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59" r:id="rId6"/>
    <p:sldId id="260" r:id="rId7"/>
    <p:sldId id="261" r:id="rId8"/>
    <p:sldId id="262" r:id="rId9"/>
    <p:sldId id="266" r:id="rId10"/>
    <p:sldId id="269" r:id="rId11"/>
    <p:sldId id="263" r:id="rId12"/>
    <p:sldId id="267" r:id="rId13"/>
    <p:sldId id="265"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1:59:56.666"/>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234 362,'0'0,"0"0,-42 149,40-142,-39 178,40-180,-40 224,39-223,-39 243,39-239,-38 256,37-252,6 185,-3-198,-22 147,22-68,0-75,0-5,0 0,104-104,-101 102,60-211,-60 205,80-282,-81 283,102-305,-100 301,77-191,-80 201,62-189,-61 185,38-96,-38 96,-4 10,2 101,0-103,-21 207,-21 125,42-330,-64 314,63-315,-41 247,40-235,-38 160,40-176,0 149,0-148,0-2,40-80,-38 76,80-220,-79 216,78-292,-77 283,102-255,-105 270,62-227,-62 226,58-155,-54 148,37-74,-41 83,-2 4,1-2,21 85,-20-82,-2 249,1-244,-63 324,60-319,-37 251,38-252,-17 189,18-190,2 148,-1-149,0 22,0-29,42-48,-39 42,58-207,-58 199,122-382,-122 383,121-384,-122 388,82-265,-24 71,-57 188,56-124,-54 123,-5 13,0 0,21 42,-20-40,-2 252,1-245,-42 449,41-452,-83 393,82-393,-60 328,61-331,-41 185,42-184,-21 141,21-142,0-6,42-81,-41 83,84-275,-81 260,162-479,-157 469,110-352,-116 369,58-237,-61 243,85-164,-47 89,-34 71,-4 7,0 0,21 212,-20-209,-44 398,-53 2,86-359,-30 275,37-298,-40 192,43-209,0 141,0-141,0-8,0 4,64-128,-63 127,126-381,-125 377,145-457,-144 452,100-427,-101 429,81-239,-82 246,62-168,-62 166,41-80,-42 83,0 0,0 256,0-256,-43 489,-41-45,83-442,-41 339,41-336,-41 202,21-58,21-149,0 0,0 0,42-127,-42 127,170-382,-170 381,149-510,-146 502,122-386,-123 391,81-226,-81 224,60-158,-62 164,64-106,-62 103,-4 48,2-43,0 252,0-245,-85 492,83-492,-60 386,61-387,-62 324,62-328,-19 205,19-205,-19 141,19-143,2-4,-1 2,21-85,-21 84,106-253,-104 250,145-503,-146 503,168-438,-164 428,75-249,-78 258,82-202,-83 202,40-76,-40 79,-2 4,1-2,21 277,-20-274,-87 504,84-492,-60 311,62-322,-63 247,62-248,-20 164,21-162,-21 118,21-120,0-6,0 3,85-192,-84 190,105-336,-105 334,168-502,-166 496,100-257,-101 263,81-205,-81 204,60-139,-62 144,0 0,0 0,21 86,-20-85,-2 274,1-267,-63 516,62-518,-62 328,61-326,-39 239,40-241,2 158,-1-161,0 58,0-59,21-68,-20 65,105-232,-105 230,147-440,-147 438,189-458,-188 459,81-247,-82 249,84-188,-85 189,63-125,-62 125,-2 2,1-1,22 149,-22-146,-43 334,43-334,-149 611,148-609,-62 415,63-416,-42 226,41-224,-41 158,42-162,0-4,0 2,43-106,-43 105,85-254,-84 251,189-523,-188 523,124-375,-125 376,83-249,-83 250,62-166,-63 167,43-62,-43 62,0 2,0-1,21 255,-21-250,-64 330,63-332,-83 377,82-371,-39 216,41-224,-21 168,21-165,0 56,0-59,21-66,-21 65,107-255,-107 253,191-506,-189 502,145-371,-147 377,107-255,-107 253,85-188,-84 187,40-100,-41 103,0 0,21 234,-20-232,-129 527,127-525,-126 524,67-149,56-354,-38 209,41-229,-20 139,21-140,0-8,0 4,64-42,-61 40,101-252,-102 248,145-434,-144 430,121-321,-122 326,103-224,-103 224,60-138,-62 141,21-103,-21 104,0 2,0-1,0 128,0-127,-43 274,43-270,-106 373,105-376,-83 400,84-402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45.863"/>
    </inkml:context>
    <inkml:brush xml:id="br0">
      <inkml:brushProperty name="width" value="0.35025" units="cm"/>
      <inkml:brushProperty name="height" value="0.35025" units="cm"/>
      <inkml:brushProperty name="color" value="#F2D812"/>
    </inkml:brush>
  </inkml:definitions>
  <inkml:trace contextRef="#ctx0" brushRef="#br0">0 64,'0'0,"0"0,0 0,0 0,0 0,0 0,0 0,0 0,0 0,0 0,0 43,0-42,0 83,0-81,0 100,0 4,0-103,0 141,0-140,22 160,-22-160,21 160,-21-162,0 143,0-140,0 137,0-37,0-100,0 52,0-55,0 58,0-58,0-6,0 3,0 0</inkml:trace>
  <inkml:trace contextRef="#ctx0" brushRef="#br0" timeOffset="1">618 468,'0'0,"0"0,0 0,0 0,0 0,0 0,0 0,0 0,0 42,0-41,-41 39,39-37,-40 18,40-20,-60 62,59-60,-37 15,39-17,-40 19,39-19,-39 19,39-19,4-2,-2 1,-21 43,20-41,2-4,-1 2,0 64,0-61,42 58,-40-59,82 38,-80-37,55 58,-55-57,78 56,-79-58,79 60,-77-59,54 58,-55-57,34 34,-36-36,60 18,-58-19,-4-1</inkml:trace>
  <inkml:trace contextRef="#ctx0" brushRef="#br0" timeOffset="22166">2939 21,'0'0,"0"0,0 0,0 0,-43 0,40 0,-36 0,-46 0,85 0,-80 0,74 0,-121 0,125 0,-103 0,102 0,-79 0,80 0,-102 0,102 0,-60 0,3 0,54 0,-34 0,35 0,-38-21,41 21,2 0,-1 0,0 0,-40 0,37 0,3 0,0 0,0 0,0 0,0 0,0 0,0 0,0 0,-21 43,20-43,2 85,-1-83,0 81,0-80,0 122,0-120,0 139,0-140,0 141,0-142,0 143,0-143,0 121,0-121,0 165,0-163,0 139,0-141,0 164,0-160,0 92,0-94,0 97,0-98,0 77,0-78,0 36,0-37,0 39,0-39,0-4,0 2,0 0</inkml:trace>
  <inkml:trace contextRef="#ctx0" brushRef="#br0" timeOffset="23936">1704 1064,'0'0,"0"0,0 0,0 0,0 0,0 0,0 0,0 0,85 0,-83 0,81-21,-79 20,99 2,-100-1,121 0,-120 0,99 0,-99 0,98 0,-97 0,54 0,-57 0,60 0,-59 0,58 0,-59 0,-4 0,2 0,0 0</inkml:trace>
  <inkml:trace contextRef="#ctx0" brushRef="#br0" timeOffset="23937">3237 745,'0'0,"0"0,0 0,0 0,0 0,0 0,-85 0,81 0,-77 0,79 0,-103 0,101 0,-77 43,78-42,-79 61,78-59,-35 80,38-80,-40 57,39-57,4 101,-2-101,0 58,0-60,21 62,-20-60,104 15,-102-18,101 0,-100 0,77 0,-77 0,77 0,-79 0,81-21,-80 20,58-62,-58 60,37-58,-19-3,-20 62,19-60,-19 60,20-60,-21 60,0-38,0 38,0 4,0-2,0-64,0 61,0 6,0-3,0 0,0 0,0 0,0 0,42 21,-40-20,18 105,-20 0,0-102,21 98,-20-96,19 95,-19-98,20 100,-21-99,21 77,-20-77,-2 56,1-58,0-2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10:12.940"/>
    </inkml:context>
    <inkml:brush xml:id="br0">
      <inkml:brushProperty name="width" value="0.35025" units="cm"/>
      <inkml:brushProperty name="height" value="0.35025" units="cm"/>
      <inkml:brushProperty name="color" value="#F2D812"/>
    </inkml:brush>
  </inkml:definitions>
  <inkml:trace contextRef="#ctx0" brushRef="#br0">406 511,'0'0,"0"0,-43 0,41 0,-60 43,60-41,-38 17,38-18,-60 62,60-61,-60 81,59-78,-58 75,58-76,-37 77,39-78,-19 58,19-58,2 101,-1-99,21 75,-20-77,84 58,-81-58,119 15,-116-17,178-2,-177 1,133 0,-135 0,-6 0</inkml:trace>
  <inkml:trace contextRef="#ctx0" brushRef="#br0" timeOffset="1">1023 1,'0'0,"0"0,0 0,0 0,0 0,0 0,0 63,0-59,0 78,0-78,22 98,-21-96,-2 116,1-118,0 141,0-139,0 137,0-138,21 139,-21-142,0 123,0-118,0 93,0-99,0 62,0-61,0 38,0-37,0-6,0 3</inkml:trace>
  <inkml:trace contextRef="#ctx0" brushRef="#br0" timeOffset="2">661 767,'0'0,"0"0,64 0,-62 0,60 0,-60 0,81 0,-78 0,75 0,-75 0,118 0,-116 0,93 0,-94 0,-6 0</inkml:trace>
  <inkml:trace contextRef="#ctx0" brushRef="#br0" timeOffset="3">1939 511,'0'0,"0"0,-43 0,43 0,-42 0,40 0,-39 0,40 0,-83 0,81 0,-58 43,61-43,-106 85,103-82,-58 79,59-80,-39 103,39-100,-17 96,18-96,2 96,-1-97,42 78,-39-77,101 53,-98-54,73 35,-74-37,118-4,-116 2,114 0,-117 0,98-21,-98 20,77-41,-79 41,60-83,-59 80,15-56,-17 58,20-60,-21 60,-22-81,22 81,-42-60,41 61,-41-40,42 40,-64-41,63 41,1 1</inkml:trace>
  <inkml:trace contextRef="#ctx0" brushRef="#br0" timeOffset="4">2748 639,'0'0,"0"0,0 0,0 0,0 0,0 0,0 64,0-62,-21 60,20-59,2 79,-1-80,0 60,0-60,-22 81,22-80,0 36,0-37,0 39,0-40,0-2,0 1,-42 21,41-20,2-2,-1 1,-43-85,43 84,0-104,0 102,0-101,0 102,0-102,0 101,0-101,0 100,43-77,-42 78,83-100,-81 100,100-37,-99 39,142-19,-145 20,125 0,-121 0,-5 0</inkml:trace>
  <inkml:trace contextRef="#ctx0" brushRef="#br0" timeOffset="1416">3813 448,'0'0,"0"0,0 0,0 0,0 0,-86 0,82 0,-55 0,55 0,-56 21,58-21,-39 21,40-20,-40 19,39-19,-39 20,40-21,2 0,-1 0,-43 42,42-40,2-4,-1 2,0 64,0-61,0 37,0-39,43 40,-42-39,62 39,-60-39,58 60,-59-60,60 38,-60-38,59 60,-59-61,60 62,-60-61,39 38,-39-38,17 60,-18-59,20 58,-21-59,0 60,0-59,0 58,0-58,-64 58,60-58,-78 15,79-17,-57 41,57-41,-58-2,58 1,-79 0,77 0,-54 0,57 0,-39 0,40 0,-62 0,60 0,-36-22,37 21,2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13:56.537"/>
    </inkml:context>
    <inkml:brush xml:id="br0">
      <inkml:brushProperty name="width" value="0.1499" units="cm"/>
      <inkml:brushProperty name="height" value="0.1499" units="cm"/>
      <inkml:brushProperty name="color" value="#F2D80D"/>
    </inkml:brush>
  </inkml:definitions>
  <inkml:trace contextRef="#ctx0" brushRef="#br0">5239 1539,'0'0,"0"0,-42 0,40 0,-60 0,59 0,-59 0,59 0,-100 0,98 0,-97 0,97 0,-140 0,139 0,-138 0,139 0,-182 0,178 0,-153 0,154 0,-198 0,198 0,-219 0,216 0,-170 0,175 0,-224 0,18 0,211 0,-192 0,183 0,-194 0,199 0,-182 0,181 0,-180 0,178 0,-198-22,198 22,-177 0,180 0,-182 0,180 0,-178 0,178 0,-179-21,178 20,-176 2,179-1,-161 0,160 0,-159 0,159 0,-138 0,140 0,-142 0,143 0,-122 0,122 0,-122 0,121 0,-78 0,79 0,-79 0,80 0,-60 0,60 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14:24.800"/>
    </inkml:context>
    <inkml:brush xml:id="br0">
      <inkml:brushProperty name="width" value="0.15" units="cm"/>
      <inkml:brushProperty name="height" value="0.15" units="cm"/>
      <inkml:brushProperty name="color" value="#F2D80D"/>
    </inkml:brush>
  </inkml:definitions>
  <inkml:trace contextRef="#ctx0" brushRef="#br0">7938 0,'0'0,"0"0,0 0,-85 0,82 0,-79 0,80 0,-103 0,104 0,-104 21,102-20,-143-2,141 1,-139 0,138 0,-180 22,180-22,-179 0,180 0,-203 0,205 0,-228 21,221-20,-235-2,233 1,-253 0,259 0,-265 21,262-20,-258-2,257 1,-278 22,283-22,-267 0,264 0,-303 0,298 0,-250 0,259 0,-248 0,244 0,-260 0,262 0,-265 0,266 0,-245 0,244 0,-222 0,218 0,-236 0,237 0,-237 0,239 0,-241 0,240 0,-218 0,219 0,-220 0,218 0,-217 0,220 0,-200 0,201 0,-203 0,204 0,-184 0,181 0,-135 0,140 0,-144 0,142 0,-120 0,118 0,-95 0,98 0,-79 0,80 0,-59 0,59 0,-60 0,61 0,-41 0,41 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4:27.478"/>
    </inkml:context>
    <inkml:brush xml:id="br0">
      <inkml:brushProperty name="width" value="0.35" units="cm"/>
      <inkml:brushProperty name="height" value="0.35" units="cm"/>
      <inkml:brushProperty name="color" value="#B2035D"/>
    </inkml:brush>
  </inkml:definitions>
  <inkml:trace contextRef="#ctx0" brushRef="#br0">0 65,'0'0,"0"0,0 0,0 0,0 0,0 0,0 0,0 0,0 0,0 0,0 0,0 0,0 0,0 43,0 20,0-61,0 82,0-83,0 125,0-122,0 120,0-120,0 162,0-164,0 145,0-144,22 164,-22-166,0 168,0-166,0 164,0-164,0 122,0-123,0 123,0-123,0 103,19-27,-17-71,-2 51,0-52,0-6</inkml:trace>
  <inkml:trace contextRef="#ctx0" brushRef="#br0" timeOffset="634">234 108,'0'0,"0"0,0 0,0 0,64-43,-63 43,105-42,-106 41,106-20,-103 21,100 0,-1 0,-97 0,114 40,-111-37,78 82,-84-83,59 81,-59-80,18 122,-20-123,0 81,0-81,0 102,0-100,-85 77,82-78,-122 58,122-60,-101 40,101-39,-100 39,3-21,94-19,6-1</inkml:trace>
  <inkml:trace contextRef="#ctx0" brushRef="#br0" timeOffset="1537">2043 661,'0'0,"0"0,0 0,0 0,-85-43,80 41,-54-17,57 18,-81 2,78-1,-118 0,116 0,-113 0,112 0,-91 85,95-82,-119 79,117-78,-95 98,95-96,-52 95,55-96,-36 96,38-99,2 102,-1-25,0-73,19 34,-17-37,104-3,-101 0,76 0,-78 0,121-43,-119 42,118-61,-121 60,102-60,-102 61,60-83,-60 82,60-60,-62 62,42-85,-40 83,39-39,-40 40,41-62,-41 61,-2 4,1-2,21-42,-20 40,-2 4,1-2,0 0,0 0,21 64,-20-62,19 102,-19-99,-2 96,1-96,0 118,0-117,0 94,0 1,0-95,0 78,0-83,-21 63,20-62,1-2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4:31.491"/>
    </inkml:context>
    <inkml:brush xml:id="br0">
      <inkml:brushProperty name="width" value="0.35" units="cm"/>
      <inkml:brushProperty name="height" value="0.35" units="cm"/>
      <inkml:brushProperty name="color" value="#B2035D"/>
    </inkml:brush>
  </inkml:definitions>
  <inkml:trace contextRef="#ctx0" brushRef="#br0">171 171,'0'0,"0"0,0 0,0 0,0 0,0 0,0 0,0 40,0-38,20 81,-19-81,-1 126,0-121,21 156,-21 7,0-161,0 174,0-41,0-135,0 138,0-141,0 120,0-121,0 103,0-100,0 74,0-78,0 38,0-40,0 64,0-62,0-4,0 2,0 0</inkml:trace>
  <inkml:trace contextRef="#ctx0" brushRef="#br0" timeOffset="1">0 1170,'0'0,"0"0,0 0,0 0,0 0,86 0,-29-19,-51 17,79 2,-85 0,107-21,-107 21,106-21,-44-41,-60 60,75-17,-69 17,-8 2</inkml:trace>
  <inkml:trace contextRef="#ctx0" brushRef="#br0" timeOffset="2">724 1,'0'0,"0"0,0 0,0 0,0 0,0 0,0 58,0-52,0 79,0-84,0 104,19 32,-17-125,-2 125,0-125,21 179,-20-184,-2 156,1-160,22 164,-22-166,0 169,0-164,0 115,0-119,0 81,0-79,0 77,0-78,0 37,0-39,0 40,0-39,0-4,0 2,0 0,0 0,21-63,-20 61,41-103,-41 101,40-77,-40 79,41-102,-41 100,40-77,-40 78,83-58,-81 59,58-39,-58 40,58-61,-59 60,39-18,-40 20,61-21,-60 21,39 0,1 0,-41 0,41 21,-40-20,39 62,-41-62,21 83,0 1,-20-82,19 101,2-19,-22-84,21 83,-21-84,21 64,-20-63,-2 40,1-40,0-2,0 1,0 0</inkml:trace>
  <inkml:trace contextRef="#ctx0" brushRef="#br0" timeOffset="3">2447 873,'0'0,"0"0,0 0,0 0,0 0,0 0,-63 0,61 0,-60 0,-17 0,73 0,-93 59,91-54,-77 58,83-61,-81 81,81-80,-60 101,61-103,-40 104,21-7,18-90,2 91,0-91,22 77,-22-84,63 62,-63-63,86 42,-84-41,81-2,15 1,-90 0,90-19,-90 17,78-62,-85 63,40-62,2-22,-43 84,21-83,-21 5,0 73,0-100,0 103,0-58,0 60,-43-62,43 62,0 1</inkml:trace>
  <inkml:trace contextRef="#ctx0" brushRef="#br0" timeOffset="683">2894 979,'0'0,"0"0,0 0,0 0,0 0,0 0,0 0,0 0,0 0,0 0,0 0,0 0,0 43,0-42,0 61,0-60,0 103,0-104,0 125,0-122,0 141,0-144,0 190,0-185,0 158,0-162,0 208,0-203,0 178,0-182,0 185,0-183,0 139,0-140,0 77,0-79,0-2</inkml:trace>
  <inkml:trace contextRef="#ctx0" brushRef="#br0" timeOffset="1212">2788 1000,'0'0,"0"-42,42-1,22 1,43-22,20 21,1 22,0 21,-22 0,-42 43,-22 42,-20 0,-22-83,0 81,-49-35,34-32,-92 69,107-85,-106 42,104-41,-81 41,81-41,-81 40,80-39,3-2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5:30.719"/>
    </inkml:context>
    <inkml:brush xml:id="br0">
      <inkml:brushProperty name="width" value="0.35" units="cm"/>
      <inkml:brushProperty name="height" value="0.35" units="cm"/>
      <inkml:brushProperty name="color" value="#B2035D"/>
    </inkml:brush>
  </inkml:definitions>
  <inkml:trace contextRef="#ctx0" brushRef="#br0">65 0,'0'0,"0"0,0 0,0 41,0-39,-21 62,20-63,2 83,-1 1,0-85,0 85,0 13,0-90,0 91,0-91,-22 98,22-105,0 125,0-125,0 126,0-125,0 102,0-102,0 103,0-104,0 83,0-83,0 62,0-62,0 61,0-61,0-2,0 1,0 64,0-60,0-8,0 4,0 43,0-41,0-4,0 2,0 42,0-42,0 0,0 0,0 0,0 42,0-41,0-1,0 0,0 0,0 0,0 0,0 0,0 0,0 0,0 0,0 0,0 0,0 0,0 0,0 0,0 0,0 0,0 0,0 0,-21 42,20-40,2-4,-1 2,0 0,0 0,0 43,0-43,0 0,0 0,0 0,0 0,0-40,0 37,21-79,-21 79,22-82,-22 82,42-79,-41 80,41-81,-41 82,40-83,-39 82,60-60,-60 61,60-62,-22 3,-37 57,56-37,-55 37,39-18,-42 20,41-19,-41 19,40-20,-40 21,41 0,-42 0,0 0,63 0,-62 0,-2 0,41 59,-37-54,18 37,-21-41,22 62,-22-62,0 62,0-62,21 62,-21-63,0 64,0-62,0 60,0-59,0 57,0-57,0 58,0-57,0 35,0-38,0 40,0-40,0-2,-20 42,19-39,1 40,0-40,0-2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5:33.994"/>
    </inkml:context>
    <inkml:brush xml:id="br0">
      <inkml:brushProperty name="width" value="0.35" units="cm"/>
      <inkml:brushProperty name="height" value="0.35" units="cm"/>
      <inkml:brushProperty name="color" value="#B2035D"/>
    </inkml:brush>
  </inkml:definitions>
  <inkml:trace contextRef="#ctx0" brushRef="#br0">240 150,'0'0,"0"0,0 0,0 0,0 0,0 0,0 0,0 0,0 0,0 0,0 85,0-84,21 62,-21-62,0 83,0-81,43 58,-42-59,40 59,-39-57,60 35,-60-38,39 40,-40-39,61-4,-58 2,56-42,-57 40,37-60,-37 57,36-75,-35 73,14-71,-18 76,0-81,0 82,0-62,0 62,0-40,0 40,0-62,0 60,0 6,0-3,0 0,0 0,0 0,0 0,21 85,-20-83,19 81,-19-82,-2 104,1-103,22 124,-22-124,0 102,0-102,0 145,0-144,0 164,0-161,0 158,0-159,-43 139,42-141,-62 164,61-161,-60 180,-41 0,100-181,-80 161,81-162,-118 116,112-112,-120 77,125-83,-121 60,119-60,5-2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02.866"/>
    </inkml:context>
    <inkml:brush xml:id="br0">
      <inkml:brushProperty name="width" value="0.34977" units="cm"/>
      <inkml:brushProperty name="height" value="0.34977" units="cm"/>
      <inkml:brushProperty name="color" value="#B2035D"/>
    </inkml:brush>
  </inkml:definitions>
  <inkml:trace contextRef="#ctx0" brushRef="#br0">806 156,'0'0,"0"0,0 0,-22-44,21 41,-43-17,42 19,-63-42,61 40,-59-16,61 18,-107-21,0 22,106 0,-107 0,109 0,-83 21,79-19,-83 41,87-42,-62 41,59-39,4 83,0-83,0 74,0-65,0 54,0-65,89 66,-86-65,83 63,-84-64,108 64,-106-62,103 39,-103-41,59 65,-63-66,67 67,-66-66,42 65,-41-65,-4 42,2-42,0 65,0-65,-22 87,22-86,-89 41,87-42,-108 42,109-42,-109-2,110 1,-112 0,111 0,-64 0,63 0,-86 0,85 0,3 0</inkml:trace>
  <inkml:trace contextRef="#ctx0" brushRef="#br0" timeOffset="2109">1408 156,'0'0,"0"0,0 0,0 0,0 0,0 0,0 0,0 0,0 0,0 0,0 0,0 0,0 0,0 0,0 45,0-44,0 65,0-64,0 85,0-85,-22 107,21-104,2 79,-1-80,0 82,0-83,0 83,0-82,0 36,0-38,0 41,0-42,0-1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08.379"/>
    </inkml:context>
    <inkml:brush xml:id="br0">
      <inkml:brushProperty name="width" value="0.34977" units="cm"/>
      <inkml:brushProperty name="height" value="0.34977" units="cm"/>
      <inkml:brushProperty name="color" value="#B2035D"/>
    </inkml:brush>
  </inkml:definitions>
  <inkml:trace contextRef="#ctx0" brushRef="#br0">915 892,'0'0,"0"0,0 0,0 0,-67-23,62 22,-34-20,37 20,-63 2,64-1,-87 22,84-21,-59 65,62-65,-65 110,65-109,-65 129,65-130,-20 132,20-131,-21 130,22-129,0 105,0-104,45 104,-44-105,87 61,-87-63,87 20,-86-21,85 22,-85-21,108-2,-108 1,85-67,-85 66,63-87,-64 87,65-87,-65 87,20-87,-20 86,21-85,-22 85,0-85,0 85,0-86,0 86,0-62,0 62,-45-41,45 43,-45-45,44 44,1 1</inkml:trace>
  <inkml:trace contextRef="#ctx0" brushRef="#br0" timeOffset="1">1 424,'0'0,"0"0,0 0,0 0,0 0</inkml:trace>
  <inkml:trace contextRef="#ctx0" brushRef="#br0" timeOffset="2799">1629 0,'0'0,"0"0,0 0,0 0,0 0,0 0,0 0,0 0,0 0,0 0,0 0,0 0,22 67,-22-66,0 65,0-65,0 109,0-108,22 152,-22-153,0 132,0-131,0 152,0-150,0 170,0-171,23 128,-23-127,0 126,0-127,0 83,0 3,0-87,0 63,0-64,0 43,0-44,0 44,0-44,0 45,0-45,0 0,0 44,0-44,0 45,0-44,0-2,0 1,0 0,0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00:00.130"/>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172 277,'0'0,"0"0,0 0,0 0,0 0,0 107,0-106,0 210,0-208,-43 271,43-272,-64 336,63-332,-40 222,40-222,-20 179,21-179,0 95,0-97,0-8,0 4,64-192,-60 181,99-297,67-138,-170 445,128-317,-122 302,73-202,-77 211,60-135,-62 140,42-39,-42 41,0 85,-20 177,19-247,-119 543,112-521,-56 367,61-385,-58 239,58-241,-15 179,17-188,-19 132,20-140,0 0,61-101,-58 96,119-300,-117 291,130-333,-121 311,88-288,-97 308,95-205,-94 208,52-123,-52 123,-6 13,0 0,41 82,-39-79,-2 250,0-251,-83 492,80-477,-60 387,60-388,-16 202,-2-30,21-185,0-3,0 0,64-21,16-218,-75 223,219-473,-214 467,182-488,-183 484,88-225,-90 233,50-155,-53 159,77-100,-76 106,-10 16,5-8,21 213,-20-207,-66 499,62-481,-79 505,79-505,-79 334,77-334,-11 186,14-194,4 96,-2-105,0-14,0 7,85-191,-81 182,205-514,-196 489,208-549,-207 547,142-311,-147 327,67-172,-72 183,56-153,-56 152,34-1,-35 10,-6 108,3-101,-63 371,59-357,-163 662,157-639,-65 446,72-467,-15 190,17-203,-19 131,19-133,2-14,-1 7,106-128,-102 123,141-373,-139 362,265-585,-266 589,181-443,-181 443,97-210,-99 214,79-155,-79 158,36-53,-37 56,-4 89,2-84,-21 313,21-311,-149 692,145-677,-77 513,79-518,-39 225,40-233,-19 156,20-158,0-10,0 5,85-106,-82 102,143-375,-144 374,230-543,-226 534,201-483,-202 484,75-208,-78 215,81-136,-82 140,41-60,-42 61,0 66,0-64,-43 338,43-336,-149 611,146-601,-79 441,81-445,-40 216,40-221,2 163,-1-166,0-2,0 1,106-128,-104 126,209-443,-210 443,296-676,-295 672,166-392,-167 396,104-252,-103 250,81-183,-81 184,81-100,-83 143,0-38,0 253,0-246,-85 578,83-569,-59 432,60-443,-20 241,20-238,-19 171,20-176,0 97,0-101,64-23,-63 21,125-169,-122 166,163-332,-166 333,232-440,-232 441,104-273,-104 273,105-187,-106 187,85-145,-85 146,0 2,0-1,21 191,-21-189,-21 336,20-333,-83 501,83-501,-41 245,41-246,-41 183,42-185,0 124,40-126,-37 0,102-147,-104 145,167-312,-165 309,206-456,-206 454,146-312,-144 310,75-194,-78 200,82-165,-83 166,61-38,-61 39,-2 87,1-84,0 251,0-249,-85 375,82-366,-15 229,17-232,-41 172,41-177,2 117,-1-118,0-8,0 4,64-42,-62 41,81-147,-80 143,79-96,-78 97,-4 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12.917"/>
    </inkml:context>
    <inkml:brush xml:id="br0">
      <inkml:brushProperty name="width" value="0.34977" units="cm"/>
      <inkml:brushProperty name="height" value="0.34977" units="cm"/>
      <inkml:brushProperty name="color" value="#B2035D"/>
    </inkml:brush>
  </inkml:definitions>
  <inkml:trace contextRef="#ctx0" brushRef="#br0">335 112,'0'0,"0"0,-45 0,-22 0,65 0,-85 67,86-66,-65 110,65-110,-42 109,42-109,-21 132,22-133,0 111,0-108,0 83,0-83,23 61,-23-63,67 43,-66-43,64 42,-63-42,86-2,-86 1,85 0,-84 0,83-44,-84 43,63-43,-64 43,42-65,-41 64,41-63,-42 64,20-42,-20 42,-2-65,1 64,0-63,0 63,0-63,0 64,0-42,0 41,-44-19,43 21,1 0</inkml:trace>
  <inkml:trace contextRef="#ctx0" brushRef="#br0" timeOffset="1">1561 23,'0'0,"0"0,-44 0,42 0,-108-22,109 22,-87 0,85 0,-83 0,82 0,-81 22,83-21,-108 65,106-64,-59 85,61-84,-18 106,20-108,0 109,0-109,0 109,0-107,67 39,-66-41,65 20,-63-20,61-2,-63 1,87-44,1-23,-86 64,39-61,-42 63,44-65,-43 65,20-65,-19 63,19-38,-21 41,0 0,22-45,-22 45,0 0,22 43,-22-41,23 87,-23-86,0 128,0-128,22 127,-21-125,-2 169,1-171,0 172,0-169,0 188,0-192,-22 175,21-171,-43 166,42-164,-63 162,-18-3,77-155,-83 99,86-107,-150 59,-3-41,156-22,-157 0,152 0,-101 0,103 0,-106-67,106 66,3 1</inkml:trace>
  <inkml:trace contextRef="#ctx0" brushRef="#br0" timeOffset="2691">2119 45,'0'0,"0"0,0 45,0-43,0 107,0-106,0 84,0-86,0 109,0-106,67 81,-65-82,85 39,-86-42,87 22,-85-21,83-2,-83 1,83-45,-83 44,39-109,-40 106,63-103,-63 103,18-82,-19 85,-2-87,1 85,22-38,-21 39,21-41,-22 42,0 2,0-1,0 0,0 0,22 112,-21-110,-2 129,1-126,0 146,0-144,22 187,-21-188,-2 188,1-187,0 209,0-207,-44 205,43-208,-43 233,43-231,-42 230,41-230,-86 206,85-206,-105 185,103-185,-146 140,146-143,-169 102,170-105,-170 62,167-61,7-3</inkml:trace>
  <inkml:trace contextRef="#ctx0" brushRef="#br0" timeOffset="2692">3434 112,'0'0,"0"0,0 0,0 0,0 0,0 0,0 0</inkml:trace>
  <inkml:trace contextRef="#ctx0" brushRef="#br0" timeOffset="2693">3457 759,'0'0,"0"0,0 0,0 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43:01.416"/>
    </inkml:context>
    <inkml:brush xml:id="br0">
      <inkml:brushProperty name="width" value="0.14995" units="cm"/>
      <inkml:brushProperty name="height" value="0.14995" units="cm"/>
      <inkml:brushProperty name="color" value="#C71585"/>
    </inkml:brush>
  </inkml:definitions>
  <inkml:trace contextRef="#ctx0" brushRef="#br0">12663 151,'0'0,"0"0,0 0,0 0,0 0,0 0,0 0,0 0,-42 0,41 0,-63 0,62 0,-103 0,103 0,-82 0,83 0,-127 0,126 0,-146 0,145 0,-166 0,166 0,-165 0,164 0,-164 0,164 0,-207 0,210 0,-191 0,188 0,-185 0,187 0,-211 0,210 0,-187 0,186 0,-206 0,209 0,-192 0,189 0,-185 0,186 0,-208 0,206 0,-205 0,206 0,-185 0,186 0,-187 0,187 0,-209 0,40 0,170 0,-189 0,189 0,-168 0,167 0,-187 0,185 0,-161 0,162 0,-143 0,144 0,-187 0,186 0,-163-22,164 22,-166 0,165 0,-164 0,165 0,-144 0,146 0,-170 0,170 0,-170-21,168 20,-144 2,146-1,-169-22,166 22,-143 0,145 0,-146 0,147 0,-170-21,168 20,-165 2,164-1,-143 0,145 0,-167 0,167 0,-168 0,166 0,-142-22,145 22,-148 0,147 0,-168 0,167 0,-166 0,166 0,-166 0,166 0,-165 0,162 0,-160 0,163 0,-187 0,187 0,-187 0,186 0,-164 0,166 0,-168 0,168 0,-167 0,166 0,-145 0,146 0,-167 0,167 0,-147 0,148 0,-148 0,-1 0,146 0,-142 0,142 0,-142 0,142 0,-121 0,124 0,-148 0,146 0,-145 0,145 0,-165 0,165 0,-145 0,144 0,-142 0,145 0,-127-21,126 20,-124 2,124-1,-125 0,124 0,-80 0,82 0,-127 0,124 0,-78 0,80 0,-103 0,104 0,-62 0,62 0,-63 0,63 0,-62-22,62 22,-63 0,64 0,-42 0,41 0,-41 0,41 0,2 0,-1 0,0 0,0 0,-43 0,42 0,2 0,-1 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17.939"/>
    </inkml:context>
    <inkml:brush xml:id="br0">
      <inkml:brushProperty name="width" value="0.49987" units="cm"/>
      <inkml:brushProperty name="height" value="0.49987" units="cm"/>
      <inkml:brushProperty name="color" value="#924F06"/>
    </inkml:brush>
  </inkml:definitions>
  <inkml:trace contextRef="#ctx0" brushRef="#br0">0 160,'0'0,"0"0,0 0,0 0,0 0,0 0,0 79,0-27,0-51,25 74,-23-70,-2 127,0-128,26 152,-24-148,-4 143,2 21,0-159,0 170,0-180,0 183,0-179,0 118,0-118,0 92,0-24,0-70,0 69,0-69,0 48,0-49,27 45,-26-46,-1-3</inkml:trace>
  <inkml:trace contextRef="#ctx0" brushRef="#br0" timeOffset="832">266 451,'0'0,"53"-79,-53 79,102-77,-98 74,155-103,-150 100,168-94,-163 92,157-37,-163 43,170-22,-176 23,182 2,7 70,-170-63,128 116,-139-115,109 133,-105-125,88 162,-98-173,75 178,-78-182,25 184,-24-177,-4 167,2-168,-79 197,77-200,-129 149,-41-7,158-135,-191 90,198-98,-199 124,200-124,-233 49,236-52,-206 52,203-52,-227 24,53-25,174 0,6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20.122"/>
    </inkml:context>
    <inkml:brush xml:id="br0">
      <inkml:brushProperty name="width" value="0.49987" units="cm"/>
      <inkml:brushProperty name="height" value="0.49987" units="cm"/>
      <inkml:brushProperty name="color" value="#924F06"/>
    </inkml:brush>
  </inkml:definitions>
  <inkml:trace contextRef="#ctx0" brushRef="#br0">108 213,'0'0,"0"0,0 0,0 0,0 0,0 0,0 0,0 0,0 0,0 53,-25 48,23-96,-24 127,25-125,2 119,-1-119,-27 66,26-71,2 102,-1-100,0 45,0 3,0-51,-26 52,25-51,1-2</inkml:trace>
  <inkml:trace contextRef="#ctx0" brushRef="#br0" timeOffset="1749">1169 531,'0'0,"0"0,0 0,27-53,-27 2,0 49,0-47,0 45,-27-49,27 53,-53-27,53 27,-79-26,78 26,-105 0,4 25,98-24,-71 100,71-96,-48 99,51-102,1 122,0-115,0 89,0-90,24 41,-22-45,78-4,-79 0,130 0,-29 0,-97 0,101-79,-105 78,104-78,-56 6,-45 66,46-68,-47 71,24-76,-27 79,26-51,-26 52,0-53,0 52,0 2,0-1,0 0,0 0,0 0,27 80,-27-79,0 104,0-103,0 102,0-104,26 133,-25-131,-2 102,1-103,0 104,0-105</inkml:trace>
  <inkml:trace contextRef="#ctx0" brushRef="#br0" timeOffset="1750">2655 80,'0'0,"0"0,0 0,-51 0,49 0,-104 0,106 0,-132 0,131 0,-130 26,130-25,-132 78,133-79,-99 99,92-92,-43 68,47-70,3 115,0-108,0 38,0-47,52 50,-51-53,99 0,-94 0,94-25,-94 24,100-52,-106 53,80-106,-80 105,53-78,-53 78,53-51,-29 3,-22 45,24-47,-25 49,-1 2,0 0,53 0,-53 100,0-94,25 118,-24-115,25 171,-25-175,-1 174,0-172,0 179,0-179,0 145,-52 55,51-202,-78 204,78-206,-105 209,105-209,-157 153,155-152,-180 178,182-181,-236 157,229-153,-250 123,251-125,-251 47,245-48,-213-4,217 2,9 0</inkml:trace>
  <inkml:trace contextRef="#ctx0" brushRef="#br0" timeOffset="2552">3239 186,'0'0,"0"0,0 0,0 0,0 80,0-77,26 100,-25-101,-2 128,1-125,0 150,0-150,0 122,0-121,0 94,0-97,0 74,0-27,0-47,0-3,0 0,0 0,0 0,0 0,0 0,-26-159,24 151,4-117,71-21,-67 133,46-117,-51 127,104-153,-104 153,79-103,-77 103,100-100,-100 100,74-47,-76 49,104-24,-27 25,-76 0,47 24,-45-22,49 104,-51-101,-4 149,2-148,0 147,0-5,0-137,0 171,0-178,0 125,0-125,0 102,0-103,0 100,0-102,-27 51,27 1,0-51,0-2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23.545"/>
    </inkml:context>
    <inkml:brush xml:id="br0">
      <inkml:brushProperty name="width" value="0.49987" units="cm"/>
      <inkml:brushProperty name="height" value="0.49987" units="cm"/>
      <inkml:brushProperty name="color" value="#924F06"/>
    </inkml:brush>
  </inkml:definitions>
  <inkml:trace contextRef="#ctx0" brushRef="#br0">558 319,'0'0,"0"0,0 0,0 0,-106 0,31 0,70 0,-74 0,77 0,-129 79,128-77,-73 102,74-101,-50 127,51-127,-24 126,25-6,0-113,0 93,0-100,77 48,-74-49,103 51,-103-51,126-4,-126 2,100 0,-100 0,101-53,-101 52,73-51,-75 51,51-77,-51 77,25-104,-26 104,0-78,0-18,0 88,0-69,0 76,-26-101,25 100,-52-50,53 53,-106-53,104 52,2 1</inkml:trace>
  <inkml:trace contextRef="#ctx0" brushRef="#br0" timeOffset="682">1779 0,'0'0,"0"0,0 0,-54 0,54 0,-106 0,0 27,104-26,-102 51,104-52,-106 53,103-51,-47 49,48-49,-76 49,78-51,0 53,0 0,0-53,0 0,106 80,1-54,-103-25,124 51,-124-50,98 49,-99-49,100 23,-100-25,74 53,-75-52,49 51,-49-50,49 75,-49-75,23 76,-25-77,0 78,0-79,0 79,0-4,0-70,-75 44,70-45,-123 47,123-49,-127 51,130-53,-129 0,129 0,-128 0,128 0,2 0</inkml:trace>
  <inkml:trace contextRef="#ctx0" brushRef="#br0" timeOffset="1102">2468 80,'0'0,"0"0,0 0,0 0,0 0,0 2,0 102,0 29,0-129,27 151,-27-155,0 132,26 27,-26-159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29.183"/>
    </inkml:context>
    <inkml:brush xml:id="br0">
      <inkml:brushProperty name="width" value="0.49987" units="cm"/>
      <inkml:brushProperty name="height" value="0.49987" units="cm"/>
      <inkml:brushProperty name="color" value="#924F06"/>
    </inkml:brush>
  </inkml:definitions>
  <inkml:trace contextRef="#ctx0" brushRef="#br0">1 0,'0'0,"0"0,0 0,0 0,0 0,0 0,0 0,0 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29.681"/>
    </inkml:context>
    <inkml:brush xml:id="br0">
      <inkml:brushProperty name="width" value="0.49987" units="cm"/>
      <inkml:brushProperty name="height" value="0.49987" units="cm"/>
      <inkml:brushProperty name="color" value="#924F06"/>
    </inkml:brush>
  </inkml:definitions>
  <inkml:trace contextRef="#ctx0" brushRef="#br0">0 1,'0'0,"0"0,0 0,0 0,0 0,0 0,0 0,0 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28.022"/>
    </inkml:context>
    <inkml:brush xml:id="br0">
      <inkml:brushProperty name="width" value="0.49987" units="cm"/>
      <inkml:brushProperty name="height" value="0.49987" units="cm"/>
      <inkml:brushProperty name="color" value="#924F06"/>
    </inkml:brush>
  </inkml:definitions>
  <inkml:trace contextRef="#ctx0" brushRef="#br0">1115 266,'0'0,"-53"0,53 0,-76 25,72-24,-102 52,104-52,-75 78,75-77,-49 102,50-102,2 102,-1-100,0 72,79-24,-79-51,130 76,-127-75,130 51,-127-50,120 47,-118-47,90 74,-93-74,70 47,-71-47,45 100,-46-98,-6 96,3-96,0 123,-79-49,78-79,-126 102,122-98,-180 23,184-27,-158 53,149-50,-139 20,141-21,-143-4,147 2,4 0</inkml:trace>
  <inkml:trace contextRef="#ctx0" brushRef="#br0" timeOffset="393">1 1,'0'0,"0"0,0 0,0 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55:31.489"/>
    </inkml:context>
    <inkml:brush xml:id="br0">
      <inkml:brushProperty name="width" value="0.49987" units="cm"/>
      <inkml:brushProperty name="height" value="0.49987" units="cm"/>
      <inkml:brushProperty name="color" value="#924F06"/>
    </inkml:brush>
  </inkml:definitions>
  <inkml:trace contextRef="#ctx0" brushRef="#br0">1 0,'0'0,"0"0,0 0,0 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4:52.761"/>
    </inkml:context>
    <inkml:brush xml:id="br0">
      <inkml:brushProperty name="width" value="0.5" units="cm"/>
      <inkml:brushProperty name="height" value="0.5" units="cm"/>
      <inkml:brushProperty name="color" value="#ED1C24"/>
    </inkml:brush>
  </inkml:definitions>
  <inkml:trace contextRef="#ctx0" brushRef="#br0">3789 1,'0'0,"0"0,0 0,0 0,-128 127,121-119,-113 155,112-153,-112 192,-5 48,122-244,-185 295,163-262,-215 321,225-337,-237 355,249-374,-250 333,250-333,-248 331,247-330,-203 284,201-280,-236 273,229-266,-242 324,254-339,-254 338,250-332,-202 284,198-279,-238 274,238-276,-152 277,158-281,-122 158,123-160,-123 163,124-166,-83 125,81-122,-37 77,40-80,-43 83,43-83,0-2,0 1,0 0,0 0</inkml:trace>
  <inkml:trace contextRef="#ctx0" brushRef="#br0" timeOffset="997">214 86,'0'0,"0"0,0 0,0 0,0 0,0 0,0 170,42 37,-41-201,126 249,-127-255,171 255,-168-249,164 286,-164-287,207 288,-210-293,255 297,-252-293,249 290,4-39,-256-254,255 296,-11-12,-233-272,217 214,-200-199,184 227,-210-253,167 209,-17-59,-134-134,102 102,-112-112,119 119,-127-127,42 83,-41-81,84 84,-84-85,40 83,-40-84,-2 0,43 82,-41-79,-1-3,0 0,0 0,0 0,0 0,0 0,0 0,43 85,-42-83,-2-4,1 2,0 0,0 0,0 0,0 0,0 0,0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02:41.114"/>
    </inkml:context>
    <inkml:brush xml:id="br0">
      <inkml:brushProperty name="width" value="0.40002" units="cm"/>
      <inkml:brushProperty name="height" value="0.80004" units="cm"/>
      <inkml:brushProperty name="color" value="#FFFF00"/>
      <inkml:brushProperty name="tip" value="rectangle"/>
      <inkml:brushProperty name="rasterOp" value="maskPen"/>
    </inkml:brush>
  </inkml:definitions>
  <inkml:trace contextRef="#ctx0" brushRef="#br0">264 595,'0'0,"0"0,-24 84,23-82,-46 109,46-110,-46 251,46-248,-45 273,-2 4,47-274,-22 239,23-241,-24 186,24-185,0-12,0 6,0 0,0 0,48-196,-46 188,91-293,-90 291,114-290,-114 293,65-267,-64 258,64-193,-66 201,43-152,-42 149,-6 22,3-11,24 112,-23-106,-26 326,25-324,-71 518,25-174,44-339,-46 268,47-275,-21 213,22-142,0-70,23-91,-22 81,142-303,-140 298,184-406,-180 400,177-478,-176 472,79-241,-82 248,86-199,-88 205,65-70,-64 73,-8 64,4-59,0 335,0-324,-95 482,91-475,-87 356,88-364,-42 259,43-258,-44 173,44-177,4 68,-2-73,0-90,0 82,96-328,-94 326,162-407,-162 410,140-442,-49 172,-91 267,69-190,-70 197,70-112,-69 108,-4 8,2-4,24 253,-46 58,20-285,-70 424,71-439,-21 315,21-312,-22 197,22-202,2 66,-1-71,47-92,-44 83,161-356,-160 354,231-576,-228 565,153-329,-152 328,79-271,-84 281,89-179,-88 181,64-98,-65 101,-6 92,3-86,-24 361,23-343,-165 775,156-747,-51 410,57-432,-40 285,43-302,-22 207,22-209,-22 127,23-131,24-90,-23 84,141-276,-136 269,227-514,-232 521,236-584,-229 568,151-299,-153 307,107-259,-110 263,90-183,-93 189,71-26,-68 26,-6 171,3-165,-24 355,24-347,-119 677,116-672,-65 301,65-306,-42 199,43-203,-44 150,44-151,4-16,-2 8,143-393,-137 377,346-867,-341 856,145-396,-149 404,129-243,-130 251,83-175,-84 177,62-94,-65 99,-4 64,2-58,0 333,0-316,-72 581,69-573,-89 480,87-480,-38 227,41-242,-20 200,21-199,2 59,-1-67,48-151,-46 140,163-437,-157 421,199-547,-197 541,123-309,-125 317,79-213,-82 221,85-145,-88 155,-4 4,2-2,24 197,-24-195,-47 530,46-528,-118 779,117-768,-43 335,43-339,-44 259,45-265,-22 187,23-188,0 77,0-81,72-169,-71 165,236-498,-234 496,280-663,-282 668,118-363,-117 357,115-267,-114 267,89-155,-90 159,91-50,-90 52,18 87,-20-85,-2 363,1-359,-119 693,116-678,-42 297,44-306,-21 287,21-296,-22 165,22-165,-22 80,22-80,50-173,-49 168,143-359,-141 357,210-580,-206 569,107-334,-111 346,116-245,-116 244,91-158,-91 160,68-22,-69 24,-2 58,1-56,-24 307,23-301,-70 323,70-325,-45 271,44-269,2-7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1:26:27.078"/>
    </inkml:context>
    <inkml:brush xml:id="br0">
      <inkml:brushProperty name="width" value="0.4" units="cm"/>
      <inkml:brushProperty name="height" value="0.8" units="cm"/>
      <inkml:brushProperty name="color" value="#00FFFF"/>
      <inkml:brushProperty name="tip" value="rectangle"/>
      <inkml:brushProperty name="rasterOp" value="maskPen"/>
    </inkml:brush>
  </inkml:definitions>
  <inkml:trace contextRef="#ctx0" brushRef="#br0">784 1198,'0'0,"0"0,0 0,0 0,0 0,0 89,0-86,-88 128,84-125,-128 171,127-171,-84 172,86-172,-86 172,87-173,-88 129,88-131,-43 133,44-134,1-2,0 0,0 0,0 0,0 0,0 0,138-46,43-181,-179 225,225-180,-225 181,223-225,-221 223,177-223,-178 223,133-134,-135 136,135-89,-135 89,-1 1,0 0,0 0,0 0,0 136,0-135,-136 226,135-225,-182 317,183-317,-228 316,227-316,-182 272,182-273,-136 273,137-273,-137 181,136-181,-90 137,90-138,2 0,90-46,-91 46,184-275,-184 275,320-275,0-135,-319 408,320-365,-320 366,227-272,-1 46,-225 225,136-136,-138 138,0 0,0 0,46 138,-229 181,182-318,-274 412,274-412,-319 501,46-44,273-457,-228 411,229-411,-183 273,182-273,-135 227,135-228,2 0,-1 0,91-46,-89 45,317-319,17-57,-305 342,405-401,-414 414,325-369,-327 370,241-328,-247 331,204-200,-207 207,126-172,-134 180,-6 6,3-3,-46 229,46-227,-320 454,313-447,-399 486,404-492,-408 589,402-581,-351 528,84-127,263-394,-159 285,155-276,-106 175,119-197,6-10,-3 5,229-229,-217 217,435-434,-415 414,394-532,-387 513,380-493,-404 525,429-466,-424 463,234-322,-242 328,206-289,-208 291,117-18,-122 30,-10 96,5-90,-321 404,304-386,-424 551,413-536,-540 797,552-810,-380 547,393-567,-361 496,356-489,-259 390,265-397,-225 267,219-261,-76 164,81-167,6-14,-3 7,413-459,-402 447,482-571,-476 563,653-830,-654 830,564-693,-562 691,468-506,-467 508,283-372,-295 383,307-257,-304 257,117-165,-121 167,-12 105,6-95,-320 407,311-399,-532 756,529-750,-985 1249,961-1220,-753 1053,774-1077,-382 552,388-561,-303 477,303-475,-257 337,259-342,-169 209,171-213,10-12,-5 6,321-321,-314 314,490-581,-480 567,974-1058,-970 1056,737-778,-737 779,554-552,-554 553,508-462,-508 464,370-328,-376 334,291-249,-292 250,64-22,-75 33,-52 231,48-222,-410 580,401-574,-1035 1300,1009-1267,-844 1281,852-1287,-815 1200,813-1196,-306 506,324-533,-251 422,259-435,-222 310,220-306,-125 166,128-171,98-100,-94 95,410-593,-400 578,1215-1618,-1204 1605,1010-1270,-998 1257,803-924,-814 940,642-772,-651 781,476-470,-477 473,340-384,-345 389,214-257,-219 262,-6 8,3-4,-230 458,224-445,-996 1256,968-1226,-1261 1655,1259-1651,-1165 1555,1169-1560,-715 1107,722-1111,-500 749,517-776,-305 527,306-526,-261 343,258-342,-26 203,35-213,185-189,-178 180,722-813,-710 799,1522-1792,-1504 1769,1486-1746,-1485 1745,1209-1378,-1218 1390,769-944,-773 947,502-492,-513 509,387-388,-391 390,257-301,-259 303,123-75,-127 81,-189 233,180-224,-584 719,581-715,-1586 1810,1533-1751,-1297 1601,1321-1625,-1299 1740,1319-1761,-972 1278,968-1273,-689 1040,690-1039,-325 487,339-507,-261 391,262-393,-171 211,173-215,8-10,-4 5,642-871,-622 844,1518-1961,-1481 1913,1581-2003,-1588 2015,1504-1798,-1496 1792,1030-1145,-1044 1166,691-728,-715 755,510-508,-511 510,375-328,-394 346,229-227,-223 221,-12 14,6-7,-138 320,136-314,-958 1133,944-1119,-1480 1976,1459-1948,-1485 1920,1489-1926,-1309 1748,1307-1743,-754 1097,770-1118,-558 772,562-777,-291 416,302-431,-221 355,217-349,16-24,-8 12,229-321,-226 317,1231-1641,-1192 1590,1612-1905,-1624 1924,1636-1898,-1644 1908,1422-1597,-1411 1586,805-934,-821 952,516-512,-525 523,396-442,-395 441,303-211,-304 215,-16 10,8-5,-229 413,221-399,-1175 1529,1147-1497,-1624 2015,1632-2027,-1686 2268,1652-2218,-1480 2077,1524-2136,-1339 1965,1326-1944,-762 1237,765-1239,-311 507,331-538,-259 432,262-436,-128 212,129-213,100-246,-94 233,821-1318,-813 1307,1538-2167,-1525 2152,1696-2366,-1656 2310,1707-2070,-1737 2117,1538-1844,-1530 1834,651-725,-670 750,506-499,-522 518,401-446,-397 441,255-253,-259 257,-12 14,6-7,-275 229,270-226,-1044 1185,1017-1152,-1770 2172,1776-2175,-1781 2225,1759-2198,-1462 2079,1462-2072,-1187 1744,1200-1761,-389 495,415-532,-302 432,303-433,-213 297,221-309,0 0,504-733,-497 722,1498-2177,-1478 2148,1733-2256,-1704 2223,1676-2007,-1681 2018,1502-1800,-1517 1819,982-1105,-985 1111,621-613,-636 632,423-422,-434 432,352-350,-350 349,120-28,-127 36,-142 185,139-182,-823 1004,812-991,-1626 2123,1606-2096,-1723 2206,1722-2206,-1675 2390,1689-2405,-1475 2190,1455-2158,-976 1348,993-1376,-323 534,339-555,-263 438,263-438,-125 209,127-212,145-198,-138 188,1049-1459,-1019 1416,1583-2016,-1598 2039,1843-2290,-1819 2261,1795-2186,-1810 2206,1734-1906,-1718 1891,1243-1234,-1278 1273,809-855,-790 835,496-402,-508 418,336-342,-342 345,166-120,-172 127,-144 142,140-139,-640 731,633-723,-1817 1860,1785-1828,-1799 2117,1796-2108,-1701 2144,1723-2168,-1608 2147,1597-2130,-1357 1838,1368-1852,-828 1225,832-1229,-333 453,343-468,-261 393,267-402,-90 181,90-180,140-233,-137 227,958-1321,644-782,-1579 2075,1738-2180,70-124,-1825 2325,1817-2040,-1798 2021,1229-1222,-1244 1240,801-847,-805 851,488-488,-487 487,349-348,-348 347,117-118,-123 125,-191 144,186-141,-823 870,814-859,-1996 2131,1981-2115,-2013 2328,2010-2322,-1960 2545,1961-2543,-1825 2358,1824-2357,-1456 2035,1474-2058,-805 1165,789-1141,-315 430,333-457,-259 347,264-353,6-8,-3 4,458-825,-448 807,1493-2209,-1472 2181,1817-2473,-1802 2456,2107-2439,-2139 2486,2172-2487,-2145 2456,1935-2059,-1931 2058,1422-1370,-1444 1395,687-641,-703 657,490-399,-487 399,301-260,-304 260,-14 14,7-7,-275 366,273-363,-1508 1689,1496-1677,-2034 2260,1993-2215,-1953 2262,1959-2265,-1872 2451,1874-2446,-1694 2213,1715-2241,-1414 1947,1411-1942,-767 1205,781-1222,-337 460,344-471,-213 390,219-396,-133 82,133-87,187-367,-181 359,1275-1908,-1251 1874,1640-2252,-1663 2287,2006-2551,-1956 2488,2090-2425,-2139 2487,2050-2229,-314 359,-917 1099,-808 763,470-426,-475 431,343-344,-349 348,171-78,-173 83,-191 279,186-276,-1190 1326,1178-1312,-1990 2352,1956-2311,-1969 2545,1990-2567,-2010 2589,2017-2599,-1749 2609,1732-2581,-1395 2049,1415-2078,-655 962,660-969,-299 426,303-433,-215 302,217-304,10-14,-5 7,733-1008,-724 997,1632-2360,-1624 2346,2028-2561,-2003 2533,2162-2596,-2145 2577,2127-2421,-2153 2455,1951-2123,-1945 2118,1205-1197,-1216 1212,540-494,-556 511,388-390,-389 390,253-207,-262 217,-4 2,2-1,-641 596,636-592,-1961 2053,1954-2045,-2176 2404,2158-2383,-2140 2682,2116-2647,-2000 2659,267-254,1769-2448,-1293 1828,1285-1816,-315 476,335-504,-263 348,264-349,-81-16,85 8,277-503,-275 500,1556-2193,-1549 2185,1909-2498,-1878 2458,1984-2554,-1997 2571,2010-2314,-1997 2302,1801-1924,-1814 1942,1186-1227,-1202 1244,575-573,-580 579,449-448,-134 178,-317 272,-6 6,3-3,-274 366,270-361,-1551 1685,1524-1655,-1863 2266,1885-2289,-1998 2450,1995-2447,-1901 2627,1898-2621,-1665 2294,534-574,1144-1738,-363 544,358-537,-261 392,264-397,-38 173,42-176,229-325,-227 321,1417-1874,-1416 1872,1782-2374,-1780 2371,2098-2459,-2081 2439,2110-2420,-2109 2421,1878-2101,-1890 2116,1308-1306,-1316 1313,818-863,-806 852,429-428,-439 438,311-356,-315 359,-2 4,1-2,-413 366,410-363,-1919 1827,-186 552,2078-2349,-2140 2499,2148-2506,-1972 2650,1987-2666,-1728 2271,594-592,1137-1683,-317 498,320-503,-273 318,272-317,4-4,-2 2,321-504,1374-1694,-1668 2163,1825-2358,-1813 2342,1985-2372,-2000 2394,2106-2324,-2100 2320,1864-1995,-1870 2003,1419-1370,-1438 1389,815-767,-820 773,458-412,-454 409,359-315,-359 315,129-131,-132 133,-185 231,183-229,-1235 1280,1223-1268,-1945 2219,-150 379,2106-2609,-2150 2699,227-45,1923-2653,-1508 2193,1494-2173,-564 779,572-791,-305 482,309-487,-175 217,176-220,97-144,-92 139,1188-1645,-1172 1622,1751-2240,-1755 2247,2126-2621,-2103 2593,2309-2565,-2335 2599,2178-2404,-2185 2412,2009-1961,-873 870,-1135 1090,543-496,-546 498,411-363,-413 366,229-229,-227 227,-50 95,48-92,-733 686,-1375 1465,2106-2150,-2288 2608,-93 230,2373-2829,-2226 2772,359-220,1875-2561,-1281 1647,1277-1641,-354 488,85-129,274-367,2 0,-1 0,504-642,-494 629,1675-2173,-1633 2119,2005-2431,-2002 2431,2135-2385,-2097 2348,2014-2220,-2033 2242,1914-1943,-1949 1985,1343-1249,-1347 1257,572-531,-587 544,418-420,-422 423,289-243,-295 250,-20 18,10-9,-321 275,310-266,-1674 1677,1649-1650,-2082 2356,2028-2290,-2157 2590,2155-2582,-2107 2666,2109-2664,-1837 2524,1869-2557,-1442 2041,1465-2072,-434 637,460-672,-257 386,260-390,-80 120,84-126,325-465,-310 444,1761-2254,-1729 2215,2156-2543,-2137 2525,2392-2736,-2358 2700,2508-2664,-2534 2699,2469-2367,-2455 2360,1982-1987,-2006 2008,976-930,-1012 968,452-410,-470 427,350-260,-347 259,116-122,-123 126,-283 237,272-227,-1544 1454,1489-1402,-2076 2174,2043-2133,-2331 2413,2356-2439,-2289 2603,2298-2606,-1940 2334,1940-2331,-1528 1777,1547-1801,-466 635,485-653,-320 351,333-371,-164 161,167-164,198-245,-185 228,1500-1814,-1467 1775,1938-2149,-1887 2098,2112-2321,-2111 2319,2247-2226,-2265 2253,2237-2051,-2238 2059,1918-1655,-1957 1693,1080-860,-1086 867,450-324,-458 331,329-247,-338 253,117-76,-122 81,-239 281,227-270,-1269 1221,1256-1210,-2114 2161,2071-2116,-2211 2345,2191-2321,-2218 2481,2255-2517,-2107 2324,2101-2320,-1730 1949,1729-1944,-764 886,795-921,-415 452,427-466,-300 343,299-344,22-22,-11 11,320-413,-310 401,1905-2266,-1870 2224,2248-2457,-2232 2444,2444-2523,-2425 2507,2406-2399,-2406 2402,2224-1948,-2227 1960,1633-1467,-1656 1486,488-360,-525 396,378-340,-383 342,251-207,-254 210,-18 16,9-8,-825 641,799-620,-2148 1882,2100-1838,-2326 2069,2344-2085,-2455 2467,2445-2450,-2343 2479,2327-2459,-1944 2164,1929-2143,-1181 1343,1218-1381,-521 550,561-598,-373 416,379-422,-247 199,251-205,158-202,-142 186,1317-1451,-1285 1415,2078-2342,-2051 2311,2436-2463,-2412 2447,2526-2431,-2535 2444,2452-2182,-2471 2204,2262-1860,-2247 1851,1635-1338,-1660 1360,494-374,-524 400,370-335,-374 337,241-155,-247 162,-22 14,11-7,-596 504,572-484,-2151 1792,2066-1721,-2257 2063,2278-2074,-2345 2314,2360-2323,-2512 2560,2489-2533,-2099 2278,2146-2324,-1781 2003,1773-1992,-757 836,781-863,-347 432,367-451,-294 332,296-336,22-26,-11 13,550-687,-530 662,2022-2103,-1982 2065,2263-2256,-2221 2217,2408-2269,-2425 2291,2351-2177,-2331 2160,2173-1775,-2202 1809,1773-1478,-1794 1496,715-551,-735 569,434-267,-444 278,271-242,-285 248,69 20,-76-10,-329 320,314-308,-1857 1671,1778-1601,-2203 1898,2189-1890,-2312 2385,2296-2353,-2464 2413,2442-2396,-2053 2287,2071-2290,-1631 1698,1664-1740,-506 682,569-740,-402 386,415-408,-245 247,250-251,111-66,-97 54,1047-1141,-1008 1096,2159-2151,-2131 2127,2516-2469,-2515 2470,2652-2333,-2614 2305,2484-2003,-2488 2014,2308-1704,-2283 1694,1709-1226,-1741 1251,489-360,-560 411,403-233,-415 244,197-117,-202 120,-22 14,11-7,-1100 870,1059-838,-2164 1906,2087-1835,-2330 2084,2313-2066,-2480 2277,2475-2269,-2286 2308,2332-2343,-1875 1965,1867-1952,-895 931,949-988,-363 449,391-474,-326 363,327-367,-54 49,69-66,329-328,-311 310,1851-1759,-1766 1679,2185-2056,-2156 2029,2356-2095,-2393 2135,2522-2036,-2501 2026,2297-1788,-2280 1778,1758-1401,-1783 1419,800-567,-858 616,413-299,-435 315,318-239,-324 244,102-111,-113 117,-427 197,406-184,-2034 1454,1942-1385,-2309 1774,2272-1739,-2463 2208,2463-2192,-2418 2405,2430-2403,-2259 2217,2257-2214,-1659 1845,1695-1870,-493 521,562-597,-403 398,407-404,-272 273,278-280,127-80,-105 61,955-1003,-909 952,2191-2185,-2121 2118,2464-2188,-2441 2180,2510-2171,-2508 2172,2414-1899,-2445 1934,2155-1603,-2170 1620,1635-1178,-1652 1193,386-247,-440 289,356-239,-361 242,183-107,-192 114,-119 108,101-97,-1138 864,1085-824,-2223 1792,2140-1722,-2378 2110,2370-2093,-2500 2305,2493-2293,-2348 2419,2351-2407,-1850 1891,1899-1940,-802 752,866-821,-381 340,395-353,-316 275,322-282,38-32,-19 16,504-642,-477 608,2054-2039,-1992 1985,2343-2297,-2289 2244,2463-2146,-2441 2141,2374-1953,-2432 2011,2124-1656,-2131 1665,1724-1262,-1729 1271,360-318,-433 370,415-285,-411 285,223-147,-233 154,-32 22,16-11,-917 687,881-660,-2219 1641,2150-1591,-2448 1953,2396-1906,-2528 2272,2510-2241,-2262 2163,2296-2185,-1964 1979,1990-1997,-1236 1236,1265-1266,-470 562,519-604,-338 327,356-352,-100 193,111-198,291-347,-266 315,1799-1703,-1714 1626,2134-1961,-2114 1945,2505-2112,-2466 2088,2336-1881,-2325 1878,2040-1646,-2078 1676,1748-1202,-1758 1224,577-421,-656 476,414-303,-427 312,257-137,-269 149,143-69,-153 74,-295 195,275-182,-1446 1131,1394-1090,-2122 1690,2079-1654,-2311 1985,2286-1957,-2306 2113,2312-2112,-1998 1927,2030-1951,-1511 1516,1535-1537,-460 506,500-544,-448 398,449-404,-267 273,281-284,26-26,-13 13,504-459,-475 434,1959-1828,-1895 1767,2059-1889,-2051 1882,2181-1830,-2190 1846,2200-1724,-2169 1704,1816-1501,-1834 1512,1256-973,-1304 1015,574-416,-600 437,396-320,-398 320,217-137,-230 149,-32 22,16-11,-504 412,474-387,-2002 1599,1939-1550,-2106 1730,2088-1713,-2390 1925,2324-1873,-2029 1959,2059-1964,-1860 1785,1870-1792,-1009 1021,1079-1086,-371 372,404-404,-298 298,311-311,-96 141,111-153,242-292,-227 272,1311-1215,-1267 1176,2093-1870,-2034 1820,2205-1907,-2188 1896,2217-1702,-2178 1682,1818-1387,-1841 1407,1406-1015,-1456 1056,497-318,-550 360,374-265,-386 273,261-189,-275 198,106-24,-115 33,-198 142,182-133,-1173 948,1134-916,-2058 1754,1997-1700,-2165 1921,2128-1884,-1954 1939,1983-1954,-1782 1740,1795-1754,-892 897,946-948,-404 450,435-480,-375 326,370-324,-227 140,233-150,174-116,-147 98,1082-996,-1019 936,1964-1838,-1901 1778,2021-1671,-2043 1702,2111-1689,-2093 1679,1755-1393,-1781 1415,1302-842,-1310 861,402-330,-458 363,376-258,-391 271,269-193,-281 201,110 20,-117-10,-335 229,309-216,-1612 1256,1550-1206,-1900 1661,1867-1626,-2018 1819,2017-1813,-1924 1762,1942-1777,-1272 1334,1279-1331,-645 640,702-699,-393 438,407-450,-282 325,287-331,-110 107,118-116,379-287,-365 275,1450-1270,-1422 1244,2128-1723,-2109 1711,2182-1790,-2207 1809,2093-1691,-2103 1701,1885-1481,-1904 1495,1098-777,-552 413,-544 363,410-318,-411 318,179-134,-179 135,-50 94,48-93,-871 687,-1180 1045,2040-1723,-2178 1905,2178-1904,-2081 1899,2076-1894,-1790 1699,1779-1688,-831 741,845-755,-483 484,488-488,-348 347,345-344,-34 80,45-90,315-316,-310 309,1416-1322,-1389 1298,1953-1681,-1931 1664,1954-1646,-1962 1654,1833-1480,-1853 1498,1139-828,-1127 821,658-494,-672 504,410-285,-420 293,338-209,-346 216,80-39,-85 41,-139 185,137-183,-869 731,861-724,-1907 1679,1871-1648,-1881 1800,1886-1800,-1799 1800,1818-1817,-1149 1101,1169-1122,-915 1006,418-509,492-492,-360 406,362-408,-176 221,317-316,-136 90,862-589,-856 585,1888-1573,-1865 1553,1824-1557,-1829 1560,1567-1296,-1580 1308,1118-893,-1114 890,668-534,-681 544,448-357,-443 354,349-217,-348 217,171-129,-176 132,-94 93,88-88,-541 496,536-492,-1663 1392,1644-1376,-1486 1398,1470-1381,-1245 1204,1260-1217,-679 681,686-687,-464 418,470-425,-339 341,344-345,-257 211,258-213,153-106,-142 97,544-454,-529 441,1385-1207,-1377 1199,1461-1236,-1464 1239,1237-1014,-1230 1009,673-545,-679 550,456-373,-466 382,293-253,-298 257,211-169,-215 172,-10 8,5-4,-412 413,401-403,-849 712,847-710,-1303 1213,1294-1205,-1102 1105,1107-1107,-699 652,701-657,-474 432,479-437,-347 350,350-351,-78 78,83-83,188-188,-180 180,675-583,-668 578,1303-1123,-1280 1103,1395-1129,-1400 1134,946-727,-955 736,506-378,-517 387,390-305,-389 304,251-211,-259 217,130 6,-130-3,-100 92,93-89,-406 452,393-438,-793 790,779-777,-1086 1040,1079-1034,-888 890,894-896,-488 535,506-551,-433 430,431-428,-290 243,293-249,-114 163,121-166,193-151,-181 139,491-448,-482 438,930-841,-910 824,1074-943,-1067 936,601-518,-627 543,470-338,-477 344,393-259,-395 261,213-171,-218 174,-6 6,3-3,-138 275,136-271,-454 541,437-522,-695 687,698-694,-793 838,794-838,-474 518,481-525,-443 440,439-436,-296 295,299-300,-120 167,126-171,98-99,-92 91,406-313,-394 305,566-480,-564 478,699-568,-696 566,556-426,-551 424,408-330,-414 333,283-245,-292 251,255-119,-255 123,-20 10,10-5,-91 229,88-222,-361 398,353-393,-482 526,479-523,-476 474,473-473,-333 426,342-432,-305 300,308-304,-173 172,173-174,10-8,-5 4,275-138,-269 135,446-360,-440 353,480-393,-479 393,433-346,-439 350,352-309,-350 308,257-169,-259 171,170-127,-174 129,-6 6,3-3,-46 229,45-224,-273 310,268-308,-263 353,257-345,-297 336,299-340,-163 207,167-211,-126 169,129-171,6-10,-3 5,229-45,-220 43,349-271,-349 266,394-261,-384 256,329-205,-332 207,243-117,-248 121,161-80,-168 84,-8 4,4-2,-46 275,45-266,-227 348,219-342,-257 337,260-344,-171 304,175-307,-179 219,176-217,-36 78,40-84,94-2,-91 1,316-46,-307 45,345-181,-345 176,253-125,-256 127,213-38,-214 40,124 4,-128-2,-6 0,3 0,-92 366,89-355,3-11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1:26:33.038"/>
    </inkml:context>
    <inkml:brush xml:id="br0">
      <inkml:brushProperty name="width" value="0.4" units="cm"/>
      <inkml:brushProperty name="height" value="0.8" units="cm"/>
      <inkml:brushProperty name="color" value="#00FFFF"/>
      <inkml:brushProperty name="tip" value="rectangle"/>
      <inkml:brushProperty name="rasterOp" value="maskPen"/>
    </inkml:brush>
  </inkml:definitions>
  <inkml:trace contextRef="#ctx0" brushRef="#br0">0 0,'0'0,"0"0,0 0,0 0,0 0,0 0,0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3:48.671"/>
    </inkml:context>
    <inkml:brush xml:id="br0">
      <inkml:brushProperty name="width" value="0.5" units="cm"/>
      <inkml:brushProperty name="height" value="0.5" units="cm"/>
      <inkml:brushProperty name="color" value="#0000CD"/>
    </inkml:brush>
  </inkml:definitions>
  <inkml:trace contextRef="#ctx0" brushRef="#br0">2000 85,'0'0,"0"0,-42 0,-22 0,-21 0,0 0,-43-21,0 21,1 0,-22-21,-19 21,166 0,-147 0,-2-17,110 12,-71 5,75 0,-58 0,62 0,-62 0,63 0,-52-17,61 13,-43 4,47 0,-66 0,85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4:06.799"/>
    </inkml:context>
    <inkml:brush xml:id="br0">
      <inkml:brushProperty name="width" value="0.5" units="cm"/>
      <inkml:brushProperty name="height" value="0.5" units="cm"/>
      <inkml:brushProperty name="color" value="#0000CD"/>
    </inkml:brush>
  </inkml:definitions>
  <inkml:trace contextRef="#ctx0" brushRef="#br0">1 0,'0'0,"0"0,0 0,0 0,0 0,0 0,0 0,0 0,0 0,0 0,0 0,0 43,0-43,0 64,0-64,0 64,0-64,0 63,0-62,0 83,0-83,0 84,0 21,0-106,0 106,0-106,0 85,0-85,0 107,0-107,0 85,21 20,-21-104,0 84,0-85,0 63,0-62,0 63,0-64,0 64,0-64,0 42,0-42,0 64,0-64,0 0,0 64,0-64</inkml:trace>
  <inkml:trace contextRef="#ctx0" brushRef="#br0" timeOffset="1">1235 341,'0'0,"0"0,0 0,0 0,0 0,0 0,0 0,0 0,-21 64,21-64,-22 63,2 20,19-81,-20 82,21-83,-42 126,41-126,-41 127,41-127,-19 125,19-125,-20 105,-21-21,41-85,2 85,-22-22,20-62,-20 41,21-42,0 43,-21-1,21-42,0 0</inkml:trace>
  <inkml:trace contextRef="#ctx0" brushRef="#br0" timeOffset="2">703 511,'0'0,"0"0,0 0,0 0,0 0,0 0,0 0,0 0,0 0,0 0,0 0,0 0,64 42,-64-42,21 43,-21-43,43 42,-43-42,64 64,-64-64,42 43,-41-43,41 64,-41-63,19 40,-20-40,43 62,-43-62,42 40,-41-39,41 39,-41-39,40 39,-40-40,41 40,-40-39,38 39,-39-40,41 40,-41-39,62 39,-62-40,40 40,-40-40,41 41,-40-40,60 38,-60-38,38 18,-38-19,39 40,-39-39,-4-4,2 2,42 43,-40-41,-4-4,2 2,43 42,-42-41,-2-2,1 1,0 0</inkml:trace>
  <inkml:trace contextRef="#ctx0" brushRef="#br0" timeOffset="3">2384 553,'0'0,"0"0,0 0,0 0,0 0,0 0,0 0,0 0,0 0,0 0</inkml:trace>
  <inkml:trace contextRef="#ctx0" brushRef="#br0" timeOffset="4">2448 1191,'0'0,"0"0,0 0,0 0,0 0,0 0,0 0,0 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1:31:16.946"/>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1688 532,'0'0,"0"0,0 0,-48 95,47-94,-72 109,50-75,-72 107,94-140,-94 187,94-186,-126 166,109-145,-75 115,90-134,-41 125,40-115,-41 74,41-82,4 77,0-72,0-12,0 0,0 0,0 0,283-141,-277 138,208-125,-187 112,259-222,-283 235,221-221,-207 207,173-172,-188 186,188-140,-187 141,131-132,-123 124,122-79,-122 82,81-39,-88 43,-4 3,0 0,0 0,0 0,0 241,-174 20,156-233,-200 233,195-233,-218 309,241-337,-239 335,237-333,-238 334,240-335,-241 239,241-240,-145 241,14-67,118-156,-79 74,88-87,4-5,0 0,0 0,0 0,96-48,-94 46,237-237,31-32,-251 253,366-319,-371 325,309-265,-310 266,311-266,-314 268,317-271,-310 265,207-163,-216 172,177-132,-174 130,122-129,-126 130,82-34,-85 39,-8 4,4-2,48 97,-45-93,-150 184,145-185,-189 283,-73 66,239-319,-338 330,341-341,-315 411,334-429,-379 377,380-379,-333 430,68-77,245-325,-219 258,239-285,-140 235,10-62,119-159,13-17,0 0,0 0,0 0,288-193,-287 193,336-385,-329 376,466-415,-39-12,-389 390,436-435,-477 476,423-423,30 62,-434 347,361-318,-378 331,275-229,-279 233,283-236,-284 235,189-139,-190 141,94-94,-94 93,-2 4,1-2,-48 144,47-141,-191 235,189-234,-283 329,280-326,-373 371,371-370,-418 465,419-465,-419 466,417-464,-463 557,471-566,-432 528,426-521,-419 465,425-472,-384 431,380-425,-278 371,282-377,-239 287,240-288,-241 241,237-238,-137 138,97-53,40-80,4-8,0 0,145-144,137-138,-275 275,330-378,-336 383,383-429,-378 424,470-419,-464 414,457-506,-460 509,464-463,-464 463,511-463,-512 465,466-420,-473 427,431-433,-56 105,-366 319,279-280,-288 288,238-190,-238 190,191-142,-192 142,96-95,-94 94,93-44,-94 46,-2 0,1 0,0 145,0-145,-145 240,143-236,-237 329,234-326,-327 419,329-421,-427 520,429-524,-431 527,423-517,-464 556,464-556,-464 556,465-558,-465 559,460-552,-456 546,468-561,-431 479,426-474,-325 421,327-422,-281 327,278-324,-227 225,231-230,-138 235,139-236,-141 140,142-141,-46 94,47-94,0-2,0 1,0 0,0 0,193-240,-190 235,283-327,-281 325,327-323,-327 324,375-422,-374 422,469-469,-462 463,504-505,-506 506,556-556,-553 553,502-550,-503 550,455-501,-456 502,554-455,-558 461,418-420,-421 422,471-423,-464 417,313-315,-323 324,285-236,-280 232,227-229,-231 232,138-138,-139 139,141-93,-142 94,46-94,-47 94,0 2,0-1,0 0,0 0,-48 144,47-142,-191 237,190-236,-188 235,185-232,-279 277,276-276,-321 371,325-374,-378 425,380-426,-429 427,420-419,-460 508,470-517,-479 525,478-525,-526 574,526-574,-526 621,-1 3,524-621,-520 616,520-615,-472 565,476-568,-431 524,430-524,-381 475,374-467,-319 363,321-366,-275 321,277-324,-183 231,184-230,-136 180,-5-89,144-96,2-2,-1 1,0 0,0 0,193-97,-191 97,285-288,-280 281,323-371,-325 372,423-422,-417 418,508-461,-508 461,459-509,-460 508,558-556,-552 551,498-594,-511 607,572-571,3 44,-571 524,564-565,-557 556,550-548,-35 82,-524 476,520-472,-521 474,474-427,-469 422,367-321,-375 328,287-287,-47 48,-241 239,192-191,-191 191,143-142,-141 139,90-40,-92 43,46-95,-46 94,-2 4,1-2,0 0,0 0,0 0,0 0,-144 241,140-235,-233 229,234-232,-283 331,278-325,-369 463,375-470,-430 525,425-517,-515 606,509-601,-600 740,602-742,-701 889,711-901,-672 768,660-754,-696 836,83-80,616-760,-462 555,465-557,-468 608,90-88,383-526,-333 476,327-468,-273 315,275-319,-229 226,230-228,-134 183,136-184,-90 136,92-138,-95 93,95-94,2-2,-1 1,0 0,0 0,289-193,0-96,-288 289,335-289,-333 287,380-429,-382 429,431-477,-426 472,470-468,-468 467,513-513,-510 510,556-556,-556 557,556-557,-557 557,606-606,-608 608,562-562,-568 568,622-669,-613 659,604-554,-602 554,600-602,-604 605,608-511,-610 514,516-518,-514 515,560-463,-560 464,511-465,-514 467,470-374,-472 377,377-330,-377 329,329-233,-330 235,235-189,-233 188,183-138,-188 140,144-94,-47 47,-97 47,0 2,0-1,-97 96,97-96,-289 240,283-235,-325 279,330-282,-383 381,378-377,-422 422,425-425,-523 523,521-522,-520 522,517-519,-514 563,519-566,-620 618,620-619,-572 620,-147 147,714-761,-562 607,-104 107,672-722,-574 623,46 2,529-625,-527 624,526-624,-526 575,521-569,-419 516,-8-42,432-478,-381 427,377-423,-277 371,277-369,-277 319,278-322,-279 277,283-281,-191 285,48-94,141-190,-139 186,142-189,-96 144,96-143,-96 95,96-96,0 0,-48 96,47-95,2-2,-1 1,0 0,0 0,0 0,0 0,0 0,240-241,-235 237,279-329,-280 329,330-329,-332 331,381-477,50 46,-432 432,432-479,-432 478,479-526,-479 527,576-527,-576 527,576-528,-567 520,558-608,-561 610,612-563,-615 566,570-570,-571 571,572-571,-564 562,604-554,-607 559,513-516,-515 518,518-519,-517 517,564-515,-564 515,516-468,-517 469,469-421,4-4,-476 429,430-383,-431 383,430-381,-48 46,-383 337,287-288,-287 287,240-240,-235 235,180-180,-178 178,129-81,-134 87,90-140,-91 139,92-42,-91 43,-6 4,3-2,97-96,-94 93,-6 6,3-3,0 0,0 0,0 0,-145 144,-47 49,-97 47,281-234,-273 325,-153 102,434-433,-433 482,429-478,-474 521,-99 101,576-626,-570 619,565-612,-806 899,805-898,-665 760,670-766,-817 1057,795-1028,-626 708,649-737,-624 767,616-759,-560 605,553-598,-498 592,509-603,-616 758,602-741,-443 532,449-540,-456 547,457-547,-409 500,401-491,-298 385,305-392,-262 351,261-350,-261 301,263-306,-121 215,129-221,-136 178,134-178,-85 83,88-87,-90 90,89-89,8-8,-4 4,0 0,0 0,96-48,-92 46,233-237,-227 229,269-221,-265 220,309-363,-304 352,396-389,-390 386,431-431,-422 422,462-510,-480 526,594-590,-575 573,604-700,-604 696,604-644,-593 635,534-529,-537 534,637-685,-639 684,640-634,-648 646,656-658,-639 641,478-527,-492 537,506-500,-530 527,602-602,-600 600,598-549,-599 551,552-554,-556 557,560-511,-544 497,480-436,-492 447,407-457,-412 460,369-367,-368 367,319-271,-319 273,271-275,-273 276,179-180,-180 180,181-181,-186 185,142-188,-138 183,135-83,-134 86,84-88,-85 87,86-38,-88 41,-6 4,3-2,0 0,0 0,97-48,-93 45,-8 6,4-3,0 0,0 0,-97 48,92-45,-86 90,85-87,-181 229,176-221,-170 213,169-213,-265 260,260-257,-255 255,252-252,-297 345,302-348,-404 448,395-439,-385 381,387-386,-438 535,425-513,-459 492,466-505,-522 566,520-564,-615 706,607-694,-598 634,604-644,-610 798,594-770,-434 502,449-524,-511 594,503-587,-593 772,599-773,-508 630,529-658,-501 590,499-590,-450 590,457-597,-463 555,456-547,-450 588,452-589,-405 494,415-507,-426 519,421-513,-367 459,368-460,-321 414,321-414,-273 317,273-318,-225 319,228-321,-183 226,184-227,-136 229,137-230,-138 134,138-136,-139 139,139-139,-90 138,91-139,-141 141,141-141,-92 92,92-92,-92 92,93-93,-95 142,95-140,2-6,-1 3,-144 97,138-93,12-8,-6 4,-48 96,47-94,2-4,-1 2,0 0,0 0,0 0,0 0,0 0,0 0,0 0,0 0,-97 96,96-94,2-4,-1 2,0 0,0 0,0 0,0 0,0 0,0 0,0 0,0 0,0 0,0 0,0 0,0 0,0 0,0 0,0 0,0 0,97-192,-94 186,235-181,-233 183,278-329,-277 327,374-373,-370 369,461-461,-459 459,506-554,-507 554,604-698,-599 692,642-686,-635 680,677-722,-671 715,712-804,-715 806,670-664,-677 674,637-684,-646 691,606-650,-592 636,626-670,-633 677,688-684,-698 696,564-564,-559 559,554-602,-541 587,528-523,-533 529,490-488,-493 492,495-543,-495 541,448-444,-453 451,457-457,-454 454,404-451,-408 454,411-458,-406 453,402-399,-402 400,401-353,-406 359,363-365,-364 365,269-317,-274 321,279-277,-276 275,225-224,-230 228,187-185,-186 185,136-88,-136 89,88-139,-90 139,93-42,-94 44,-2 2,1-1,48-96,-47 93,-2 6,1-3,0 0,0 0,0 0,0 0,0 0,0 0,0 0,0 0,0 0,0 0,-145 192,139-184,-180 129,177-131,-127 180,130-177,-180 271,182-274,-233 277,231-276,-325 323,321-320,-365 413,358-404,-352 395,354-396,-451 494,454-499,-458 503,457-501,-504 500,497-495,-489 537,487-532,-534 576,539-583,-496 638,502-641,-748 885,738-876,-681 722,674-716,-666 854,667-850,-717 847,724-857,-682 818,680-816,-582 718,589-726,-596 735,592-730,-588 724,594-732,-600 740,599-738,-550 688,549-686,-403 539,405-540,-408 542,413-548,-417 457,413-456,-313 408,315-409,-269 361,271-363,-225 317,225-317,-177 220,178-221,-178 175,180-179,-135 134,137-135,-42 137,43-137,-92 88,91-90,6-4,-3 2,-48 96,46-92,4-8,-2 4,0 0,0 0,-97 48,92-45,10-6,-5 3,0 0,0 0,0 0,0 0,0 0,0 0,145-192,-141 185,136-179,-135 181,279-279,-278 278,277-325,-271 317,410-453,-403 445,443-437,-446 442,498-544,-497 543,496-590,-497 589,545-587,-550 595,701-700,-695 693,688-734,-672 716,801-795,-802 799,514-562,-522 568,674-621,-667 618,661-713,-679 728,696-694,-688 688,680-682,-678 680,532-533,-551 551,618-618,-606 606,594-594,-590 590,490-537,-499 544,604-552,-598 549,496-546,-496 544,495-493,-498 497,550-502,-546 500,446-497,-451 499,455-453,-455 454,408-408,-409 409,409-409,-408 409,359-361,-355 356,255-303,-259 305,263-210,-267 217,223-225,-226 227,133-133,-133 133,132-132,-133 133,86-38,-88 42,-6 2,3-1,97-48,-93 46,-8 4,4-2,0 0,0 0,-145 96,141-93,-184 187,182-185,-181 182,179-179,-225 273,222-268,-267 263,267-265,-315 315,318-318,-321 369,317-363,-409 405,402-401,-444 445,441-440,-437 484,435-482,-482 479,484-482,-534 486,538-492,-542 545,530-531,-518 470,526-480,-534 537,538-538,-542 540,541-539,-588 538,595-547,-554 555,554-554,-505 554,497-544,-538 485,533-484,-432 532,438-531,-491 433,483-432,-428 480,434-482,-440 483,444-486,-495 490,486-485,-382 431,390-436,-445 490,440-486,-388 481,391-480,-393 431,394-434,-347 438,357-449,-368 459,362-451,-355 395,353-394,-303 393,306-394,-261 348,261-349,-261 252,263-257,-168 263,174-268,-229 273,223-267,-169 213,172-216,-174 218,177-222,-133 179,135-180,-136 180,134-178,-85 129,88-132,-42 86,44-88,-94 138,92-136,6-10,-3 5,-97 97,94-94,6-6,-3 3,0 96,0-94,0-4,0 2,0 0,0 0,0 0,0 0,0 0,0 0,0 0,0 0,193-144,-187 139,229-183,-227 182,273-277,-273 275,321-273,-314 269,355-409,-350 399,442-485,-439 481,435-478,-439 483,540-583,-528 571,612-656,-622 666,633-677,-631 675,676-720,-675 719,674-718,-673 718,817-814,-820 817,534-580,-534 579,726-722,-725 724,629-678,-635 681,592-540,-577 530,562-567,-568 570,526-526,-528 527,578-528,-571 524,516-519,-520 520,523-474,-523 478,428-481,-436 483,492-486,-486 483,431-431,-440 440,450-401,-448 400,397-399,-396 397,396-444,-395 441,345-341,-344 342,391-343,-392 346,297-301,-306 308,316-315,-309 308,252-205,-256 212,213-218,-215 217,217-217,-223 223,181-132,-181 133,180-135,-176 133,125-130,-128 130,82-82,-84 84,86-38,-85 40,-12 6,6-3,0 0,0 0,97-49,-94 48,-6 2,3-1,-48 97,45-93,-187 184,180-178,-173 269,173-263,-317 305,319-313,-273 369,267-358,-357 395,349-389,-389 432,389-434,-390 483,397-487,-500 540,496-538,-443 535,445-535,-544 584,534-576,-572 712,570-705,-472 554,476-560,-624 710,617-703,-418 504,433-520,-543 583,543-585,-544 588,543-587,-494 538,490-534,-486 577,494-584,-501 544,494-539,-440 534,443-535,-446 487,447-488,-447 490,447-492,-448 541,444-533,-343 430,352-441,-361 451,365-457,-369 415,361-406,-354 446,350-439,-297 383,301-388,-305 393,304-391,-303 341,304-345,-257 349,259-348,-261 299,259-300,-161 301,168-302,-270 255,264-258,-163 261,167-259,-171 208,173-212,-174 169,173-172,-125 174,129-174,-132 175,133-178,-135 132,134-131,-132 131,132-132,-85 84,88-87,-90 90,90-90,-90 90,89-88,-40 87,42-88,-93 40,91-42,8-4,-4 2,-96 96,93-92,-42 88,42-87,6-10,-3 5,0 0,0 0,-96 97,91-93,10-8,-5 4,0 0,0 0,0 0,0 0,-97 48,93-46,8-4,-4 2,0 0,0 0,0 0,0 0,0 0,0 0,0 0,0 0,0 96,0-92,0-8,0 4,0 0,0 0,0 0,0 0,-96 48,91-45,10-6,-5 3,0 0,0 0,0 0,0 0,0 0,0 0,0 0,0 0,0 0,0 0,0 0,0 0,0 0,0 0,0 0,0 0,0 0,0 0,0 0,0 0,0 0,0 0,0 0,0 0,0 0,0 0,0 0,0 0,0 0,0 0,48-96,-45 90,139-181,-136 178,228-222,-220 217,309-357,-301 347,294-337,-300 341,401-394,-410 407,419-515,-399 489,428-512,-432 518,532-571,-524 564,612-654,-604 646,500-542,-511 553,666-660,-658 655,506-554,-518 564,674-718,-668 713,615-660,-618 662,572-520,-566 518,560-515,-573 527,586-540,-574 530,514-471,-511 467,508-512,-513 515,469-421,-468 423,468-426,-465 423,462-419,-468 424,473-429,-486 441,404-406,-391 392,425-377,-427 382,382-387,-384 386,385-385,-383 383,333-381,-338 384,344-340,-352 350,359-407,-352 398,393-341,-392 345,344-397,-355 403,317-361,-312 355,307-253,-305 256,255-259,-257 259,162-210,-164 209,167-161,-170 167,125-124,-128 126,130-129,-128 128,78-30,-83 37,-8 4,4-2,97-96,-93 91,-8 10,4-5,0 0,0 0,0 0,0 0,0 0,0 0,0 0,0 0,0 0,0 0,96-48,-90 45,-12 6,6-3,0 0,0 0,0 0,0 0,0 0,0 0,0 0,0 0,0 0,0 0,0 0,0 0,0 0,0 0,-96 48,92-46,8-4,-4 2,0 0,0 0,-145 144,138-137,-82 83,84-85,-135 134,132-130,-176 174,173-172,-219 219,217-217,-263 263,259-259,-303 351,301-347,-347 343,348-346,-398 445,395-439,-391 482,396-487,-498 491,496-491,-542 588,534-578,-574 616,565-607,-700 790,703-792,-659 699,650-691,-688 778,690-778,-548 682,554-685,-705 785,688-770,-526 658,549-681,-475 559,478-564,-530 715,524-703,-470 545,485-567,-452 590,440-572,-379 554,380-553,-430 455,435-468,-343 482,341-475,-291 419,293-420,-295 325,298-335,-253 345,254-343,-207 293,209-294,-162 247,166-251,-171 255,171-255,-171 158,170-163,-120 169,126-173,-84 80,86-84,-89 137,90-136,-42 86,43-87,-92 40,88-41,12 90,-6-87,0-12,0 6,-97 48,92-45,10-6,-5 3,0 0,0 0,0 0,0 0,0 0,0 0,-48 97,47-94,2-6,-1 3,0 0,0 0,0 0,0 0,0 0,0 0,0 0,0 0,0 0,0 0,0 0,0 0,0 0,0 0,0 0,0 0,0 0,0 0,0 0,0 0,0 0,0 0,0 0,0 0,0 0,0 0,0 0,0 0,0 0,0 0,0 0,0 0,0 0,0 0,0 0,0 0,0 0,0 0,0 0,0 0,0 0,0 0,0 0,0 0,0 0,0 0,0 0,0 0,0 0,0 0,0 0,0 0,48-145,-45 138,187-178,-180 175,221-221,-222 222,223-319,-222 314,269-309,-264 305,307-349,-309 352,359-403,-354 397,397-439,-395 437,394-484,-398 487,449-538,-447 538,494-585,-485 572,572-656,-572 657,524-562,-523 563,618-708,-613 702,560-648,-568 656,624-664,-617 659,611-654,-615 657,521-564,-521 565,522-518,-521 520,520-569,-524 570,528-524,-532 530,536-536,-532 533,528-529,-518 518,508-460,-509 464,461-515,-463 511,466-460,-463 461,412-413,-416 416,371-419,-377 422,384-426,-383 424,333-325,-336 332,339-339,-337 338,239-241,-247 249,255-208,-258 212,165-169,-169 171,124-124,-127 127,131-83,-129 84,78-84,-81 84,-12 12,6-6,144-96,-134 90,-20 12,10-6,0 0,0 0,0 0,0 0,0 0,0 0,0 0,0 0,0 0,0 0,0 0,0 0,0 0,0 0,0 0,0 0,48-96,-44 89,-8 14,4-7,0 0,0 0,0 0,0 0,0 0,0 0,0 0,0 0,0 0,0 0,0 0,0 0,0 0,0 0,0 0,0 0,0 0,0 0,0 0,0 0,0 0,0 0,0 0,0 0,0 0,0 0,0 0,0 0,0 0,0 0,0 0,0 0,0 0,0 0,0 144,0-136,-96 128,91-128,-182 177,178-176,-223 223,222-223,-221 319,215-306,-257 293,256-295,-303 393,297-384,-387 423,381-420,-328 417,341-428,-497 536,483-525,-470 562,476-566,-530 521,527-521,-620 715,619-712,-570 660,568-657,-470 557,475-562,-528 616,517-603,-506 542,510-549,-465 556,469-559,-474 561,467-552,-412 496,418-502,-423 459,421-460,-420 510,420-506,-371 454,374-458,-378 461,380-463,-333 417,335-418,-289 372,291-375,-293 377,293-377,-245 377,247-376,-201 279,206-286,-259 245,255-248,-203 299,211-302,-218 256,213-253,-161 203,165-207,-217 259,213-254,-160 249,163-251,-167 204,168-206,-169 209,172-213,-222 217,217-216,-117 166,125-170,-132 175,130-174,-129 124,130-127,-82 83,85-86,-89 88,90-88,-42 88,43-87,4-10,-2 5,-96 96,89-89,14-14,-7 7,0 0,0 0,-48 97,45-91,6-12,-3 6,0 0,0 0,-96 48,89-45,14-6,-7 3,0 0,0 0,-49 96,46-90,6-12,-3 6,-96 0,91 0,10 0,-5 0,0 0,0 0,0 0,0 0,0 0,0 0,0 0,0 0,0 0,0 0,0 0,0 0,0 0,0 0,0 0,0 0,0 0,0 0,0 0,0 0,0 0,0 0,0 0,0 0,0 0,0 0,0 0,0 0,0 0,0 0,0 0,0 0,0 0,0 0,0 0,0 0,0 0,0 0,0 0,0 0,193-144,-182 135,122-127,-125 128,225-224,-220 218,263-261,-259 258,351-303,-342 297,333-387,-342 391,400-492,-407 499,510-505,-499 496,439-632,-443 629,640-674,-627 666,470-562,-480 570,634-722,-635 725,636-680,-632 677,677-722,-677 721,628-672,-639 684,554-600,-552 598,646-740,-647 740,552-596,-553 598,554-552,-548 547,542-589,-543 588,495-540,-494 540,494-540,-494 540,494-491,-494 492,445-542,-449 543,406-447,-407 449,455-499,-454 499,406-404,-407 406,359-407,-359 406,359-357,-361 360,364-363,-365 364,317-317,-318 318,271-319,-278 325,285-283,-285 283,284-234,-278 230,225-179,-226 181,131-182,-135 182,138-87,-137 90,88-140,-89 139,91-90,-92 90,-4 6,2-3,96-97,-94 95,-4 4,2-2,96-96,-93 94,-6 4,3-2,0 0,0 0,0 0,0 0,97-48,-95 47,-4 2,2-1,0 0,0 0,0 0,0 0,0 0,0 0,0 0,0 0,0 0,0 0,0 0,0 0,0 0,0 0,0 0,0 0,0 0,0 0,0 0,0 0,0 0,0 0,0 0,0 0,0 0,0 0,0 0,0 0,0 0,0 0,0 0,0 0,0 0,0 0,47 95,-46-94,-48 94,46-94,-94 190,93-189,-140 235,140-233,-236 281,235-282,-282 377,281-374,-280 372,279-371,-327 467,327-467,-423 517,423-519,-425 521,426-522,-476 572,479-574,-529 623,513-605,-447 538,449-540,-548 734,546-729,-592 724,588-721,-488 574,492-580,-544 730,543-726,-494 578,493-580,-588 726,589-725,-590 676,589-677,-492 582,491-580,-586 674,586-674,-441 577,446-581,-452 586,449-582,-493 530,502-545,-416 559,420-561,-423 564,417-557,-412 502,413-504,-365 505,368-507,-371 413,369-413,-271 365,277-370,-283 327,281-326,-183 229,185-231,-186 233,186-234,-139 138,141-140,-94 142,93-140,-92 91,92-93,-93 94,94-94,-46 94,45-91,4-8,-2 4,-96 96,93-92,6-8,-3 4,-48 97,46-94,4-6,-2 3,0 0,0 0,0 0,0 0,-97 96,94-93,6-6,-3 3,0 0,0 0,0 0,0 0,0 0,0 0,0 0,0 0,-48 96,47-94,2-4,-1 2,0 0,0 0,0 0,0 0,0 0,0 0,0 0,0 0,0 0,0 0,0 0,0 0,0 0,0 0,0 0,0 0,0 0,0 0,0 0,0 0,0 0,0 0,0 0,0 0,0 0,0 0,0 0,0 0,0 0,0 0,-96 97,93-94,6-6,-3 3,-96 48,94-47,4-2,-2 1,0 0,0 0,0 0,0 0,0 0,0 0,0 0,0 0,0 0,0 0,0 0,0 0,0 0,0 0,0 0,0 0,0 0,0 0,0 0,0 0,0 0,0 0,0 0,0 0,96-97,-93 95,138-140,-136 138,231-233,-232 234,281-282,-282 282,331-380,-325 373,416-461,-413 457,505-501,-504 502,456-552,-452 545,592-682,-600 691,656-748,-657 750,610-704,-605 698,697-740,-702 745,658-702,-659 704,612-706,-604 696,548-638,-557 648,517-562,-518 565,568-616,-559 607,502-597,-508 601,466-510,-466 511,465-559,-461 553,409-500,-406 498,404-447,-407 451,409-504,-407 500,358-399,-366 408,373-417,-376 421,379-425,-373 418,367-412,-372 419,329-377,-330 379,283-381,-280 376,277-323,-279 326,281-377,-280 375,327-325,-320 320,265-315,-270 319,275-322,-281 328,287-335,-279 325,271-267,-272 270,225-225,-230 230,235-283,-230 277,176-174,-178 177,229-181,-229 182,133-134,-134 133,134-133,-134 135,86-88,-88 90,139-44,-137 44,38-92,-41 91,92-42,-92 44,-4 2,2-1,97-49,-94 48,-6 2,3-1,0 0,0 0,0 0,0 0,0 0,0 0,0 0,0 0,0 0,0 0,0 0,0 0,0 0,0 0,0 0,0 0,0 0,0 0,48 97,-47-95,-2-4,1 2,-48 144,47-142,-47 92,47-91,-46 91,46-93,-94 142,94-142,-94 142,93-140,-93 235,94-235,-94 139,95-142,-96 240,94-235,-189 231,186-230,-134 277,137-280,-237 331,231-323,-225 315,226-316,-275 365,280-373,-333 429,329-424,-373 467,373-467,-422 468,424-471,-377 521,375-517,-469 562,468-562,-468 609,471-612,-522 568,518-564,-562 656,564-658,-614 708,615-709,-568 614,563-609,-557 603,560-607,-661 757,663-758,-471 565,472-566,-570 616,569-616,-472 616,473-615,-473 517,471-517,-470 566,471-566,-471 565,470-564,-422 564,420-559,-417 457,421-464,-329 423,330-424,-380 426,378-424,-278 373,277-372,-277 371,280-375,-235 331,235-330,-235 281,235-282,-187 234,189-235,-190 237,189-237,-141 188,140-185,-138 183,45-44,95-142,-143 141,141-140,6-6,-3 3,-144 144,140-141,8-6,-4 3,-97 96,97-96,0 0,0 0,0 0,-96 97,95-96,2-2,-1 1,0 0,0 0,0 0,0 0,0 0,-48 96,47-95,2-2,-1 1,0 0,0 0,0 0,0 0,0 0,0 0,0 0,0 0,0 0,0 0,0 0,0 0,0 0,0 0,0 0,0 0,0 0,0 0,0 0,0 0,0 0,0 0,0 0,0 0,0 0,0 0,0 0,0 0,0 0,0 0,0 0,0 0,0 0,0 0,0 0,0 0,0 0,96-144,-95 142,94-93,98-97,-191 190,237-237,-234 234,231-279,-234 282,236-333,-232 327,325-369,-321 366,318-411,-324 416,377-421,-371 416,365-459,-366 458,416-506,-413 503,457-499,-457 501,409-456,-409 457,458-553,-462 555,514-558,-505 549,495-491,-502 500,510-558,-514 562,614-614,-610 610,510-557,-515 561,616-614,-618 617,572-572,-573 573,574-573,-574 573,574-574,-575 575,576-576,-569 569,513-513,-509 509,458-506,-463 511,516-467,-507 459,449-451,-452 453,408-456,-416 463,375-421,-370 416,365-363,-365 364,365-365,-367 367,321-321,-319 319,317-317,-317 318,221-319,-228 324,283-281,-279 278,227-274,-228 274,229-227,-231 230,136-233,-136 231,185-180,-184 180,182-181,-182 183,135-184,-137 183,138-135,-139 139,141-142,-140 140,90-139,-90 138,139-88,-138 90,88-92,-90 92,92-92,-91 91,42-91,-43 92,-4 4,2-2,0 0,0 0,97-96,-96 95,-2 2,1-1,0 0,0 0,0 0,0 0,0 0,0 0,0 0,0 0,0 0,0 0,0 0,0 0,0 0,0 0,0 0,0 0,0 0,0 0,0 0,0 0,0 0,0 0,0 0,0 0,0 0,0 0,0 0,0 0,0 0,0 0,0 0,0 0,0 0,0 0,0 0,0 0,0 0,0 0,0 0,0 0,0 0,0 0,0 0,0 0,0 0,0 0,0 0,0 0,0 0,0 0,0 0,0 0,0 0,0 0,0 0,0 0,0 0,0 0,0 0,0 0,0 0,0 96,0-95,0-2,0 1,-97 97,96-96,-94 94,95-95,-144 192,141-188,-139 233,139-232,-235 279,232-277,-228 371,231-373,-283 423,278-416,-418 458,416-459,-365 507,371-512,-522 566,513-557,-552 595,552-595,-551 596,556-602,-610 608,602-601,-595 594,598-597,-551 599,558-605,-518 564,520-566,-474 568,468-561,-509 553,513-558,-470 516,463-509,-456 453,458-456,-411 556,417-561,-423 469,419-465,-416 558,415-554,-365 501,369-507,-421 562,415-555,-362 451,368-458,-325 465,327-467,-377 470,373-466,-273 413,274-412,-275 363,277-367,-279 371,278-370,-229 321,232-324,-234 279,234-281,-187 234,186-232,-137 231,139-231,-140 135,141-139,-94 190,92-186,-91 134,92-135,-92 89,92-92,-44 94,46-95,0 0,-96 144,96-144,0 0,-49 97,48-95,2-4,-1 2,0 0,0 0,0 0,0 0,0 0,0 0,-96 96,94-94,4-4,-2 2,0 0,0 0,0 0,0 0,0 0,0 0,0 0,0 0,0 0,0 0,0 0,0 0,0 0,0 0,0 0,0 0,0 0,0 0,0 0,0 0,0 0,0 0,0 0,0 0,0 0,0 0,0 0,0 0,0 0,0 0,0 0,0 0,0 0,0 0,0 0,0 0,0 0,0 0,0 0,0 0,0 0,0 0,0 0,0 0,0 0,0 0,0 0,0 0,0 0,0 0,0 0,0 0,0 0,0 0,0 0,0 0,0 0,0 0,0 0,0 0,0 0,0 0,-96 96,94-94,4-4,-2 2,0 0,0 0,0 0,0 0,0 0,0 0,0 0,0 0,0 0,0 0,0 0,0 0,0 0,0 0,0 0,0 0,0 0,0 0,0 0,0 0,0 0,0 0,0 0,0 0,0 0,0 0,0 0,0 0,0 0,0 0,0 0,-48 96,48-96,0 0,0 0,0 0,-48 97,47-97,2 0,-1 0,0 0,-97 144,97-144,-96 48,95-47,-46 95,46-96,2 0,-98 96,97-96,-96 96,96-96,-96 96,-1 1,97-97,0 0,0 0,-144 144,96-48,48-96,0 0,0 0,0 0,-96 97,95-97,2 0,-1 0,0 0,0 0,0 0,0 0,0 0,-97 96,97-96,0 0,0 0,0 0,0 0,0 0,0 0,0 0,0 0,0 0,0 0,0 0,0 0,0 0,0 0,0 0,0 0,0 0,0 0,0 0,0 0,0 0,0 0,0 0,0 0,0 0,0 0,0 0,0 0,0 0,0 0,145-145,-145 145,192-192,0 48,-191 144,240-289,-240 287,287-285,-288 287,337-337,0 0,-337 336,385-431,-384 431,432-528,96-48,-528 576,480-576,-480 576,528-672,193-49,-720 720,670-766,-670 766,718-766,3 46,-713 712,798-895,-795 892,649-696,-36-61,-623 766,572-618,-566 612,511-557,58-59,-577 625,576-624,-574 622,524-571,1-3,-527 576,481-480,-477 476,472-520,-44 44,-433 480,385-431,43 4,-422 423,331-380,-335 382,381-331,-382 333,287-335,1-1,-288 335,287-285,-98 97,-188 187,191-237,-193 240,144-144,-143 143,141-141,-140 140,94-94,-96 96,0 0,0 0,96-96,-95 95,-1 1,0 0,96-48,-96 48,0 0,0 0,0 0,0 0,0 0,0 0,0 0,0 0,0 0,0 145,-95 93,94-236,-144 191,145-193,-192 337,191-336,-239 287,239-288,-239 385,236-379,-281 421,281-421,-329 421,-4 6,337-433,-385 530,384-529,-384 431,-48 97,430-525,-476 522,479-526,-433 481,0 49,433-530,-482 481,481-480,-480 528,48-96,433-433,-433 481,5-53,422-423,-425 474,429-476,-432 430,430-429,-377 377,-52 100,428-476,-376 423,376-421,-423 420,43 6,381-429,-426 425,424-422,-373 419,378-425,-383 431,377-424,-371 418,374-422,-329 377,-53 52,386-433,-337 385,336-384,-335 431,-1-47,337-385,-289 385,289-385,-287 383,285-381,-286 335,287-337,-288 337,288-335,-239 333,1-48,238-285,-191 237,191-237,-189 235,187-234,-140 237,142-239,-144 144,145-145,-144 192,48-48,95-143,-95 143,96-143,-48 94,-48 1,93-93,6-6,-3 3,-48 97,46-95,4-4,-2 2,-48 96,46-92,4-8,-2 4,0 0,0 0,0 0,0 0,0 0,0 0,0 0,0 0,0 0,0 0,0 0,0 0,0 0,0 0,0 0,0 0,0 0,0 0,0 0,0 0,0 0,0 0,0 0,0 0,0 0,0 0,48-96,-48 94,96-141,-95 142,143-142,-140 139,136-137,-137 138,235-138,-233 138,182-235,-181 232,181-228,-182 227,231-275,-235 281,239-239,-233 233,226-275,-228 277,279-327,-274 322,269-268,-267 266,265-361,-266 358,315-307,-318 314,370-369,-366 364,361-359,-357 355,353-400,-357 404,409-407,-404 404,400-449,-408 455,415-462,-415 462,464-461,-463 461,510-509,-508 506,505-552,-504 551,504-501,-507 505,558-558,-556 556,506-554,-506 553,554-551,-554 551,553-600,-540 587,528-526,-535 534,494-541,-504 550,562-560,-557 556,504-455,-506 457,507-556,-506 555,458-505,-458 504,409-456,-410 458,460-459,-459 458,409-457,-415 463,374-373,-375 373,327-422,-323 416,319-313,-315 313,311-361,-314 361,317-264,-313 264,213-217,-219 221,225-177,-228 181,134-184,-136 183,138-86,-135 87,85-89,-88 90,90-90,-89 89,137-88,-137 88,40-89,-43 90,94-90,-93 91,-4 4,2-2,96-96,-92 92,-8 8,4-4,97-48,-95 47,-4 2,2-1,0 0,0 0,0 0,0 0,0 0,0 0,0 0,0 0,48 96,-47-94,-50 140,48-139,-95 187,94-186,-188 233,185-231,-231 325,230-324,-229 371,230-370,-327 417,328-419,-329 469,327-466,-421 512,412-504,-404 543,406-542,-407 542,403-537,-448 483,455-495,-461 556,462-557,-512 558,508-554,-504 549,505-549,-457 502,462-509,-516 467,511-464,-458 510,459-508,-507 505,509-508,-416 415,416-414,-415 413,419-417,-376 374,372-371,-415 415,415-415,-415 367,415-369,-368 371,370-370,-371 417,370-416,-369 415,368-414,-416 413,415-412,-413 460,414-461,-367 413,371-417,-375 469,370-463,-366 410,366-411,-365 459,368-461,-371 415,369-414,-319 461,320-459,-321 410,320-411,-271 411,276-417,-329 375,323-370,-269 317,271-318,-177 271,181-275,-185 230,184-228,-134 131,134-133,-86 182,87-179,-89 81,92-88,-46 94,46-93,2-4,-1 2,-96 144,94-141,4-6,-2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0,144-144,-138 138,133-181,-135 182,184-134,-180 133,273-229,-271 227,269-273,-270 273,368-417,-365 412,361-455,-359 450,453-494,-452 497,500-595,-493 583,582-668,-586 674,638-728,-634 724,679-673,-677 674,674-625,-672 624,574-576,-581 582,684-636,-671 625,659-662,-669 670,534-485,-537 489,539-542,-534 537,530-484,-534 489,490-445,-505 458,520-471,-501 454,482-389,-486 393,441-446,-444 448,400-353,-403 356,405-359,-404 358,355-357,-360 361,365-317,-357 312,350-307,-364 319,329-379,-326 374,323-273,-319 272,267-319,-268 317,317-315,-317 316,317-317,-313 313,309-260,-311 264,265-317,-267 315,269-265,-270 268,223-271,-224 270,225-172,-226 176,130-181,-132 180,134-130,-133 131,85-133,-88 135,90-88,-90 89,90-42,-89 43,-8 4,4-2,97-97,-95 95,-4 4,2-2,0 0,0 0,0 0,0 0,0 0,0 0,0 0,0 0,0 0,0 0,0 0,0 0,0 0,0 0,0 0,0 0,0 0,0 0,0 0,0 0,0 0,0 0,-48 145,46-142,-93 186,92-182,-138 227,139-232,-237 333,230-322,-319 359,318-360,-317 409,313-403,-406 446,405-447,-403 447,404-449,-454 548,449-541,-443 485,442-485,-490 534,501-546,-463 557,450-541,-486 574,486-574,-438 526,447-536,-552 593,542-583,-531 574,531-576,-532 578,540-587,-548 596,537-584,-478 571,492-584,-506 550,508-553,-509 556,504-552,-452 547,456-549,-460 504,465-510,-421 515,414-506,-407 450,410-455,-414 459,419-464,-375 421,371-416,-367 411,365-410,-315 409,321-415,-376 422,370-416,-315 313,321-320,-327 375,328-375,-233 327,231-324,-228 272,228-273,-229 275,231-278,-233 281,231-277,-181 273,184-276,-138 182,138-183,-139 185,139-184,-138 182,139-184,-140 139,140-141,-93 142,93-139,-92 89,92-92,-92 94,92-94,4-2,-2 1,-145 144,144-142,2-4,-1 2,0 0,0 0,-96 96,95-94,2-4,-1 2,0 0,0 0,0 0,0 0,0 0,0 0,0 0,0 0,0 0,0 0,0 0,0 0,0 0,0 0,0 0,0 0,0 0,0 0,0 0,0 0,0 0,0 0,0 0,0 0,0 0,0 0,0 0,0 0,0 0,0 0,48-96,-47 94,142-92,-139 92,137-140,-138 138,187-185,-184 182,228-227,-228 228,277-325,-275 322,273-319,-272 318,319-365,-323 369,376-469,-376 469,423-517,-417 509,508-502,-509 506,461-606,-466 610,616-710,-605 698,642-734,-648 741,558-700,-561 703,612-610,-604 604,645-694,-649 696,555-601,-561 608,568-616,-562 610,556-556,-558 558,560-511,-562 513,516-516,-511 511,506-409,-510 415,465-469,-469 471,426-377,-420 371,413-365,-414 366,415-367,-418 371,374-279,-375 280,327-329,-328 329,377-281,-377 282,377-283,-370 278,363-273,-368 278,277-234,-279 234,281-187,-277 185,273-182,-276 184,183-139,-185 140,235-140,-232 138,132-88,-136 91,141-95,-139 93,88-42,-91 44,94-46,-94 47,-2 0,1 0,97-48,-94 46,-6 4,3-2,0 0,0 0,0 0,0 0,0 144,0-143,-97 95,96-96,-94 144,93-141,-141 187,142-188,-190 236,187-233,-233 327,233-326,-281 325,281-326,-329 375,330-376,-331 425,323-415,-411 406,418-417,-426 427,427-427,-427 523,420-514,-414 458,415-460,-463 461,469-468,-428 523,421-513,-461 456,460-459,-460 509,470-517,-479 526,470-518,-414 461,415-461,-415 461,419-465,-472 470,466-465,-411 411,415-415,-371 419,373-421,-424 423,419-417,-365 460,368-462,-419 415,423-422,-332 381,328-375,-323 369,320-365,-317 361,324-370,-283 379,275-367,-315 307,316-312,-221 269,227-273,-232 277,228-274,-177 222,180-224,-183 227,183-228,-182 181,180-180,-131 178,134-179,-88 181,89-182,-90 134,89-133,-89 84,91-87,-44 91,45-92,-46 92,45-91,4-6,-2 3,-48 96,46-93,4-6,-2 3,0 0,0 0,-96 96,93-93,6-6,-3 3,0 0,0 0,0 0,0 0,-49 97,47-93,4-8,-2 4,0 0,0 0,0 0,0 0,0 0,0 0,0 0,0 0,0 0,0 0,0 0,0 0,0 0,0 0,0 0,0 0,0 0,0 0,0 0,0 0,0 0,0 0,0-97,0 94,0 6,0-3,97-96,-94 92,42-88,-44 89,94-90,-93 91,141-141,-137 137,132-180,-133 180,183-181,-183 182,231-230,-228 226,224-271,-223 269,271-315,-273 318,323-369,-318 363,362-454,-361 452,407-401,-415 412,423-519,-418 512,414-458,-414 459,461-459,-464 464,516-469,-512 465,460-510,-458 506,503-453,-508 460,466-419,-463 416,460-462,-461 462,461-413,-469 422,381-383,-372 373,412-315,-413 318,365-369,-371 373,377-281,-371 278,366-323,-367 322,319-321,-326 327,333-285,-328 282,323-326,-324 324,277-275,-280 278,331-233,-325 231,223-277,-226 275,277-224,-280 229,234-187,-231 186,229-184,-231 185,137-187,-140 188,190-189,-187 187,137-88,-138 90,90-140,-92 140,94-92,-93 92,93-93,-93 93,92-44,-93 45,-2 2,1-1,0 0,0 0,96 0,-94 0,-4 0,2 0,0 0,0 0,-96 48,95-47,-94 143,92-140,-187 184,182-180,-177 225,180-227,-279 277,274-273,-317 317,318-318,-367 415,366-412,-413 409,407-405,-402 401,404-402,-405 452,414-463,-472 521,465-511,-457 502,461-508,-466 513,466-512,-465 511,460-506,-456 502,458-504,-411 505,418-513,-378 474,373-467,-415 459,413-458,-363 409,368-414,-325 420,325-421,-374 421,375-421,-279 373,281-375,-331 377,326-372,-321 367,321-367,-273 367,278-371,-283 327,280-325,-228 275,228-276,-229 228,233-232,-141 237,140-234,-186 183,184-184,-135 184,138-185,-92 187,92-186,-141 136,140-137,-42 90,45-92,-48 95,47-94,-46 92,45-91,4-6,-2 3,-96 48,92-46,8-4,-4 2,0 0,0 0,0 0,0 0,0 0,0 0,0 0,0 0,0 0,0 0,0 0,0 0,0 0,0 0,96-48,-94 47,44-94,-45 94,143-95,-142 95,140-142,-139 140,187-138,-186 137,184-185,-185 187,235-188,-232 185,277-231,-277 231,325-231,-327 233,329-379,-327 375,422-371,-418 369,413-415,-415 416,466-466,-466 466,465-465,-460 461,552-505,-557 509,562-562,-563 563,564-515,-558 509,552-504,-557 509,513-513,-514 514,564-516,-562 515,464-465,-466 466,467-468,-462 464,458-363,-458 365,313-319,-321 324,329-280,-329 280,281-233,-281 233,185-185,-187 187,140-140,-141 141,143-94,-142 93,92-93,-91 93,42-92,-43 91,-4 6,2-3,96-96,-93 93,-6 6,3-3,0 0,0 0,0 0,0 0,97-48,-96 47,-2 2,1-1,0 0,0 0,0 0,0 0,0 0,0 0,0 0,0 0,0 0,0 0,0 0,0 0,0 0,0 0,-145 96,143-95,-92 46,92-46,-140 94,139-93,-187 141,186-140,-185 186,186-185,-234 233,233-233,-378 329,374-326,-465 419,464-418,-464 417,468-420,-520 520,515-514,-606 556,605-557,-604 605,608-607,-708 754,701-747,-598 596,601-599,-700 746,702-749,-560 608,555-602,-454 548,462-556,-518 515,519-516,-423 469,417-462,-315 408,320-414,-325 323,328-327,-235 282,232-278,-181 227,185-230,-188 185,187-186,-91 138,93-138,-142 90,140-91,-42 93,45-95,-48 96,46-92,4-8,-2 4,-97 96,95-93,4-6,-2 3,0 0,0 0,0 0,0 0,0 0,0 0,0 0,0 0,0 0,0 0,49-96,-48 92,190-88,-185 89,133-187,-137 187,236-186,-230 183,225-229,-226 228,275-227,-273 227,319-323,-316 319,313-363,-314 362,364-361,-369 367,421-421,-409 409,446-445,-451 449,455-454,-455 455,504-551,-500 545,544-492,-552 503,511-513,-515 516,520-520,-510 510,548-547,-551 550,458-458,-465 465,471-471,-469 469,420-419,-418 416,415-317,-420 323,329-281,-325 278,273-227,-274 229,179-182,-183 184,186-139,-184 139,135-90,-137 91,90-92,-92 93,94 2,-92-1,-6 0,3 0,0 0,0 0,0 0,0 0,0 0,0 0,-48 192,48-190,-144 189,140-186,-233 327,234-327,-283 327,280-326,-325 421,321-415,-317 409,316-407,-363 453,368-460,-374 468,375-468,-423 563,419-557,-415 552,417-557,-372 562,375-564,-377 613,373-605,-369 502,373-511,-426 519,425-517,-327 468,327-468,-231 371,233-373,-234 230,234-232,-139 235,140-234,-92 137,93-140,-46 94,46-94,-46 94,46-93,2-4,-1 2,0 0,0 0,192-96,-188 94,233-237,-234 236,331-331,-329 329,375-423,-375 422,376-518,-374 515,419-511,-417 509,415-507,-416 508,514-606,-517 610,520-614,-514 607,556-552,-556 554,459-459,-462 462,370-369,-373 371,327-325,-326 325,228-180,-231 183,139-187,-139 186,138-88,-138 90,-6-93,3 94,0 2,0-1,0 97,0-96,-240 238,237-236,-331 428,326-421,-466 461,466-463,-466 610,468-611,-614 708,607-699,-600 738,607-747,-421 612,422-613,-472 565,469-561,-321 462,324-465,-279 371,281-374,-186 280,184-277,-135 227,138-231,-92 90,93-92,-46 95,46-95,2-2,-1 1,192-145,-189 143,331-236,-329 234,328-378,-329 377,473-375,-473 377,426-427,-422 422,417-417,-420 419,423-373,-421 373,420-373,-419 371,369-321,-372 324,327-279,-329 282,283-237,-279 233,179-132,-183 136,186-140,-187 140,141-93,-140 93,90-44,-91 45,-4 2,2-1,0 0,0 0,-48 97,47-96,-239 238,237-235,-283 377,280-373,-421 514,422-516,-472 517,473-518,-473 520,468-515,-416 509,416-508,-319 411,323-414,-231 321,230-320,-180 223,182-228,-137 185,140-187,2-4,-1 2,0 0,0 0,241-97,-237 96,377-287,-372 282,368-325,-371 326,421-375,-421 375,470-375,-465 371,315-319,-318 320,369-272,-372 276,279-233,-280 234,233-187,-234 188,138-140,-139 140,141-44,-139 44,-8 4,4-2,0 0,0 0,0 0,0 0,-193 192,187-186,-277 277,279-279,-377 377,368-368,-311 407,314-407,-366 360,371-368,-327 326,323-321,-174 269,177-270,-181 175,183-180,-136 136,135-135,-39 87,43-90,2-4,-1 2,193 0,-187 0,277-145,-274 141,367-233,-369 233,420-280,-414 275,359-271,-361 272,363-225,-369 230,327-235,-321 231,171-130,-176 132,180-86,-181 89,87-44,-89 44,-6 4,3-2,0 0,0 0,-145 288,142-280,-234 273,233-276,-233 327,236-330,-287 381,281-373,-227 365,231-369,-187 277,188-279,-140 281,138-278,-88 130,90-133,4 137,-2-140,144-2,-140 1,281-48,-281 47,377-191,-376 190,327-188,-324 185,273-87,-274 90,227-92,-232 93,141-94,-140 93,90 4,-92-2,-2 0,1 0,0 289,0-279,0-10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1:31:21.781"/>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0 0,'0'0,"0"0,0 0,0 0,0 0,0 0,0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5:15.089"/>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0 11242,'0'0,"0"0,0 0,85-42,-83 41,39-126,44 42,-83 83,123-124,-121 123,120-121,-120 120,77-120,-79 122,124-123,-123 122,122-164,-123 163,123-120,3-4,-126 126,124-123,-3-40,-119 160,156-115,-150 112,112-154,-116 154,122-120,-125 125,121-164,-122 165,124-166,-124 165,166-122,-165 124,122-168,-124 168,126-125,-125 123,81-122,-80 121,164-162,-167 165,85-126,-85 127,128-170,-127 168,168-124,-51-71,-108 182,152-148,-154 156,162-164,-165 167,160-204,-162 204,165-162,-168 166,170-213,-166 208,119-160,-119 160,163-203,-163 203,162-160,-160 159,116-158,-120 161,123-207,-124 208,168-166,-165 164,120-162,-121 162,122-162,-124 164,168-166,-164 163,203-203,-204 204,205-247,-203 243,200-197,2-85,-203 282,234-231,-223 223,282-282,-288 288,278-320,-282 324,286-286,-283 283,237-322,-235 317,276-270,-275 273,274-275,-279 278,284-282,-280 279,276-233,-282 239,245-288,-242 283,240-278,-237 275,233-272,-236 275,239-235,-236 234,276-233,-273 232,-14 12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5:18.837"/>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1 8426,'0'0,"0"0,0 0,0 0,0 0,42-85,-41 83,-2 4,1-2,85-127,-82 123,80-77,-82 79,40-82,-40 83,126-83,-123 82,119-123,-118 120,76-118,-79 119,123-119,-120 118,118-118,-117 117,116-158,-119 159,164-160,-160 157,156-154,-156 154,114-155,-116 157,160-158,-155 154,150-192,-151 190,152-189,-151 189,151-146,-155 151,200-199,-192 192,143-185,-151 191,200-196,-197 195,153-195,-152 191,150-144,-160 157,127-170,-123 165,205-203,-199 198,150-150,-152 152,112-154,-114 154,116-154,-119 158,164-163,-163 163,162-119,-161 119,118-162,-120 161,122-118,-123 121,166-123,-164 121,119-120,-119 121,120-164,-122 165,166-124,-163 123,161-164,-163 163,164-162,-165 163,166-207,-163 204,160-158,-161 161,120-164,-121 163,207-162,-204 161,158-203,-162 205,209-164,-208 164,206-207,-205 206,205-247,-206 248,207-207,-209 209,211-253,-210 251,209-207,-208 207,206-164,-206 165,165-166,-165 165,-3 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5:41.371"/>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0 8855,'0'0,"0"0,0 0,0 0,0 0,0 0,86-42,-84 41,81-41,-81 41,81-83,-81 82,123-81,-119 80,74-79,-78 79,123-121,-120 119,118-118,47-47,-169 169,168-168,-11-29,-145 183,152-150,-160 160,157-158,-154 156,162-206,-166 208,205-160,-204 161,160-205,-163 206,166-164,30-30,-183 181,107-146,-116 154,207-204,-207 205,158-157,-1 1,-156 156,118-118,-122 123,159-120,-154 116,120-164,-124 164,162-116,-163 120,122-166,-125 167,127-125,-122 121,118-161,-121 164,124-123,-124 122,208-164,-205 163,161-162,-164 163,208-165,-204 164,159-162,-158 159,198-156,-197 157,155-158,-158 159,202-203,3-1,-207 206,167-168,-165 167,203-204,-204 204,205-162,-205 162,205-205,-199 199,235-193,-240 199,245-247,-245 247,246-247,-243 242,282-237,-281 237,237-238,-239 241,241-243,-236 238,274-233,-273 233,315-233,-315 233,271-276,-276 280,-8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5:45.225"/>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0 10086,'0'0,"0"0,0 0,85-127,-82 122,122-118,-120 118,118-118,-123 123,127-170,-124 167,165-164,-164 162,162-203,-162 203,162-117,-163 119,164-164,-160 160,114-157,-116 158,118-115,-118 115,117-201,-115 196,114-105,-116 110,160-159,-158 159,114-158,-115 156,158-196,-156 193,154-149,-157 156,160-204,-157 198,155-150,-152 148,148-189,-149 189,150-189,-155 195,203-200,-200 198,154-155,-158 159,162-204,-161 202,203-158,-203 160,160-205,-162 205,122-120,-121 121,162-164,-163 164,122-206,-122 204,122-161,-122 161,164-117,-164 119,121-164,-122 165,167-209,-165 205,162-158,-163 161,164-164,-164 163,164-205,-162 203,161-158,-163 160,164-247,-164 246,207-203,-207 204,164-162,-163 162,205-247,-206 246,206-203,-203 203,201-203,-203 204,205-162,-205 163,162-249,-162 246,247-201,-247 204,205-249,-205 248,248-290,-249 290,249-289,-249 289,249-290,-247 288,288-329,-287 329,286-328,-288 330,-4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13:13.725"/>
    </inkml:context>
    <inkml:brush xml:id="br0">
      <inkml:brushProperty name="width" value="0.25016" units="cm"/>
      <inkml:brushProperty name="height" value="0.50033" units="cm"/>
      <inkml:brushProperty name="color" value="#FFFF00"/>
      <inkml:brushProperty name="tip" value="rectangle"/>
      <inkml:brushProperty name="rasterOp" value="maskPen"/>
    </inkml:brush>
  </inkml:definitions>
  <inkml:trace contextRef="#ctx0" brushRef="#br0">403 0,'0'0,"0"0,0 0,0 0,0 0,0 0,0 0,0 0,0 0,0 0,0 0,0 0,0 0,0 0,0 0,-75 76,25-1,50-75,-49 98,48-96,-50 124,51-125,-50 98,50-98,-50 73,48-70,-21 43,22-46,-23 48,23-47,2-4,-1 2,-25 50,24-48,2-4,-1 2,100-75,-96 72,118-70,-118 71,92-71,-92 70,92-69,-94 71,72-48,0-1,-73 50,72-49,-71 47,49-23,-49 24,46-23,-47 24,-2 0,1 0,50 0,-50 0,0 0,0 0,0 0,0 75,0-72,-50 70,48-71,-21 121,22-120,-74 120,72-117,-44 88,45-90,-46 92,47-93,-48 70,47-70,-21 44,22-46,2-2,-1 1,-51 50,47-46,8 42,-4-42,0-4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6:00.525"/>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0 4603,'0'0,"43"-85,55 20,-68 45,63-73,-59 58,94-135,-123 163,160-156,-159 157,116-158,-117 157,118-114,-119 117,77-119,-79 119,166-162,-165 162,122-120,-120 118,160-116,-159 117,73-117,-77 118,166-120,-161 119,156-202,-158 200,161-157,-161 159,202-202,-197 197,151-193,-156 196,202-199,-196 195,234-233,-239 237,200-199,-204 205,252-253,-248 248,201-286,-202 285,245-241,-245 243,288-245,-278 237,225-272,-233 277,-7 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6:12.150"/>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5920 1,'0'0,"0"0,0 85,0-83,-43 81,42-81,-83 166,83-167,-168 168,164-164,-160 245,164-249,-254 296,249-290,-243 284,242-283,-327 282,326-283,-324 326,321-322,-318 361,-6-38,329-328,-316 356,304-341,-361 315,375-332,-294 336,290-331,-325 323,316-315,-264 306,270-310,-233 314,236-316,-282 233,282-236,-239 282,241-283,-243 241,241-240,-197 197,197-198,-197 156,198-157,-199 243,201-242,-203 284,205-285,3-6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6:23.855"/>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6994 1,'0'0,"0"0,-128 85,124-82,-119 122,119-121,-163 119,162-119,-202 205,199-201,-240 239,243-242,-288 245,282-240,-233 236,235-237,-237 279,239-280,-284 282,282-281,-280 280,282-283,-284 328,281-322,-320 316,317-315,-272 272,274-275,-234 278,238-279,-326 322,320-318,-272 314,273-313,-274 270,278-275,-239 280,242-283,-246 286,246-286,-287 285,284-283,-240 325,242-325,-286 281,283-279,-237 278,244-285,-294 292,292-290,-247 330,243-325,-367 321,361-319,14-12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26:38.933"/>
    </inkml:context>
    <inkml:brush xml:id="br0">
      <inkml:brushProperty name="width" value="0.4" units="cm"/>
      <inkml:brushProperty name="height" value="0.8" units="cm"/>
      <inkml:brushProperty name="color" value="#FFFF00"/>
      <inkml:brushProperty name="tip" value="rectangle"/>
      <inkml:brushProperty name="rasterOp" value="maskPen"/>
    </inkml:brush>
  </inkml:definitions>
  <inkml:trace contextRef="#ctx0" brushRef="#br0">4940 1,'0'0,"0"0,-170 212,169-211,-83 169,82-167,-124 164,125-165,-168 208,166-206,-164 205,163-205,-205 247,202-243,-199 239,202-241,-205 286,204-285,-202 241,201-241,-201 284,202-284,-203 241,200-238,-239 236,236-236,-234 235,241-241,-204 290,201-285,-199 194,198-195,-240 239,78-34,162-203,-197 235,-3-36,204-205,-167 209,171-212,-212 210,205-204,-114 157,118-161,-122 121,121-120,-119 120,114-116,-67 111,71-111,-76 69,76-71,-32 74,34-74,6-12,-3 6,-170 127,166-124,4-3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7:44.967"/>
    </inkml:context>
    <inkml:brush xml:id="br0">
      <inkml:brushProperty name="width" value="0.5" units="cm"/>
      <inkml:brushProperty name="height" value="0.5" units="cm"/>
      <inkml:brushProperty name="color" value="#8537AF"/>
    </inkml:brush>
  </inkml:definitions>
  <inkml:trace contextRef="#ctx0" brushRef="#br0">0 256,'0'0,"0"0,0 0,0 0,0 0,0 0,0 62,0-60,0 59,0-58,0 82,0-84,0 147,0-20,0-125,0 142,0-140,0 182,0-173,0 121,0-126,0 109,0-114,22 141,-22-139,0 116,0-116,0 158,0-158,0 116,0-19,0-100,0-3</inkml:trace>
  <inkml:trace contextRef="#ctx0" brushRef="#br0" timeOffset="920">43 171,'0'0,"0"0,0 0,0 0,0 0,42 85,-40-80,39 75,-39-75,38 118,-39-120,84 100,-80-96,53 93,-55-95,80 75,-80-77,100 58,-102-61,104 21,1-21,-105 0,103-63,-102 62,103-124,-104 122,85-124,-83 122,57-118,-56 116,56-113,-57 114,16-73,-19 77,42-60,-21-2,-21 64,0 0,22-43,-22 43,0 0,0 0,42-21,-40 20,-4 45,2-44,21 106,-19-100,-4 116,2-118,0 140,0-137,22 157,-21-156,-2 175,1-175,0 197,0-194,0 190,0-190,21 149,-20-151,-2 109,1-112,0 94,0-95,0 76,0-79,0 59,0-57,0 35,0-37,0-2</inkml:trace>
  <inkml:trace contextRef="#ctx0" brushRef="#br0" timeOffset="1459">2000 618,'0'0,"0"0,0 0,0 0,0 42,0-39,0 101,0-100,22 98,-22-98,0 120,0-119,0 117,0-117,21 118,-20-118,-2 118,1-116,0-7</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7:48.902"/>
    </inkml:context>
    <inkml:brush xml:id="br0">
      <inkml:brushProperty name="width" value="0.5" units="cm"/>
      <inkml:brushProperty name="height" value="0.5" units="cm"/>
      <inkml:brushProperty name="color" value="#8537AF"/>
    </inkml:brush>
  </inkml:definitions>
  <inkml:trace contextRef="#ctx0" brushRef="#br0">256 0,'0'0,"0"0,0 0,0 0,0 0,0 0,0 43,0-42,0 61,0-61,0 105,0 85,0-188,0 186,0-182,21 220,-20-222,-2 223,1-219,43 174,-41-175,-4 133,2-137,21 141,-20-139,20 94,-21-97,0 79,0-81,21 62,-21-62,0-2,0 1,0 0</inkml:trace>
  <inkml:trace contextRef="#ctx0" brushRef="#br0" timeOffset="1">1 1063,'0'0,"42"0,-39 0,58 0,21-16,-57 11,53 5,-50 0,83 0,-94 0,-17 0</inkml:trace>
  <inkml:trace contextRef="#ctx0" brushRef="#br0" timeOffset="2">980 851,'0'0,"0"0,21 42,-20-40,40 60,-38-58,37 98,-37-94,37 112,-39-117,19 79,-19-79,19 79,-19-79,19 58,-20-18,0-42,0-2,0 1,0 0,-42-64,41 62,-41-81,41 80,-40-79,19-25,22 103,0-98,22-26,-22 125,85-121,-81 118,120-95,-119 97,117-77,-118 79,184-60,-180 60,175-17,-175 18,-8 1</inkml:trace>
  <inkml:trace contextRef="#ctx0" brushRef="#br0" timeOffset="950">2554 936,'0'0,"0"0,-42 0,39 0,-101 0,96 0,-90 0,91 0,-71 64,73-61,-97 79,95-77,-28 96,34-98,2 122,-1-123,0 102,0-100,42 98,-40-99,81 37,-80-39,101-2,-101 1,100-21,-100 20,58-41,-60 41,83-62,-81 61,37-81,-39 81,40-81,-40 81,41-60,-40 60,17-59,-18 57,19-35,-19 37,-2-60,1 59,0 6,22-67,-22 62,0 4,0-44,0 40,0 4,0-2,21 85,-20-82,19 122,2 23,-22-144,21 141,-20-139,-2 116,1-120,0 102,0-101,0 58,0 24,0-82,0 37,0-39,0 40,0-39,64-4,-64 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8:33.256"/>
    </inkml:context>
    <inkml:brush xml:id="br0">
      <inkml:brushProperty name="width" value="0.5" units="cm"/>
      <inkml:brushProperty name="height" value="0.5" units="cm"/>
      <inkml:brushProperty name="color" value="#8537AF"/>
    </inkml:brush>
  </inkml:definitions>
  <inkml:trace contextRef="#ctx0" brushRef="#br0">0 0,'0'0,"0"0,0 0,0 0,0 0,0 0,0 0,0 0,0 0,0 0,0 0,0 0,0 0,0 42,0-41,0 63,0-62,21 38,-20-38,-2 60,22-1,-20-58,-1 60,0-62,0 62,0-59,21 56,-21 25,0-84,0 83,0-84,0 85,0-81,0 77,0-77,21 77,-20-76,-2 76,1-81,0 63,0-62,0 62,0-60,22 58,-22-59,0 60,0-59,0 58,0-59,0 38,0-39,21 62,-20-61,-2 38,1-38,0 60,0-60,0 39,0-40,0 40,0-40,0 41,0-42,0 0,0 0,21 42,-20-40,-2-4,1 2,0 43,0-43,0 0,0 0,0 0,0 0,0 0,0 0,0 0,0 41,0-40,0-1,0 0,0 0,0 0,0 0,0 0,0 0,0 0,43 0,-42 0,61 0,-60 0,60 0,2 0,-63 0,62 0,-21 0,-41 0,40 0,-40 0,42 0,-43 0,0 0,0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8:35.242"/>
    </inkml:context>
    <inkml:brush xml:id="br0">
      <inkml:brushProperty name="width" value="0.5" units="cm"/>
      <inkml:brushProperty name="height" value="0.5" units="cm"/>
      <inkml:brushProperty name="color" value="#8537AF"/>
    </inkml:brush>
  </inkml:definitions>
  <inkml:trace contextRef="#ctx0" brushRef="#br0">1 1,'0'0,"0"0,0 0,0 0,0 0,0 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7:14.264"/>
    </inkml:context>
    <inkml:brush xml:id="br0">
      <inkml:brushProperty name="width" value="0.10003" units="cm"/>
      <inkml:brushProperty name="height" value="0.10003" units="cm"/>
      <inkml:brushProperty name="color" value="#0000CD"/>
    </inkml:brush>
  </inkml:definitions>
  <inkml:trace contextRef="#ctx0" brushRef="#br0">2886 0,'0'0,"0"0,0 0,0 0,0 0,0 0,0 0,0 0,-43 0,41 0,2 0,0 0,-64 0,60 0,-80 0,78 0,-61 0,66 0,-66 0,-45 0,111 0,-106 0,102 0,-96 0,89 0,-113 0,115 0,-118 0,121 0,-106 0,112 0,-133 0,27 0,101 0,-93 0,85 0,-95 0,106 0,-110 0,111 0,-109 0,108 0,-84 0,-1 0,86 0,-88 0,87 0,-84 0,86 0,-88 0,89 0,-90 0,6 0,78 0,-84 0,89 0,-89 0,89 0,-65 0,65 0,-43 0,43 0,-66 0,65 0,-41 0,43 0,0 0,-42 0,39 0,3 0,0 0,-45 0,44 0,1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7:42.246"/>
    </inkml:context>
    <inkml:brush xml:id="br0">
      <inkml:brushProperty name="width" value="0.1" units="cm"/>
      <inkml:brushProperty name="height" value="0.1" units="cm"/>
      <inkml:brushProperty name="color" value="#0000CD"/>
    </inkml:brush>
  </inkml:definitions>
  <inkml:trace contextRef="#ctx0" brushRef="#br0">3096 0,'0'0,"0"0,0 0,0 0,0 0,0 0,0 0,0 0,0 0,0 0,-58 0,4 0,49 0,-84 0,89 0,-89 0,-26 0,113 0,-115 0,116 0,-146 0,144 0,-171 0,174 0,-147 0,144 0,-172 0,174 0,-175 0,173 0,-200 0,201 0,-172 0,168 0,-166 0,-29 0,196 0,-132 0,127 0,-167 0,170 0,-104 0,107 0,-81 0,83 0,-113 0,112 0,-83 0,85 0,-87 0,85 0,-81 0,81 0,-54 0,56 0,2 0,-1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13:15.910"/>
    </inkml:context>
    <inkml:brush xml:id="br0">
      <inkml:brushProperty name="width" value="0.25016" units="cm"/>
      <inkml:brushProperty name="height" value="0.50033" units="cm"/>
      <inkml:brushProperty name="color" value="#FFFF00"/>
      <inkml:brushProperty name="tip" value="rectangle"/>
      <inkml:brushProperty name="rasterOp" value="maskPen"/>
    </inkml:brush>
  </inkml:definitions>
  <inkml:trace contextRef="#ctx0" brushRef="#br0">579 1,'0'0,"0"0,0 0,0 0,0 0,0 0,0 0,0 0,0 0,0 0,-74 74,73-73,-49 99,48-97,-72 70,-1 52,75-125,-73 98,71-95,-74 97,73-95,-44 90,45-91,-46 42,47-45,-23 74,23-72,2-6,-1 3,-25 50,24-49,2-2,-1 1,0 0,0 0,50 25,-48-24,96-27,-95 25,95-48,-95 47,69-21,-70 22,46-23,-47 23,74-24,-73 25,-4 0,2 0,75-25,-73 25,-4 0,2 0,50-25,-48 24,-4 2,2-1,50-25,-47 24,-6 2,3-1,0 0,0 0,50 0,-46 0,43-25,-44 23,-6 4,3-2,50 0,-48 0,-4 0,2 0,0 0,0 0,0 0,0 0,50-25,-49 25,-2 0,1 0,0 0,0 0,-50 75,49-73,-73 97,73-99,-74 100,75-99,-75 98,74-97,-98 97,24-25,74-73,-49 74,50-74,-50 48,49-48,-48 74,47-73,-47 71,48-71,-23 46,24-47,-50 73,50-73,0-1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8:22.365"/>
    </inkml:context>
    <inkml:brush xml:id="br0">
      <inkml:brushProperty name="width" value="0.1" units="cm"/>
      <inkml:brushProperty name="height" value="0.1" units="cm"/>
      <inkml:brushProperty name="color" value="#0000CD"/>
    </inkml:brush>
  </inkml:definitions>
  <inkml:trace contextRef="#ctx0" brushRef="#br0">1980 727,'0'0,"0"0,0 0,0 0,0 0,0 0,0 0,0 0,0 0,0 0,0 0,0 0,-42 0,41 0,-62-22,62 22,-83 0,82 0,-124 0,-2 0,128 0,-127 0,125 0,-145 0,146 0,-169 0,170 0,-149 0,147 0,-145 0,147 0,-127 0,126 0,-105 0,105 0,-83 0,82 0,-81 22,81-22,-60 0,60 0,-38 0,39 0,-41 21,41-21,-40 0,39 0,4 0,-2 0,-43 0,42 0,2 0,-1 0,-42 0,41 0,2 0,-1 0,-43 0,42 0,2 0,-1 0,0 0,0 0,0 0,0 0,-43-43,43 43,0-64,0 63,0-83,0 81,0-79,0 80,0-81,0 81,-21-60,21 61,0-83,0 82,0-59,0 18,0 43,0 0,0-43,0 42,0 2,0-1,0-42,0 41,0 2,0-1,0 0,0 0,85-21,-82 20,79 2,-79-1,79-22,-79 22,101 0,-102 0,145 0,-143 0,141 0,-140 0,160 0,5 0,-166 0,162 0,-160 0,159 0,-162 0,143 0,-142 0,98 0,-98 0,98 0,-98 0,56 0,-58 0,60 0,-60 0,60 0,-61 0,-2 0,1 0,42 22,-42-22,0 0,0 0,0 0,22 42,-22-41,0-2,0 1,0 64,0-62,0 60,0-61,0 62,0-62,0 61,0-19,0 21,0 0,0-63,0 61,0-60,0 39,0 23,0-64,0 64,0-64,0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56:48.713"/>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 1,'0'0,"0"0,0 0,0 0,0 0,0 0,0 0,0 0,0 0,0 0,0 0,0 0,0 0,0 0,48 24,-47-24,46 0,-47 0,0 0,71 0,-70 0,-1 0,0 0,72 0,-69 0,-6 0,3 0,0 0,0 0,49 0,-46 0,-6 0,3 0,0 0,0 0,48 24,-44-22,-8-4,4 2,0 0,0 0,0 0,0 0,0 0,0 0,48 0,-46 0,-4 0,2 0,0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56:53.514"/>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 1,'0'0,"0"0,0 0,0 0,0 0,0 0,0 0,0 0,0 0,0 0,0 0,0 0,0 0,0 0,0 0,0 0,0 0,0 0,0 0,0 0,0 0,0 0,0 0,0 0,0 0,96 0,-88 0,32 0,-35 0,38 0,-41 0,44 0,-44 0,45 0,-45 0,-4 0,2 0,48 0,-46 0,-4 0,2 0,0 0,0 0,0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57:03.778"/>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 0,'0'0,"0"0,0 0,0 0,0 0,0 0,0 0,0 0,0 0,0 0,0 0,0 0,0 0,0 0,0 0,0 0,0 0,0 0,0 0,0 0,0 0,0 0,0 0,0 0,0 0,72 25,-70-25,44 0,-44 0,44 0,-44 0,45 24,-46-24,46 0,-46 0,46 0,-46 0,-2 0,1 0,72 0,-69 0,-6 0,3 0,0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8:57.547"/>
    </inkml:context>
    <inkml:brush xml:id="br0">
      <inkml:brushProperty name="width" value="0.50019" units="cm"/>
      <inkml:brushProperty name="height" value="0.50019" units="cm"/>
      <inkml:brushProperty name="color" value="#3C3C3A"/>
    </inkml:brush>
  </inkml:definitions>
  <inkml:trace contextRef="#ctx0" brushRef="#br0">44 2441,'0'0,"0"0,0 0,0 0,0 0,-22-87,22 86,0-129,0 127,-22-168,22-43,0 210,21-220,-20 209,43-225,-43 234,63-228,-63 230,85-209,-82 203,101-176,-101 179,101-182,-102 182,125-139,-123 140,99-119,-100 121,101-79,-101 80,57-59,-56 57,55-34,-57 37,60-17,-60 17,59 4,-59-2,60 43,-59-40,35 81,-37-80,61 123,-59-120,36 117,-38-118,18 184,-19-179,20 174,-20-171,-2 189,1-185,0 139,0-147,0 176,0-173,0 170,0-173,0 132,0-131,0 109,0-112,-22 115,20-115,4 71,-2-76,-22 59,21-59,2 38,-1-38,0-3</inkml:trace>
  <inkml:trace contextRef="#ctx0" brushRef="#br0" timeOffset="482">109 1592,'0'0,"0"0,0 0,0 0,0 0,0 0,109 0,-107 0,83-22,-81 21,123-42,-122 42,121-41,-120 40,118-18,-118 19,97-20,-98 20,78-20,-79 20,79 2,-78-1,55-21,-57 19,60-18,-61 19,-2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9:00.746"/>
    </inkml:context>
    <inkml:brush xml:id="br0">
      <inkml:brushProperty name="width" value="0.50019" units="cm"/>
      <inkml:brushProperty name="height" value="0.50019" units="cm"/>
      <inkml:brushProperty name="color" value="#3C3C3A"/>
    </inkml:brush>
  </inkml:definitions>
  <inkml:trace contextRef="#ctx0" brushRef="#br0">546 719,'0'0,"0"0,0 0,-61 0,56 0,-80 21,83-20,-84 85,85-85,-86 108,84-106,-60 168,62-168,-63 147,63-147,-42 168,0 2,43-172,0 152,0-150,0 146,0-140,43 113,-38-109,99 17,-93-26,109-8,-105 4,101 0,-110 0,119-65,-121 63,101-83,1 0,-103 83,97-119,-91 111,34-98,-43 107,43-149,-42 148,-1-103,0 101,0-122,0 121,-22-104,20 100,-61-47,56 49,-74-52,81 59,-65-65,62 62,-59-37,59 38,3 2</inkml:trace>
  <inkml:trace contextRef="#ctx0" brushRef="#br0" timeOffset="802">1657 806,'0'0,"0"0,0 0,0 66,0-64,0 61,0-59,0 144,0-139,0 135,0-135,0 113,0-115,0 116,0-114,0 113,0-113,-44 69,43-74,-19 79,18-77,-40 54,39-56,6-8,-3 4,-43 21,41-20,-40-45,41 42,2-127,-1 126,0-125,0 123,0-120,0 118,44-95,-42 95,83-117,-81 117,101-117,-99 117,97-95,-99 98,144-79,-140 79,137-35,-141 37,-4 2</inkml:trace>
  <inkml:trace contextRef="#ctx0" brushRef="#br0" timeOffset="1484">2965 0,'0'0,"0"0,0 0,0 44,0 43,0-85,0 127,0 61,0-184,0 155,0-148,-22 205,21-215,-20 233,20-227,-20 178,-22 53,42-237,-20 212,-19-55,36-146,-18 139,22-150,-21 102,19-98,4 74,-2-80,0-2,0 1,0 0</inkml:trace>
  <inkml:trace contextRef="#ctx0" brushRef="#br0" timeOffset="2016">2485 1198,'0'0,"40"0,-36 0,83 0,-86 0,85 0,-84 0,127 0,-26 0,-97 0,88 0,-79 0,116 0,-129 0,-2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9:03.947"/>
    </inkml:context>
    <inkml:brush xml:id="br0">
      <inkml:brushProperty name="width" value="0.50019" units="cm"/>
      <inkml:brushProperty name="height" value="0.50019" units="cm"/>
      <inkml:brushProperty name="color" value="#3C3C3A"/>
    </inkml:brush>
  </inkml:definitions>
  <inkml:trace contextRef="#ctx0" brushRef="#br0">44 1,'0'0,"0"0,0 0,0 0,0 0,0 0,0 42,0-41,0 85,0-84,0 128,0-119,0 109,-22-11,22-109,0 100,0-91,0 100,0-107,-22 61,22-19,0-44,0 43,0-42,0-1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9:04.683"/>
    </inkml:context>
    <inkml:brush xml:id="br0">
      <inkml:brushProperty name="width" value="0.50019" units="cm"/>
      <inkml:brushProperty name="height" value="0.50019" units="cm"/>
      <inkml:brushProperty name="color" value="#3C3C3A"/>
    </inkml:brush>
  </inkml:definitions>
  <inkml:trace contextRef="#ctx0" brushRef="#br0">720 22,'0'0,"0"0,0 0,0 0,0 0,0 0,0 0,-66-22,23 22,41 0,-105 0,105 0,-62 44,64-44,-109 65,108-64,-85 107,27 10,53-105,-58 114,62-124,-38 140,37-133,-39 95,40-101,-20 105,22-108,0 85,0 15,0-93,21 54,-20-59,86 41,-80-41,117-6,-118 3,119 0,-118 0,95-22,-94 20,71-18,-20 0,-53 18,58-40,-62 41,41 1,-41 0,40-22,-41 21,-1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20:09:07.225"/>
    </inkml:context>
    <inkml:brush xml:id="br0">
      <inkml:brushProperty name="width" value="0.50019" units="cm"/>
      <inkml:brushProperty name="height" value="0.50019" units="cm"/>
      <inkml:brushProperty name="color" value="#3C3C3A"/>
    </inkml:brush>
  </inkml:definitions>
  <inkml:trace contextRef="#ctx0" brushRef="#br0">0 0,'0'0,"0"0,0 0,0 0,0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09:32.122"/>
    </inkml:context>
    <inkml:brush xml:id="br0">
      <inkml:brushProperty name="width" value="0.0999" units="cm"/>
      <inkml:brushProperty name="height" value="0.0999" units="cm"/>
      <inkml:brushProperty name="color" value="#FF3F2D"/>
    </inkml:brush>
  </inkml:definitions>
  <inkml:trace contextRef="#ctx0" brushRef="#br0">10164 1,'0'0,"0"0,0 0,0 0,0 0,0 0,-52 0,52 0,0 0,-94 0,84 0,-68 26,76-26,-100 0,100 0,-126 0,128 0,-156 0,155 0,-153 0,-15 24,156-22,-158-2,160 0,-197 0,201 0,-142 0,144 0,-172 0,168 0,-164 0,170 0,-150 0,151 0,-152 0,149 0,-146 0,147 0,-174 0,175 0,-150 0,149 0,-148 0,148 0,-148-26,150 25,-126 2,124-1,-148 0,150 0,-126 0,127 0,-128 0,123 0,-143 0,142 0,-90 0,96 0,-128 0,124 0,-146 0,147 0,-122 0,124 0,-152 0,149 0,-146 0,144 0,-116 0,120 0,-176 0,174 0,-146 0,146 0,-172 0,171 0,-144 0,146 0,-174 0,173 0,-198 0,198 0,-146 26,144-25,-194-2,195 1,-170 0,171 0,-172 0,169 0,-165 0,165 0,-166 0,172 0,-178 26,172-25,-166-2,169 1,-172 0,175 0,-204 0,199 0,-194 0,195 0,-170 25,174-24,-204-2,197 1,-190 0,193 0,-170 0,173 0,-176 0,173 0,-196 0,194 0,-166 0,171 0,-176 0,170 0,-163 0,170 0,-152 0,151 0,-150 0,148 0,-94 0,96 0,-98 0,99 0,-48 0,49 0,-50 0,49 0,-48 0,48 0,4 0,-2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2:13:17.857"/>
    </inkml:context>
    <inkml:brush xml:id="br0">
      <inkml:brushProperty name="width" value="0.25016" units="cm"/>
      <inkml:brushProperty name="height" value="0.50033" units="cm"/>
      <inkml:brushProperty name="color" value="#FFFF00"/>
      <inkml:brushProperty name="tip" value="rectangle"/>
      <inkml:brushProperty name="rasterOp" value="maskPen"/>
    </inkml:brush>
  </inkml:definitions>
  <inkml:trace contextRef="#ctx0" brushRef="#br0">554 1,'0'0,"0"0,0 0,0 0,0 0,0 0,0 0,0 0,0 0,0 0,0 0,0 0,0 0,0 0,0 0,0 0,-26 50,26-49,-50 48,49-48,-23 73,24-73,-50 73,49-73,-73 74,72-73,-47 71,49-72,-75 73,74-72,-48 72,48-74,-23 75,23-73,-48 46,48-48,2 0,-1 0,-51 50,50-49,2 48,-1-48,0-2,0 1,0 0,0 0,-25 51,24-50,2-2,-1 1,0 0,0 0,51 0,-50 0,98-26,-98 26,123-50,-120 49,118-98,-120 97,96-71,-96 72,122-74,-122 74,96-48,-95 48,70-48,-72 48,73-48,-74 48,50-23,-49 23,48-23,-48 23,-2 2,1-1,50 0,-49 0,-2 0,1 0,0 0,0 0,0 0,0 0,0 0,0 0,0 100,0-99,-50 73,48-71,-46 70,47-72,-48 73,48-73,-73 48,72-48,-47 73,49-73,-50 74,48-73,-46 71,47-71,-48 46,48-48,-48 75,48-74,-49 48,49-47,-48 47,48-49,-23 50,24-50,-50 25,48-24,4-2,-2 1,-50 75,49-73,2-4,-1 2,0 0,0 0,-51 50,50-48,2-4,-1 2,0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8:54.402"/>
    </inkml:context>
    <inkml:brush xml:id="br0">
      <inkml:brushProperty name="width" value="0.50031" units="cm"/>
      <inkml:brushProperty name="height" value="0.50031" units="cm"/>
      <inkml:brushProperty name="color" value="#3F3F3D"/>
    </inkml:brush>
  </inkml:definitions>
  <inkml:trace contextRef="#ctx0" brushRef="#br0">44 1934,'0'0,"0"-81,0 76,0-75,0 75,0-146,0 148,0-166,0 168,21-191,22-23,-42 209,41-202,18 47,-55 150,54-149,-54 148,38-117,-42 127,84-125,-84 125,62-81,-59 78,57-55,-58 57,58-37,-57 38,57-17,-58 18,37 2,-39-1,62 21,-61-20,82 106,-79-101,33 95,-36-97,60 99,-58-97,57 139,-19 4,-41-148,20 171,-20-168,20 164,-20-162,19 181,-19-183,20 185,-20-181,-2 220,1-220,21 177,-20-179,-2 117,1-119,22 100,-22-102,0 82,0-82,0 60,0-60,0-2</inkml:trace>
  <inkml:trace contextRef="#ctx0" brushRef="#br0" timeOffset="1984">1 1505,'0'0,"0"0,0 0,0 0,32 0,-21 0,71-21,-78 20,103-42,-104 42,123-19,-122 19,164-41,-166 41,125-41,-123 41,121-19,-122 19,122-41,-121 40,121-39,-121 39,-4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09.972"/>
    </inkml:context>
    <inkml:brush xml:id="br0">
      <inkml:brushProperty name="width" value="0.50031" units="cm"/>
      <inkml:brushProperty name="height" value="0.50031" units="cm"/>
      <inkml:brushProperty name="color" value="#3F3F3D"/>
    </inkml:brush>
  </inkml:definitions>
  <inkml:trace contextRef="#ctx0" brushRef="#br0">0 1,'0'0,"0"0,0 0,0 0,0 0,0 0,0 0,0 0,0 0,0 64,0 35,0-90,0 160,0-167,21 185,-20-180,20 164,-20-164,63 158,-64-163,21 146,-20-143,41 98,0 0,-41-99,20 59,-20-61,19 60,-19-60,-1-2,0 0,86 0,-83 0,58-21,-58 20,80-84,-23-35,-55 111,59-99,-62 105,61-122,-62 122,41-145,-42 148,43-150,-23 10,-19 130,20-93,-20 98,20-102,-21 106,22-105,-22 104,43-104,-43 105,0 1</inkml:trace>
  <inkml:trace contextRef="#ctx0" brushRef="#br0" timeOffset="832">2191 409,'0'0,"0"0,0 0,0 0,0 0,-43-43,41 40,-81-37,81 39,-82 2,3-1,76 0,-121 21,123-21,-105 86,104-82,-78 121,80-121,-81 121,81-122,-39 123,39-123,-18 123,20-124,0 103,0-103,108 60,-105-60,101 18,35-20,-128 0,129-20,-129 18,93-81,-101 80,83-82,-84 82,60-102,-22 5,-37 93,18-97,-20 101,20-61,-21 63,0-85,0 84,22-39,-22 1,0 37,0 3,0 0,0 0,0 0,0 65,0-63,21 125,-20-125,-2 167,1-166,0 123,0 3,0-128,22 105,-1-20,-20-85,-1-1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13.269"/>
    </inkml:context>
    <inkml:brush xml:id="br0">
      <inkml:brushProperty name="width" value="0.50031" units="cm"/>
      <inkml:brushProperty name="height" value="0.50031" units="cm"/>
      <inkml:brushProperty name="color" value="#3F3F3D"/>
    </inkml:brush>
  </inkml:definitions>
  <inkml:trace contextRef="#ctx0" brushRef="#br0">0 1,'0'0,"0"0,0 0,0 0,0 0,0 79,0-73,0 74,0-74,0 102,0-105,0 144,0-142,22 183,-1 0,-21-182,0 180,0-179,21 137,-20-138,20 122,-21-127,22 106,-21-102,19 98,-19-101,-1-2</inkml:trace>
  <inkml:trace contextRef="#ctx0" brushRef="#br0" timeOffset="1">623 194,'0'0,"0"0,0 0,0 0,0 0,0 0,0 0,0 0,0 86,0-81,0 97,0-93,22 132,-22-140,21 170,-20-162,41 154,-38-150,35 103,-36-108,59 113,-57-111,54 66,-54-71,55 32,-59-35,84-4,-83 2,82-42,-82 40,60-82,-2-17,-56 94,38-97,-41 101,19-97,-18 93,-2-122,0 124,0-119,0 123,0-84,0 83,0-82,0 24,0 56,21-38,-21 41,0-39,0 37,0 3,0 0,0 0,0 0,43-22,37 22,-74 0,80-21,-84 21,125-22,-124 22,123-21,-125 21,105-43,2 0,-106 42,82-19,2-2,-86 22,0 0,0 0,0 0,0 0</inkml:trace>
  <inkml:trace contextRef="#ctx0" brushRef="#br0" timeOffset="2">2084 774,'0'0,"0"0,86 0,-83 0,80 0,24-22,-106 22,102-41,-99 39,82-62,-83 62,80-39,-80 39,37-61,-39 61,19-60,-19 59,20-58,-20 57,19-57,-19 58,-2-37,1 40,0-43,0 42,0-41,0 41,0 2,0-1,-43-21,42 20,-62 2,61-1,-104 21,102-20,-99 63,99-62,-99 39,-3 43,104-82,-81 80,80-79,-61 83,61-82,-59 100,62-103,-43 84,42-83,-19 103,19-103,2 103,-1-102,0 102,0-23,0-78,0 75,0-73,0 59,0-64,43 62,-43-62,43 63,-42-62,41 39,-41-40,84 19,-83-19,82 41,44-42,-127 0,119 0,-112 0,97-21,-102 21,104-43,-104 42,80-41,-80 40,59-61,0 42,-60 21,39-61,-39 57,-2 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36.944"/>
    </inkml:context>
    <inkml:brush xml:id="br0">
      <inkml:brushProperty name="width" value="0.5" units="cm"/>
      <inkml:brushProperty name="height" value="0.5" units="cm"/>
      <inkml:brushProperty name="color" value="#3F3F3D"/>
    </inkml:brush>
  </inkml:definitions>
  <inkml:trace contextRef="#ctx0" brushRef="#br0">65 511,'0'0,"0"0,0 0,0 0,0 0,0 0,0 85,0-80,0 75,0-76,0 119,20 40,-19-155,-1 119,0-126,21 104,-21-104,0 62,0-62,0 62,0-4,0-54,0-5,0 0,0 0,0 0,-42-42,42 41,-42-104,41 104,-20-105,20 102,2-99,-1 100,0-100,0 99,42-120,-40 120,103-119,-6 23,-92 93,142-78,-146 83,122-59,-118 57,-7 4</inkml:trace>
  <inkml:trace contextRef="#ctx0" brushRef="#br0" timeOffset="814">1150 0,'0'0,"0"0,0 0,0 0,0 0,0 0,0 0,0 79,0-73,0 113,0-110,0 118,0-119,21 112,-20-113,19 135,-19-138,20 162,-21-160,0 180,0-181,21 138,-20-138,19 139,-19-137,-2 93,1-98,0 102,0-101,0 58,0-60,0 40,0-41</inkml:trace>
  <inkml:trace contextRef="#ctx0" brushRef="#br0" timeOffset="1277">894 872,'0'0,"0"0,0 0,0 0,0 0,0 0,43 0,59 0,-98 0,81 0,-85 0,86 0,-82 0,77 0,-78 0,79 0,-78 0,77 0,-78 0,-3 0</inkml:trace>
  <inkml:trace contextRef="#ctx0" brushRef="#br0" timeOffset="1709">2192 553,'0'0,"0"0,0 0,0 0,0 0,0 0,0 0,0 64,0-63,0 104,0-102,22 122,-22-125,42 128,-41-127,19 125,-19-123,20 100,-21-100,21 58,-20-59,41 81,-42-81,0-2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44.371"/>
    </inkml:context>
    <inkml:brush xml:id="br0">
      <inkml:brushProperty name="width" value="0.5" units="cm"/>
      <inkml:brushProperty name="height" value="0.5" units="cm"/>
      <inkml:brushProperty name="color" value="#3F3F3D"/>
    </inkml:brush>
  </inkml:definitions>
  <inkml:trace contextRef="#ctx0" brushRef="#br0">852 1,'0'0,"-42"0,41 0,-62 0,61 0,-102 0,101 0,-101 0,-23 21,123-20,-99 19,23 0,75-18,-57-2,60 0,-60 21,60-21,2 0,0 0,-42 0,42 0,0 0,-43 0,43 0,0 0,0 0,0 43,0-42,0-2,0 1,22 106,-22-102,21 77,-20-77,40 120,-38-118,37 136,-38-134,60 176,-58-172,34 125,-35-129,37 111,-38-111,17 91,-17-92,17 71,-17-73,18 54,-19-55,19 55,-18-54,-4 33,2-35,0-3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44.918"/>
    </inkml:context>
    <inkml:brush xml:id="br0">
      <inkml:brushProperty name="width" value="0.5" units="cm"/>
      <inkml:brushProperty name="height" value="0.5" units="cm"/>
      <inkml:brushProperty name="color" value="#3F3F3D"/>
    </inkml:brush>
  </inkml:definitions>
  <inkml:trace contextRef="#ctx0" brushRef="#br0">0 1,'0'0,"0"0,0 0,0 0,0 0,85 0,-84 0,105 0,-27 0,-73 0,89 0,-84 0,74 0,-82 0,79 0,-80 0,60 0,-60 0,-2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47.386"/>
    </inkml:context>
    <inkml:brush xml:id="br0">
      <inkml:brushProperty name="width" value="0.5" units="cm"/>
      <inkml:brushProperty name="height" value="0.5" units="cm"/>
      <inkml:brushProperty name="color" value="#3F3F3D"/>
    </inkml:brush>
  </inkml:definitions>
  <inkml:trace contextRef="#ctx0" brushRef="#br0">22 43,'0'0,"0"0,0 0,0 0,0 0,0 63,0-41,0 42,0-63,0 83,0-82,-21 102,21-100,0 77,0-78,0 101,0-102,0 81,0-80,0 57,0-58,0 39,0-40,0 40,0-39,0-2</inkml:trace>
  <inkml:trace contextRef="#ctx0" brushRef="#br0" timeOffset="617">1065 0,'0'0,"0"0,0 0,0 0,0 0,0 0,-42 0,40 0,-60 22,60-22,-81 42,81-41,-82 83,83-82,-83 103,83-103,-61 102,60-102,-60 123,60-122,4 143,-2-143,0 122,0-124,0 104,0-104,64 105,-63-105,104 83,-102-82,100 38,39-40,-135 0,116-20,-118 19,114-59,-110 56,76-60,-83 63,102-83,-104 84,0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49.558"/>
    </inkml:context>
    <inkml:brush xml:id="br0">
      <inkml:brushProperty name="width" value="0.5" units="cm"/>
      <inkml:brushProperty name="height" value="0.5" units="cm"/>
      <inkml:brushProperty name="color" value="#3F3F3D"/>
    </inkml:brush>
  </inkml:definitions>
  <inkml:trace contextRef="#ctx0" brushRef="#br0">22 384,'0'0,"0"0,0 0,0 0,0 0,0 0,0 0,0 61,0-58,-20 94,19-88,1 119,0-123,0 160,0-159,0 137,0-139,0 98,0-100,0 102,0-101,0 79,0-80,0 60,0-60,0-2</inkml:trace>
  <inkml:trace contextRef="#ctx0" brushRef="#br0" timeOffset="1">1086 724,'0'0,"0"0,0 0,0 0,0 0,-21-42,20 40,-41-18,41 20,-41-21,41 20,-61 2,59-1,-58 0,59 0,-60 0,61 0,-83 21,82-20,-81 83,81-81,-60 101,60-102,-39 102,40-101,-19 100,20 4,0-102,21 75,22-16,-43-64,85 42,-82-40,58 17,-60-18,83-2,-80 1,77-63,-78 61,58-82,-59 81,81-100,-78 98,33-96,-37 96,40-75,-38 75,15-54,-17 56,20-58,-20 59,-2-60,1 59,0-36,0 37,0 4,0-2,0 0,0 0,0 0,0 0,42 64,-40-62,-4 81,24 44,-21-119,-2 112,1 7,0-121,21 95,-1 0,-19-96,20 80,-20-81,-1-4</inkml:trace>
  <inkml:trace contextRef="#ctx0" brushRef="#br0" timeOffset="791">1724 1,'0'0,"0"0,0 0,0 0,0 0,0 0,0 0,0 42,0-39,0 80,0-78,21 75,-19-76,18 119,-19-117,19 95,1 47,-20-146,-2 167,1-164,22 117,-22-117,21 139,-21-38,0-102,0 99,0-101,0 60,0-61,0 61,0-22,0-37,21 39,-21-41,0-2,0 1,0 0,0 40,0-37,0-3,0 0,0 0,0 0,43 21,-41-20,38-2,-38 1,39 0,-40 0,83 0,-81 0,58-42,-59 40,81-18,-82 20,62-21,-62 21,62 0,-62 0,40-21,-39 20,39 2,-40-1,40 0,-39 0,-2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51.008"/>
    </inkml:context>
    <inkml:brush xml:id="br0">
      <inkml:brushProperty name="width" value="0.5" units="cm"/>
      <inkml:brushProperty name="height" value="0.5" units="cm"/>
      <inkml:brushProperty name="color" value="#3F3F3D"/>
    </inkml:brush>
  </inkml:definitions>
  <inkml:trace contextRef="#ctx0" brushRef="#br0">1 1,'0'0,"0"0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51.750"/>
    </inkml:context>
    <inkml:brush xml:id="br0">
      <inkml:brushProperty name="width" value="0.5" units="cm"/>
      <inkml:brushProperty name="height" value="0.5" units="cm"/>
      <inkml:brushProperty name="color" value="#3F3F3D"/>
    </inkml:brush>
  </inkml:definitions>
  <inkml:trace contextRef="#ctx0" brushRef="#br0">1 0,'0'0,"0"0,0 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39.294"/>
    </inkml:context>
    <inkml:brush xml:id="br0">
      <inkml:brushProperty name="width" value="0.35025" units="cm"/>
      <inkml:brushProperty name="height" value="0.35025" units="cm"/>
      <inkml:brushProperty name="color" value="#F2D812"/>
    </inkml:brush>
  </inkml:definitions>
  <inkml:trace contextRef="#ctx0" brushRef="#br0">43 299,'0'0,"0"0,0 0,0 0,0 0,0 0,0 42,0-38,0 35,0-36,0 79,0 19,0-95,-22 142,22-147,0 126,0 13,0-131,0 134,0-137,0 117,0-118,-20 95,19-94,1 79,0-83,0 82,0-45,0-36,0-3</inkml:trace>
  <inkml:trace contextRef="#ctx0" brushRef="#br0" timeOffset="1065">107 129,'0'0,"0"0,85-43,-83 42,81-41,-81 42,102-21,-102 21,82-21,-83 20,83 2,-83-1,83 0,-82 0,60 64,-20 21,-41-83,20 102,-21-103,21 105,-21-105,0 104,0-104,-21 83,20-83,-84 105,0-43,83-62,-123 41,18 1,105-43,-102 21,40 0,63-21,-62 21,20-21,43 0,-42 22,42-22,0 0,0 0,0 0,0 0,0 0,85 42,-84-41,62 20,35 18,-90-36,56 61,-64-64,106 85,-105-85,62 85,-63-85,86 43,-85-42,40 62,-40-62,41 40,-42-40,42 20,-40-21,-4 0,2 0,0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09:59:54.725"/>
    </inkml:context>
    <inkml:brush xml:id="br0">
      <inkml:brushProperty name="width" value="0.5" units="cm"/>
      <inkml:brushProperty name="height" value="0.5" units="cm"/>
      <inkml:brushProperty name="color" value="#3F3F3D"/>
    </inkml:brush>
  </inkml:definitions>
  <inkml:trace contextRef="#ctx0" brushRef="#br0">0 1,'0'0,"0"0,0 0,0 0,0 40,0-38,0-2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19.195"/>
    </inkml:context>
    <inkml:brush xml:id="br0">
      <inkml:brushProperty name="width" value="0.3502" units="cm"/>
      <inkml:brushProperty name="height" value="0.3502" units="cm"/>
      <inkml:brushProperty name="color" value="#00BFFF"/>
    </inkml:brush>
  </inkml:definitions>
  <inkml:trace contextRef="#ctx0" brushRef="#br0">1 664,'0'0,"0"0,0 0,0 0,0 85,0-81,0 99,0 47,0-147,21 144,-20-145,41 124,-41-124,41 103,22-41,-63-63,62 63,21-23,-82-40,80-1,-78 0,81-64,-82 62,58-103,1 23,-59 79,18-61,-21 64,21-86,-20 84,20-60,-21 60,21-60,-20 61,-2-41,1 40,0 4,0-2,0-43,0 41,0 4,0-2,22 64,-22-62,21 103,-21-103,21 125,-20-125,20 103,-21-104,43 62,-42-62,62 62,-63-63,64 43,-63-43,84 0,-81 0,77-65,-79 64,61-126,-60 120,36-114,-36 113,37-113,-38 115,18-116,-20 121,0-105,0 100,0-74,0 77,0-58,0 58,0-37,0 38,0 2</inkml:trace>
  <inkml:trace contextRef="#ctx0" brushRef="#br0" timeOffset="1236">1884 1,'0'0,"0"0,0 0,0 0,0 85,0-78,0 72,0-73,0 116,0-119,0 144,0-136,0 128,0-132,22 157,-22-160,0 142,0-140,21 137,-20-136,-2 115,1-115,0 71,0-72,0 53,0-55,0 56,0-55,0 32,0-34,0-6,0 3,0 0,0 0,0 0,0 0,64-64,-60 60,14-120,-16 113,39-85,-38 88,37-91,-38 93,17-74,-18 76,41-56,-40 57,39-58,-38 57,36-35,-36 36,16-37,-18 39,-2 2,1-1,43-42,-1 42,-41 0,41 21,-40-20,18 62,-19-59,40 56,-38-55,37 76,-37-76,16 118,-18-113,40 87,-39-92,18 97,-20-99,21 80,-20-80,-2 58,1-58,22 37,-21-37,-2-6,1 3,0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23.333"/>
    </inkml:context>
    <inkml:brush xml:id="br0">
      <inkml:brushProperty name="width" value="0.3502" units="cm"/>
      <inkml:brushProperty name="height" value="0.3502" units="cm"/>
      <inkml:brushProperty name="color" value="#00BFFF"/>
    </inkml:brush>
  </inkml:definitions>
  <inkml:trace contextRef="#ctx0" brushRef="#br0">643 642,'0'0,"0"0,0 0,0 0,0 0,-64-43,1 43,61 0,-82 0,83 0,-77 0,70 0,-73 21,77-20,-74 38,70-35,-56 60,60-60,-56 77,58-78,-18 101,19-100,-19 78,20 4,0-82,0 77,0-17,0-63,64 41,-63-41,84 20,-3-21,-79 0,83-43,-86 42,85-84,-79 79,31-95,-35 96,60-75,-58 75,35-76,-37 78,39-58,-39 58,17-58,-17 58,18-37,-19 37,-2-37,1 37,0 6,0-3,0 0,0 0,0 0,0 0,21 107,-20-105,20 103,-21-104,21 105,-20-102,-2 142,1-141,0 75,0-77,21 80,-20-80,-2 58,1-61</inkml:trace>
  <inkml:trace contextRef="#ctx0" brushRef="#br0" timeOffset="1">1285 0,'0'0,"0"0,0 0,0 0,0 0,0 0,0 0,0 0,0 43,0-42,0 105,0-102,0 142,0-140,0 138,0-142,0 188,0-187,0 187,0-187,-21 165,20-161,2 136,-1-140,0 101,0-102,0 81,0-80,0 58,0-59,0-2</inkml:trace>
  <inkml:trace contextRef="#ctx0" brushRef="#br0" timeOffset="1270">1028 813,'0'0,"0"0,86 0,-83 0,101 0,-102 0,124 0,-121 0,97 0,-99 0,123-21,-124 21,-2 0</inkml:trace>
  <inkml:trace contextRef="#ctx0" brushRef="#br0" timeOffset="1271">3126 279,'0'0,"0"0,0 0,0 0,0 0,0 0,0 0,0 0,0 64,0 0,0-62,0 103,0-101,0 99,0 47,0-22,0-126,21 146,-10-75,0-18,-11-52,0 101,0-101,21 80,-21-81,0 60,0-60,0 39,0-40,0-1</inkml:trace>
  <inkml:trace contextRef="#ctx0" brushRef="#br0" timeOffset="1272">2612 985,'0'0,"0"0,43 0,-1 0,-41 0,62 0,-62 0,83 0,-82 0,126 0,-125 0,144 0,-145 0,146-22,-145 22,101 0,-99 0,75-21,-75 20,54 2,-55-1,57-22,-56 21,33 2,-36-1,-4 0,2 0,42 0,-40 0,-4 0,2 0,0 0,0 0,0 0,0 0,0 86,0-82,0 56,0-57,0 80,0-79,22 77,-22-80,43 63,21-43,-64-21,107 21,-104-20,101-2,-100 1,99-64,-99 62,99-60,-97 58,31-56,-35 56,38-56,-37 56,16-57,-18 58,-2-58,1 58,-86-58,81 57,-75-35,76 38,-78-19,78 19,-78-20,78 20,-99 2,99-1,4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30.113"/>
    </inkml:context>
    <inkml:brush xml:id="br0">
      <inkml:brushProperty name="width" value="0.3502" units="cm"/>
      <inkml:brushProperty name="height" value="0.3502" units="cm"/>
      <inkml:brushProperty name="color" value="#00BFFF"/>
    </inkml:brush>
  </inkml:definitions>
  <inkml:trace contextRef="#ctx0" brushRef="#br0">773 1,'0'0,"0"0,0 0,0 0,0 0,22 42,-22-41,0 84,0-84,0 84,0-85,0 128,0-125,21 144,-21-8,0-129,0 140,0-143,0 136,0-139,21 120,-20-120,-2 99,1-98,0 54,0-56,0 80,0-80,0 37,0-39,0-2,0 1,0 43,0-42,0-2,0 1,0 0,0 0,-42-86,41 84,-41-39,40 40,-18-41,20 42,-64-42,62 40,-39-60,40 59,-40-16,38 18,-37-41,38 41,-60-19,59 19,-37-19,39 19,-62-20,59 20,-35 2,37-1,-82 0,80 0,-35 43,37-41,-60 39,58-39,-56 60,58-60,-18 60,19-59,-40 80,38-78,6 54,-3-56,0 79,0-77,64 55,-60-56,77 13,-76-16,97 19,-95-18,115-4,-111 2,106 0,-108 0,111 0,-109 0,85-21,-88 19,69-17,-72 18,33-20,-34 19,35-39,-35 38,35-15,-36 16,-3 2</inkml:trace>
  <inkml:trace contextRef="#ctx0" brushRef="#br0" timeOffset="927">1822 600,'0'0,"0"0,0 0,-43 0,10 0,23 0,-53 42,62-42,-60 82,58-78,-59 79,60-80,-36 91,33-81,-38 94,41-103,-17 99,18-99,2 77,-1-77,21 78,-20-77,62 54,-59-56,57 37,-58-38,101 17,-96-17,91-4,-93 2,95 0,-94 0,50-21,-52 19,75-39,-77 40,37-62,-38 60,39-59,-40 61,41-62,-41 62,19-62,-19 61,-2-60,1 59,0-58,0 60,0-41,0 39,-64-37,61 38,-37-39,38 39,-39-38,39 37,-103-37,100 38,5 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32.129"/>
    </inkml:context>
    <inkml:brush xml:id="br0">
      <inkml:brushProperty name="width" value="0.3502" units="cm"/>
      <inkml:brushProperty name="height" value="0.3502" units="cm"/>
      <inkml:brushProperty name="color" value="#00BFFF"/>
    </inkml:brush>
  </inkml:definitions>
  <inkml:trace contextRef="#ctx0" brushRef="#br0">1 0,'0'0,"0"0,0 0,0 81,0-76,21 80,-21-84,0 105,0 23,0-127,0 145,0-25,0-115,0 94,0-95,0 101,0-101,0 52,0-56,0 39,0-41,0 43,0-43,0 0,0 41,0-40,0-1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32.579"/>
    </inkml:context>
    <inkml:brush xml:id="br0">
      <inkml:brushProperty name="width" value="0.3502" units="cm"/>
      <inkml:brushProperty name="height" value="0.3502" units="cm"/>
      <inkml:brushProperty name="color" value="#00BFFF"/>
    </inkml:brush>
  </inkml:definitions>
  <inkml:trace contextRef="#ctx0" brushRef="#br0">1 1,'0'0,"0"0,0 0,0 0,0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07:57.175"/>
    </inkml:context>
    <inkml:brush xml:id="br0">
      <inkml:brushProperty name="width" value="0.4" units="cm"/>
      <inkml:brushProperty name="height" value="0.8" units="cm"/>
      <inkml:brushProperty name="color" value="#00FFFF"/>
      <inkml:brushProperty name="tip" value="rectangle"/>
      <inkml:brushProperty name="rasterOp" value="maskPen"/>
    </inkml:brush>
  </inkml:definitions>
  <inkml:trace contextRef="#ctx0" brushRef="#br0">1 43,'0'0,"0"0,0 0,0 0,0 0,0 0,0 0,0 0,128 0,-43 0,-85 0,170 0,-46 0,-120 0,153 0,-144 0,157 0,-169 0,126 0,-127 0,213 0,-57 0,-142 0,149 0,-156 0,119-42,-124 41,153 1,-140 0,150 0,-160 0,160 0,-160 0,160 0,-159 0,121 0,-123 0,162 0,-161 0,161 0,-160 0,158 0,-157 0,156 0,-159 0,120 0,-122 0,123 0,-123 0,82 0,-84 0,127 0,-125 0,81 0,-81 0,81 0,-82 0,-2 0,1 0,86 0,-83 0,-6 0,3 0,0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07.181"/>
    </inkml:context>
    <inkml:brush xml:id="br0">
      <inkml:brushProperty name="width" value="0.35" units="cm"/>
      <inkml:brushProperty name="height" value="0.35" units="cm"/>
      <inkml:brushProperty name="color" value="#0FC1A8"/>
    </inkml:brush>
  </inkml:definitions>
  <inkml:trace contextRef="#ctx0" brushRef="#br0">8916 0,'0'0,"0"0,0 0,0 0,0 0,-85 0,84 0,-83 0,82 0,-102 0,101 0,-101 0,103 0,-147 0,145 0,-164 0,166 0,-168 21,166-20,-164-2,162 1,-161 0,-25 0,191 0,-192 0,188 0,-204 22,203-22,-182 0,185 0,-187 0,183 0,-180 0,184 0,-187 0,184 0,-182 0,181 0,-179 21,182-21,-186 0,186 0,-228 0,223 0,-197 0,202 0,-185 0,184 0,-226 21,222-20,-197-2,200 1,-224 22,224-22,-224 0,225 0,-226 21,228-21,-230 0,228 0,-248 21,247-21,-224 0,223 0,-222 21,226-20,-230 20,227-21,-245 21,245-21,-224 21,223-20,-201 19,203-19,-226 20,226-21,-226 0,230 0,-213 21,209-21,-183 21,183-20,-184 19,182-19,-158 20,158-21,-116 21,118-20,-141-2,142 1,-100 21,99-20,-77-2,79 1,-81 22,81-22,-60 21,60-21,-39 0,40 0,-40 0,40 0,-41 0,41 0,2 0,-1 0,-42 21,41-20,2-2,-1 1,0 0,0 0,-43 21,43-20,0-2,0 1,0 43,0-42,-21 40,20-40,2 62,-1-61,0 81,0-81,0 81,0-82,0 83,0-82,0 103,0-102,0 121,0-120,21 120,-20-121,19 122,-19-122,-2 142,1-142,0 122,0-122,22 122,-22-122,0 143,0-143,21 121,-21-122,21 103,-20-103,-2 102,22 0,-20-102,20 83,-21-83,0 81,0-77,21 73,-20-74,19 33,-18-35,-4 36,2-36,22 58,-21-56,-2-10,1 5,0 64,0-59,0 33,0-36,0-2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13.515"/>
    </inkml:context>
    <inkml:brush xml:id="br0">
      <inkml:brushProperty name="width" value="0.35" units="cm"/>
      <inkml:brushProperty name="height" value="0.35" units="cm"/>
      <inkml:brushProperty name="color" value="#0FC1A8"/>
    </inkml:brush>
  </inkml:definitions>
  <inkml:trace contextRef="#ctx0" brushRef="#br0">8812 1,'0'0,"0"0,0 0,0 0,0 0,0 0,0 0,0 0,0 0,0 64,0 63,0-124,-22 122,2-1,19-120,-20 182,21-181,0 208,0-213,-21 212,20-207,-20 182,21-185,-21 230,21-229,0 185,0-19,0-168,-21 188,21-186,-22 188,22-191,0 170,0-158,0 125,0-129,-21 90,20-93,2 97,-1-94,0 69,0-77,0 64,0-63,0 61,0-59,0 37,0-40,0 0,0 64,0-63,0-2,0 43,0-42,0 0,0 0,-42 0,40 0,-60 0,58 0,-56 0,58 0,-81 0,80 0,-79 0,78 0,-120 0,120 0,-120-21,118 20,-158 2,157-1,-135-21,137 20,-181 2,180-1,-180-21,174 19,-167 4,171-2,-218 0,215 0,-234-22,231 21,-227 2,231-1,-257 0,254 0,-229 0,230 0,-253 0,253 0,-273 0,270 0,-247 0,249 0,-229 0,-30 0,267 0,-264 0,261 0,-245 0,251 0,-275 0,269 0,-239 22,237-22,-257 0,259 0,-239 0,241 0,-222 21,223-21,-245 21,238-20,-210-2,211 1,-212 0,218 0,-203 21,202-20,-201 20,21-21,181 0,-184 20,186-19,-165-1,166 0,-147 21,142-20,-114-2,16 22,104-21,-83 0,83 0,-84 22,80-21,-54-2,57 1,-60 0,59 0,-37 0,39 0,-61 21,59-20,6-2,-3 1,-64 0,60 0,8 0,-47 0,43 0,0 0,0 0,0 0,0 0,0 0,0 0,0 0,0 0,-42 0,39 0,6 0,-3 0,0 0,0 0,0 0,0 0,0 0,0 0,0 0,0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40.504"/>
    </inkml:context>
    <inkml:brush xml:id="br0">
      <inkml:brushProperty name="width" value="0.50021" units="cm"/>
      <inkml:brushProperty name="height" value="0.50021" units="cm"/>
      <inkml:brushProperty name="color" value="#0FC1A8"/>
    </inkml:brush>
  </inkml:definitions>
  <inkml:trace contextRef="#ctx0" brushRef="#br0">0 1,'0'-1,"0"1,0 0,0 0,0 0,0 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43.427"/>
    </inkml:context>
    <inkml:brush xml:id="br0">
      <inkml:brushProperty name="width" value="0.35025" units="cm"/>
      <inkml:brushProperty name="height" value="0.35025" units="cm"/>
      <inkml:brushProperty name="color" value="#F2D812"/>
    </inkml:brush>
  </inkml:definitions>
  <inkml:trace contextRef="#ctx0" brushRef="#br0">1 193,'0'0,"0"0,0 0,0 0,0 64,0-62,0 60,0-61,0 62,0-62,21 83,-21-5,0-73,0 57,0-62,0 84,0-83,0 60,0-60,0 60,0-61,0 40,0-40,0-1</inkml:trace>
  <inkml:trace contextRef="#ctx0" brushRef="#br0" timeOffset="954">980 23,'0'0,"0"0,0 0,-43 0,41 0,-59-21,58 20,-58 2,58-1,-80 0,82 0,-83 21,82-20,-60 19,22 20,38-37,-18 37,19-37,1 37,0-38,21 62,-20-61,62 58,-62-60,83 62,-81-61,58 59,-59-58,60 37,-60-38,38 60,-39-61,41 62,-41-61,19 60,-19-61,-2 104,1-104,-21 62,20-61,-83 38,80-38,-78 39,79-39,-57 39,57-40,-58 19,59-19,-39-2,40 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41.601"/>
    </inkml:context>
    <inkml:brush xml:id="br0">
      <inkml:brushProperty name="width" value="0.50021" units="cm"/>
      <inkml:brushProperty name="height" value="0.50021" units="cm"/>
      <inkml:brushProperty name="color" value="#0FC1A8"/>
    </inkml:brush>
  </inkml:definitions>
  <inkml:trace contextRef="#ctx0" brushRef="#br0">1 1,'0'0,"0"0,0 0,0 0,0 0,0 0,0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42.431"/>
    </inkml:context>
    <inkml:brush xml:id="br0">
      <inkml:brushProperty name="width" value="0.50021" units="cm"/>
      <inkml:brushProperty name="height" value="0.50021" units="cm"/>
      <inkml:brushProperty name="color" value="#0FC1A8"/>
    </inkml:brush>
  </inkml:definitions>
  <inkml:trace contextRef="#ctx0" brushRef="#br0">0 0,'0'0,"0"0,0 0,0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28:43.290"/>
    </inkml:context>
    <inkml:brush xml:id="br0">
      <inkml:brushProperty name="width" value="0.50021" units="cm"/>
      <inkml:brushProperty name="height" value="0.50021" units="cm"/>
      <inkml:brushProperty name="color" value="#0FC1A8"/>
    </inkml:brush>
  </inkml:definitions>
  <inkml:trace contextRef="#ctx0" brushRef="#br0">0 1,'0'0,"0"0,0 0,0 0,0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40:14.124"/>
    </inkml:context>
    <inkml:brush xml:id="br0">
      <inkml:brushProperty name="width" value="0.50012" units="cm"/>
      <inkml:brushProperty name="height" value="0.50012" units="cm"/>
      <inkml:brushProperty name="color" value="#C71585"/>
    </inkml:brush>
  </inkml:definitions>
  <inkml:trace contextRef="#ctx0" brushRef="#br0">1 1,'0'0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40:17.577"/>
    </inkml:context>
    <inkml:brush xml:id="br0">
      <inkml:brushProperty name="width" value="0.50012" units="cm"/>
      <inkml:brushProperty name="height" value="0.50012" units="cm"/>
      <inkml:brushProperty name="color" value="#C71585"/>
    </inkml:brush>
  </inkml:definitions>
  <inkml:trace contextRef="#ctx0" brushRef="#br0">1 1,'0'0,"0"0,0 0,0 0,0 0,0 0,0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40:20.090"/>
    </inkml:context>
    <inkml:brush xml:id="br0">
      <inkml:brushProperty name="width" value="0.50012" units="cm"/>
      <inkml:brushProperty name="height" value="0.50012" units="cm"/>
      <inkml:brushProperty name="color" value="#C71585"/>
    </inkml:brush>
  </inkml:definitions>
  <inkml:trace contextRef="#ctx0" brushRef="#br0">1 0,'0'0,"0"0,0 0,0 0,0 0,0 0,0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0:40:21.090"/>
    </inkml:context>
    <inkml:brush xml:id="br0">
      <inkml:brushProperty name="width" value="0.50012" units="cm"/>
      <inkml:brushProperty name="height" value="0.50012" units="cm"/>
      <inkml:brushProperty name="color" value="#C71585"/>
    </inkml:brush>
  </inkml:definitions>
  <inkml:trace contextRef="#ctx0" brushRef="#br0">0 0,'0'0,"0"0,0 0,0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19:48.809"/>
    </inkml:context>
    <inkml:brush xml:id="br0">
      <inkml:brushProperty name="width" value="0.5" units="cm"/>
      <inkml:brushProperty name="height" value="0.5" units="cm"/>
      <inkml:brushProperty name="color" value="#E7219E"/>
    </inkml:brush>
  </inkml:definitions>
  <inkml:trace contextRef="#ctx0" brushRef="#br0">133 640,'0'0,"0"0,0 0,0 0,0 0,0 0,0 44,0-37,0 52,0 5,0-62,-21 99,20-92,1 123,0-130,0 172,0-7,0-158,-21 194,20-186,1 182,0-198,-22 196,22-26,0-166,0 171,0-176,-22 132,22-25,0-104,-41 58,38-56,3-5</inkml:trace>
  <inkml:trace contextRef="#ctx0" brushRef="#br0" timeOffset="1406">155 1741,'0'0,"0"0,0 0,0 0,0 0,0 0,0 0,44 0,-43 0,-2 0,1 0,110 0,-108 0,84 0,-85 0,130-22,-127 21,168 2,-170-1,217 0,-217 0,216-23,-211 23,184 0,-189 0,216-22,-214 22,213 0,-214 0,170 0,-173 0,154-22,-152 22,128 0,-128 0,84 0,-84 0,62-22,-63 22,-1 0</inkml:trace>
  <inkml:trace contextRef="#ctx0" brushRef="#br0" timeOffset="1407">1102 1234,'0'0,"0"0,0 0,0 0,0 0,0 0,0 0,88-44,-86 43,106-20,-106 21,150-22,-148 22,168-22,-168 22,147-22,-147 21,124 2,-41-23,-86 22,82 0,-78 0,39 0,-42 0,-4 0,2 0,0 0,-141 0,128 0,-163-44,172 43,-191-42,193 42,-172-42,172 42,-150-64,20 21,131 44,-86-44,86 43,-86-86,85 85,-62-106,63 107,-64-174,64 173,-20-150,20 149,-20-149,20 149,-21-104,22 107,0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19:52.260"/>
    </inkml:context>
    <inkml:brush xml:id="br0">
      <inkml:brushProperty name="width" value="0.5" units="cm"/>
      <inkml:brushProperty name="height" value="0.5" units="cm"/>
      <inkml:brushProperty name="color" value="#E7219E"/>
    </inkml:brush>
  </inkml:definitions>
  <inkml:trace contextRef="#ctx0" brushRef="#br0">1718 2972,'0'0,"0"0,0 0,0 0,0 0,0 0,0 0,0 0,0 0,0 0,0 0,0-44,0 43,0-64,0 65,0-88,0 87,-44-64,43 63,-42-62,43 63,-44-42,44 42,-66-42,65 42,-64 2,65-1,-66 0,65 0,-64 0,64 0,-20 66,21-65,-22 86,21-85,2 84,-1-84,0 106,0-107,88 108,-87-107,108 106,-106-105,126 104,-127-105,150 84,-148-84,169 62,-169-62,146 41,-146-42,146-2,-146 1,146 0,-147 0,104-67,-104 66,60-130,-61 129,18-150,-19 149,-2-170,1 168,-44-166,44 168,-66-170,64 168,-106-144,106 146,-106-148,108 151</inkml:trace>
  <inkml:trace contextRef="#ctx0" brushRef="#br0" timeOffset="1">1278 1343,'0'0,"0"0,0 0,0 0,0 0,-22 86,22-84,0 85,0-86,0 87,0-86,22 128,-21-125,64 100,-64-102,108 105,-107-107,128 64,-128-64,106 20,-105-21,104 22,-103-22,81 0,-84 0,20-110,-21 107,0-149,-66 21,66 130,-44-108,43 108,-87-65,87 65,-42-64,43 64,-66-42,65 42,-42-42,43 43,-44 0,43 0,-42-22,43 22,-44 0,43 0,-42 0,42 0,2 0,-1 0,0 0,0 0,22-44,-21 43,86 2,-85-1,128-22,19-20,-144 40,150-20,-151 21,124-20,-126 21,106 0,-107 0,-1 0</inkml:trace>
  <inkml:trace contextRef="#ctx0" brushRef="#br0" timeOffset="2">0 727,'0'0,"0"0,0 0,0 0,52 0,-38 0,75 0,-87 0,150 0,-148 0,168 0,42 0,-208 0,235 0,-240 0,234 0,-227 0,234 0,-238 0,234 0,-234 0,191 22,-193-22,172 0,-172 0,128 0,-129 0,108 0,-105 0,-4 0</inkml:trace>
  <inkml:trace contextRef="#ctx0" brushRef="#br0" timeOffset="377">1454 683,'0'0,"0"0,0 0,0 0,0 0,0 0,22-88,-21 85,-2-104,1 103,22-103,-21 104,-2-126,1 125,0-124,0 126,0-106,0 108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19:55.306"/>
    </inkml:context>
    <inkml:brush xml:id="br0">
      <inkml:brushProperty name="width" value="0.5" units="cm"/>
      <inkml:brushProperty name="height" value="0.5" units="cm"/>
      <inkml:brushProperty name="color" value="#E7219E"/>
    </inkml:brush>
  </inkml:definitions>
  <inkml:trace contextRef="#ctx0" brushRef="#br0">0 4316,'0'0,"0"0,0 0,0 0,95 0,-79 0,138 0,-150 0,190 0,-188 0,252 0,-248 0,179 0,-183 0,164 0,-165 0,122 22,-17 0,-106-21,36 42,-39-42,-2-2,1 1,-22 44,21-43,-130-2,127 1,-146 0,145 0,-144-22,143 21,-165-42,10-17,146 54,-137-81,150 86,-127-85,126 84,-85-86,87 87,-86-86,85 85,-40-84,40 83,4-60,-2 60,0-82,0 84,44-64,-43 62,152-39,-152 42,152-22,-149 22,146-22,-147 22,148 0,-147 0,124 0,-125 0,83 0,-85 0,86-22,-85 22,62 0,-62 0,-4 0,2 0,0 0,0 0,-22-44,21 43,-130-42,129 43,-151-66,151 65,-128-64,-2-1,127 63,-100-38,-5-25,107 64,-82-62,20 21,64 42,-21-42,22 42,0-65,0 64,0-62,0 63,66-64,-64 63,84-40,-83 41,148-20,-148 20,126 2,-127-1,150 0,-149 0,126 0,-127 0,129 0,-126 0,78-22,-82 21,86 2,-84-1,60 0,-61 0,40-22,-40 21,-2 1</inkml:trace>
  <inkml:trace contextRef="#ctx0" brushRef="#br0" timeOffset="1">727 2159,'0'0,"0"0,0 0,0-89,0 87,-22-62,22 63,-44-130,43 127,-64-102,63 103,-84-104,82 102,-80-100,83 104,-64-64,64 64,-64-64,63 63,-62-18,61 19,-60-20,60 20,-38 2,39-1,-40 44,39-42,6 106,-3-107,0 130,0-126,110 122,-105-120,100 140,-101-141,124 120,-122-120,142 99,-142-102,120 82,-118-80,138 34,-139-37,119-4,-123 2,104 0,-103 0,124-88,-125 86,104-85,-105 86,62-108,-63 107,20-150,-21 31,0 110,-66-165,66 176,-110-176,110 176,-110-110,6 6,98 98,-103-81,108 86,-99-59,89 54,-55-16,66 22,-66-44,66 43,-44-20,44 21,0 0,0 0,0 0,44-44,85 44,-126 0,152 0,-154 0,174 0,-173 0,128-22,-125 21,122 2,-122-1,78 0,-81 0,62 0,-62 0,-4 0,2 0,0 0,0 0,-145 0,136 0,-145 0,147 0,-162-44,159 41,-134-60,133 58,-133-56,138 58,-120-61,121 62,-122-84,20 1,104 82,-59-58,58 56,-40-83,43 86,-42-40,42 41,-20-64,20 63,2-40,-1 41,66-64,-65 64,108-20,-108 21,130-22,-130 22,130-22,-129 22,172 0,-168 0,165 0,-169 0,150 0,-9 0,-132 0,121 0,-128 0,102 0,-103 0,82 0,-82 0,38 0,-39 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6T19:09:46.591"/>
    </inkml:context>
    <inkml:brush xml:id="br0">
      <inkml:brushProperty name="width" value="0.35025" units="cm"/>
      <inkml:brushProperty name="height" value="0.35025" units="cm"/>
      <inkml:brushProperty name="color" value="#F2D812"/>
    </inkml:brush>
  </inkml:definitions>
  <inkml:trace contextRef="#ctx0" brushRef="#br0">0 1,'0'0,"0"0,0 0,0 0,0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19:59.418"/>
    </inkml:context>
    <inkml:brush xml:id="br0">
      <inkml:brushProperty name="width" value="0.5" units="cm"/>
      <inkml:brushProperty name="height" value="0.5" units="cm"/>
      <inkml:brushProperty name="color" value="#E7219E"/>
    </inkml:brush>
  </inkml:definitions>
  <inkml:trace contextRef="#ctx0" brushRef="#br0">1 690,'0'0,"0"0,0 0,0 0,0 0,0 0,0 0,0 0,0 0,0 0,44 0,-43 0,64 0,-63 0,106 0,-104 0,146 0,-146 0,146 0,-145 0,166-22,-164 21,185 2,-185-1,162 0,-162 0,140 0,-141 0,142 0,-141 0,96 0,-100 0,82 0,-82 0,83 0,-82 0,-8 0,4 0,0 0</inkml:trace>
  <inkml:trace contextRef="#ctx0" brushRef="#br0" timeOffset="2052">1014 514,'0'0,"0"0,0 0,0 0,0-44,0 42,0-84,0 84,0-106,0 104,0-124,0 124,-22-124,21 120,1 8</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08T11:20:42.787"/>
    </inkml:context>
    <inkml:brush xml:id="br0">
      <inkml:brushProperty name="width" value="0.34991" units="cm"/>
      <inkml:brushProperty name="height" value="0.34991" units="cm"/>
      <inkml:brushProperty name="color" value="#ED1C24"/>
    </inkml:brush>
  </inkml:definitions>
  <inkml:trace contextRef="#ctx0" brushRef="#br0">1739 0,'0'0,"0"0,0 0,0 0,0 0,-79 79,78-79,-77 119,-1-1,78-117,-156 234,11-53,134-166,-208 240,203-237,-179 218,195-236,-157 235,153-228,-187 221,185-221,-104 141,111-148,-119 156,117-154,-75 112,74-109,-73 68,75-73,2-2,-1 1,0 0</inkml:trace>
  <inkml:trace contextRef="#ctx0" brushRef="#br0" timeOffset="645">81 316,'0'0,"0"0,0 0,0 0,0 0,0 0,0 0,0 0,0 78,0-75,119 152,-118-154,156 156,-151-150,224 183,-227-187,191 191,-188-188,226 186,-225-187,222 147,-224-149,187 152,-8-45,-170-101,143 109,-152-115,108 72,-38 0,-71-71,-4-4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8E2C-3FFA-2048-A1AB-E42EAE5EAE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A536F5-D409-8A4D-909B-1A6795318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93E3C7-366B-A940-8E30-F934C631D240}"/>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6AF6E317-F274-D84D-9EBD-CC065CEAE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3FDD7-E335-6440-9D3D-BB5A7448248B}"/>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408102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A4F7-8BAF-B84B-A578-E143EA8D11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202DA6-2EC2-0449-8627-246D0DB889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8B497-DE99-8E42-96DD-295FEE204C95}"/>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CD821419-4809-3849-BBF6-9592F1CAC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22E19-D8B3-B24C-9537-C377D658019A}"/>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219761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312C93-5745-F148-AF47-6A9E08E9F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BE97DF-22E9-A74B-BB8C-188EFD541B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CF490-BF75-7944-BFCC-3336889F7DC3}"/>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5F4F0D75-F88D-C64D-BCFD-64869730F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C4EEF-9B48-A443-89B2-5AFA16A45DEF}"/>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310560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6FED-29DE-584C-84CD-EAFAE8FF4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BE56A-4E98-CF42-8F69-8BF529E7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5F3CF-5A58-5C42-83A5-CC831722CF98}"/>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4BAC26D8-9BC1-724A-814B-C982EDFDF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B3CF0-E9AB-454D-9227-9D6DA36C3A95}"/>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298210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F15D-FFE7-6F4D-81A6-FD2B2EA18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4963AD-D8A8-D34A-855D-AF0914CC1A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60E72-9B7A-DE4D-B7C6-8F2114099E87}"/>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BFE2046F-78F2-5D4F-9D59-621DE747D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8F481-3191-CC4F-B145-B05E883619E8}"/>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186215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0821-6D40-524E-A6C3-2D94608C6F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093F4-2100-BB4F-A561-ACAD68CE3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D6273-D69D-AC4D-A363-B3B93D2DA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5F43A5-6017-2B4D-ABAF-A88884EBE3A6}"/>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6" name="Footer Placeholder 5">
            <a:extLst>
              <a:ext uri="{FF2B5EF4-FFF2-40B4-BE49-F238E27FC236}">
                <a16:creationId xmlns:a16="http://schemas.microsoft.com/office/drawing/2014/main" id="{1B3799B6-99A9-3640-AF97-B00849379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E14A4-ED8F-244B-988C-C8FEA7732693}"/>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351791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62F6-8DF6-A04D-ACB3-0715436C90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BAC99B-088F-AF48-A69A-49E444F806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BFE48-D339-E44B-900A-5C9524758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BC3541-F216-2842-B52B-A2CC5E111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E7691-B279-1C48-BF2B-418BB3E39B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EEB303-7BF4-B44D-B249-5EEC1BD97F59}"/>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8" name="Footer Placeholder 7">
            <a:extLst>
              <a:ext uri="{FF2B5EF4-FFF2-40B4-BE49-F238E27FC236}">
                <a16:creationId xmlns:a16="http://schemas.microsoft.com/office/drawing/2014/main" id="{E2B5DE7B-950B-3843-ABAD-92D351A6FE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8D3AD1-E132-104F-B99B-D717864F39AA}"/>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301337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6F42-0DC6-4443-8F72-AB76B7CB5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0FFB4C-7C23-BF49-BE07-2EBD2CC15CED}"/>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4" name="Footer Placeholder 3">
            <a:extLst>
              <a:ext uri="{FF2B5EF4-FFF2-40B4-BE49-F238E27FC236}">
                <a16:creationId xmlns:a16="http://schemas.microsoft.com/office/drawing/2014/main" id="{E85D0FBF-106A-7141-8E9E-21501E436D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187A2-00E1-6244-8928-32BD3AC1D897}"/>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407022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B803C-D35E-394A-8395-F351072083FF}"/>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3" name="Footer Placeholder 2">
            <a:extLst>
              <a:ext uri="{FF2B5EF4-FFF2-40B4-BE49-F238E27FC236}">
                <a16:creationId xmlns:a16="http://schemas.microsoft.com/office/drawing/2014/main" id="{20EABB03-C80C-A042-A3FB-B96BD23C7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1BD5A6-2E96-9648-B254-F140E7D67167}"/>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3367906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6FBA-8185-E24A-B4CF-2DEA4BD0B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8A37C7-F5BA-F94C-9283-9A4D82E06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4A5EFF-A2DB-E94A-ACE0-4DE4F49D6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43107-4F1C-524F-BF76-0E59AB38D072}"/>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6" name="Footer Placeholder 5">
            <a:extLst>
              <a:ext uri="{FF2B5EF4-FFF2-40B4-BE49-F238E27FC236}">
                <a16:creationId xmlns:a16="http://schemas.microsoft.com/office/drawing/2014/main" id="{9992B0C0-BD13-124F-B7E9-80B5EF90A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C35FE6-FEAB-B945-B574-14A11417CECD}"/>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3835533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02F54-7192-4943-8DAC-AEE4BA16A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0BD155-781C-6E4C-A112-C37FFE1DE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85C36D-2DDA-9244-97A7-6E6D1DB5E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7875C-2385-6641-B5F7-4E403FD685D8}"/>
              </a:ext>
            </a:extLst>
          </p:cNvPr>
          <p:cNvSpPr>
            <a:spLocks noGrp="1"/>
          </p:cNvSpPr>
          <p:nvPr>
            <p:ph type="dt" sz="half" idx="10"/>
          </p:nvPr>
        </p:nvSpPr>
        <p:spPr/>
        <p:txBody>
          <a:bodyPr/>
          <a:lstStyle/>
          <a:p>
            <a:fld id="{B571696E-D726-BE47-B905-F7451D13211D}" type="datetimeFigureOut">
              <a:rPr lang="en-US"/>
              <a:t>8/9/2020</a:t>
            </a:fld>
            <a:endParaRPr lang="en-US"/>
          </a:p>
        </p:txBody>
      </p:sp>
      <p:sp>
        <p:nvSpPr>
          <p:cNvPr id="6" name="Footer Placeholder 5">
            <a:extLst>
              <a:ext uri="{FF2B5EF4-FFF2-40B4-BE49-F238E27FC236}">
                <a16:creationId xmlns:a16="http://schemas.microsoft.com/office/drawing/2014/main" id="{0312383E-62C1-F149-BECA-2CF99E10B4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8A9393-96C6-5E40-92CD-CDC62A93D373}"/>
              </a:ext>
            </a:extLst>
          </p:cNvPr>
          <p:cNvSpPr>
            <a:spLocks noGrp="1"/>
          </p:cNvSpPr>
          <p:nvPr>
            <p:ph type="sldNum" sz="quarter" idx="12"/>
          </p:nvPr>
        </p:nvSpPr>
        <p:spPr/>
        <p:txBody>
          <a:bodyPr/>
          <a:lstStyle/>
          <a:p>
            <a:fld id="{D7EDA6E6-9CAA-E645-96C8-4D0B507810B5}" type="slidenum">
              <a:rPr lang="en-US"/>
              <a:t>‹#›</a:t>
            </a:fld>
            <a:endParaRPr lang="en-US"/>
          </a:p>
        </p:txBody>
      </p:sp>
    </p:spTree>
    <p:extLst>
      <p:ext uri="{BB962C8B-B14F-4D97-AF65-F5344CB8AC3E}">
        <p14:creationId xmlns:p14="http://schemas.microsoft.com/office/powerpoint/2010/main" val="267318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5693E0-04D8-CD4D-8907-1FE489B1E6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E014B2-22F3-D042-A861-64B6148B32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9B229-239E-4A4F-BFD1-93094A6D8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1696E-D726-BE47-B905-F7451D13211D}" type="datetimeFigureOut">
              <a:rPr lang="en-US"/>
              <a:t>8/9/2020</a:t>
            </a:fld>
            <a:endParaRPr lang="en-US"/>
          </a:p>
        </p:txBody>
      </p:sp>
      <p:sp>
        <p:nvSpPr>
          <p:cNvPr id="5" name="Footer Placeholder 4">
            <a:extLst>
              <a:ext uri="{FF2B5EF4-FFF2-40B4-BE49-F238E27FC236}">
                <a16:creationId xmlns:a16="http://schemas.microsoft.com/office/drawing/2014/main" id="{E8227928-E69B-FF48-BF77-58C18F03C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E33CF0-8C44-FA4A-81E8-03B46B6AC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DA6E6-9CAA-E645-96C8-4D0B507810B5}" type="slidenum">
              <a:rPr lang="en-US"/>
              <a:t>‹#›</a:t>
            </a:fld>
            <a:endParaRPr lang="en-US"/>
          </a:p>
        </p:txBody>
      </p:sp>
    </p:spTree>
    <p:extLst>
      <p:ext uri="{BB962C8B-B14F-4D97-AF65-F5344CB8AC3E}">
        <p14:creationId xmlns:p14="http://schemas.microsoft.com/office/powerpoint/2010/main" val="1400424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46.png" /><Relationship Id="rId13" Type="http://schemas.openxmlformats.org/officeDocument/2006/relationships/customXml" Target="../ink/ink65.xml" /><Relationship Id="rId18" Type="http://schemas.openxmlformats.org/officeDocument/2006/relationships/image" Target="../media/image51.png" /><Relationship Id="rId26" Type="http://schemas.openxmlformats.org/officeDocument/2006/relationships/customXml" Target="../ink/ink72.xml" /><Relationship Id="rId3" Type="http://schemas.openxmlformats.org/officeDocument/2006/relationships/customXml" Target="../ink/ink60.xml" /><Relationship Id="rId21" Type="http://schemas.openxmlformats.org/officeDocument/2006/relationships/customXml" Target="../ink/ink69.xml" /><Relationship Id="rId34" Type="http://schemas.openxmlformats.org/officeDocument/2006/relationships/customXml" Target="../ink/ink76.xml" /><Relationship Id="rId7" Type="http://schemas.openxmlformats.org/officeDocument/2006/relationships/customXml" Target="../ink/ink62.xml" /><Relationship Id="rId12" Type="http://schemas.openxmlformats.org/officeDocument/2006/relationships/image" Target="../media/image48.png" /><Relationship Id="rId17" Type="http://schemas.openxmlformats.org/officeDocument/2006/relationships/customXml" Target="../ink/ink67.xml" /><Relationship Id="rId25" Type="http://schemas.openxmlformats.org/officeDocument/2006/relationships/image" Target="../media/image54.png" /><Relationship Id="rId33" Type="http://schemas.openxmlformats.org/officeDocument/2006/relationships/image" Target="../media/image58.png" /><Relationship Id="rId2" Type="http://schemas.openxmlformats.org/officeDocument/2006/relationships/image" Target="../media/image10.jpeg" /><Relationship Id="rId16" Type="http://schemas.openxmlformats.org/officeDocument/2006/relationships/image" Target="../media/image50.png" /><Relationship Id="rId20" Type="http://schemas.openxmlformats.org/officeDocument/2006/relationships/image" Target="../media/image52.png" /><Relationship Id="rId29" Type="http://schemas.openxmlformats.org/officeDocument/2006/relationships/image" Target="../media/image56.png" /><Relationship Id="rId1" Type="http://schemas.openxmlformats.org/officeDocument/2006/relationships/slideLayout" Target="../slideLayouts/slideLayout2.xml" /><Relationship Id="rId6" Type="http://schemas.openxmlformats.org/officeDocument/2006/relationships/image" Target="../media/image45.png" /><Relationship Id="rId11" Type="http://schemas.openxmlformats.org/officeDocument/2006/relationships/customXml" Target="../ink/ink64.xml" /><Relationship Id="rId24" Type="http://schemas.openxmlformats.org/officeDocument/2006/relationships/customXml" Target="../ink/ink71.xml" /><Relationship Id="rId32" Type="http://schemas.openxmlformats.org/officeDocument/2006/relationships/customXml" Target="../ink/ink75.xml" /><Relationship Id="rId5" Type="http://schemas.openxmlformats.org/officeDocument/2006/relationships/customXml" Target="../ink/ink61.xml" /><Relationship Id="rId15" Type="http://schemas.openxmlformats.org/officeDocument/2006/relationships/customXml" Target="../ink/ink66.xml" /><Relationship Id="rId23" Type="http://schemas.openxmlformats.org/officeDocument/2006/relationships/image" Target="../media/image53.png" /><Relationship Id="rId28" Type="http://schemas.openxmlformats.org/officeDocument/2006/relationships/customXml" Target="../ink/ink73.xml" /><Relationship Id="rId10" Type="http://schemas.openxmlformats.org/officeDocument/2006/relationships/image" Target="../media/image47.png" /><Relationship Id="rId19" Type="http://schemas.openxmlformats.org/officeDocument/2006/relationships/customXml" Target="../ink/ink68.xml" /><Relationship Id="rId31" Type="http://schemas.openxmlformats.org/officeDocument/2006/relationships/image" Target="../media/image57.png" /><Relationship Id="rId4" Type="http://schemas.openxmlformats.org/officeDocument/2006/relationships/image" Target="../media/image440.png" /><Relationship Id="rId9" Type="http://schemas.openxmlformats.org/officeDocument/2006/relationships/customXml" Target="../ink/ink63.xml" /><Relationship Id="rId14" Type="http://schemas.openxmlformats.org/officeDocument/2006/relationships/image" Target="../media/image49.png" /><Relationship Id="rId22" Type="http://schemas.openxmlformats.org/officeDocument/2006/relationships/customXml" Target="../ink/ink70.xml" /><Relationship Id="rId27" Type="http://schemas.openxmlformats.org/officeDocument/2006/relationships/image" Target="../media/image55.png" /><Relationship Id="rId30" Type="http://schemas.openxmlformats.org/officeDocument/2006/relationships/customXml" Target="../ink/ink74.xml" /><Relationship Id="rId35" Type="http://schemas.openxmlformats.org/officeDocument/2006/relationships/image" Target="../media/image59.png" /></Relationships>
</file>

<file path=ppt/slides/_rels/slide11.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8" Type="http://schemas.openxmlformats.org/officeDocument/2006/relationships/image" Target="../media/image64.png" /><Relationship Id="rId3" Type="http://schemas.openxmlformats.org/officeDocument/2006/relationships/customXml" Target="../ink/ink77.xml" /><Relationship Id="rId7" Type="http://schemas.openxmlformats.org/officeDocument/2006/relationships/customXml" Target="../ink/ink79.xml" /><Relationship Id="rId2" Type="http://schemas.openxmlformats.org/officeDocument/2006/relationships/image" Target="../media/image12.jpeg" /><Relationship Id="rId1" Type="http://schemas.openxmlformats.org/officeDocument/2006/relationships/slideLayout" Target="../slideLayouts/slideLayout2.xml" /><Relationship Id="rId6" Type="http://schemas.openxmlformats.org/officeDocument/2006/relationships/image" Target="../media/image63.png" /><Relationship Id="rId11" Type="http://schemas.openxmlformats.org/officeDocument/2006/relationships/customXml" Target="../ink/ink82.xml" /><Relationship Id="rId5" Type="http://schemas.openxmlformats.org/officeDocument/2006/relationships/customXml" Target="../ink/ink78.xml" /><Relationship Id="rId10" Type="http://schemas.openxmlformats.org/officeDocument/2006/relationships/customXml" Target="../ink/ink81.xml" /><Relationship Id="rId4" Type="http://schemas.openxmlformats.org/officeDocument/2006/relationships/image" Target="../media/image62.png" /><Relationship Id="rId9" Type="http://schemas.openxmlformats.org/officeDocument/2006/relationships/customXml" Target="../ink/ink80.xml" /></Relationships>
</file>

<file path=ppt/slides/_rels/slide13.xml.rels><?xml version="1.0" encoding="UTF-8" standalone="yes"?>
<Relationships xmlns="http://schemas.openxmlformats.org/package/2006/relationships"><Relationship Id="rId8" Type="http://schemas.openxmlformats.org/officeDocument/2006/relationships/customXml" Target="../ink/ink87.xml" /><Relationship Id="rId13" Type="http://schemas.openxmlformats.org/officeDocument/2006/relationships/image" Target="../media/image67.png" /><Relationship Id="rId3" Type="http://schemas.openxmlformats.org/officeDocument/2006/relationships/customXml" Target="../ink/ink83.xml" /><Relationship Id="rId7" Type="http://schemas.openxmlformats.org/officeDocument/2006/relationships/customXml" Target="../ink/ink86.xml" /><Relationship Id="rId12" Type="http://schemas.openxmlformats.org/officeDocument/2006/relationships/customXml" Target="../ink/ink89.xml" /><Relationship Id="rId17" Type="http://schemas.openxmlformats.org/officeDocument/2006/relationships/image" Target="../media/image69.png" /><Relationship Id="rId2" Type="http://schemas.openxmlformats.org/officeDocument/2006/relationships/image" Target="../media/image13.jpeg" /><Relationship Id="rId16" Type="http://schemas.openxmlformats.org/officeDocument/2006/relationships/customXml" Target="../ink/ink91.xml" /><Relationship Id="rId1" Type="http://schemas.openxmlformats.org/officeDocument/2006/relationships/slideLayout" Target="../slideLayouts/slideLayout2.xml" /><Relationship Id="rId6" Type="http://schemas.openxmlformats.org/officeDocument/2006/relationships/customXml" Target="../ink/ink85.xml" /><Relationship Id="rId11" Type="http://schemas.openxmlformats.org/officeDocument/2006/relationships/image" Target="../media/image65.png" /><Relationship Id="rId5" Type="http://schemas.openxmlformats.org/officeDocument/2006/relationships/customXml" Target="../ink/ink84.xml" /><Relationship Id="rId15" Type="http://schemas.openxmlformats.org/officeDocument/2006/relationships/image" Target="../media/image68.png" /><Relationship Id="rId10" Type="http://schemas.openxmlformats.org/officeDocument/2006/relationships/customXml" Target="../ink/ink88.xml" /><Relationship Id="rId4" Type="http://schemas.openxmlformats.org/officeDocument/2006/relationships/image" Target="../media/image66.png" /><Relationship Id="rId9" Type="http://schemas.openxmlformats.org/officeDocument/2006/relationships/image" Target="../media/image61.png" /><Relationship Id="rId14" Type="http://schemas.openxmlformats.org/officeDocument/2006/relationships/customXml" Target="../ink/ink90.xml" /></Relationships>
</file>

<file path=ppt/slides/_rels/slide14.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image" Target="../media/image5.png" /><Relationship Id="rId13" Type="http://schemas.openxmlformats.org/officeDocument/2006/relationships/customXml" Target="../ink/ink6.xml" /><Relationship Id="rId18" Type="http://schemas.openxmlformats.org/officeDocument/2006/relationships/image" Target="../media/image10.png" /><Relationship Id="rId26" Type="http://schemas.openxmlformats.org/officeDocument/2006/relationships/image" Target="../media/image14.png" /><Relationship Id="rId3" Type="http://schemas.openxmlformats.org/officeDocument/2006/relationships/customXml" Target="../ink/ink1.xml" /><Relationship Id="rId21" Type="http://schemas.openxmlformats.org/officeDocument/2006/relationships/customXml" Target="../ink/ink10.xml" /><Relationship Id="rId7" Type="http://schemas.openxmlformats.org/officeDocument/2006/relationships/customXml" Target="../ink/ink3.xml" /><Relationship Id="rId12" Type="http://schemas.openxmlformats.org/officeDocument/2006/relationships/image" Target="../media/image7.png" /><Relationship Id="rId17" Type="http://schemas.openxmlformats.org/officeDocument/2006/relationships/customXml" Target="../ink/ink8.xml" /><Relationship Id="rId25" Type="http://schemas.openxmlformats.org/officeDocument/2006/relationships/customXml" Target="../ink/ink12.xml" /><Relationship Id="rId2" Type="http://schemas.openxmlformats.org/officeDocument/2006/relationships/image" Target="../media/image2.jpeg" /><Relationship Id="rId16" Type="http://schemas.openxmlformats.org/officeDocument/2006/relationships/image" Target="../media/image9.png" /><Relationship Id="rId20" Type="http://schemas.openxmlformats.org/officeDocument/2006/relationships/image" Target="../media/image11.png" /><Relationship Id="rId1" Type="http://schemas.openxmlformats.org/officeDocument/2006/relationships/slideLayout" Target="../slideLayouts/slideLayout2.xml" /><Relationship Id="rId6" Type="http://schemas.openxmlformats.org/officeDocument/2006/relationships/image" Target="../media/image4.png" /><Relationship Id="rId11" Type="http://schemas.openxmlformats.org/officeDocument/2006/relationships/customXml" Target="../ink/ink5.xml" /><Relationship Id="rId24" Type="http://schemas.openxmlformats.org/officeDocument/2006/relationships/image" Target="../media/image13.png" /><Relationship Id="rId5" Type="http://schemas.openxmlformats.org/officeDocument/2006/relationships/customXml" Target="../ink/ink2.xml" /><Relationship Id="rId15" Type="http://schemas.openxmlformats.org/officeDocument/2006/relationships/customXml" Target="../ink/ink7.xml" /><Relationship Id="rId23" Type="http://schemas.openxmlformats.org/officeDocument/2006/relationships/customXml" Target="../ink/ink11.xml" /><Relationship Id="rId28" Type="http://schemas.openxmlformats.org/officeDocument/2006/relationships/image" Target="../media/image15.png" /><Relationship Id="rId10" Type="http://schemas.openxmlformats.org/officeDocument/2006/relationships/image" Target="../media/image6.png" /><Relationship Id="rId19" Type="http://schemas.openxmlformats.org/officeDocument/2006/relationships/customXml" Target="../ink/ink9.xml" /><Relationship Id="rId4" Type="http://schemas.openxmlformats.org/officeDocument/2006/relationships/image" Target="../media/image3.png" /><Relationship Id="rId9" Type="http://schemas.openxmlformats.org/officeDocument/2006/relationships/customXml" Target="../ink/ink4.xml" /><Relationship Id="rId14" Type="http://schemas.openxmlformats.org/officeDocument/2006/relationships/image" Target="../media/image8.png" /><Relationship Id="rId22" Type="http://schemas.openxmlformats.org/officeDocument/2006/relationships/image" Target="../media/image12.png" /><Relationship Id="rId27" Type="http://schemas.openxmlformats.org/officeDocument/2006/relationships/customXml" Target="../ink/ink13.xml" /></Relationships>
</file>

<file path=ppt/slides/_rels/slide3.xml.rels><?xml version="1.0" encoding="UTF-8" standalone="yes"?>
<Relationships xmlns="http://schemas.openxmlformats.org/package/2006/relationships"><Relationship Id="rId8" Type="http://schemas.openxmlformats.org/officeDocument/2006/relationships/image" Target="../media/image19.png" /><Relationship Id="rId13" Type="http://schemas.openxmlformats.org/officeDocument/2006/relationships/customXml" Target="../ink/ink19.xml" /><Relationship Id="rId18" Type="http://schemas.openxmlformats.org/officeDocument/2006/relationships/image" Target="../media/image16.png" /><Relationship Id="rId3" Type="http://schemas.openxmlformats.org/officeDocument/2006/relationships/customXml" Target="../ink/ink14.xml" /><Relationship Id="rId7" Type="http://schemas.openxmlformats.org/officeDocument/2006/relationships/customXml" Target="../ink/ink16.xml" /><Relationship Id="rId12" Type="http://schemas.openxmlformats.org/officeDocument/2006/relationships/image" Target="../media/image21.png" /><Relationship Id="rId17" Type="http://schemas.openxmlformats.org/officeDocument/2006/relationships/customXml" Target="../ink/ink21.xml" /><Relationship Id="rId2" Type="http://schemas.openxmlformats.org/officeDocument/2006/relationships/image" Target="../media/image3.jpeg" /><Relationship Id="rId16" Type="http://schemas.openxmlformats.org/officeDocument/2006/relationships/image" Target="../media/image23.png" /><Relationship Id="rId1" Type="http://schemas.openxmlformats.org/officeDocument/2006/relationships/slideLayout" Target="../slideLayouts/slideLayout2.xml" /><Relationship Id="rId6" Type="http://schemas.openxmlformats.org/officeDocument/2006/relationships/image" Target="../media/image18.png" /><Relationship Id="rId11" Type="http://schemas.openxmlformats.org/officeDocument/2006/relationships/customXml" Target="../ink/ink18.xml" /><Relationship Id="rId5" Type="http://schemas.openxmlformats.org/officeDocument/2006/relationships/customXml" Target="../ink/ink15.xml" /><Relationship Id="rId15" Type="http://schemas.openxmlformats.org/officeDocument/2006/relationships/customXml" Target="../ink/ink20.xml" /><Relationship Id="rId10" Type="http://schemas.openxmlformats.org/officeDocument/2006/relationships/image" Target="../media/image20.png" /><Relationship Id="rId4" Type="http://schemas.openxmlformats.org/officeDocument/2006/relationships/image" Target="../media/image17.png" /><Relationship Id="rId9" Type="http://schemas.openxmlformats.org/officeDocument/2006/relationships/customXml" Target="../ink/ink17.xml" /><Relationship Id="rId14" Type="http://schemas.openxmlformats.org/officeDocument/2006/relationships/image" Target="../media/image22.png" /></Relationships>
</file>

<file path=ppt/slides/_rels/slide4.xml.rels><?xml version="1.0" encoding="UTF-8" standalone="yes"?>
<Relationships xmlns="http://schemas.openxmlformats.org/package/2006/relationships"><Relationship Id="rId8" Type="http://schemas.openxmlformats.org/officeDocument/2006/relationships/image" Target="../media/image25.png" /><Relationship Id="rId13" Type="http://schemas.openxmlformats.org/officeDocument/2006/relationships/image" Target="../media/image27.png" /><Relationship Id="rId3" Type="http://schemas.openxmlformats.org/officeDocument/2006/relationships/customXml" Target="../ink/ink22.xml" /><Relationship Id="rId7" Type="http://schemas.openxmlformats.org/officeDocument/2006/relationships/customXml" Target="../ink/ink24.xml" /><Relationship Id="rId12" Type="http://schemas.openxmlformats.org/officeDocument/2006/relationships/customXml" Target="../ink/ink27.xml" /><Relationship Id="rId2" Type="http://schemas.openxmlformats.org/officeDocument/2006/relationships/image" Target="../media/image4.jpeg" /><Relationship Id="rId16" Type="http://schemas.openxmlformats.org/officeDocument/2006/relationships/image" Target="../media/image28.png" /><Relationship Id="rId1" Type="http://schemas.openxmlformats.org/officeDocument/2006/relationships/slideLayout" Target="../slideLayouts/slideLayout2.xml" /><Relationship Id="rId6" Type="http://schemas.openxmlformats.org/officeDocument/2006/relationships/image" Target="../media/image24.png" /><Relationship Id="rId11" Type="http://schemas.openxmlformats.org/officeDocument/2006/relationships/customXml" Target="../ink/ink26.xml" /><Relationship Id="rId5" Type="http://schemas.openxmlformats.org/officeDocument/2006/relationships/customXml" Target="../ink/ink23.xml" /><Relationship Id="rId15" Type="http://schemas.openxmlformats.org/officeDocument/2006/relationships/customXml" Target="../ink/ink29.xml" /><Relationship Id="rId10" Type="http://schemas.openxmlformats.org/officeDocument/2006/relationships/image" Target="../media/image26.png" /><Relationship Id="rId4" Type="http://schemas.openxmlformats.org/officeDocument/2006/relationships/image" Target="../media/image161.png" /><Relationship Id="rId9" Type="http://schemas.openxmlformats.org/officeDocument/2006/relationships/customXml" Target="../ink/ink25.xml" /><Relationship Id="rId14" Type="http://schemas.openxmlformats.org/officeDocument/2006/relationships/customXml" Target="../ink/ink28.xml" /></Relationships>
</file>

<file path=ppt/slides/_rels/slide5.xml.rels><?xml version="1.0" encoding="UTF-8" standalone="yes"?>
<Relationships xmlns="http://schemas.openxmlformats.org/package/2006/relationships"><Relationship Id="rId8" Type="http://schemas.openxmlformats.org/officeDocument/2006/relationships/image" Target="../media/image29.png" /><Relationship Id="rId3" Type="http://schemas.openxmlformats.org/officeDocument/2006/relationships/customXml" Target="../ink/ink30.xml" /><Relationship Id="rId7" Type="http://schemas.openxmlformats.org/officeDocument/2006/relationships/customXml" Target="../ink/ink32.xml" /><Relationship Id="rId2" Type="http://schemas.openxmlformats.org/officeDocument/2006/relationships/image" Target="../media/image5.jpeg" /><Relationship Id="rId1" Type="http://schemas.openxmlformats.org/officeDocument/2006/relationships/slideLayout" Target="../slideLayouts/slideLayout2.xml" /><Relationship Id="rId6" Type="http://schemas.openxmlformats.org/officeDocument/2006/relationships/image" Target="../media/image60.png" /><Relationship Id="rId5" Type="http://schemas.openxmlformats.org/officeDocument/2006/relationships/customXml" Target="../ink/ink31.xml" /><Relationship Id="rId10" Type="http://schemas.openxmlformats.org/officeDocument/2006/relationships/image" Target="../media/image31.png" /><Relationship Id="rId4" Type="http://schemas.openxmlformats.org/officeDocument/2006/relationships/image" Target="../media/image30.png" /><Relationship Id="rId9" Type="http://schemas.openxmlformats.org/officeDocument/2006/relationships/customXml" Target="../ink/ink33.xml" /></Relationships>
</file>

<file path=ppt/slides/_rels/slide6.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310.png" /><Relationship Id="rId13" Type="http://schemas.openxmlformats.org/officeDocument/2006/relationships/customXml" Target="../ink/ink39.xml" /><Relationship Id="rId18" Type="http://schemas.openxmlformats.org/officeDocument/2006/relationships/image" Target="../media/image36.png" /><Relationship Id="rId3" Type="http://schemas.openxmlformats.org/officeDocument/2006/relationships/customXml" Target="../ink/ink34.xml" /><Relationship Id="rId21" Type="http://schemas.openxmlformats.org/officeDocument/2006/relationships/customXml" Target="../ink/ink43.xml" /><Relationship Id="rId7" Type="http://schemas.openxmlformats.org/officeDocument/2006/relationships/customXml" Target="../ink/ink36.xml" /><Relationship Id="rId12" Type="http://schemas.openxmlformats.org/officeDocument/2006/relationships/image" Target="../media/image33.png" /><Relationship Id="rId17" Type="http://schemas.openxmlformats.org/officeDocument/2006/relationships/customXml" Target="../ink/ink41.xml" /><Relationship Id="rId2" Type="http://schemas.openxmlformats.org/officeDocument/2006/relationships/image" Target="../media/image7.jpeg" /><Relationship Id="rId16" Type="http://schemas.openxmlformats.org/officeDocument/2006/relationships/image" Target="../media/image35.png" /><Relationship Id="rId20" Type="http://schemas.openxmlformats.org/officeDocument/2006/relationships/image" Target="../media/image37.png" /><Relationship Id="rId1" Type="http://schemas.openxmlformats.org/officeDocument/2006/relationships/slideLayout" Target="../slideLayouts/slideLayout2.xml" /><Relationship Id="rId6" Type="http://schemas.openxmlformats.org/officeDocument/2006/relationships/image" Target="../media/image100.png" /><Relationship Id="rId11" Type="http://schemas.openxmlformats.org/officeDocument/2006/relationships/customXml" Target="../ink/ink38.xml" /><Relationship Id="rId5" Type="http://schemas.openxmlformats.org/officeDocument/2006/relationships/customXml" Target="../ink/ink35.xml" /><Relationship Id="rId15" Type="http://schemas.openxmlformats.org/officeDocument/2006/relationships/customXml" Target="../ink/ink40.xml" /><Relationship Id="rId10" Type="http://schemas.openxmlformats.org/officeDocument/2006/relationships/image" Target="../media/image32.png" /><Relationship Id="rId19" Type="http://schemas.openxmlformats.org/officeDocument/2006/relationships/customXml" Target="../ink/ink42.xml" /><Relationship Id="rId4" Type="http://schemas.openxmlformats.org/officeDocument/2006/relationships/image" Target="../media/image290.png" /><Relationship Id="rId9" Type="http://schemas.openxmlformats.org/officeDocument/2006/relationships/customXml" Target="../ink/ink37.xml" /><Relationship Id="rId14" Type="http://schemas.openxmlformats.org/officeDocument/2006/relationships/image" Target="../media/image34.png" /><Relationship Id="rId22" Type="http://schemas.openxmlformats.org/officeDocument/2006/relationships/image" Target="../media/image38.png" /></Relationships>
</file>

<file path=ppt/slides/_rels/slide8.xml.rels><?xml version="1.0" encoding="UTF-8" standalone="yes"?>
<Relationships xmlns="http://schemas.openxmlformats.org/package/2006/relationships"><Relationship Id="rId8" Type="http://schemas.openxmlformats.org/officeDocument/2006/relationships/image" Target="../media/image360.png" /><Relationship Id="rId13" Type="http://schemas.openxmlformats.org/officeDocument/2006/relationships/customXml" Target="../ink/ink49.xml" /><Relationship Id="rId3" Type="http://schemas.openxmlformats.org/officeDocument/2006/relationships/customXml" Target="../ink/ink44.xml" /><Relationship Id="rId7" Type="http://schemas.openxmlformats.org/officeDocument/2006/relationships/customXml" Target="../ink/ink46.xml" /><Relationship Id="rId12" Type="http://schemas.openxmlformats.org/officeDocument/2006/relationships/image" Target="../media/image39.png" /><Relationship Id="rId2" Type="http://schemas.openxmlformats.org/officeDocument/2006/relationships/image" Target="../media/image8.jpeg" /><Relationship Id="rId16" Type="http://schemas.openxmlformats.org/officeDocument/2006/relationships/image" Target="../media/image41.png" /><Relationship Id="rId1" Type="http://schemas.openxmlformats.org/officeDocument/2006/relationships/slideLayout" Target="../slideLayouts/slideLayout2.xml" /><Relationship Id="rId6" Type="http://schemas.openxmlformats.org/officeDocument/2006/relationships/image" Target="../media/image350.png" /><Relationship Id="rId11" Type="http://schemas.openxmlformats.org/officeDocument/2006/relationships/customXml" Target="../ink/ink48.xml" /><Relationship Id="rId5" Type="http://schemas.openxmlformats.org/officeDocument/2006/relationships/customXml" Target="../ink/ink45.xml" /><Relationship Id="rId15" Type="http://schemas.openxmlformats.org/officeDocument/2006/relationships/customXml" Target="../ink/ink50.xml" /><Relationship Id="rId10" Type="http://schemas.openxmlformats.org/officeDocument/2006/relationships/image" Target="../media/image370.png" /><Relationship Id="rId4" Type="http://schemas.openxmlformats.org/officeDocument/2006/relationships/image" Target="../media/image340.png" /><Relationship Id="rId9" Type="http://schemas.openxmlformats.org/officeDocument/2006/relationships/customXml" Target="../ink/ink47.xml" /><Relationship Id="rId14" Type="http://schemas.openxmlformats.org/officeDocument/2006/relationships/image" Target="../media/image40.png" /></Relationships>
</file>

<file path=ppt/slides/_rels/slide9.xml.rels><?xml version="1.0" encoding="UTF-8" standalone="yes"?>
<Relationships xmlns="http://schemas.openxmlformats.org/package/2006/relationships"><Relationship Id="rId8" Type="http://schemas.openxmlformats.org/officeDocument/2006/relationships/image" Target="../media/image170.png" /><Relationship Id="rId13" Type="http://schemas.openxmlformats.org/officeDocument/2006/relationships/customXml" Target="../ink/ink56.xml" /><Relationship Id="rId18" Type="http://schemas.openxmlformats.org/officeDocument/2006/relationships/image" Target="../media/image43.png" /><Relationship Id="rId3" Type="http://schemas.openxmlformats.org/officeDocument/2006/relationships/customXml" Target="../ink/ink51.xml" /><Relationship Id="rId7" Type="http://schemas.openxmlformats.org/officeDocument/2006/relationships/customXml" Target="../ink/ink53.xml" /><Relationship Id="rId12" Type="http://schemas.openxmlformats.org/officeDocument/2006/relationships/image" Target="../media/image400.png" /><Relationship Id="rId17" Type="http://schemas.openxmlformats.org/officeDocument/2006/relationships/customXml" Target="../ink/ink58.xml" /><Relationship Id="rId2" Type="http://schemas.openxmlformats.org/officeDocument/2006/relationships/image" Target="../media/image9.jpeg" /><Relationship Id="rId16" Type="http://schemas.openxmlformats.org/officeDocument/2006/relationships/image" Target="../media/image42.png" /><Relationship Id="rId20" Type="http://schemas.openxmlformats.org/officeDocument/2006/relationships/image" Target="../media/image44.png" /><Relationship Id="rId1" Type="http://schemas.openxmlformats.org/officeDocument/2006/relationships/slideLayout" Target="../slideLayouts/slideLayout2.xml" /><Relationship Id="rId6" Type="http://schemas.openxmlformats.org/officeDocument/2006/relationships/image" Target="../media/image160.png" /><Relationship Id="rId11" Type="http://schemas.openxmlformats.org/officeDocument/2006/relationships/customXml" Target="../ink/ink55.xml" /><Relationship Id="rId5" Type="http://schemas.openxmlformats.org/officeDocument/2006/relationships/customXml" Target="../ink/ink52.xml" /><Relationship Id="rId15" Type="http://schemas.openxmlformats.org/officeDocument/2006/relationships/customXml" Target="../ink/ink57.xml" /><Relationship Id="rId10" Type="http://schemas.openxmlformats.org/officeDocument/2006/relationships/image" Target="../media/image390.png" /><Relationship Id="rId19" Type="http://schemas.openxmlformats.org/officeDocument/2006/relationships/customXml" Target="../ink/ink59.xml" /><Relationship Id="rId4" Type="http://schemas.openxmlformats.org/officeDocument/2006/relationships/image" Target="../media/image150.png" /><Relationship Id="rId9" Type="http://schemas.openxmlformats.org/officeDocument/2006/relationships/customXml" Target="../ink/ink54.xml" /><Relationship Id="rId14" Type="http://schemas.openxmlformats.org/officeDocument/2006/relationships/image" Target="../media/image410.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0ECE-A42F-134D-81D5-071E6A4AB6D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08778F0-174E-D249-9A47-30C4AEF2849A}"/>
              </a:ext>
            </a:extLst>
          </p:cNvPr>
          <p:cNvSpPr>
            <a:spLocks noGrp="1"/>
          </p:cNvSpPr>
          <p:nvPr>
            <p:ph type="subTitle" idx="1"/>
          </p:nvPr>
        </p:nvSpPr>
        <p:spPr/>
        <p:txBody>
          <a:bodyPr/>
          <a:lstStyle/>
          <a:p>
            <a:endParaRPr lang="en-US"/>
          </a:p>
        </p:txBody>
      </p:sp>
      <p:pic>
        <p:nvPicPr>
          <p:cNvPr id="4" name="Picture 4">
            <a:extLst>
              <a:ext uri="{FF2B5EF4-FFF2-40B4-BE49-F238E27FC236}">
                <a16:creationId xmlns:a16="http://schemas.microsoft.com/office/drawing/2014/main" id="{717A0037-9EBF-B34C-BDF3-A5643217D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10" y="618744"/>
            <a:ext cx="11293780" cy="5620512"/>
          </a:xfrm>
          <a:prstGeom prst="rect">
            <a:avLst/>
          </a:prstGeom>
        </p:spPr>
      </p:pic>
      <p:sp>
        <p:nvSpPr>
          <p:cNvPr id="5" name="TextBox 4">
            <a:extLst>
              <a:ext uri="{FF2B5EF4-FFF2-40B4-BE49-F238E27FC236}">
                <a16:creationId xmlns:a16="http://schemas.microsoft.com/office/drawing/2014/main" id="{FDFA0098-EE8E-864F-86E3-8F7E20388722}"/>
              </a:ext>
            </a:extLst>
          </p:cNvPr>
          <p:cNvSpPr txBox="1"/>
          <p:nvPr/>
        </p:nvSpPr>
        <p:spPr>
          <a:xfrm rot="10800000" flipV="1">
            <a:off x="748200" y="2341461"/>
            <a:ext cx="11943623" cy="1446550"/>
          </a:xfrm>
          <a:prstGeom prst="rect">
            <a:avLst/>
          </a:prstGeom>
          <a:noFill/>
        </p:spPr>
        <p:txBody>
          <a:bodyPr wrap="square" rtlCol="0">
            <a:spAutoFit/>
          </a:bodyPr>
          <a:lstStyle/>
          <a:p>
            <a:pPr algn="l"/>
            <a:r>
              <a:rPr lang="en-US" sz="8800" b="1">
                <a:solidFill>
                  <a:srgbClr val="002060"/>
                </a:solidFill>
              </a:rPr>
              <a:t>Ischemic heart disease </a:t>
            </a:r>
          </a:p>
        </p:txBody>
      </p:sp>
      <p:sp>
        <p:nvSpPr>
          <p:cNvPr id="6" name="TextBox 5">
            <a:extLst>
              <a:ext uri="{FF2B5EF4-FFF2-40B4-BE49-F238E27FC236}">
                <a16:creationId xmlns:a16="http://schemas.microsoft.com/office/drawing/2014/main" id="{669B5E27-96C9-F643-B151-A6474988D7C4}"/>
              </a:ext>
            </a:extLst>
          </p:cNvPr>
          <p:cNvSpPr txBox="1"/>
          <p:nvPr/>
        </p:nvSpPr>
        <p:spPr>
          <a:xfrm>
            <a:off x="8303808" y="3509963"/>
            <a:ext cx="3139992" cy="707886"/>
          </a:xfrm>
          <a:prstGeom prst="rect">
            <a:avLst/>
          </a:prstGeom>
          <a:noFill/>
        </p:spPr>
        <p:txBody>
          <a:bodyPr wrap="square" rtlCol="0">
            <a:spAutoFit/>
          </a:bodyPr>
          <a:lstStyle/>
          <a:p>
            <a:pPr algn="l"/>
            <a:r>
              <a:rPr lang="en-US" sz="4000" b="1">
                <a:solidFill>
                  <a:srgbClr val="002060"/>
                </a:solidFill>
              </a:rPr>
              <a:t>In pregnancy </a:t>
            </a:r>
          </a:p>
        </p:txBody>
      </p:sp>
    </p:spTree>
    <p:extLst>
      <p:ext uri="{BB962C8B-B14F-4D97-AF65-F5344CB8AC3E}">
        <p14:creationId xmlns:p14="http://schemas.microsoft.com/office/powerpoint/2010/main" val="521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97E1-4FCC-BB48-A61A-F0AA3DC0129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0292AC8-C24B-6A49-93F6-08CCE5A20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657"/>
            <a:ext cx="12192000" cy="6896657"/>
          </a:xfrm>
        </p:spPr>
      </p:pic>
      <mc:AlternateContent xmlns:mc="http://schemas.openxmlformats.org/markup-compatibility/2006" xmlns:p14="http://schemas.microsoft.com/office/powerpoint/2010/main">
        <mc:Choice Requires="p14">
          <p:contentPart p14:bwMode="auto" r:id="rId3">
            <p14:nvContentPartPr>
              <p14:cNvPr id="21" name="Ink 21">
                <a:extLst>
                  <a:ext uri="{FF2B5EF4-FFF2-40B4-BE49-F238E27FC236}">
                    <a16:creationId xmlns:a16="http://schemas.microsoft.com/office/drawing/2014/main" id="{05CF73CD-0489-4D4F-B3EE-501AB2C505A1}"/>
                  </a:ext>
                </a:extLst>
              </p14:cNvPr>
              <p14:cNvContentPartPr/>
              <p14:nvPr/>
            </p14:nvContentPartPr>
            <p14:xfrm>
              <a:off x="5283347" y="105685"/>
              <a:ext cx="433440" cy="789840"/>
            </p14:xfrm>
          </p:contentPart>
        </mc:Choice>
        <mc:Fallback xmlns="">
          <p:pic>
            <p:nvPicPr>
              <p:cNvPr id="21" name="Ink 21">
                <a:extLst>
                  <a:ext uri="{FF2B5EF4-FFF2-40B4-BE49-F238E27FC236}">
                    <a16:creationId xmlns:a16="http://schemas.microsoft.com/office/drawing/2014/main" id="{05CF73CD-0489-4D4F-B3EE-501AB2C505A1}"/>
                  </a:ext>
                </a:extLst>
              </p:cNvPr>
              <p:cNvPicPr/>
              <p:nvPr/>
            </p:nvPicPr>
            <p:blipFill>
              <a:blip r:embed="rId4"/>
              <a:stretch>
                <a:fillRect/>
              </a:stretch>
            </p:blipFill>
            <p:spPr>
              <a:xfrm>
                <a:off x="5193707" y="15685"/>
                <a:ext cx="613440" cy="969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6" name="Ink 36">
                <a:extLst>
                  <a:ext uri="{FF2B5EF4-FFF2-40B4-BE49-F238E27FC236}">
                    <a16:creationId xmlns:a16="http://schemas.microsoft.com/office/drawing/2014/main" id="{7AB5FE83-749F-3E40-AF69-DCE1D9CB32AA}"/>
                  </a:ext>
                </a:extLst>
              </p14:cNvPr>
              <p14:cNvContentPartPr/>
              <p14:nvPr/>
            </p14:nvContentPartPr>
            <p14:xfrm>
              <a:off x="9506147" y="183445"/>
              <a:ext cx="851040" cy="495000"/>
            </p14:xfrm>
          </p:contentPart>
        </mc:Choice>
        <mc:Fallback xmlns="">
          <p:pic>
            <p:nvPicPr>
              <p:cNvPr id="36" name="Ink 36">
                <a:extLst>
                  <a:ext uri="{FF2B5EF4-FFF2-40B4-BE49-F238E27FC236}">
                    <a16:creationId xmlns:a16="http://schemas.microsoft.com/office/drawing/2014/main" id="{7AB5FE83-749F-3E40-AF69-DCE1D9CB32AA}"/>
                  </a:ext>
                </a:extLst>
              </p:cNvPr>
              <p:cNvPicPr/>
              <p:nvPr/>
            </p:nvPicPr>
            <p:blipFill>
              <a:blip r:embed="rId6"/>
              <a:stretch>
                <a:fillRect/>
              </a:stretch>
            </p:blipFill>
            <p:spPr>
              <a:xfrm>
                <a:off x="9416147" y="93805"/>
                <a:ext cx="1031040" cy="67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B2F213CC-E37A-AA4D-98D1-D13B1C8088D7}"/>
                  </a:ext>
                </a:extLst>
              </p14:cNvPr>
              <p14:cNvContentPartPr/>
              <p14:nvPr/>
            </p14:nvContentPartPr>
            <p14:xfrm>
              <a:off x="10534667" y="98485"/>
              <a:ext cx="1067760" cy="564480"/>
            </p14:xfrm>
          </p:contentPart>
        </mc:Choice>
        <mc:Fallback xmlns="">
          <p:pic>
            <p:nvPicPr>
              <p:cNvPr id="37" name="Ink 36">
                <a:extLst>
                  <a:ext uri="{FF2B5EF4-FFF2-40B4-BE49-F238E27FC236}">
                    <a16:creationId xmlns:a16="http://schemas.microsoft.com/office/drawing/2014/main" id="{B2F213CC-E37A-AA4D-98D1-D13B1C8088D7}"/>
                  </a:ext>
                </a:extLst>
              </p:cNvPr>
              <p:cNvPicPr/>
              <p:nvPr/>
            </p:nvPicPr>
            <p:blipFill>
              <a:blip r:embed="rId8"/>
              <a:stretch>
                <a:fillRect/>
              </a:stretch>
            </p:blipFill>
            <p:spPr>
              <a:xfrm>
                <a:off x="10444667" y="8485"/>
                <a:ext cx="1247400" cy="74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Ink 42">
                <a:extLst>
                  <a:ext uri="{FF2B5EF4-FFF2-40B4-BE49-F238E27FC236}">
                    <a16:creationId xmlns:a16="http://schemas.microsoft.com/office/drawing/2014/main" id="{ADF68393-FAD9-4D4E-BBEC-97E13901B5B0}"/>
                  </a:ext>
                </a:extLst>
              </p14:cNvPr>
              <p14:cNvContentPartPr/>
              <p14:nvPr/>
            </p14:nvContentPartPr>
            <p14:xfrm>
              <a:off x="5945746" y="189530"/>
              <a:ext cx="851040" cy="574560"/>
            </p14:xfrm>
          </p:contentPart>
        </mc:Choice>
        <mc:Fallback xmlns="">
          <p:pic>
            <p:nvPicPr>
              <p:cNvPr id="42" name="Ink 42">
                <a:extLst>
                  <a:ext uri="{FF2B5EF4-FFF2-40B4-BE49-F238E27FC236}">
                    <a16:creationId xmlns:a16="http://schemas.microsoft.com/office/drawing/2014/main" id="{ADF68393-FAD9-4D4E-BBEC-97E13901B5B0}"/>
                  </a:ext>
                </a:extLst>
              </p:cNvPr>
              <p:cNvPicPr/>
              <p:nvPr/>
            </p:nvPicPr>
            <p:blipFill>
              <a:blip r:embed="rId10"/>
              <a:stretch>
                <a:fillRect/>
              </a:stretch>
            </p:blipFill>
            <p:spPr>
              <a:xfrm>
                <a:off x="5855746" y="99530"/>
                <a:ext cx="1030680" cy="754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EE5504C4-B6F6-5941-9C3A-D0555F021EA7}"/>
                  </a:ext>
                </a:extLst>
              </p14:cNvPr>
              <p14:cNvContentPartPr/>
              <p14:nvPr/>
            </p14:nvContentPartPr>
            <p14:xfrm>
              <a:off x="6979666" y="181610"/>
              <a:ext cx="306720" cy="514440"/>
            </p14:xfrm>
          </p:contentPart>
        </mc:Choice>
        <mc:Fallback xmlns="">
          <p:pic>
            <p:nvPicPr>
              <p:cNvPr id="44" name="Ink 43">
                <a:extLst>
                  <a:ext uri="{FF2B5EF4-FFF2-40B4-BE49-F238E27FC236}">
                    <a16:creationId xmlns:a16="http://schemas.microsoft.com/office/drawing/2014/main" id="{EE5504C4-B6F6-5941-9C3A-D0555F021EA7}"/>
                  </a:ext>
                </a:extLst>
              </p:cNvPr>
              <p:cNvPicPr/>
              <p:nvPr/>
            </p:nvPicPr>
            <p:blipFill>
              <a:blip r:embed="rId12"/>
              <a:stretch>
                <a:fillRect/>
              </a:stretch>
            </p:blipFill>
            <p:spPr>
              <a:xfrm>
                <a:off x="6889666" y="91610"/>
                <a:ext cx="48636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A12C26C9-C1F8-D348-9CAC-5B1101F9CF59}"/>
                  </a:ext>
                </a:extLst>
              </p14:cNvPr>
              <p14:cNvContentPartPr/>
              <p14:nvPr/>
            </p14:nvContentPartPr>
            <p14:xfrm>
              <a:off x="7003066" y="495530"/>
              <a:ext cx="223200" cy="360"/>
            </p14:xfrm>
          </p:contentPart>
        </mc:Choice>
        <mc:Fallback xmlns="">
          <p:pic>
            <p:nvPicPr>
              <p:cNvPr id="45" name="Ink 44">
                <a:extLst>
                  <a:ext uri="{FF2B5EF4-FFF2-40B4-BE49-F238E27FC236}">
                    <a16:creationId xmlns:a16="http://schemas.microsoft.com/office/drawing/2014/main" id="{A12C26C9-C1F8-D348-9CAC-5B1101F9CF59}"/>
                  </a:ext>
                </a:extLst>
              </p:cNvPr>
              <p:cNvPicPr/>
              <p:nvPr/>
            </p:nvPicPr>
            <p:blipFill>
              <a:blip r:embed="rId14"/>
              <a:stretch>
                <a:fillRect/>
              </a:stretch>
            </p:blipFill>
            <p:spPr>
              <a:xfrm>
                <a:off x="6913066" y="405530"/>
                <a:ext cx="4028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0" name="Ink 50">
                <a:extLst>
                  <a:ext uri="{FF2B5EF4-FFF2-40B4-BE49-F238E27FC236}">
                    <a16:creationId xmlns:a16="http://schemas.microsoft.com/office/drawing/2014/main" id="{06C486DA-00F5-B146-9ABB-21C7504CBE87}"/>
                  </a:ext>
                </a:extLst>
              </p14:cNvPr>
              <p14:cNvContentPartPr/>
              <p14:nvPr/>
            </p14:nvContentPartPr>
            <p14:xfrm>
              <a:off x="7446946" y="334970"/>
              <a:ext cx="521640" cy="398520"/>
            </p14:xfrm>
          </p:contentPart>
        </mc:Choice>
        <mc:Fallback xmlns="">
          <p:pic>
            <p:nvPicPr>
              <p:cNvPr id="50" name="Ink 50">
                <a:extLst>
                  <a:ext uri="{FF2B5EF4-FFF2-40B4-BE49-F238E27FC236}">
                    <a16:creationId xmlns:a16="http://schemas.microsoft.com/office/drawing/2014/main" id="{06C486DA-00F5-B146-9ABB-21C7504CBE87}"/>
                  </a:ext>
                </a:extLst>
              </p:cNvPr>
              <p:cNvPicPr/>
              <p:nvPr/>
            </p:nvPicPr>
            <p:blipFill>
              <a:blip r:embed="rId16"/>
              <a:stretch>
                <a:fillRect/>
              </a:stretch>
            </p:blipFill>
            <p:spPr>
              <a:xfrm>
                <a:off x="7357306" y="244970"/>
                <a:ext cx="701280" cy="578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3">
                <a:extLst>
                  <a:ext uri="{FF2B5EF4-FFF2-40B4-BE49-F238E27FC236}">
                    <a16:creationId xmlns:a16="http://schemas.microsoft.com/office/drawing/2014/main" id="{F9717BC2-FE9E-9A4C-8F9D-F00CB2A65A75}"/>
                  </a:ext>
                </a:extLst>
              </p14:cNvPr>
              <p14:cNvContentPartPr/>
              <p14:nvPr/>
            </p14:nvContentPartPr>
            <p14:xfrm>
              <a:off x="8067586" y="181610"/>
              <a:ext cx="897120" cy="553320"/>
            </p14:xfrm>
          </p:contentPart>
        </mc:Choice>
        <mc:Fallback xmlns="">
          <p:pic>
            <p:nvPicPr>
              <p:cNvPr id="53" name="Ink 53">
                <a:extLst>
                  <a:ext uri="{FF2B5EF4-FFF2-40B4-BE49-F238E27FC236}">
                    <a16:creationId xmlns:a16="http://schemas.microsoft.com/office/drawing/2014/main" id="{F9717BC2-FE9E-9A4C-8F9D-F00CB2A65A75}"/>
                  </a:ext>
                </a:extLst>
              </p:cNvPr>
              <p:cNvPicPr/>
              <p:nvPr/>
            </p:nvPicPr>
            <p:blipFill>
              <a:blip r:embed="rId18"/>
              <a:stretch>
                <a:fillRect/>
              </a:stretch>
            </p:blipFill>
            <p:spPr>
              <a:xfrm>
                <a:off x="7977946" y="91970"/>
                <a:ext cx="1076760" cy="732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 name="Ink 53">
                <a:extLst>
                  <a:ext uri="{FF2B5EF4-FFF2-40B4-BE49-F238E27FC236}">
                    <a16:creationId xmlns:a16="http://schemas.microsoft.com/office/drawing/2014/main" id="{31768283-746B-694F-B42D-E89C63E65487}"/>
                  </a:ext>
                </a:extLst>
              </p14:cNvPr>
              <p14:cNvContentPartPr/>
              <p14:nvPr/>
            </p14:nvContentPartPr>
            <p14:xfrm>
              <a:off x="8075146" y="174050"/>
              <a:ext cx="360" cy="360"/>
            </p14:xfrm>
          </p:contentPart>
        </mc:Choice>
        <mc:Fallback xmlns="">
          <p:pic>
            <p:nvPicPr>
              <p:cNvPr id="54" name="Ink 53">
                <a:extLst>
                  <a:ext uri="{FF2B5EF4-FFF2-40B4-BE49-F238E27FC236}">
                    <a16:creationId xmlns:a16="http://schemas.microsoft.com/office/drawing/2014/main" id="{31768283-746B-694F-B42D-E89C63E65487}"/>
                  </a:ext>
                </a:extLst>
              </p:cNvPr>
              <p:cNvPicPr/>
              <p:nvPr/>
            </p:nvPicPr>
            <p:blipFill>
              <a:blip r:embed="rId20"/>
              <a:stretch>
                <a:fillRect/>
              </a:stretch>
            </p:blipFill>
            <p:spPr>
              <a:xfrm>
                <a:off x="7985506" y="84410"/>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5" name="Ink 54">
                <a:extLst>
                  <a:ext uri="{FF2B5EF4-FFF2-40B4-BE49-F238E27FC236}">
                    <a16:creationId xmlns:a16="http://schemas.microsoft.com/office/drawing/2014/main" id="{E0D87004-A2FD-AC45-9962-C8239E3498FA}"/>
                  </a:ext>
                </a:extLst>
              </p14:cNvPr>
              <p14:cNvContentPartPr/>
              <p14:nvPr/>
            </p14:nvContentPartPr>
            <p14:xfrm>
              <a:off x="6696346" y="189530"/>
              <a:ext cx="360" cy="360"/>
            </p14:xfrm>
          </p:contentPart>
        </mc:Choice>
        <mc:Fallback xmlns="">
          <p:pic>
            <p:nvPicPr>
              <p:cNvPr id="55" name="Ink 54">
                <a:extLst>
                  <a:ext uri="{FF2B5EF4-FFF2-40B4-BE49-F238E27FC236}">
                    <a16:creationId xmlns:a16="http://schemas.microsoft.com/office/drawing/2014/main" id="{E0D87004-A2FD-AC45-9962-C8239E3498FA}"/>
                  </a:ext>
                </a:extLst>
              </p:cNvPr>
              <p:cNvPicPr/>
              <p:nvPr/>
            </p:nvPicPr>
            <p:blipFill>
              <a:blip r:embed="rId20"/>
              <a:stretch>
                <a:fillRect/>
              </a:stretch>
            </p:blipFill>
            <p:spPr>
              <a:xfrm>
                <a:off x="6606706" y="99530"/>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6" name="Ink 55">
                <a:extLst>
                  <a:ext uri="{FF2B5EF4-FFF2-40B4-BE49-F238E27FC236}">
                    <a16:creationId xmlns:a16="http://schemas.microsoft.com/office/drawing/2014/main" id="{7314830D-77CB-CA43-8348-FAED7DD7D4E1}"/>
                  </a:ext>
                </a:extLst>
              </p14:cNvPr>
              <p14:cNvContentPartPr/>
              <p14:nvPr/>
            </p14:nvContentPartPr>
            <p14:xfrm>
              <a:off x="7500946" y="181610"/>
              <a:ext cx="360" cy="15840"/>
            </p14:xfrm>
          </p:contentPart>
        </mc:Choice>
        <mc:Fallback xmlns="">
          <p:pic>
            <p:nvPicPr>
              <p:cNvPr id="56" name="Ink 55">
                <a:extLst>
                  <a:ext uri="{FF2B5EF4-FFF2-40B4-BE49-F238E27FC236}">
                    <a16:creationId xmlns:a16="http://schemas.microsoft.com/office/drawing/2014/main" id="{7314830D-77CB-CA43-8348-FAED7DD7D4E1}"/>
                  </a:ext>
                </a:extLst>
              </p:cNvPr>
              <p:cNvPicPr/>
              <p:nvPr/>
            </p:nvPicPr>
            <p:blipFill>
              <a:blip r:embed="rId23"/>
              <a:stretch>
                <a:fillRect/>
              </a:stretch>
            </p:blipFill>
            <p:spPr>
              <a:xfrm>
                <a:off x="7410946" y="91970"/>
                <a:ext cx="180000" cy="195480"/>
              </a:xfrm>
              <a:prstGeom prst="rect">
                <a:avLst/>
              </a:prstGeom>
            </p:spPr>
          </p:pic>
        </mc:Fallback>
      </mc:AlternateContent>
      <p:sp>
        <p:nvSpPr>
          <p:cNvPr id="57" name="TextBox 56">
            <a:extLst>
              <a:ext uri="{FF2B5EF4-FFF2-40B4-BE49-F238E27FC236}">
                <a16:creationId xmlns:a16="http://schemas.microsoft.com/office/drawing/2014/main" id="{820DCA63-D7EF-AB43-B7F7-8F93DA150E31}"/>
              </a:ext>
            </a:extLst>
          </p:cNvPr>
          <p:cNvSpPr txBox="1"/>
          <p:nvPr/>
        </p:nvSpPr>
        <p:spPr>
          <a:xfrm>
            <a:off x="50595" y="1312489"/>
            <a:ext cx="11790302" cy="3416320"/>
          </a:xfrm>
          <a:prstGeom prst="rect">
            <a:avLst/>
          </a:prstGeom>
          <a:noFill/>
        </p:spPr>
        <p:txBody>
          <a:bodyPr wrap="square" rtlCol="0">
            <a:spAutoFit/>
          </a:bodyPr>
          <a:lstStyle/>
          <a:p>
            <a:pPr algn="l"/>
            <a:r>
              <a:rPr lang="en-US" sz="3600" b="1"/>
              <a:t>two main considerations:</a:t>
            </a:r>
          </a:p>
          <a:p>
            <a:pPr algn="l"/>
            <a:r>
              <a:rPr lang="en-US" sz="3600" b="1"/>
              <a:t>■ Mechanical heart valves require lifelong anticoagulation.</a:t>
            </a:r>
          </a:p>
          <a:p>
            <a:pPr algn="l"/>
            <a:r>
              <a:rPr lang="en-US" sz="3600" b="1"/>
              <a:t>■ Grafted-tissue heart valves (from pigs or humans) have the advantage that anti-coagulation is not usually required. </a:t>
            </a:r>
          </a:p>
          <a:p>
            <a:pPr algn="l"/>
            <a:endParaRPr lang="en-US" sz="3600" b="1"/>
          </a:p>
          <a:p>
            <a:pPr algn="l"/>
            <a:endParaRPr lang="en-US" sz="3600" b="1"/>
          </a:p>
        </p:txBody>
      </p:sp>
      <p:sp>
        <p:nvSpPr>
          <p:cNvPr id="3" name="TextBox 2">
            <a:extLst>
              <a:ext uri="{FF2B5EF4-FFF2-40B4-BE49-F238E27FC236}">
                <a16:creationId xmlns:a16="http://schemas.microsoft.com/office/drawing/2014/main" id="{C6C49AB9-D711-5E46-87E3-4D739ADEB735}"/>
              </a:ext>
            </a:extLst>
          </p:cNvPr>
          <p:cNvSpPr txBox="1"/>
          <p:nvPr/>
        </p:nvSpPr>
        <p:spPr>
          <a:xfrm>
            <a:off x="0" y="4579831"/>
            <a:ext cx="12192000" cy="2308324"/>
          </a:xfrm>
          <a:prstGeom prst="rect">
            <a:avLst/>
          </a:prstGeom>
          <a:noFill/>
        </p:spPr>
        <p:txBody>
          <a:bodyPr wrap="square" rtlCol="0">
            <a:spAutoFit/>
          </a:bodyPr>
          <a:lstStyle/>
          <a:p>
            <a:pPr algn="l"/>
            <a:r>
              <a:rPr lang="en-US" sz="3600" b="1"/>
              <a:t>Continuation of warfarin affords the mother the lowest risk of thrombosis, whereas for the fetus, warfarin is associated with an increased risk of teratogenesis, miscarriage, stillbirth and intracerebral bleeding</a:t>
            </a:r>
          </a:p>
        </p:txBody>
      </p:sp>
      <mc:AlternateContent xmlns:mc="http://schemas.openxmlformats.org/markup-compatibility/2006" xmlns:p14="http://schemas.microsoft.com/office/powerpoint/2010/main">
        <mc:Choice Requires="p14">
          <p:contentPart p14:bwMode="auto" r:id="rId24">
            <p14:nvContentPartPr>
              <p14:cNvPr id="15" name="Ink 15">
                <a:extLst>
                  <a:ext uri="{FF2B5EF4-FFF2-40B4-BE49-F238E27FC236}">
                    <a16:creationId xmlns:a16="http://schemas.microsoft.com/office/drawing/2014/main" id="{7805390E-6AD4-7F47-B16C-1F2715466F4E}"/>
                  </a:ext>
                </a:extLst>
              </p14:cNvPr>
              <p14:cNvContentPartPr/>
              <p14:nvPr/>
            </p14:nvContentPartPr>
            <p14:xfrm>
              <a:off x="175025" y="3851545"/>
              <a:ext cx="948960" cy="562680"/>
            </p14:xfrm>
          </p:contentPart>
        </mc:Choice>
        <mc:Fallback xmlns="">
          <p:pic>
            <p:nvPicPr>
              <p:cNvPr id="15" name="Ink 15">
                <a:extLst>
                  <a:ext uri="{FF2B5EF4-FFF2-40B4-BE49-F238E27FC236}">
                    <a16:creationId xmlns:a16="http://schemas.microsoft.com/office/drawing/2014/main" id="{7805390E-6AD4-7F47-B16C-1F2715466F4E}"/>
                  </a:ext>
                </a:extLst>
              </p:cNvPr>
              <p:cNvPicPr/>
              <p:nvPr/>
            </p:nvPicPr>
            <p:blipFill>
              <a:blip r:embed="rId25"/>
              <a:stretch>
                <a:fillRect/>
              </a:stretch>
            </p:blipFill>
            <p:spPr>
              <a:xfrm>
                <a:off x="112361" y="3788905"/>
                <a:ext cx="1074648" cy="688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8">
                <a:extLst>
                  <a:ext uri="{FF2B5EF4-FFF2-40B4-BE49-F238E27FC236}">
                    <a16:creationId xmlns:a16="http://schemas.microsoft.com/office/drawing/2014/main" id="{C08E9A6A-DD9E-C549-8EF8-A48B2C7C69CD}"/>
                  </a:ext>
                </a:extLst>
              </p14:cNvPr>
              <p14:cNvContentPartPr/>
              <p14:nvPr/>
            </p14:nvContentPartPr>
            <p14:xfrm>
              <a:off x="1276985" y="3867025"/>
              <a:ext cx="1565280" cy="532080"/>
            </p14:xfrm>
          </p:contentPart>
        </mc:Choice>
        <mc:Fallback xmlns="">
          <p:pic>
            <p:nvPicPr>
              <p:cNvPr id="18" name="Ink 18">
                <a:extLst>
                  <a:ext uri="{FF2B5EF4-FFF2-40B4-BE49-F238E27FC236}">
                    <a16:creationId xmlns:a16="http://schemas.microsoft.com/office/drawing/2014/main" id="{C08E9A6A-DD9E-C549-8EF8-A48B2C7C69CD}"/>
                  </a:ext>
                </a:extLst>
              </p:cNvPr>
              <p:cNvPicPr/>
              <p:nvPr/>
            </p:nvPicPr>
            <p:blipFill>
              <a:blip r:embed="rId27"/>
              <a:stretch>
                <a:fillRect/>
              </a:stretch>
            </p:blipFill>
            <p:spPr>
              <a:xfrm>
                <a:off x="1214331" y="3804068"/>
                <a:ext cx="1691309" cy="65763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4">
                <a:extLst>
                  <a:ext uri="{FF2B5EF4-FFF2-40B4-BE49-F238E27FC236}">
                    <a16:creationId xmlns:a16="http://schemas.microsoft.com/office/drawing/2014/main" id="{55287A77-22D7-3141-BAFB-81D67040C767}"/>
                  </a:ext>
                </a:extLst>
              </p14:cNvPr>
              <p14:cNvContentPartPr/>
              <p14:nvPr/>
            </p14:nvContentPartPr>
            <p14:xfrm>
              <a:off x="3102545" y="3928585"/>
              <a:ext cx="794880" cy="563040"/>
            </p14:xfrm>
          </p:contentPart>
        </mc:Choice>
        <mc:Fallback xmlns="">
          <p:pic>
            <p:nvPicPr>
              <p:cNvPr id="24" name="Ink 24">
                <a:extLst>
                  <a:ext uri="{FF2B5EF4-FFF2-40B4-BE49-F238E27FC236}">
                    <a16:creationId xmlns:a16="http://schemas.microsoft.com/office/drawing/2014/main" id="{55287A77-22D7-3141-BAFB-81D67040C767}"/>
                  </a:ext>
                </a:extLst>
              </p:cNvPr>
              <p:cNvPicPr/>
              <p:nvPr/>
            </p:nvPicPr>
            <p:blipFill>
              <a:blip r:embed="rId29"/>
              <a:stretch>
                <a:fillRect/>
              </a:stretch>
            </p:blipFill>
            <p:spPr>
              <a:xfrm>
                <a:off x="3039574" y="3865585"/>
                <a:ext cx="920463" cy="688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4BFA6B11-8F7D-F84C-AD25-3BF5703215F3}"/>
                  </a:ext>
                </a:extLst>
              </p14:cNvPr>
              <p14:cNvContentPartPr/>
              <p14:nvPr/>
            </p14:nvContentPartPr>
            <p14:xfrm>
              <a:off x="4243745" y="3921025"/>
              <a:ext cx="8280" cy="393120"/>
            </p14:xfrm>
          </p:contentPart>
        </mc:Choice>
        <mc:Fallback xmlns="">
          <p:pic>
            <p:nvPicPr>
              <p:cNvPr id="25" name="Ink 24">
                <a:extLst>
                  <a:ext uri="{FF2B5EF4-FFF2-40B4-BE49-F238E27FC236}">
                    <a16:creationId xmlns:a16="http://schemas.microsoft.com/office/drawing/2014/main" id="{4BFA6B11-8F7D-F84C-AD25-3BF5703215F3}"/>
                  </a:ext>
                </a:extLst>
              </p:cNvPr>
              <p:cNvPicPr/>
              <p:nvPr/>
            </p:nvPicPr>
            <p:blipFill>
              <a:blip r:embed="rId31"/>
              <a:stretch>
                <a:fillRect/>
              </a:stretch>
            </p:blipFill>
            <p:spPr>
              <a:xfrm>
                <a:off x="4180745" y="3858025"/>
                <a:ext cx="133920" cy="518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0B8DB7D4-15EC-5841-96CD-11A67AACD9EA}"/>
                  </a:ext>
                </a:extLst>
              </p14:cNvPr>
              <p14:cNvContentPartPr/>
              <p14:nvPr/>
            </p14:nvContentPartPr>
            <p14:xfrm>
              <a:off x="4266785" y="4513945"/>
              <a:ext cx="360" cy="360"/>
            </p14:xfrm>
          </p:contentPart>
        </mc:Choice>
        <mc:Fallback xmlns="">
          <p:pic>
            <p:nvPicPr>
              <p:cNvPr id="26" name="Ink 25">
                <a:extLst>
                  <a:ext uri="{FF2B5EF4-FFF2-40B4-BE49-F238E27FC236}">
                    <a16:creationId xmlns:a16="http://schemas.microsoft.com/office/drawing/2014/main" id="{0B8DB7D4-15EC-5841-96CD-11A67AACD9EA}"/>
                  </a:ext>
                </a:extLst>
              </p:cNvPr>
              <p:cNvPicPr/>
              <p:nvPr/>
            </p:nvPicPr>
            <p:blipFill>
              <a:blip r:embed="rId33"/>
              <a:stretch>
                <a:fillRect/>
              </a:stretch>
            </p:blipFill>
            <p:spPr>
              <a:xfrm>
                <a:off x="4203785" y="445094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386D8CA0-5021-0448-B9C5-ED8D280CD2EE}"/>
                  </a:ext>
                </a:extLst>
              </p14:cNvPr>
              <p14:cNvContentPartPr/>
              <p14:nvPr/>
            </p14:nvContentPartPr>
            <p14:xfrm>
              <a:off x="3258065" y="4956896"/>
              <a:ext cx="1395720" cy="15840"/>
            </p14:xfrm>
          </p:contentPart>
        </mc:Choice>
        <mc:Fallback xmlns="">
          <p:pic>
            <p:nvPicPr>
              <p:cNvPr id="28" name="Ink 27">
                <a:extLst>
                  <a:ext uri="{FF2B5EF4-FFF2-40B4-BE49-F238E27FC236}">
                    <a16:creationId xmlns:a16="http://schemas.microsoft.com/office/drawing/2014/main" id="{386D8CA0-5021-0448-B9C5-ED8D280CD2EE}"/>
                  </a:ext>
                </a:extLst>
              </p:cNvPr>
              <p:cNvPicPr/>
              <p:nvPr/>
            </p:nvPicPr>
            <p:blipFill>
              <a:blip r:embed="rId35"/>
              <a:stretch>
                <a:fillRect/>
              </a:stretch>
            </p:blipFill>
            <p:spPr>
              <a:xfrm>
                <a:off x="3186065" y="4812896"/>
                <a:ext cx="1539360" cy="303480"/>
              </a:xfrm>
              <a:prstGeom prst="rect">
                <a:avLst/>
              </a:prstGeom>
            </p:spPr>
          </p:pic>
        </mc:Fallback>
      </mc:AlternateContent>
    </p:spTree>
    <p:extLst>
      <p:ext uri="{BB962C8B-B14F-4D97-AF65-F5344CB8AC3E}">
        <p14:creationId xmlns:p14="http://schemas.microsoft.com/office/powerpoint/2010/main" val="40006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CC71-46FE-594B-8DE3-9C9CB3C376D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F354965-738C-EA42-A3A0-BE3BDE05B0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937655" y="-2703076"/>
            <a:ext cx="6316690" cy="12192000"/>
          </a:xfrm>
        </p:spPr>
      </p:pic>
      <p:sp>
        <p:nvSpPr>
          <p:cNvPr id="3" name="TextBox 2">
            <a:extLst>
              <a:ext uri="{FF2B5EF4-FFF2-40B4-BE49-F238E27FC236}">
                <a16:creationId xmlns:a16="http://schemas.microsoft.com/office/drawing/2014/main" id="{0869E91C-3D3D-F141-AE9F-EB628A8EDC65}"/>
              </a:ext>
            </a:extLst>
          </p:cNvPr>
          <p:cNvSpPr txBox="1"/>
          <p:nvPr/>
        </p:nvSpPr>
        <p:spPr>
          <a:xfrm>
            <a:off x="2959074" y="2174605"/>
            <a:ext cx="10395090" cy="1569660"/>
          </a:xfrm>
          <a:prstGeom prst="rect">
            <a:avLst/>
          </a:prstGeom>
          <a:noFill/>
        </p:spPr>
        <p:txBody>
          <a:bodyPr wrap="square" rtlCol="0">
            <a:spAutoFit/>
          </a:bodyPr>
          <a:lstStyle/>
          <a:p>
            <a:pPr algn="l"/>
            <a:r>
              <a:rPr lang="en-US" sz="9600" b="1"/>
              <a:t>Arrythmias  </a:t>
            </a:r>
          </a:p>
        </p:txBody>
      </p:sp>
      <p:sp>
        <p:nvSpPr>
          <p:cNvPr id="6" name="TextBox 5">
            <a:extLst>
              <a:ext uri="{FF2B5EF4-FFF2-40B4-BE49-F238E27FC236}">
                <a16:creationId xmlns:a16="http://schemas.microsoft.com/office/drawing/2014/main" id="{8B05D9FD-9071-3146-B34F-5BF70C92FD2A}"/>
              </a:ext>
            </a:extLst>
          </p:cNvPr>
          <p:cNvSpPr txBox="1"/>
          <p:nvPr/>
        </p:nvSpPr>
        <p:spPr>
          <a:xfrm>
            <a:off x="7080006" y="3380850"/>
            <a:ext cx="3462183" cy="584775"/>
          </a:xfrm>
          <a:prstGeom prst="rect">
            <a:avLst/>
          </a:prstGeom>
          <a:noFill/>
        </p:spPr>
        <p:txBody>
          <a:bodyPr wrap="square" rtlCol="0">
            <a:spAutoFit/>
          </a:bodyPr>
          <a:lstStyle/>
          <a:p>
            <a:pPr algn="l"/>
            <a:r>
              <a:rPr lang="en-US" sz="3200" b="1"/>
              <a:t>In pregnancy </a:t>
            </a:r>
          </a:p>
        </p:txBody>
      </p:sp>
    </p:spTree>
    <p:extLst>
      <p:ext uri="{BB962C8B-B14F-4D97-AF65-F5344CB8AC3E}">
        <p14:creationId xmlns:p14="http://schemas.microsoft.com/office/powerpoint/2010/main" val="17613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B99E-0C1A-CC47-B6A4-EA7F33F891A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C0A0C48-831F-D74C-B460-A1D93C7E97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78279" cy="6858000"/>
          </a:xfrm>
        </p:spPr>
      </p:pic>
      <p:sp>
        <p:nvSpPr>
          <p:cNvPr id="3" name="TextBox 2">
            <a:extLst>
              <a:ext uri="{FF2B5EF4-FFF2-40B4-BE49-F238E27FC236}">
                <a16:creationId xmlns:a16="http://schemas.microsoft.com/office/drawing/2014/main" id="{D00A0CF5-957B-5A46-B400-4F444E0B631B}"/>
              </a:ext>
            </a:extLst>
          </p:cNvPr>
          <p:cNvSpPr txBox="1"/>
          <p:nvPr/>
        </p:nvSpPr>
        <p:spPr>
          <a:xfrm>
            <a:off x="1557731" y="3891478"/>
            <a:ext cx="9076538" cy="523220"/>
          </a:xfrm>
          <a:prstGeom prst="rect">
            <a:avLst/>
          </a:prstGeom>
          <a:noFill/>
        </p:spPr>
        <p:txBody>
          <a:bodyPr wrap="square" rtlCol="0">
            <a:spAutoFit/>
          </a:bodyPr>
          <a:lstStyle/>
          <a:p>
            <a:pPr algn="ctr"/>
            <a:r>
              <a:rPr lang="en-US" sz="2800" b="1">
                <a:solidFill>
                  <a:schemeClr val="bg1"/>
                </a:solidFill>
              </a:rPr>
              <a:t>Paroxysmal SVT is the commonest arrhythmia In pregnancy </a:t>
            </a:r>
          </a:p>
        </p:txBody>
      </p:sp>
      <p:sp>
        <p:nvSpPr>
          <p:cNvPr id="5" name="TextBox 4">
            <a:extLst>
              <a:ext uri="{FF2B5EF4-FFF2-40B4-BE49-F238E27FC236}">
                <a16:creationId xmlns:a16="http://schemas.microsoft.com/office/drawing/2014/main" id="{46A121DC-D703-BF4E-B6CC-28DFB708B007}"/>
              </a:ext>
            </a:extLst>
          </p:cNvPr>
          <p:cNvSpPr txBox="1"/>
          <p:nvPr/>
        </p:nvSpPr>
        <p:spPr>
          <a:xfrm>
            <a:off x="-242708" y="5748545"/>
            <a:ext cx="12178279" cy="972005"/>
          </a:xfrm>
          <a:prstGeom prst="rect">
            <a:avLst/>
          </a:prstGeom>
          <a:noFill/>
        </p:spPr>
        <p:txBody>
          <a:bodyPr wrap="square" rtlCol="0">
            <a:spAutoFit/>
          </a:bodyPr>
          <a:lstStyle/>
          <a:p>
            <a:pPr algn="ctr"/>
            <a:r>
              <a:rPr lang="en-US" sz="2800" b="1">
                <a:solidFill>
                  <a:schemeClr val="bg1"/>
                </a:solidFill>
              </a:rPr>
              <a:t>Atrial and ventricular premature beats are common in pregnanc,no adverse effects on the mother or fetus and require no further investigation.</a:t>
            </a:r>
          </a:p>
        </p:txBody>
      </p:sp>
      <p:sp>
        <p:nvSpPr>
          <p:cNvPr id="6" name="TextBox 5">
            <a:extLst>
              <a:ext uri="{FF2B5EF4-FFF2-40B4-BE49-F238E27FC236}">
                <a16:creationId xmlns:a16="http://schemas.microsoft.com/office/drawing/2014/main" id="{6D96A5D0-CD30-AA4A-AE6B-171F22B5B6CB}"/>
              </a:ext>
            </a:extLst>
          </p:cNvPr>
          <p:cNvSpPr txBox="1"/>
          <p:nvPr/>
        </p:nvSpPr>
        <p:spPr>
          <a:xfrm>
            <a:off x="62208" y="4639090"/>
            <a:ext cx="11568449" cy="972005"/>
          </a:xfrm>
          <a:prstGeom prst="rect">
            <a:avLst/>
          </a:prstGeom>
          <a:noFill/>
        </p:spPr>
        <p:txBody>
          <a:bodyPr wrap="square" rtlCol="0">
            <a:spAutoFit/>
          </a:bodyPr>
          <a:lstStyle/>
          <a:p>
            <a:pPr algn="ctr"/>
            <a:r>
              <a:rPr lang="en-US" sz="2800" b="1">
                <a:solidFill>
                  <a:schemeClr val="bg1"/>
                </a:solidFill>
              </a:rPr>
              <a:t>Atrial flutter and fibrillation are rare but may be encountered with mitral valve disease, congenital heart disease or sepsis. </a:t>
            </a:r>
          </a:p>
        </p:txBody>
      </p:sp>
      <p:sp>
        <p:nvSpPr>
          <p:cNvPr id="7" name="TextBox 6">
            <a:extLst>
              <a:ext uri="{FF2B5EF4-FFF2-40B4-BE49-F238E27FC236}">
                <a16:creationId xmlns:a16="http://schemas.microsoft.com/office/drawing/2014/main" id="{75CBE26D-8975-614B-92F3-41D553EF7A23}"/>
              </a:ext>
            </a:extLst>
          </p:cNvPr>
          <p:cNvSpPr txBox="1"/>
          <p:nvPr/>
        </p:nvSpPr>
        <p:spPr>
          <a:xfrm rot="10800000" flipV="1">
            <a:off x="2752976" y="3256062"/>
            <a:ext cx="10073118" cy="523220"/>
          </a:xfrm>
          <a:prstGeom prst="rect">
            <a:avLst/>
          </a:prstGeom>
          <a:noFill/>
        </p:spPr>
        <p:txBody>
          <a:bodyPr wrap="square" rtlCol="0">
            <a:spAutoFit/>
          </a:bodyPr>
          <a:lstStyle/>
          <a:p>
            <a:pPr algn="l"/>
            <a:r>
              <a:rPr lang="en-US" sz="2800" b="1">
                <a:solidFill>
                  <a:schemeClr val="bg1"/>
                </a:solidFill>
              </a:rPr>
              <a:t>Sinus tachycardia may be normal in pregnancy</a:t>
            </a:r>
          </a:p>
        </p:txBody>
      </p:sp>
      <p:sp>
        <p:nvSpPr>
          <p:cNvPr id="8" name="TextBox 7">
            <a:extLst>
              <a:ext uri="{FF2B5EF4-FFF2-40B4-BE49-F238E27FC236}">
                <a16:creationId xmlns:a16="http://schemas.microsoft.com/office/drawing/2014/main" id="{DED3EA5D-A26D-EF4E-A769-AFACB6367702}"/>
              </a:ext>
            </a:extLst>
          </p:cNvPr>
          <p:cNvSpPr txBox="1"/>
          <p:nvPr/>
        </p:nvSpPr>
        <p:spPr>
          <a:xfrm>
            <a:off x="339277" y="617826"/>
            <a:ext cx="3263741" cy="954107"/>
          </a:xfrm>
          <a:prstGeom prst="rect">
            <a:avLst/>
          </a:prstGeom>
          <a:noFill/>
        </p:spPr>
        <p:txBody>
          <a:bodyPr wrap="square" rtlCol="0">
            <a:spAutoFit/>
          </a:bodyPr>
          <a:lstStyle/>
          <a:p>
            <a:pPr algn="l"/>
            <a:r>
              <a:rPr lang="en-US" sz="2800" b="1"/>
              <a:t>ECG and/or 24-Hour Holter monitoring</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96DFF1D9-8624-F24F-B255-6170C3AE7BAB}"/>
                  </a:ext>
                </a:extLst>
              </p14:cNvPr>
              <p14:cNvContentPartPr/>
              <p14:nvPr/>
            </p14:nvContentPartPr>
            <p14:xfrm>
              <a:off x="227734" y="465120"/>
              <a:ext cx="3210120" cy="1042560"/>
            </p14:xfrm>
          </p:contentPart>
        </mc:Choice>
        <mc:Fallback xmlns="">
          <p:pic>
            <p:nvPicPr>
              <p:cNvPr id="15" name="Ink 14">
                <a:extLst>
                  <a:ext uri="{FF2B5EF4-FFF2-40B4-BE49-F238E27FC236}">
                    <a16:creationId xmlns:a16="http://schemas.microsoft.com/office/drawing/2014/main" id="{96DFF1D9-8624-F24F-B255-6170C3AE7BAB}"/>
                  </a:ext>
                </a:extLst>
              </p:cNvPr>
              <p:cNvPicPr/>
              <p:nvPr/>
            </p:nvPicPr>
            <p:blipFill>
              <a:blip r:embed="rId4"/>
              <a:stretch>
                <a:fillRect/>
              </a:stretch>
            </p:blipFill>
            <p:spPr>
              <a:xfrm>
                <a:off x="164734" y="402120"/>
                <a:ext cx="3335760" cy="116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41A07D01-73B6-C946-8B8B-FB01E23743FD}"/>
                  </a:ext>
                </a:extLst>
              </p14:cNvPr>
              <p14:cNvContentPartPr/>
              <p14:nvPr/>
            </p14:nvContentPartPr>
            <p14:xfrm>
              <a:off x="357334" y="572040"/>
              <a:ext cx="3172320" cy="1172160"/>
            </p14:xfrm>
          </p:contentPart>
        </mc:Choice>
        <mc:Fallback xmlns="">
          <p:pic>
            <p:nvPicPr>
              <p:cNvPr id="18" name="Ink 17">
                <a:extLst>
                  <a:ext uri="{FF2B5EF4-FFF2-40B4-BE49-F238E27FC236}">
                    <a16:creationId xmlns:a16="http://schemas.microsoft.com/office/drawing/2014/main" id="{41A07D01-73B6-C946-8B8B-FB01E23743FD}"/>
                  </a:ext>
                </a:extLst>
              </p:cNvPr>
              <p:cNvPicPr/>
              <p:nvPr/>
            </p:nvPicPr>
            <p:blipFill>
              <a:blip r:embed="rId6"/>
              <a:stretch>
                <a:fillRect/>
              </a:stretch>
            </p:blipFill>
            <p:spPr>
              <a:xfrm>
                <a:off x="294334" y="509400"/>
                <a:ext cx="3297960" cy="1297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BB0FB970-9E19-BE4F-95EF-510980D07CB6}"/>
                  </a:ext>
                </a:extLst>
              </p14:cNvPr>
              <p14:cNvContentPartPr/>
              <p14:nvPr/>
            </p14:nvContentPartPr>
            <p14:xfrm>
              <a:off x="2596172" y="3501395"/>
              <a:ext cx="360" cy="720"/>
            </p14:xfrm>
          </p:contentPart>
        </mc:Choice>
        <mc:Fallback xmlns="">
          <p:pic>
            <p:nvPicPr>
              <p:cNvPr id="19" name="Ink 18">
                <a:extLst>
                  <a:ext uri="{FF2B5EF4-FFF2-40B4-BE49-F238E27FC236}">
                    <a16:creationId xmlns:a16="http://schemas.microsoft.com/office/drawing/2014/main" id="{BB0FB970-9E19-BE4F-95EF-510980D07CB6}"/>
                  </a:ext>
                </a:extLst>
              </p:cNvPr>
              <p:cNvPicPr/>
              <p:nvPr/>
            </p:nvPicPr>
            <p:blipFill>
              <a:blip r:embed="rId8"/>
              <a:stretch>
                <a:fillRect/>
              </a:stretch>
            </p:blipFill>
            <p:spPr>
              <a:xfrm>
                <a:off x="2506172" y="3411395"/>
                <a:ext cx="18000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48B252C3-C4D4-024C-B142-18528C10011B}"/>
                  </a:ext>
                </a:extLst>
              </p14:cNvPr>
              <p14:cNvContentPartPr/>
              <p14:nvPr/>
            </p14:nvContentPartPr>
            <p14:xfrm>
              <a:off x="1507892" y="4152275"/>
              <a:ext cx="360" cy="360"/>
            </p14:xfrm>
          </p:contentPart>
        </mc:Choice>
        <mc:Fallback xmlns="">
          <p:pic>
            <p:nvPicPr>
              <p:cNvPr id="20" name="Ink 19">
                <a:extLst>
                  <a:ext uri="{FF2B5EF4-FFF2-40B4-BE49-F238E27FC236}">
                    <a16:creationId xmlns:a16="http://schemas.microsoft.com/office/drawing/2014/main" id="{48B252C3-C4D4-024C-B142-18528C10011B}"/>
                  </a:ext>
                </a:extLst>
              </p:cNvPr>
              <p:cNvPicPr/>
              <p:nvPr/>
            </p:nvPicPr>
            <p:blipFill>
              <a:blip r:embed="rId8"/>
              <a:stretch>
                <a:fillRect/>
              </a:stretch>
            </p:blipFill>
            <p:spPr>
              <a:xfrm>
                <a:off x="1417892" y="4062635"/>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EA26C12A-DED9-854E-98CB-665A4296F8F2}"/>
                  </a:ext>
                </a:extLst>
              </p14:cNvPr>
              <p14:cNvContentPartPr/>
              <p14:nvPr/>
            </p14:nvContentPartPr>
            <p14:xfrm>
              <a:off x="327812" y="4887755"/>
              <a:ext cx="360" cy="360"/>
            </p14:xfrm>
          </p:contentPart>
        </mc:Choice>
        <mc:Fallback xmlns="">
          <p:pic>
            <p:nvPicPr>
              <p:cNvPr id="21" name="Ink 20">
                <a:extLst>
                  <a:ext uri="{FF2B5EF4-FFF2-40B4-BE49-F238E27FC236}">
                    <a16:creationId xmlns:a16="http://schemas.microsoft.com/office/drawing/2014/main" id="{EA26C12A-DED9-854E-98CB-665A4296F8F2}"/>
                  </a:ext>
                </a:extLst>
              </p:cNvPr>
              <p:cNvPicPr/>
              <p:nvPr/>
            </p:nvPicPr>
            <p:blipFill>
              <a:blip r:embed="rId8"/>
              <a:stretch>
                <a:fillRect/>
              </a:stretch>
            </p:blipFill>
            <p:spPr>
              <a:xfrm>
                <a:off x="237812" y="4797755"/>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1EFE9B95-0D4E-3341-9694-3DD2777A81A6}"/>
                  </a:ext>
                </a:extLst>
              </p14:cNvPr>
              <p14:cNvContentPartPr/>
              <p14:nvPr/>
            </p14:nvContentPartPr>
            <p14:xfrm>
              <a:off x="113252" y="5998355"/>
              <a:ext cx="360" cy="360"/>
            </p14:xfrm>
          </p:contentPart>
        </mc:Choice>
        <mc:Fallback xmlns="">
          <p:pic>
            <p:nvPicPr>
              <p:cNvPr id="22" name="Ink 21">
                <a:extLst>
                  <a:ext uri="{FF2B5EF4-FFF2-40B4-BE49-F238E27FC236}">
                    <a16:creationId xmlns:a16="http://schemas.microsoft.com/office/drawing/2014/main" id="{1EFE9B95-0D4E-3341-9694-3DD2777A81A6}"/>
                  </a:ext>
                </a:extLst>
              </p:cNvPr>
              <p:cNvPicPr/>
              <p:nvPr/>
            </p:nvPicPr>
            <p:blipFill>
              <a:blip r:embed="rId8"/>
              <a:stretch>
                <a:fillRect/>
              </a:stretch>
            </p:blipFill>
            <p:spPr>
              <a:xfrm>
                <a:off x="23252" y="5908355"/>
                <a:ext cx="180000" cy="180000"/>
              </a:xfrm>
              <a:prstGeom prst="rect">
                <a:avLst/>
              </a:prstGeom>
            </p:spPr>
          </p:pic>
        </mc:Fallback>
      </mc:AlternateContent>
    </p:spTree>
    <p:extLst>
      <p:ext uri="{BB962C8B-B14F-4D97-AF65-F5344CB8AC3E}">
        <p14:creationId xmlns:p14="http://schemas.microsoft.com/office/powerpoint/2010/main" val="190011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940F-9950-B340-AD53-9CBDE6D3BB9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96F97494-D480-3349-8327-F8F1E977CB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60714"/>
            <a:ext cx="12192000" cy="6296866"/>
          </a:xfrm>
        </p:spPr>
      </p:pic>
      <p:sp>
        <p:nvSpPr>
          <p:cNvPr id="3" name="TextBox 2">
            <a:extLst>
              <a:ext uri="{FF2B5EF4-FFF2-40B4-BE49-F238E27FC236}">
                <a16:creationId xmlns:a16="http://schemas.microsoft.com/office/drawing/2014/main" id="{6F32EF7A-8AFD-434F-B3FA-E75C9B237625}"/>
              </a:ext>
            </a:extLst>
          </p:cNvPr>
          <p:cNvSpPr txBox="1"/>
          <p:nvPr/>
        </p:nvSpPr>
        <p:spPr>
          <a:xfrm>
            <a:off x="3905059" y="582554"/>
            <a:ext cx="7745721" cy="1585415"/>
          </a:xfrm>
          <a:prstGeom prst="rect">
            <a:avLst/>
          </a:prstGeom>
          <a:noFill/>
        </p:spPr>
        <p:txBody>
          <a:bodyPr wrap="square" rtlCol="0">
            <a:spAutoFit/>
          </a:bodyPr>
          <a:lstStyle/>
          <a:p>
            <a:pPr algn="l"/>
            <a:r>
              <a:rPr lang="en-US" sz="3200" b="1"/>
              <a:t>Thyroid status must be tested and an echocardio-gram performed to exclude structural heart disease.</a:t>
            </a:r>
          </a:p>
        </p:txBody>
      </p:sp>
      <p:sp>
        <p:nvSpPr>
          <p:cNvPr id="5" name="TextBox 4">
            <a:extLst>
              <a:ext uri="{FF2B5EF4-FFF2-40B4-BE49-F238E27FC236}">
                <a16:creationId xmlns:a16="http://schemas.microsoft.com/office/drawing/2014/main" id="{9DCE168F-0B1E-6242-B6E4-7911F1118AFE}"/>
              </a:ext>
            </a:extLst>
          </p:cNvPr>
          <p:cNvSpPr txBox="1"/>
          <p:nvPr/>
        </p:nvSpPr>
        <p:spPr>
          <a:xfrm rot="10800000" flipV="1">
            <a:off x="3905059" y="2396195"/>
            <a:ext cx="8018631" cy="1569660"/>
          </a:xfrm>
          <a:prstGeom prst="rect">
            <a:avLst/>
          </a:prstGeom>
          <a:noFill/>
        </p:spPr>
        <p:txBody>
          <a:bodyPr wrap="square" rtlCol="0">
            <a:spAutoFit/>
          </a:bodyPr>
          <a:lstStyle/>
          <a:p>
            <a:pPr algn="l"/>
            <a:r>
              <a:rPr lang="en-US" sz="3200" b="1"/>
              <a:t>Treatment is only required for life-threatening arrhythmias, atrial fibrillation/flutter or SVTs that are frequent, persistent or symptomatic.</a:t>
            </a:r>
          </a:p>
        </p:txBody>
      </p:sp>
      <p:sp>
        <p:nvSpPr>
          <p:cNvPr id="6" name="TextBox 5">
            <a:extLst>
              <a:ext uri="{FF2B5EF4-FFF2-40B4-BE49-F238E27FC236}">
                <a16:creationId xmlns:a16="http://schemas.microsoft.com/office/drawing/2014/main" id="{30D119DD-422F-7840-8A7B-A5AB55D8348B}"/>
              </a:ext>
            </a:extLst>
          </p:cNvPr>
          <p:cNvSpPr txBox="1"/>
          <p:nvPr/>
        </p:nvSpPr>
        <p:spPr>
          <a:xfrm>
            <a:off x="3905059" y="4230666"/>
            <a:ext cx="8401932" cy="2062103"/>
          </a:xfrm>
          <a:prstGeom prst="rect">
            <a:avLst/>
          </a:prstGeom>
          <a:noFill/>
        </p:spPr>
        <p:txBody>
          <a:bodyPr wrap="square" rtlCol="0">
            <a:spAutoFit/>
          </a:bodyPr>
          <a:lstStyle/>
          <a:p>
            <a:pPr algn="l"/>
            <a:r>
              <a:rPr lang="en-US" sz="3200" b="1"/>
              <a:t>Adenosin, </a:t>
            </a:r>
            <a:r>
              <a:rPr lang="el-GR" sz="3200" b="1"/>
              <a:t>β-</a:t>
            </a:r>
            <a:r>
              <a:rPr lang="en-US" sz="3200" b="1"/>
              <a:t>blockers, verapamil And Flecainide Or electrical cadioversion. </a:t>
            </a:r>
          </a:p>
          <a:p>
            <a:pPr algn="l"/>
            <a:endParaRPr lang="en-US" sz="3200" b="1"/>
          </a:p>
          <a:p>
            <a:pPr algn="l"/>
            <a:r>
              <a:rPr lang="en-US" sz="3200" b="1"/>
              <a:t>Amiodarond must be avoided if possible.  </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081F2E6F-D886-6046-AEBF-9A58D585B765}"/>
                  </a:ext>
                </a:extLst>
              </p14:cNvPr>
              <p14:cNvContentPartPr/>
              <p14:nvPr/>
            </p14:nvContentPartPr>
            <p14:xfrm>
              <a:off x="3820132" y="907726"/>
              <a:ext cx="360" cy="360"/>
            </p14:xfrm>
          </p:contentPart>
        </mc:Choice>
        <mc:Fallback xmlns="">
          <p:pic>
            <p:nvPicPr>
              <p:cNvPr id="11" name="Ink 10">
                <a:extLst>
                  <a:ext uri="{FF2B5EF4-FFF2-40B4-BE49-F238E27FC236}">
                    <a16:creationId xmlns:a16="http://schemas.microsoft.com/office/drawing/2014/main" id="{081F2E6F-D886-6046-AEBF-9A58D585B765}"/>
                  </a:ext>
                </a:extLst>
              </p:cNvPr>
              <p:cNvPicPr/>
              <p:nvPr/>
            </p:nvPicPr>
            <p:blipFill>
              <a:blip r:embed="rId4"/>
              <a:stretch>
                <a:fillRect/>
              </a:stretch>
            </p:blipFill>
            <p:spPr>
              <a:xfrm>
                <a:off x="3730492" y="818086"/>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F56E0EC9-9E47-164C-92C7-A9FFEADD0D66}"/>
                  </a:ext>
                </a:extLst>
              </p14:cNvPr>
              <p14:cNvContentPartPr/>
              <p14:nvPr/>
            </p14:nvContentPartPr>
            <p14:xfrm>
              <a:off x="3820132" y="2716726"/>
              <a:ext cx="360" cy="360"/>
            </p14:xfrm>
          </p:contentPart>
        </mc:Choice>
        <mc:Fallback xmlns="">
          <p:pic>
            <p:nvPicPr>
              <p:cNvPr id="13" name="Ink 12">
                <a:extLst>
                  <a:ext uri="{FF2B5EF4-FFF2-40B4-BE49-F238E27FC236}">
                    <a16:creationId xmlns:a16="http://schemas.microsoft.com/office/drawing/2014/main" id="{F56E0EC9-9E47-164C-92C7-A9FFEADD0D66}"/>
                  </a:ext>
                </a:extLst>
              </p:cNvPr>
              <p:cNvPicPr/>
              <p:nvPr/>
            </p:nvPicPr>
            <p:blipFill>
              <a:blip r:embed="rId4"/>
              <a:stretch>
                <a:fillRect/>
              </a:stretch>
            </p:blipFill>
            <p:spPr>
              <a:xfrm>
                <a:off x="3730492" y="2627086"/>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55CC4BC-8FD4-7341-A250-51FA3C4061F8}"/>
                  </a:ext>
                </a:extLst>
              </p14:cNvPr>
              <p14:cNvContentPartPr/>
              <p14:nvPr/>
            </p14:nvContentPartPr>
            <p14:xfrm>
              <a:off x="3820132" y="4525726"/>
              <a:ext cx="360" cy="360"/>
            </p14:xfrm>
          </p:contentPart>
        </mc:Choice>
        <mc:Fallback xmlns="">
          <p:pic>
            <p:nvPicPr>
              <p:cNvPr id="14" name="Ink 13">
                <a:extLst>
                  <a:ext uri="{FF2B5EF4-FFF2-40B4-BE49-F238E27FC236}">
                    <a16:creationId xmlns:a16="http://schemas.microsoft.com/office/drawing/2014/main" id="{055CC4BC-8FD4-7341-A250-51FA3C4061F8}"/>
                  </a:ext>
                </a:extLst>
              </p:cNvPr>
              <p:cNvPicPr/>
              <p:nvPr/>
            </p:nvPicPr>
            <p:blipFill>
              <a:blip r:embed="rId4"/>
              <a:stretch>
                <a:fillRect/>
              </a:stretch>
            </p:blipFill>
            <p:spPr>
              <a:xfrm>
                <a:off x="3730492" y="4435726"/>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0F6DDC5A-F542-5F41-9C72-BB3AA8786C3B}"/>
                  </a:ext>
                </a:extLst>
              </p14:cNvPr>
              <p14:cNvContentPartPr/>
              <p14:nvPr/>
            </p14:nvContentPartPr>
            <p14:xfrm>
              <a:off x="3832372" y="5999206"/>
              <a:ext cx="360" cy="360"/>
            </p14:xfrm>
          </p:contentPart>
        </mc:Choice>
        <mc:Fallback xmlns="">
          <p:pic>
            <p:nvPicPr>
              <p:cNvPr id="15" name="Ink 14">
                <a:extLst>
                  <a:ext uri="{FF2B5EF4-FFF2-40B4-BE49-F238E27FC236}">
                    <a16:creationId xmlns:a16="http://schemas.microsoft.com/office/drawing/2014/main" id="{0F6DDC5A-F542-5F41-9C72-BB3AA8786C3B}"/>
                  </a:ext>
                </a:extLst>
              </p:cNvPr>
              <p:cNvPicPr/>
              <p:nvPr/>
            </p:nvPicPr>
            <p:blipFill>
              <a:blip r:embed="rId4"/>
              <a:stretch>
                <a:fillRect/>
              </a:stretch>
            </p:blipFill>
            <p:spPr>
              <a:xfrm>
                <a:off x="3742372" y="5909206"/>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9">
                <a:extLst>
                  <a:ext uri="{FF2B5EF4-FFF2-40B4-BE49-F238E27FC236}">
                    <a16:creationId xmlns:a16="http://schemas.microsoft.com/office/drawing/2014/main" id="{7A2E8CFF-8B5F-3943-84D8-A274298AEE37}"/>
                  </a:ext>
                </a:extLst>
              </p14:cNvPr>
              <p14:cNvContentPartPr/>
              <p14:nvPr/>
            </p14:nvContentPartPr>
            <p14:xfrm>
              <a:off x="164276" y="5381888"/>
              <a:ext cx="864720" cy="967320"/>
            </p14:xfrm>
          </p:contentPart>
        </mc:Choice>
        <mc:Fallback xmlns="">
          <p:pic>
            <p:nvPicPr>
              <p:cNvPr id="9" name="Ink 9">
                <a:extLst>
                  <a:ext uri="{FF2B5EF4-FFF2-40B4-BE49-F238E27FC236}">
                    <a16:creationId xmlns:a16="http://schemas.microsoft.com/office/drawing/2014/main" id="{7A2E8CFF-8B5F-3943-84D8-A274298AEE37}"/>
                  </a:ext>
                </a:extLst>
              </p:cNvPr>
              <p:cNvPicPr/>
              <p:nvPr/>
            </p:nvPicPr>
            <p:blipFill>
              <a:blip r:embed="rId9"/>
              <a:stretch>
                <a:fillRect/>
              </a:stretch>
            </p:blipFill>
            <p:spPr>
              <a:xfrm>
                <a:off x="74636" y="5292281"/>
                <a:ext cx="1044360" cy="114689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6">
                <a:extLst>
                  <a:ext uri="{FF2B5EF4-FFF2-40B4-BE49-F238E27FC236}">
                    <a16:creationId xmlns:a16="http://schemas.microsoft.com/office/drawing/2014/main" id="{974CCF3A-3BEE-744B-8DDE-4AA209A1A1D9}"/>
                  </a:ext>
                </a:extLst>
              </p14:cNvPr>
              <p14:cNvContentPartPr/>
              <p14:nvPr/>
            </p14:nvContentPartPr>
            <p14:xfrm>
              <a:off x="92996" y="4241048"/>
              <a:ext cx="936360" cy="1236960"/>
            </p14:xfrm>
          </p:contentPart>
        </mc:Choice>
        <mc:Fallback xmlns="">
          <p:pic>
            <p:nvPicPr>
              <p:cNvPr id="16" name="Ink 16">
                <a:extLst>
                  <a:ext uri="{FF2B5EF4-FFF2-40B4-BE49-F238E27FC236}">
                    <a16:creationId xmlns:a16="http://schemas.microsoft.com/office/drawing/2014/main" id="{974CCF3A-3BEE-744B-8DDE-4AA209A1A1D9}"/>
                  </a:ext>
                </a:extLst>
              </p:cNvPr>
              <p:cNvPicPr/>
              <p:nvPr/>
            </p:nvPicPr>
            <p:blipFill>
              <a:blip r:embed="rId11"/>
              <a:stretch>
                <a:fillRect/>
              </a:stretch>
            </p:blipFill>
            <p:spPr>
              <a:xfrm>
                <a:off x="2996" y="4151074"/>
                <a:ext cx="1116000" cy="141654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BBC052B9-53F5-E344-A6A3-A899BB3489A2}"/>
                  </a:ext>
                </a:extLst>
              </p14:cNvPr>
              <p14:cNvContentPartPr/>
              <p14:nvPr/>
            </p14:nvContentPartPr>
            <p14:xfrm>
              <a:off x="433916" y="2560568"/>
              <a:ext cx="611280" cy="1602000"/>
            </p14:xfrm>
          </p:contentPart>
        </mc:Choice>
        <mc:Fallback xmlns="">
          <p:pic>
            <p:nvPicPr>
              <p:cNvPr id="17" name="Ink 16">
                <a:extLst>
                  <a:ext uri="{FF2B5EF4-FFF2-40B4-BE49-F238E27FC236}">
                    <a16:creationId xmlns:a16="http://schemas.microsoft.com/office/drawing/2014/main" id="{BBC052B9-53F5-E344-A6A3-A899BB3489A2}"/>
                  </a:ext>
                </a:extLst>
              </p:cNvPr>
              <p:cNvPicPr/>
              <p:nvPr/>
            </p:nvPicPr>
            <p:blipFill>
              <a:blip r:embed="rId13"/>
              <a:stretch>
                <a:fillRect/>
              </a:stretch>
            </p:blipFill>
            <p:spPr>
              <a:xfrm>
                <a:off x="343916" y="2470928"/>
                <a:ext cx="790920" cy="1781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20">
                <a:extLst>
                  <a:ext uri="{FF2B5EF4-FFF2-40B4-BE49-F238E27FC236}">
                    <a16:creationId xmlns:a16="http://schemas.microsoft.com/office/drawing/2014/main" id="{CB78D29D-1FBE-1742-8B0D-834BC234D23B}"/>
                  </a:ext>
                </a:extLst>
              </p14:cNvPr>
              <p14:cNvContentPartPr/>
              <p14:nvPr/>
            </p14:nvContentPartPr>
            <p14:xfrm>
              <a:off x="426124" y="2033170"/>
              <a:ext cx="604440" cy="248760"/>
            </p14:xfrm>
          </p:contentPart>
        </mc:Choice>
        <mc:Fallback xmlns="">
          <p:pic>
            <p:nvPicPr>
              <p:cNvPr id="20" name="Ink 20">
                <a:extLst>
                  <a:ext uri="{FF2B5EF4-FFF2-40B4-BE49-F238E27FC236}">
                    <a16:creationId xmlns:a16="http://schemas.microsoft.com/office/drawing/2014/main" id="{CB78D29D-1FBE-1742-8B0D-834BC234D23B}"/>
                  </a:ext>
                </a:extLst>
              </p:cNvPr>
              <p:cNvPicPr/>
              <p:nvPr/>
            </p:nvPicPr>
            <p:blipFill>
              <a:blip r:embed="rId15"/>
              <a:stretch>
                <a:fillRect/>
              </a:stretch>
            </p:blipFill>
            <p:spPr>
              <a:xfrm>
                <a:off x="336484" y="1943170"/>
                <a:ext cx="78408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4">
                <a:extLst>
                  <a:ext uri="{FF2B5EF4-FFF2-40B4-BE49-F238E27FC236}">
                    <a16:creationId xmlns:a16="http://schemas.microsoft.com/office/drawing/2014/main" id="{2E2709E2-1F67-C74C-951A-32D1B42514D2}"/>
                  </a:ext>
                </a:extLst>
              </p14:cNvPr>
              <p14:cNvContentPartPr/>
              <p14:nvPr/>
            </p14:nvContentPartPr>
            <p14:xfrm>
              <a:off x="4953197" y="5538992"/>
              <a:ext cx="725599" cy="810215"/>
            </p14:xfrm>
          </p:contentPart>
        </mc:Choice>
        <mc:Fallback xmlns="">
          <p:pic>
            <p:nvPicPr>
              <p:cNvPr id="34" name="Ink 34">
                <a:extLst>
                  <a:ext uri="{FF2B5EF4-FFF2-40B4-BE49-F238E27FC236}">
                    <a16:creationId xmlns:a16="http://schemas.microsoft.com/office/drawing/2014/main" id="{2E2709E2-1F67-C74C-951A-32D1B42514D2}"/>
                  </a:ext>
                </a:extLst>
              </p:cNvPr>
              <p:cNvPicPr/>
              <p:nvPr/>
            </p:nvPicPr>
            <p:blipFill>
              <a:blip r:embed="rId17"/>
              <a:stretch>
                <a:fillRect/>
              </a:stretch>
            </p:blipFill>
            <p:spPr>
              <a:xfrm>
                <a:off x="4890148" y="5476003"/>
                <a:ext cx="851336" cy="935473"/>
              </a:xfrm>
              <a:prstGeom prst="rect">
                <a:avLst/>
              </a:prstGeom>
            </p:spPr>
          </p:pic>
        </mc:Fallback>
      </mc:AlternateContent>
    </p:spTree>
    <p:extLst>
      <p:ext uri="{BB962C8B-B14F-4D97-AF65-F5344CB8AC3E}">
        <p14:creationId xmlns:p14="http://schemas.microsoft.com/office/powerpoint/2010/main" val="37337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5EF8-4BC9-824A-95BC-1B34B50545F5}"/>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AF20BFF-6505-3745-AC90-A61199DE8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075" y="2"/>
            <a:ext cx="11339672" cy="6857998"/>
          </a:xfrm>
        </p:spPr>
      </p:pic>
      <p:sp>
        <p:nvSpPr>
          <p:cNvPr id="5" name="TextBox 4">
            <a:extLst>
              <a:ext uri="{FF2B5EF4-FFF2-40B4-BE49-F238E27FC236}">
                <a16:creationId xmlns:a16="http://schemas.microsoft.com/office/drawing/2014/main" id="{8F90B895-8F72-CB4B-8823-0498565E7047}"/>
              </a:ext>
            </a:extLst>
          </p:cNvPr>
          <p:cNvSpPr txBox="1"/>
          <p:nvPr/>
        </p:nvSpPr>
        <p:spPr>
          <a:xfrm>
            <a:off x="8112617" y="5908114"/>
            <a:ext cx="3241183" cy="722749"/>
          </a:xfrm>
          <a:prstGeom prst="rect">
            <a:avLst/>
          </a:prstGeom>
          <a:noFill/>
        </p:spPr>
        <p:txBody>
          <a:bodyPr wrap="square" rtlCol="0">
            <a:spAutoFit/>
          </a:bodyPr>
          <a:lstStyle/>
          <a:p>
            <a:pPr algn="l"/>
            <a:r>
              <a:rPr lang="en-US" sz="4000" b="1"/>
              <a:t>Ena’am domi </a:t>
            </a:r>
          </a:p>
        </p:txBody>
      </p:sp>
    </p:spTree>
    <p:extLst>
      <p:ext uri="{BB962C8B-B14F-4D97-AF65-F5344CB8AC3E}">
        <p14:creationId xmlns:p14="http://schemas.microsoft.com/office/powerpoint/2010/main" val="2855797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0B3A-8756-E14C-BB41-697F56254E3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DB895A5-B56B-D34C-8867-FC3A831439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69CCFDB-7B86-F142-8A2C-77E2FF4FA51F}"/>
                  </a:ext>
                </a:extLst>
              </p14:cNvPr>
              <p14:cNvContentPartPr/>
              <p14:nvPr/>
            </p14:nvContentPartPr>
            <p14:xfrm>
              <a:off x="220236" y="312060"/>
              <a:ext cx="1808280" cy="782280"/>
            </p14:xfrm>
          </p:contentPart>
        </mc:Choice>
        <mc:Fallback xmlns="">
          <p:pic>
            <p:nvPicPr>
              <p:cNvPr id="12" name="Ink 11">
                <a:extLst>
                  <a:ext uri="{FF2B5EF4-FFF2-40B4-BE49-F238E27FC236}">
                    <a16:creationId xmlns:a16="http://schemas.microsoft.com/office/drawing/2014/main" id="{C69CCFDB-7B86-F142-8A2C-77E2FF4FA51F}"/>
                  </a:ext>
                </a:extLst>
              </p:cNvPr>
              <p:cNvPicPr/>
              <p:nvPr/>
            </p:nvPicPr>
            <p:blipFill>
              <a:blip r:embed="rId4"/>
              <a:stretch>
                <a:fillRect/>
              </a:stretch>
            </p:blipFill>
            <p:spPr>
              <a:xfrm>
                <a:off x="148236" y="168420"/>
                <a:ext cx="1951920" cy="1069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E8C8933-7D0A-F043-8FC4-ED2126439EE2}"/>
                  </a:ext>
                </a:extLst>
              </p14:cNvPr>
              <p14:cNvContentPartPr/>
              <p14:nvPr/>
            </p14:nvContentPartPr>
            <p14:xfrm>
              <a:off x="2762916" y="281460"/>
              <a:ext cx="2070000" cy="837360"/>
            </p14:xfrm>
          </p:contentPart>
        </mc:Choice>
        <mc:Fallback xmlns="">
          <p:pic>
            <p:nvPicPr>
              <p:cNvPr id="13" name="Ink 12">
                <a:extLst>
                  <a:ext uri="{FF2B5EF4-FFF2-40B4-BE49-F238E27FC236}">
                    <a16:creationId xmlns:a16="http://schemas.microsoft.com/office/drawing/2014/main" id="{4E8C8933-7D0A-F043-8FC4-ED2126439EE2}"/>
                  </a:ext>
                </a:extLst>
              </p:cNvPr>
              <p:cNvPicPr/>
              <p:nvPr/>
            </p:nvPicPr>
            <p:blipFill>
              <a:blip r:embed="rId6"/>
              <a:stretch>
                <a:fillRect/>
              </a:stretch>
            </p:blipFill>
            <p:spPr>
              <a:xfrm>
                <a:off x="2691276" y="137820"/>
                <a:ext cx="2213640" cy="1125000"/>
              </a:xfrm>
              <a:prstGeom prst="rect">
                <a:avLst/>
              </a:prstGeom>
            </p:spPr>
          </p:pic>
        </mc:Fallback>
      </mc:AlternateContent>
      <p:sp>
        <p:nvSpPr>
          <p:cNvPr id="14" name="TextBox 13">
            <a:extLst>
              <a:ext uri="{FF2B5EF4-FFF2-40B4-BE49-F238E27FC236}">
                <a16:creationId xmlns:a16="http://schemas.microsoft.com/office/drawing/2014/main" id="{F236DC8D-2CC3-E747-BDE7-9BB3A9CCCE54}"/>
              </a:ext>
            </a:extLst>
          </p:cNvPr>
          <p:cNvSpPr txBox="1"/>
          <p:nvPr/>
        </p:nvSpPr>
        <p:spPr>
          <a:xfrm>
            <a:off x="419952" y="103157"/>
            <a:ext cx="1828800" cy="1015663"/>
          </a:xfrm>
          <a:prstGeom prst="rect">
            <a:avLst/>
          </a:prstGeom>
          <a:noFill/>
        </p:spPr>
        <p:txBody>
          <a:bodyPr wrap="square" rtlCol="0">
            <a:spAutoFit/>
          </a:bodyPr>
          <a:lstStyle/>
          <a:p>
            <a:pPr algn="l"/>
            <a:r>
              <a:rPr lang="en-US" sz="6000" b="1"/>
              <a:t>Age </a:t>
            </a:r>
          </a:p>
        </p:txBody>
      </p:sp>
      <p:sp>
        <p:nvSpPr>
          <p:cNvPr id="15" name="TextBox 14">
            <a:extLst>
              <a:ext uri="{FF2B5EF4-FFF2-40B4-BE49-F238E27FC236}">
                <a16:creationId xmlns:a16="http://schemas.microsoft.com/office/drawing/2014/main" id="{250B7E7C-9B9C-434D-A16A-28D86B542ED5}"/>
              </a:ext>
            </a:extLst>
          </p:cNvPr>
          <p:cNvSpPr txBox="1"/>
          <p:nvPr/>
        </p:nvSpPr>
        <p:spPr>
          <a:xfrm>
            <a:off x="2762916" y="196909"/>
            <a:ext cx="2178765" cy="830997"/>
          </a:xfrm>
          <a:prstGeom prst="rect">
            <a:avLst/>
          </a:prstGeom>
          <a:noFill/>
        </p:spPr>
        <p:txBody>
          <a:bodyPr wrap="square" rtlCol="0">
            <a:spAutoFit/>
          </a:bodyPr>
          <a:lstStyle/>
          <a:p>
            <a:pPr algn="l"/>
            <a:r>
              <a:rPr lang="en-US" sz="4800" b="1"/>
              <a:t>Timing </a:t>
            </a: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425D6DAC-5B5B-2F4E-94EF-44D2F701BD87}"/>
                  </a:ext>
                </a:extLst>
              </p14:cNvPr>
              <p14:cNvContentPartPr/>
              <p14:nvPr/>
            </p14:nvContentPartPr>
            <p14:xfrm>
              <a:off x="5494830" y="196909"/>
              <a:ext cx="1975497" cy="974263"/>
            </p14:xfrm>
          </p:contentPart>
        </mc:Choice>
        <mc:Fallback xmlns="">
          <p:pic>
            <p:nvPicPr>
              <p:cNvPr id="17" name="Ink 16">
                <a:extLst>
                  <a:ext uri="{FF2B5EF4-FFF2-40B4-BE49-F238E27FC236}">
                    <a16:creationId xmlns:a16="http://schemas.microsoft.com/office/drawing/2014/main" id="{425D6DAC-5B5B-2F4E-94EF-44D2F701BD87}"/>
                  </a:ext>
                </a:extLst>
              </p:cNvPr>
              <p:cNvPicPr/>
              <p:nvPr/>
            </p:nvPicPr>
            <p:blipFill>
              <a:blip r:embed="rId8"/>
              <a:stretch>
                <a:fillRect/>
              </a:stretch>
            </p:blipFill>
            <p:spPr>
              <a:xfrm>
                <a:off x="5423184" y="52894"/>
                <a:ext cx="2119150" cy="1261933"/>
              </a:xfrm>
              <a:prstGeom prst="rect">
                <a:avLst/>
              </a:prstGeom>
            </p:spPr>
          </p:pic>
        </mc:Fallback>
      </mc:AlternateContent>
      <p:sp>
        <p:nvSpPr>
          <p:cNvPr id="18" name="TextBox 17">
            <a:extLst>
              <a:ext uri="{FF2B5EF4-FFF2-40B4-BE49-F238E27FC236}">
                <a16:creationId xmlns:a16="http://schemas.microsoft.com/office/drawing/2014/main" id="{D658BD17-F6F9-8346-900E-C860F1231FF2}"/>
              </a:ext>
            </a:extLst>
          </p:cNvPr>
          <p:cNvSpPr txBox="1"/>
          <p:nvPr/>
        </p:nvSpPr>
        <p:spPr>
          <a:xfrm>
            <a:off x="5486906" y="252027"/>
            <a:ext cx="1828800" cy="830997"/>
          </a:xfrm>
          <a:prstGeom prst="rect">
            <a:avLst/>
          </a:prstGeom>
          <a:noFill/>
        </p:spPr>
        <p:txBody>
          <a:bodyPr wrap="square" rtlCol="0">
            <a:spAutoFit/>
          </a:bodyPr>
          <a:lstStyle/>
          <a:p>
            <a:pPr algn="l"/>
            <a:r>
              <a:rPr lang="en-US" sz="4800" b="1"/>
              <a:t>Parity </a:t>
            </a:r>
          </a:p>
        </p:txBody>
      </p:sp>
      <p:sp>
        <p:nvSpPr>
          <p:cNvPr id="19" name="TextBox 18">
            <a:extLst>
              <a:ext uri="{FF2B5EF4-FFF2-40B4-BE49-F238E27FC236}">
                <a16:creationId xmlns:a16="http://schemas.microsoft.com/office/drawing/2014/main" id="{ABA81A92-48BB-5F45-96C7-910B7B852165}"/>
              </a:ext>
            </a:extLst>
          </p:cNvPr>
          <p:cNvSpPr txBox="1"/>
          <p:nvPr/>
        </p:nvSpPr>
        <p:spPr>
          <a:xfrm>
            <a:off x="5180067" y="2450972"/>
            <a:ext cx="4954380" cy="630758"/>
          </a:xfrm>
          <a:prstGeom prst="rect">
            <a:avLst/>
          </a:prstGeom>
          <a:noFill/>
        </p:spPr>
        <p:txBody>
          <a:bodyPr wrap="square" rtlCol="0">
            <a:spAutoFit/>
          </a:bodyPr>
          <a:lstStyle/>
          <a:p>
            <a:pPr algn="l"/>
            <a:endParaRPr lang="en-US"/>
          </a:p>
        </p:txBody>
      </p:sp>
      <p:sp>
        <p:nvSpPr>
          <p:cNvPr id="20" name="TextBox 19">
            <a:extLst>
              <a:ext uri="{FF2B5EF4-FFF2-40B4-BE49-F238E27FC236}">
                <a16:creationId xmlns:a16="http://schemas.microsoft.com/office/drawing/2014/main" id="{9F15A587-6A19-3D49-88DB-630B1C2697E2}"/>
              </a:ext>
            </a:extLst>
          </p:cNvPr>
          <p:cNvSpPr txBox="1"/>
          <p:nvPr/>
        </p:nvSpPr>
        <p:spPr>
          <a:xfrm rot="10800000" flipV="1">
            <a:off x="415424" y="1554225"/>
            <a:ext cx="11971764" cy="4401205"/>
          </a:xfrm>
          <a:prstGeom prst="rect">
            <a:avLst/>
          </a:prstGeom>
          <a:noFill/>
        </p:spPr>
        <p:txBody>
          <a:bodyPr wrap="square" rtlCol="0">
            <a:spAutoFit/>
          </a:bodyPr>
          <a:lstStyle/>
          <a:p>
            <a:pPr algn="l"/>
            <a:r>
              <a:rPr lang="en-US" sz="4000" b="1"/>
              <a:t>Most pregnant women with myocardial infarction (MI) are &gt;40 years. </a:t>
            </a:r>
          </a:p>
          <a:p>
            <a:pPr algn="l"/>
            <a:endParaRPr lang="en-US" sz="4000" b="1"/>
          </a:p>
          <a:p>
            <a:pPr algn="l"/>
            <a:r>
              <a:rPr lang="en-US" sz="4000" b="1"/>
              <a:t>1 in 10–15,000. </a:t>
            </a:r>
          </a:p>
          <a:p>
            <a:pPr algn="l"/>
            <a:endParaRPr lang="en-US" sz="4000" b="1"/>
          </a:p>
          <a:p>
            <a:pPr algn="l"/>
            <a:r>
              <a:rPr lang="en-US" sz="4000" b="1"/>
              <a:t>peak incidence is in the third trimester, in parous women older than 35 years. </a:t>
            </a:r>
          </a:p>
        </p:txBody>
      </p:sp>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56A8C99-7541-8A49-9F23-5553BC81AC60}"/>
                  </a:ext>
                </a:extLst>
              </p14:cNvPr>
              <p14:cNvContentPartPr/>
              <p14:nvPr/>
            </p14:nvContentPartPr>
            <p14:xfrm>
              <a:off x="114653" y="1760145"/>
              <a:ext cx="289800" cy="371880"/>
            </p14:xfrm>
          </p:contentPart>
        </mc:Choice>
        <mc:Fallback xmlns="">
          <p:pic>
            <p:nvPicPr>
              <p:cNvPr id="6" name="Ink 5">
                <a:extLst>
                  <a:ext uri="{FF2B5EF4-FFF2-40B4-BE49-F238E27FC236}">
                    <a16:creationId xmlns:a16="http://schemas.microsoft.com/office/drawing/2014/main" id="{956A8C99-7541-8A49-9F23-5553BC81AC60}"/>
                  </a:ext>
                </a:extLst>
              </p:cNvPr>
              <p:cNvPicPr/>
              <p:nvPr/>
            </p:nvPicPr>
            <p:blipFill>
              <a:blip r:embed="rId10"/>
              <a:stretch>
                <a:fillRect/>
              </a:stretch>
            </p:blipFill>
            <p:spPr>
              <a:xfrm>
                <a:off x="70013" y="1670145"/>
                <a:ext cx="379800" cy="551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E924005-2DC3-FF4D-A524-0F7AEF54E9B2}"/>
                  </a:ext>
                </a:extLst>
              </p14:cNvPr>
              <p14:cNvContentPartPr/>
              <p14:nvPr/>
            </p14:nvContentPartPr>
            <p14:xfrm>
              <a:off x="114653" y="3503265"/>
              <a:ext cx="299160" cy="560520"/>
            </p14:xfrm>
          </p:contentPart>
        </mc:Choice>
        <mc:Fallback xmlns="">
          <p:pic>
            <p:nvPicPr>
              <p:cNvPr id="7" name="Ink 6">
                <a:extLst>
                  <a:ext uri="{FF2B5EF4-FFF2-40B4-BE49-F238E27FC236}">
                    <a16:creationId xmlns:a16="http://schemas.microsoft.com/office/drawing/2014/main" id="{4E924005-2DC3-FF4D-A524-0F7AEF54E9B2}"/>
                  </a:ext>
                </a:extLst>
              </p:cNvPr>
              <p:cNvPicPr/>
              <p:nvPr/>
            </p:nvPicPr>
            <p:blipFill>
              <a:blip r:embed="rId12"/>
              <a:stretch>
                <a:fillRect/>
              </a:stretch>
            </p:blipFill>
            <p:spPr>
              <a:xfrm>
                <a:off x="70013" y="3413625"/>
                <a:ext cx="388800" cy="740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7DF574DB-8CA3-7C45-8A1F-2BA8E877D8CC}"/>
                  </a:ext>
                </a:extLst>
              </p14:cNvPr>
              <p14:cNvContentPartPr/>
              <p14:nvPr/>
            </p14:nvContentPartPr>
            <p14:xfrm>
              <a:off x="78653" y="4876305"/>
              <a:ext cx="371520" cy="479520"/>
            </p14:xfrm>
          </p:contentPart>
        </mc:Choice>
        <mc:Fallback xmlns="">
          <p:pic>
            <p:nvPicPr>
              <p:cNvPr id="8" name="Ink 7">
                <a:extLst>
                  <a:ext uri="{FF2B5EF4-FFF2-40B4-BE49-F238E27FC236}">
                    <a16:creationId xmlns:a16="http://schemas.microsoft.com/office/drawing/2014/main" id="{7DF574DB-8CA3-7C45-8A1F-2BA8E877D8CC}"/>
                  </a:ext>
                </a:extLst>
              </p:cNvPr>
              <p:cNvPicPr/>
              <p:nvPr/>
            </p:nvPicPr>
            <p:blipFill>
              <a:blip r:embed="rId14"/>
              <a:stretch>
                <a:fillRect/>
              </a:stretch>
            </p:blipFill>
            <p:spPr>
              <a:xfrm>
                <a:off x="33653" y="4786305"/>
                <a:ext cx="461160" cy="659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9">
                <a:extLst>
                  <a:ext uri="{FF2B5EF4-FFF2-40B4-BE49-F238E27FC236}">
                    <a16:creationId xmlns:a16="http://schemas.microsoft.com/office/drawing/2014/main" id="{FF3C7B56-886D-5549-8868-B835A553B87C}"/>
                  </a:ext>
                </a:extLst>
              </p14:cNvPr>
              <p14:cNvContentPartPr/>
              <p14:nvPr/>
            </p14:nvContentPartPr>
            <p14:xfrm>
              <a:off x="8020237" y="342806"/>
              <a:ext cx="283680" cy="574920"/>
            </p14:xfrm>
          </p:contentPart>
        </mc:Choice>
        <mc:Fallback xmlns="">
          <p:pic>
            <p:nvPicPr>
              <p:cNvPr id="9" name="Ink 9">
                <a:extLst>
                  <a:ext uri="{FF2B5EF4-FFF2-40B4-BE49-F238E27FC236}">
                    <a16:creationId xmlns:a16="http://schemas.microsoft.com/office/drawing/2014/main" id="{FF3C7B56-886D-5549-8868-B835A553B87C}"/>
                  </a:ext>
                </a:extLst>
              </p:cNvPr>
              <p:cNvPicPr/>
              <p:nvPr/>
            </p:nvPicPr>
            <p:blipFill>
              <a:blip r:embed="rId16"/>
              <a:stretch>
                <a:fillRect/>
              </a:stretch>
            </p:blipFill>
            <p:spPr>
              <a:xfrm>
                <a:off x="7957317" y="279845"/>
                <a:ext cx="409161" cy="70048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1">
                <a:extLst>
                  <a:ext uri="{FF2B5EF4-FFF2-40B4-BE49-F238E27FC236}">
                    <a16:creationId xmlns:a16="http://schemas.microsoft.com/office/drawing/2014/main" id="{F0E3BE7F-6850-A04C-8961-7F0DF63AED55}"/>
                  </a:ext>
                </a:extLst>
              </p14:cNvPr>
              <p14:cNvContentPartPr/>
              <p14:nvPr/>
            </p14:nvContentPartPr>
            <p14:xfrm>
              <a:off x="8449357" y="449726"/>
              <a:ext cx="352800" cy="353520"/>
            </p14:xfrm>
          </p:contentPart>
        </mc:Choice>
        <mc:Fallback xmlns="">
          <p:pic>
            <p:nvPicPr>
              <p:cNvPr id="21" name="Ink 21">
                <a:extLst>
                  <a:ext uri="{FF2B5EF4-FFF2-40B4-BE49-F238E27FC236}">
                    <a16:creationId xmlns:a16="http://schemas.microsoft.com/office/drawing/2014/main" id="{F0E3BE7F-6850-A04C-8961-7F0DF63AED55}"/>
                  </a:ext>
                </a:extLst>
              </p:cNvPr>
              <p:cNvPicPr/>
              <p:nvPr/>
            </p:nvPicPr>
            <p:blipFill>
              <a:blip r:embed="rId18"/>
              <a:stretch>
                <a:fillRect/>
              </a:stretch>
            </p:blipFill>
            <p:spPr>
              <a:xfrm>
                <a:off x="8386357" y="387086"/>
                <a:ext cx="478800" cy="479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FA6E9E77-5DD4-FE46-84C0-AD84533E5025}"/>
                  </a:ext>
                </a:extLst>
              </p14:cNvPr>
              <p14:cNvContentPartPr/>
              <p14:nvPr/>
            </p14:nvContentPartPr>
            <p14:xfrm>
              <a:off x="8526037" y="289166"/>
              <a:ext cx="360" cy="360"/>
            </p14:xfrm>
          </p:contentPart>
        </mc:Choice>
        <mc:Fallback xmlns="">
          <p:pic>
            <p:nvPicPr>
              <p:cNvPr id="23" name="Ink 22">
                <a:extLst>
                  <a:ext uri="{FF2B5EF4-FFF2-40B4-BE49-F238E27FC236}">
                    <a16:creationId xmlns:a16="http://schemas.microsoft.com/office/drawing/2014/main" id="{FA6E9E77-5DD4-FE46-84C0-AD84533E5025}"/>
                  </a:ext>
                </a:extLst>
              </p:cNvPr>
              <p:cNvPicPr/>
              <p:nvPr/>
            </p:nvPicPr>
            <p:blipFill>
              <a:blip r:embed="rId20"/>
              <a:stretch>
                <a:fillRect/>
              </a:stretch>
            </p:blipFill>
            <p:spPr>
              <a:xfrm>
                <a:off x="8463037" y="22652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4">
                <a:extLst>
                  <a:ext uri="{FF2B5EF4-FFF2-40B4-BE49-F238E27FC236}">
                    <a16:creationId xmlns:a16="http://schemas.microsoft.com/office/drawing/2014/main" id="{EE91ED7F-5739-9349-87BB-15DD6FD3BEBE}"/>
                  </a:ext>
                </a:extLst>
              </p14:cNvPr>
              <p14:cNvContentPartPr/>
              <p14:nvPr/>
            </p14:nvContentPartPr>
            <p14:xfrm>
              <a:off x="8970637" y="350726"/>
              <a:ext cx="1265400" cy="644760"/>
            </p14:xfrm>
          </p:contentPart>
        </mc:Choice>
        <mc:Fallback xmlns="">
          <p:pic>
            <p:nvPicPr>
              <p:cNvPr id="34" name="Ink 34">
                <a:extLst>
                  <a:ext uri="{FF2B5EF4-FFF2-40B4-BE49-F238E27FC236}">
                    <a16:creationId xmlns:a16="http://schemas.microsoft.com/office/drawing/2014/main" id="{EE91ED7F-5739-9349-87BB-15DD6FD3BEBE}"/>
                  </a:ext>
                </a:extLst>
              </p:cNvPr>
              <p:cNvPicPr/>
              <p:nvPr/>
            </p:nvPicPr>
            <p:blipFill>
              <a:blip r:embed="rId22"/>
              <a:stretch>
                <a:fillRect/>
              </a:stretch>
            </p:blipFill>
            <p:spPr>
              <a:xfrm>
                <a:off x="8907655" y="287726"/>
                <a:ext cx="1391004" cy="770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 name="Ink 37">
                <a:extLst>
                  <a:ext uri="{FF2B5EF4-FFF2-40B4-BE49-F238E27FC236}">
                    <a16:creationId xmlns:a16="http://schemas.microsoft.com/office/drawing/2014/main" id="{8FE3B543-D181-F946-9C10-F5822D11FD42}"/>
                  </a:ext>
                </a:extLst>
              </p14:cNvPr>
              <p14:cNvContentPartPr/>
              <p14:nvPr/>
            </p14:nvContentPartPr>
            <p14:xfrm>
              <a:off x="10350157" y="388886"/>
              <a:ext cx="1396080" cy="514080"/>
            </p14:xfrm>
          </p:contentPart>
        </mc:Choice>
        <mc:Fallback xmlns="">
          <p:pic>
            <p:nvPicPr>
              <p:cNvPr id="37" name="Ink 37">
                <a:extLst>
                  <a:ext uri="{FF2B5EF4-FFF2-40B4-BE49-F238E27FC236}">
                    <a16:creationId xmlns:a16="http://schemas.microsoft.com/office/drawing/2014/main" id="{8FE3B543-D181-F946-9C10-F5822D11FD42}"/>
                  </a:ext>
                </a:extLst>
              </p:cNvPr>
              <p:cNvPicPr/>
              <p:nvPr/>
            </p:nvPicPr>
            <p:blipFill>
              <a:blip r:embed="rId24"/>
              <a:stretch>
                <a:fillRect/>
              </a:stretch>
            </p:blipFill>
            <p:spPr>
              <a:xfrm>
                <a:off x="10287157" y="325886"/>
                <a:ext cx="1521720" cy="639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9" name="Ink 49">
                <a:extLst>
                  <a:ext uri="{FF2B5EF4-FFF2-40B4-BE49-F238E27FC236}">
                    <a16:creationId xmlns:a16="http://schemas.microsoft.com/office/drawing/2014/main" id="{321F33B0-42A0-4440-86D2-3621E4E7A24D}"/>
                  </a:ext>
                </a:extLst>
              </p14:cNvPr>
              <p14:cNvContentPartPr/>
              <p14:nvPr/>
            </p14:nvContentPartPr>
            <p14:xfrm>
              <a:off x="1406308" y="2752775"/>
              <a:ext cx="1886400" cy="16200"/>
            </p14:xfrm>
          </p:contentPart>
        </mc:Choice>
        <mc:Fallback xmlns="">
          <p:pic>
            <p:nvPicPr>
              <p:cNvPr id="49" name="Ink 49">
                <a:extLst>
                  <a:ext uri="{FF2B5EF4-FFF2-40B4-BE49-F238E27FC236}">
                    <a16:creationId xmlns:a16="http://schemas.microsoft.com/office/drawing/2014/main" id="{321F33B0-42A0-4440-86D2-3621E4E7A24D}"/>
                  </a:ext>
                </a:extLst>
              </p:cNvPr>
              <p:cNvPicPr/>
              <p:nvPr/>
            </p:nvPicPr>
            <p:blipFill>
              <a:blip r:embed="rId26"/>
              <a:stretch>
                <a:fillRect/>
              </a:stretch>
            </p:blipFill>
            <p:spPr>
              <a:xfrm>
                <a:off x="1379308" y="2726135"/>
                <a:ext cx="194004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8B2DE5B1-6771-4646-A7FA-A0540E75EB06}"/>
                  </a:ext>
                </a:extLst>
              </p14:cNvPr>
              <p14:cNvContentPartPr/>
              <p14:nvPr/>
            </p14:nvContentPartPr>
            <p14:xfrm>
              <a:off x="5652757" y="5231226"/>
              <a:ext cx="2858040" cy="38880"/>
            </p14:xfrm>
          </p:contentPart>
        </mc:Choice>
        <mc:Fallback xmlns="">
          <p:pic>
            <p:nvPicPr>
              <p:cNvPr id="51" name="Ink 50">
                <a:extLst>
                  <a:ext uri="{FF2B5EF4-FFF2-40B4-BE49-F238E27FC236}">
                    <a16:creationId xmlns:a16="http://schemas.microsoft.com/office/drawing/2014/main" id="{8B2DE5B1-6771-4646-A7FA-A0540E75EB06}"/>
                  </a:ext>
                </a:extLst>
              </p:cNvPr>
              <p:cNvPicPr/>
              <p:nvPr/>
            </p:nvPicPr>
            <p:blipFill>
              <a:blip r:embed="rId28"/>
              <a:stretch>
                <a:fillRect/>
              </a:stretch>
            </p:blipFill>
            <p:spPr>
              <a:xfrm>
                <a:off x="5625757" y="5204226"/>
                <a:ext cx="2911680" cy="92520"/>
              </a:xfrm>
              <a:prstGeom prst="rect">
                <a:avLst/>
              </a:prstGeom>
            </p:spPr>
          </p:pic>
        </mc:Fallback>
      </mc:AlternateContent>
    </p:spTree>
    <p:extLst>
      <p:ext uri="{BB962C8B-B14F-4D97-AF65-F5344CB8AC3E}">
        <p14:creationId xmlns:p14="http://schemas.microsoft.com/office/powerpoint/2010/main" val="12305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4EB8-F12E-C64B-A7B7-7D0672FFFDC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BB074EC-8602-224F-9428-8A67481C85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6625"/>
            <a:ext cx="12192000" cy="6156250"/>
          </a:xfrm>
        </p:spPr>
      </p:pic>
      <p:sp>
        <p:nvSpPr>
          <p:cNvPr id="3" name="TextBox 2">
            <a:extLst>
              <a:ext uri="{FF2B5EF4-FFF2-40B4-BE49-F238E27FC236}">
                <a16:creationId xmlns:a16="http://schemas.microsoft.com/office/drawing/2014/main" id="{8E2F61CB-BFA1-3146-933D-0F4E0A0BC625}"/>
              </a:ext>
            </a:extLst>
          </p:cNvPr>
          <p:cNvSpPr txBox="1"/>
          <p:nvPr/>
        </p:nvSpPr>
        <p:spPr>
          <a:xfrm>
            <a:off x="216180" y="1737415"/>
            <a:ext cx="11975819" cy="6186309"/>
          </a:xfrm>
          <a:prstGeom prst="rect">
            <a:avLst/>
          </a:prstGeom>
          <a:noFill/>
        </p:spPr>
        <p:txBody>
          <a:bodyPr wrap="square" rtlCol="0">
            <a:spAutoFit/>
          </a:bodyPr>
          <a:lstStyle/>
          <a:p>
            <a:r>
              <a:rPr lang="en-US" sz="3600" b="1"/>
              <a:t> Atherosclerotic diseases appears to be the primary  cause of MI, accounts for 43% of MI pregnant patients. </a:t>
            </a:r>
          </a:p>
          <a:p>
            <a:r>
              <a:rPr lang="en-US" sz="3600" b="1"/>
              <a:t>Other Potential causes are: thrombosis, coronary artery spasm, dissection, Pre-eclamlsia, vasculitis like kawazaki, collagen vascular disease.</a:t>
            </a:r>
          </a:p>
          <a:p>
            <a:r>
              <a:rPr lang="en-US" sz="3600" b="1"/>
              <a:t>Patients at high risk for CAD should be screened non-lnvasively befor becoming pregnant, and adequate cotrol of DM and HTN as risk factors is a MUST. </a:t>
            </a:r>
          </a:p>
          <a:p>
            <a:endParaRPr lang="en-US" sz="3600" b="1"/>
          </a:p>
          <a:p>
            <a:endParaRPr lang="en-US" sz="3600" b="1"/>
          </a:p>
          <a:p>
            <a:endParaRPr lang="en-US" sz="3600" b="1"/>
          </a:p>
        </p:txBody>
      </p:sp>
      <mc:AlternateContent xmlns:mc="http://schemas.openxmlformats.org/markup-compatibility/2006" xmlns:p14="http://schemas.microsoft.com/office/powerpoint/2010/main">
        <mc:Choice Requires="p14">
          <p:contentPart p14:bwMode="auto" r:id="rId3">
            <p14:nvContentPartPr>
              <p14:cNvPr id="73" name="Ink 73">
                <a:extLst>
                  <a:ext uri="{FF2B5EF4-FFF2-40B4-BE49-F238E27FC236}">
                    <a16:creationId xmlns:a16="http://schemas.microsoft.com/office/drawing/2014/main" id="{08E6335D-FF91-2748-AFC8-4A5FE9ADEEC4}"/>
                  </a:ext>
                </a:extLst>
              </p14:cNvPr>
              <p14:cNvContentPartPr/>
              <p14:nvPr/>
            </p14:nvContentPartPr>
            <p14:xfrm>
              <a:off x="281478" y="717910"/>
              <a:ext cx="735840" cy="666720"/>
            </p14:xfrm>
          </p:contentPart>
        </mc:Choice>
        <mc:Fallback xmlns="">
          <p:pic>
            <p:nvPicPr>
              <p:cNvPr id="73" name="Ink 73">
                <a:extLst>
                  <a:ext uri="{FF2B5EF4-FFF2-40B4-BE49-F238E27FC236}">
                    <a16:creationId xmlns:a16="http://schemas.microsoft.com/office/drawing/2014/main" id="{08E6335D-FF91-2748-AFC8-4A5FE9ADEEC4}"/>
                  </a:ext>
                </a:extLst>
              </p:cNvPr>
              <p:cNvPicPr/>
              <p:nvPr/>
            </p:nvPicPr>
            <p:blipFill>
              <a:blip r:embed="rId4"/>
              <a:stretch>
                <a:fillRect/>
              </a:stretch>
            </p:blipFill>
            <p:spPr>
              <a:xfrm>
                <a:off x="218478" y="655270"/>
                <a:ext cx="861480" cy="79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7" name="Ink 77">
                <a:extLst>
                  <a:ext uri="{FF2B5EF4-FFF2-40B4-BE49-F238E27FC236}">
                    <a16:creationId xmlns:a16="http://schemas.microsoft.com/office/drawing/2014/main" id="{402AAF6A-099D-6244-806E-E1F19079B371}"/>
                  </a:ext>
                </a:extLst>
              </p14:cNvPr>
              <p14:cNvContentPartPr/>
              <p14:nvPr/>
            </p14:nvContentPartPr>
            <p14:xfrm>
              <a:off x="1139358" y="587950"/>
              <a:ext cx="1302840" cy="958320"/>
            </p14:xfrm>
          </p:contentPart>
        </mc:Choice>
        <mc:Fallback xmlns="">
          <p:pic>
            <p:nvPicPr>
              <p:cNvPr id="77" name="Ink 77">
                <a:extLst>
                  <a:ext uri="{FF2B5EF4-FFF2-40B4-BE49-F238E27FC236}">
                    <a16:creationId xmlns:a16="http://schemas.microsoft.com/office/drawing/2014/main" id="{402AAF6A-099D-6244-806E-E1F19079B371}"/>
                  </a:ext>
                </a:extLst>
              </p:cNvPr>
              <p:cNvPicPr/>
              <p:nvPr/>
            </p:nvPicPr>
            <p:blipFill>
              <a:blip r:embed="rId6"/>
              <a:stretch>
                <a:fillRect/>
              </a:stretch>
            </p:blipFill>
            <p:spPr>
              <a:xfrm>
                <a:off x="1076358" y="525310"/>
                <a:ext cx="1428480" cy="1083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 name="Ink 101">
                <a:extLst>
                  <a:ext uri="{FF2B5EF4-FFF2-40B4-BE49-F238E27FC236}">
                    <a16:creationId xmlns:a16="http://schemas.microsoft.com/office/drawing/2014/main" id="{F828BA64-05C4-5044-8731-C06FFEAEDAF7}"/>
                  </a:ext>
                </a:extLst>
              </p14:cNvPr>
              <p14:cNvContentPartPr/>
              <p14:nvPr/>
            </p14:nvContentPartPr>
            <p14:xfrm>
              <a:off x="2587114" y="495806"/>
              <a:ext cx="268920" cy="590040"/>
            </p14:xfrm>
          </p:contentPart>
        </mc:Choice>
        <mc:Fallback xmlns="">
          <p:pic>
            <p:nvPicPr>
              <p:cNvPr id="102" name="Ink 101">
                <a:extLst>
                  <a:ext uri="{FF2B5EF4-FFF2-40B4-BE49-F238E27FC236}">
                    <a16:creationId xmlns:a16="http://schemas.microsoft.com/office/drawing/2014/main" id="{F828BA64-05C4-5044-8731-C06FFEAEDAF7}"/>
                  </a:ext>
                </a:extLst>
              </p:cNvPr>
              <p:cNvPicPr/>
              <p:nvPr/>
            </p:nvPicPr>
            <p:blipFill>
              <a:blip r:embed="rId8"/>
              <a:stretch>
                <a:fillRect/>
              </a:stretch>
            </p:blipFill>
            <p:spPr>
              <a:xfrm>
                <a:off x="2524114" y="432806"/>
                <a:ext cx="394560" cy="715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7" name="Ink 107">
                <a:extLst>
                  <a:ext uri="{FF2B5EF4-FFF2-40B4-BE49-F238E27FC236}">
                    <a16:creationId xmlns:a16="http://schemas.microsoft.com/office/drawing/2014/main" id="{7F1BA7CB-A4B8-244E-A3B9-6C8A4E3DECC4}"/>
                  </a:ext>
                </a:extLst>
              </p14:cNvPr>
              <p14:cNvContentPartPr/>
              <p14:nvPr/>
            </p14:nvContentPartPr>
            <p14:xfrm>
              <a:off x="2907154" y="793526"/>
              <a:ext cx="270360" cy="775440"/>
            </p14:xfrm>
          </p:contentPart>
        </mc:Choice>
        <mc:Fallback xmlns="">
          <p:pic>
            <p:nvPicPr>
              <p:cNvPr id="107" name="Ink 107">
                <a:extLst>
                  <a:ext uri="{FF2B5EF4-FFF2-40B4-BE49-F238E27FC236}">
                    <a16:creationId xmlns:a16="http://schemas.microsoft.com/office/drawing/2014/main" id="{7F1BA7CB-A4B8-244E-A3B9-6C8A4E3DECC4}"/>
                  </a:ext>
                </a:extLst>
              </p:cNvPr>
              <p:cNvPicPr/>
              <p:nvPr/>
            </p:nvPicPr>
            <p:blipFill>
              <a:blip r:embed="rId10"/>
              <a:stretch>
                <a:fillRect/>
              </a:stretch>
            </p:blipFill>
            <p:spPr>
              <a:xfrm>
                <a:off x="2844154" y="730526"/>
                <a:ext cx="396000" cy="901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2" name="Ink 152">
                <a:extLst>
                  <a:ext uri="{FF2B5EF4-FFF2-40B4-BE49-F238E27FC236}">
                    <a16:creationId xmlns:a16="http://schemas.microsoft.com/office/drawing/2014/main" id="{E478390B-663C-EE49-B401-1BDCCBB71F13}"/>
                  </a:ext>
                </a:extLst>
              </p14:cNvPr>
              <p14:cNvContentPartPr/>
              <p14:nvPr/>
            </p14:nvContentPartPr>
            <p14:xfrm>
              <a:off x="3344395" y="792470"/>
              <a:ext cx="507240" cy="393840"/>
            </p14:xfrm>
          </p:contentPart>
        </mc:Choice>
        <mc:Fallback xmlns="">
          <p:pic>
            <p:nvPicPr>
              <p:cNvPr id="152" name="Ink 152">
                <a:extLst>
                  <a:ext uri="{FF2B5EF4-FFF2-40B4-BE49-F238E27FC236}">
                    <a16:creationId xmlns:a16="http://schemas.microsoft.com/office/drawing/2014/main" id="{E478390B-663C-EE49-B401-1BDCCBB71F13}"/>
                  </a:ext>
                </a:extLst>
              </p:cNvPr>
              <p:cNvPicPr/>
              <p:nvPr/>
            </p:nvPicPr>
            <p:blipFill>
              <a:blip r:embed="rId12"/>
              <a:stretch>
                <a:fillRect/>
              </a:stretch>
            </p:blipFill>
            <p:spPr>
              <a:xfrm>
                <a:off x="3281395" y="729470"/>
                <a:ext cx="632880" cy="519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5" name="Ink 155">
                <a:extLst>
                  <a:ext uri="{FF2B5EF4-FFF2-40B4-BE49-F238E27FC236}">
                    <a16:creationId xmlns:a16="http://schemas.microsoft.com/office/drawing/2014/main" id="{9A858565-F36B-4F4A-9459-D67E9C5183F9}"/>
                  </a:ext>
                </a:extLst>
              </p14:cNvPr>
              <p14:cNvContentPartPr/>
              <p14:nvPr/>
            </p14:nvContentPartPr>
            <p14:xfrm>
              <a:off x="3842995" y="511670"/>
              <a:ext cx="610560" cy="642240"/>
            </p14:xfrm>
          </p:contentPart>
        </mc:Choice>
        <mc:Fallback xmlns="">
          <p:pic>
            <p:nvPicPr>
              <p:cNvPr id="155" name="Ink 155">
                <a:extLst>
                  <a:ext uri="{FF2B5EF4-FFF2-40B4-BE49-F238E27FC236}">
                    <a16:creationId xmlns:a16="http://schemas.microsoft.com/office/drawing/2014/main" id="{9A858565-F36B-4F4A-9459-D67E9C5183F9}"/>
                  </a:ext>
                </a:extLst>
              </p:cNvPr>
              <p:cNvPicPr/>
              <p:nvPr/>
            </p:nvPicPr>
            <p:blipFill>
              <a:blip r:embed="rId14"/>
              <a:stretch>
                <a:fillRect/>
              </a:stretch>
            </p:blipFill>
            <p:spPr>
              <a:xfrm>
                <a:off x="3780355" y="448670"/>
                <a:ext cx="736200" cy="76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8" name="Ink 158">
                <a:extLst>
                  <a:ext uri="{FF2B5EF4-FFF2-40B4-BE49-F238E27FC236}">
                    <a16:creationId xmlns:a16="http://schemas.microsoft.com/office/drawing/2014/main" id="{F8770FEA-6B53-0747-AF57-9E41A3939D14}"/>
                  </a:ext>
                </a:extLst>
              </p14:cNvPr>
              <p14:cNvContentPartPr/>
              <p14:nvPr/>
            </p14:nvContentPartPr>
            <p14:xfrm>
              <a:off x="4605835" y="752150"/>
              <a:ext cx="1244520" cy="907920"/>
            </p14:xfrm>
          </p:contentPart>
        </mc:Choice>
        <mc:Fallback xmlns="">
          <p:pic>
            <p:nvPicPr>
              <p:cNvPr id="158" name="Ink 158">
                <a:extLst>
                  <a:ext uri="{FF2B5EF4-FFF2-40B4-BE49-F238E27FC236}">
                    <a16:creationId xmlns:a16="http://schemas.microsoft.com/office/drawing/2014/main" id="{F8770FEA-6B53-0747-AF57-9E41A3939D14}"/>
                  </a:ext>
                </a:extLst>
              </p:cNvPr>
              <p:cNvPicPr/>
              <p:nvPr/>
            </p:nvPicPr>
            <p:blipFill>
              <a:blip r:embed="rId16"/>
              <a:stretch>
                <a:fillRect/>
              </a:stretch>
            </p:blipFill>
            <p:spPr>
              <a:xfrm>
                <a:off x="4542835" y="689510"/>
                <a:ext cx="1370160" cy="1033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9FAB4645-2622-4841-AA3B-E17D66F52C83}"/>
                  </a:ext>
                </a:extLst>
              </p14:cNvPr>
              <p14:cNvContentPartPr/>
              <p14:nvPr/>
            </p14:nvContentPartPr>
            <p14:xfrm>
              <a:off x="430560" y="2261135"/>
              <a:ext cx="4559040" cy="54360"/>
            </p14:xfrm>
          </p:contentPart>
        </mc:Choice>
        <mc:Fallback xmlns="">
          <p:pic>
            <p:nvPicPr>
              <p:cNvPr id="9" name="Ink 8">
                <a:extLst>
                  <a:ext uri="{FF2B5EF4-FFF2-40B4-BE49-F238E27FC236}">
                    <a16:creationId xmlns:a16="http://schemas.microsoft.com/office/drawing/2014/main" id="{9FAB4645-2622-4841-AA3B-E17D66F52C83}"/>
                  </a:ext>
                </a:extLst>
              </p:cNvPr>
              <p:cNvPicPr/>
              <p:nvPr/>
            </p:nvPicPr>
            <p:blipFill>
              <a:blip r:embed="rId18"/>
              <a:stretch>
                <a:fillRect/>
              </a:stretch>
            </p:blipFill>
            <p:spPr>
              <a:xfrm>
                <a:off x="403560" y="2234135"/>
                <a:ext cx="4612680" cy="108000"/>
              </a:xfrm>
              <a:prstGeom prst="rect">
                <a:avLst/>
              </a:prstGeom>
            </p:spPr>
          </p:pic>
        </mc:Fallback>
      </mc:AlternateContent>
    </p:spTree>
    <p:extLst>
      <p:ext uri="{BB962C8B-B14F-4D97-AF65-F5344CB8AC3E}">
        <p14:creationId xmlns:p14="http://schemas.microsoft.com/office/powerpoint/2010/main" val="37584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A9F3-474F-6C49-AB80-5E5CE13AE4E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1B7154C-A9AD-0D4A-BB7C-44672B7592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mc:AlternateContent xmlns:mc="http://schemas.openxmlformats.org/markup-compatibility/2006" xmlns:p14="http://schemas.microsoft.com/office/powerpoint/2010/main">
        <mc:Choice Requires="p14">
          <p:contentPart p14:bwMode="auto" r:id="rId3">
            <p14:nvContentPartPr>
              <p14:cNvPr id="34" name="Ink 34">
                <a:extLst>
                  <a:ext uri="{FF2B5EF4-FFF2-40B4-BE49-F238E27FC236}">
                    <a16:creationId xmlns:a16="http://schemas.microsoft.com/office/drawing/2014/main" id="{D020A3CE-2C49-4C42-B59D-509EFB8B6ECE}"/>
                  </a:ext>
                </a:extLst>
              </p14:cNvPr>
              <p14:cNvContentPartPr/>
              <p14:nvPr/>
            </p14:nvContentPartPr>
            <p14:xfrm>
              <a:off x="207720" y="513000"/>
              <a:ext cx="736200" cy="726120"/>
            </p14:xfrm>
          </p:contentPart>
        </mc:Choice>
        <mc:Fallback xmlns="">
          <p:pic>
            <p:nvPicPr>
              <p:cNvPr id="34" name="Ink 34">
                <a:extLst>
                  <a:ext uri="{FF2B5EF4-FFF2-40B4-BE49-F238E27FC236}">
                    <a16:creationId xmlns:a16="http://schemas.microsoft.com/office/drawing/2014/main" id="{D020A3CE-2C49-4C42-B59D-509EFB8B6ECE}"/>
                  </a:ext>
                </a:extLst>
              </p:cNvPr>
              <p:cNvPicPr/>
              <p:nvPr/>
            </p:nvPicPr>
            <p:blipFill>
              <a:blip r:embed="rId4"/>
              <a:stretch>
                <a:fillRect/>
              </a:stretch>
            </p:blipFill>
            <p:spPr>
              <a:xfrm>
                <a:off x="117720" y="423000"/>
                <a:ext cx="915840" cy="90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8">
                <a:extLst>
                  <a:ext uri="{FF2B5EF4-FFF2-40B4-BE49-F238E27FC236}">
                    <a16:creationId xmlns:a16="http://schemas.microsoft.com/office/drawing/2014/main" id="{A7BDAC50-C168-624E-A290-2243A1F6D16D}"/>
                  </a:ext>
                </a:extLst>
              </p14:cNvPr>
              <p14:cNvContentPartPr/>
              <p14:nvPr/>
            </p14:nvContentPartPr>
            <p14:xfrm>
              <a:off x="1152720" y="732600"/>
              <a:ext cx="1453680" cy="889200"/>
            </p14:xfrm>
          </p:contentPart>
        </mc:Choice>
        <mc:Fallback xmlns="">
          <p:pic>
            <p:nvPicPr>
              <p:cNvPr id="38" name="Ink 38">
                <a:extLst>
                  <a:ext uri="{FF2B5EF4-FFF2-40B4-BE49-F238E27FC236}">
                    <a16:creationId xmlns:a16="http://schemas.microsoft.com/office/drawing/2014/main" id="{A7BDAC50-C168-624E-A290-2243A1F6D16D}"/>
                  </a:ext>
                </a:extLst>
              </p:cNvPr>
              <p:cNvPicPr/>
              <p:nvPr/>
            </p:nvPicPr>
            <p:blipFill>
              <a:blip r:embed="rId6"/>
              <a:stretch>
                <a:fillRect/>
              </a:stretch>
            </p:blipFill>
            <p:spPr>
              <a:xfrm>
                <a:off x="1063058" y="642960"/>
                <a:ext cx="1633364" cy="106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Ink 42">
                <a:extLst>
                  <a:ext uri="{FF2B5EF4-FFF2-40B4-BE49-F238E27FC236}">
                    <a16:creationId xmlns:a16="http://schemas.microsoft.com/office/drawing/2014/main" id="{F28AADD8-9EDB-D244-9F66-EA297913F146}"/>
                  </a:ext>
                </a:extLst>
              </p14:cNvPr>
              <p14:cNvContentPartPr/>
              <p14:nvPr/>
            </p14:nvContentPartPr>
            <p14:xfrm>
              <a:off x="2843640" y="675360"/>
              <a:ext cx="907920" cy="449280"/>
            </p14:xfrm>
          </p:contentPart>
        </mc:Choice>
        <mc:Fallback xmlns="">
          <p:pic>
            <p:nvPicPr>
              <p:cNvPr id="42" name="Ink 42">
                <a:extLst>
                  <a:ext uri="{FF2B5EF4-FFF2-40B4-BE49-F238E27FC236}">
                    <a16:creationId xmlns:a16="http://schemas.microsoft.com/office/drawing/2014/main" id="{F28AADD8-9EDB-D244-9F66-EA297913F146}"/>
                  </a:ext>
                </a:extLst>
              </p:cNvPr>
              <p:cNvPicPr/>
              <p:nvPr/>
            </p:nvPicPr>
            <p:blipFill>
              <a:blip r:embed="rId8"/>
              <a:stretch>
                <a:fillRect/>
              </a:stretch>
            </p:blipFill>
            <p:spPr>
              <a:xfrm>
                <a:off x="2753964" y="585360"/>
                <a:ext cx="1087631" cy="628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C8D3A3DE-E3E1-EB4A-BE82-25524D235402}"/>
                  </a:ext>
                </a:extLst>
              </p14:cNvPr>
              <p14:cNvContentPartPr/>
              <p14:nvPr/>
            </p14:nvContentPartPr>
            <p14:xfrm>
              <a:off x="4582080" y="637200"/>
              <a:ext cx="360" cy="360"/>
            </p14:xfrm>
          </p:contentPart>
        </mc:Choice>
        <mc:Fallback xmlns="">
          <p:pic>
            <p:nvPicPr>
              <p:cNvPr id="47" name="Ink 46">
                <a:extLst>
                  <a:ext uri="{FF2B5EF4-FFF2-40B4-BE49-F238E27FC236}">
                    <a16:creationId xmlns:a16="http://schemas.microsoft.com/office/drawing/2014/main" id="{C8D3A3DE-E3E1-EB4A-BE82-25524D235402}"/>
                  </a:ext>
                </a:extLst>
              </p:cNvPr>
              <p:cNvPicPr/>
              <p:nvPr/>
            </p:nvPicPr>
            <p:blipFill>
              <a:blip r:embed="rId10"/>
              <a:stretch>
                <a:fillRect/>
              </a:stretch>
            </p:blipFill>
            <p:spPr>
              <a:xfrm>
                <a:off x="4492440" y="547200"/>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Ink 47">
                <a:extLst>
                  <a:ext uri="{FF2B5EF4-FFF2-40B4-BE49-F238E27FC236}">
                    <a16:creationId xmlns:a16="http://schemas.microsoft.com/office/drawing/2014/main" id="{9AC1FA26-799F-5E49-A716-30A7B2E0D57E}"/>
                  </a:ext>
                </a:extLst>
              </p14:cNvPr>
              <p14:cNvContentPartPr/>
              <p14:nvPr/>
            </p14:nvContentPartPr>
            <p14:xfrm>
              <a:off x="4610880" y="923400"/>
              <a:ext cx="360" cy="360"/>
            </p14:xfrm>
          </p:contentPart>
        </mc:Choice>
        <mc:Fallback xmlns="">
          <p:pic>
            <p:nvPicPr>
              <p:cNvPr id="48" name="Ink 47">
                <a:extLst>
                  <a:ext uri="{FF2B5EF4-FFF2-40B4-BE49-F238E27FC236}">
                    <a16:creationId xmlns:a16="http://schemas.microsoft.com/office/drawing/2014/main" id="{9AC1FA26-799F-5E49-A716-30A7B2E0D57E}"/>
                  </a:ext>
                </a:extLst>
              </p:cNvPr>
              <p:cNvPicPr/>
              <p:nvPr/>
            </p:nvPicPr>
            <p:blipFill>
              <a:blip r:embed="rId10"/>
              <a:stretch>
                <a:fillRect/>
              </a:stretch>
            </p:blipFill>
            <p:spPr>
              <a:xfrm>
                <a:off x="4520880" y="833760"/>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9" name="Ink 49">
                <a:extLst>
                  <a:ext uri="{FF2B5EF4-FFF2-40B4-BE49-F238E27FC236}">
                    <a16:creationId xmlns:a16="http://schemas.microsoft.com/office/drawing/2014/main" id="{2B0B49AE-D26D-B547-97DB-BD698D49955B}"/>
                  </a:ext>
                </a:extLst>
              </p14:cNvPr>
              <p14:cNvContentPartPr/>
              <p14:nvPr/>
            </p14:nvContentPartPr>
            <p14:xfrm>
              <a:off x="3722400" y="513000"/>
              <a:ext cx="527040" cy="621360"/>
            </p14:xfrm>
          </p:contentPart>
        </mc:Choice>
        <mc:Fallback xmlns="">
          <p:pic>
            <p:nvPicPr>
              <p:cNvPr id="49" name="Ink 49">
                <a:extLst>
                  <a:ext uri="{FF2B5EF4-FFF2-40B4-BE49-F238E27FC236}">
                    <a16:creationId xmlns:a16="http://schemas.microsoft.com/office/drawing/2014/main" id="{2B0B49AE-D26D-B547-97DB-BD698D49955B}"/>
                  </a:ext>
                </a:extLst>
              </p:cNvPr>
              <p:cNvPicPr/>
              <p:nvPr/>
            </p:nvPicPr>
            <p:blipFill>
              <a:blip r:embed="rId13"/>
              <a:stretch>
                <a:fillRect/>
              </a:stretch>
            </p:blipFill>
            <p:spPr>
              <a:xfrm>
                <a:off x="3632699" y="423360"/>
                <a:ext cx="706803" cy="801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Ink 49">
                <a:extLst>
                  <a:ext uri="{FF2B5EF4-FFF2-40B4-BE49-F238E27FC236}">
                    <a16:creationId xmlns:a16="http://schemas.microsoft.com/office/drawing/2014/main" id="{2EF7564B-9FEF-CC48-B973-97E0E7EE0E06}"/>
                  </a:ext>
                </a:extLst>
              </p14:cNvPr>
              <p14:cNvContentPartPr/>
              <p14:nvPr/>
            </p14:nvContentPartPr>
            <p14:xfrm>
              <a:off x="1220040" y="541800"/>
              <a:ext cx="360" cy="360"/>
            </p14:xfrm>
          </p:contentPart>
        </mc:Choice>
        <mc:Fallback xmlns="">
          <p:pic>
            <p:nvPicPr>
              <p:cNvPr id="50" name="Ink 49">
                <a:extLst>
                  <a:ext uri="{FF2B5EF4-FFF2-40B4-BE49-F238E27FC236}">
                    <a16:creationId xmlns:a16="http://schemas.microsoft.com/office/drawing/2014/main" id="{2EF7564B-9FEF-CC48-B973-97E0E7EE0E06}"/>
                  </a:ext>
                </a:extLst>
              </p:cNvPr>
              <p:cNvPicPr/>
              <p:nvPr/>
            </p:nvPicPr>
            <p:blipFill>
              <a:blip r:embed="rId10"/>
              <a:stretch>
                <a:fillRect/>
              </a:stretch>
            </p:blipFill>
            <p:spPr>
              <a:xfrm>
                <a:off x="1130400" y="451800"/>
                <a:ext cx="180000" cy="180000"/>
              </a:xfrm>
              <a:prstGeom prst="rect">
                <a:avLst/>
              </a:prstGeom>
            </p:spPr>
          </p:pic>
        </mc:Fallback>
      </mc:AlternateContent>
      <p:sp>
        <p:nvSpPr>
          <p:cNvPr id="51" name="TextBox 50">
            <a:extLst>
              <a:ext uri="{FF2B5EF4-FFF2-40B4-BE49-F238E27FC236}">
                <a16:creationId xmlns:a16="http://schemas.microsoft.com/office/drawing/2014/main" id="{619BE89B-0158-3F4D-A429-0C4306FDC382}"/>
              </a:ext>
            </a:extLst>
          </p:cNvPr>
          <p:cNvSpPr txBox="1"/>
          <p:nvPr/>
        </p:nvSpPr>
        <p:spPr>
          <a:xfrm>
            <a:off x="18153" y="1688469"/>
            <a:ext cx="1828800" cy="1015663"/>
          </a:xfrm>
          <a:prstGeom prst="rect">
            <a:avLst/>
          </a:prstGeom>
          <a:noFill/>
        </p:spPr>
        <p:txBody>
          <a:bodyPr wrap="square" rtlCol="0">
            <a:spAutoFit/>
          </a:bodyPr>
          <a:lstStyle/>
          <a:p>
            <a:pPr algn="l"/>
            <a:r>
              <a:rPr lang="en-US" sz="6000" b="1"/>
              <a:t>ECG </a:t>
            </a:r>
          </a:p>
        </p:txBody>
      </p:sp>
      <p:sp>
        <p:nvSpPr>
          <p:cNvPr id="52" name="TextBox 51">
            <a:extLst>
              <a:ext uri="{FF2B5EF4-FFF2-40B4-BE49-F238E27FC236}">
                <a16:creationId xmlns:a16="http://schemas.microsoft.com/office/drawing/2014/main" id="{218E550B-40B2-6446-8C1D-6A466A490AFE}"/>
              </a:ext>
            </a:extLst>
          </p:cNvPr>
          <p:cNvSpPr txBox="1"/>
          <p:nvPr/>
        </p:nvSpPr>
        <p:spPr>
          <a:xfrm>
            <a:off x="7991168" y="4490868"/>
            <a:ext cx="4667404" cy="1938992"/>
          </a:xfrm>
          <a:prstGeom prst="rect">
            <a:avLst/>
          </a:prstGeom>
          <a:noFill/>
        </p:spPr>
        <p:txBody>
          <a:bodyPr wrap="square" rtlCol="0">
            <a:spAutoFit/>
          </a:bodyPr>
          <a:lstStyle/>
          <a:p>
            <a:pPr algn="l"/>
            <a:r>
              <a:rPr lang="en-US" sz="6000" b="1"/>
              <a:t>Submaximal exercise ECG </a:t>
            </a:r>
          </a:p>
        </p:txBody>
      </p:sp>
      <p:sp>
        <p:nvSpPr>
          <p:cNvPr id="53" name="TextBox 52">
            <a:extLst>
              <a:ext uri="{FF2B5EF4-FFF2-40B4-BE49-F238E27FC236}">
                <a16:creationId xmlns:a16="http://schemas.microsoft.com/office/drawing/2014/main" id="{DE2767F6-F7BF-594A-8B9A-80FB2A0CB300}"/>
              </a:ext>
            </a:extLst>
          </p:cNvPr>
          <p:cNvSpPr txBox="1"/>
          <p:nvPr/>
        </p:nvSpPr>
        <p:spPr>
          <a:xfrm>
            <a:off x="6601" y="3907784"/>
            <a:ext cx="3582685" cy="1938992"/>
          </a:xfrm>
          <a:prstGeom prst="rect">
            <a:avLst/>
          </a:prstGeom>
          <a:noFill/>
        </p:spPr>
        <p:txBody>
          <a:bodyPr wrap="square" rtlCol="0">
            <a:spAutoFit/>
          </a:bodyPr>
          <a:lstStyle/>
          <a:p>
            <a:pPr algn="l"/>
            <a:r>
              <a:rPr lang="en-US" sz="6000" b="1"/>
              <a:t>Cardiac enzymes </a:t>
            </a:r>
          </a:p>
        </p:txBody>
      </p:sp>
      <p:sp>
        <p:nvSpPr>
          <p:cNvPr id="54" name="TextBox 53">
            <a:extLst>
              <a:ext uri="{FF2B5EF4-FFF2-40B4-BE49-F238E27FC236}">
                <a16:creationId xmlns:a16="http://schemas.microsoft.com/office/drawing/2014/main" id="{FCC133D8-3271-C94C-B1B7-3EE973A74FB8}"/>
              </a:ext>
            </a:extLst>
          </p:cNvPr>
          <p:cNvSpPr txBox="1"/>
          <p:nvPr/>
        </p:nvSpPr>
        <p:spPr>
          <a:xfrm>
            <a:off x="5147443" y="5697636"/>
            <a:ext cx="1828800" cy="1015663"/>
          </a:xfrm>
          <a:prstGeom prst="rect">
            <a:avLst/>
          </a:prstGeom>
          <a:noFill/>
        </p:spPr>
        <p:txBody>
          <a:bodyPr wrap="square" rtlCol="0">
            <a:spAutoFit/>
          </a:bodyPr>
          <a:lstStyle/>
          <a:p>
            <a:pPr algn="l"/>
            <a:r>
              <a:rPr lang="en-US" sz="6000" b="1"/>
              <a:t>Echo </a:t>
            </a:r>
          </a:p>
        </p:txBody>
      </p:sp>
      <p:sp>
        <p:nvSpPr>
          <p:cNvPr id="55" name="TextBox 54">
            <a:extLst>
              <a:ext uri="{FF2B5EF4-FFF2-40B4-BE49-F238E27FC236}">
                <a16:creationId xmlns:a16="http://schemas.microsoft.com/office/drawing/2014/main" id="{56CF74B0-A4DE-CB49-ACC2-611C062FB201}"/>
              </a:ext>
            </a:extLst>
          </p:cNvPr>
          <p:cNvSpPr txBox="1"/>
          <p:nvPr/>
        </p:nvSpPr>
        <p:spPr>
          <a:xfrm>
            <a:off x="8370272" y="1880897"/>
            <a:ext cx="4499642" cy="1938992"/>
          </a:xfrm>
          <a:prstGeom prst="rect">
            <a:avLst/>
          </a:prstGeom>
          <a:noFill/>
        </p:spPr>
        <p:txBody>
          <a:bodyPr wrap="square" rtlCol="0">
            <a:spAutoFit/>
          </a:bodyPr>
          <a:lstStyle/>
          <a:p>
            <a:pPr algn="l"/>
            <a:r>
              <a:rPr lang="en-US" sz="6000" b="1"/>
              <a:t>Nuclear immaging </a:t>
            </a:r>
          </a:p>
        </p:txBody>
      </p:sp>
      <mc:AlternateContent xmlns:mc="http://schemas.openxmlformats.org/markup-compatibility/2006" xmlns:p14="http://schemas.microsoft.com/office/powerpoint/2010/main">
        <mc:Choice Requires="p14">
          <p:contentPart p14:bwMode="auto" r:id="rId15">
            <p14:nvContentPartPr>
              <p14:cNvPr id="67" name="Ink 67">
                <a:extLst>
                  <a:ext uri="{FF2B5EF4-FFF2-40B4-BE49-F238E27FC236}">
                    <a16:creationId xmlns:a16="http://schemas.microsoft.com/office/drawing/2014/main" id="{782B7A08-B0DF-AC4A-A17B-0152CAB45B8C}"/>
                  </a:ext>
                </a:extLst>
              </p14:cNvPr>
              <p14:cNvContentPartPr/>
              <p14:nvPr/>
            </p14:nvContentPartPr>
            <p14:xfrm>
              <a:off x="9171425" y="1940096"/>
              <a:ext cx="1364040" cy="1929960"/>
            </p14:xfrm>
          </p:contentPart>
        </mc:Choice>
        <mc:Fallback xmlns="">
          <p:pic>
            <p:nvPicPr>
              <p:cNvPr id="67" name="Ink 67">
                <a:extLst>
                  <a:ext uri="{FF2B5EF4-FFF2-40B4-BE49-F238E27FC236}">
                    <a16:creationId xmlns:a16="http://schemas.microsoft.com/office/drawing/2014/main" id="{782B7A08-B0DF-AC4A-A17B-0152CAB45B8C}"/>
                  </a:ext>
                </a:extLst>
              </p:cNvPr>
              <p:cNvPicPr/>
              <p:nvPr/>
            </p:nvPicPr>
            <p:blipFill>
              <a:blip r:embed="rId16"/>
              <a:stretch>
                <a:fillRect/>
              </a:stretch>
            </p:blipFill>
            <p:spPr>
              <a:xfrm>
                <a:off x="9081785" y="1850456"/>
                <a:ext cx="1543680" cy="2109600"/>
              </a:xfrm>
              <a:prstGeom prst="rect">
                <a:avLst/>
              </a:prstGeom>
            </p:spPr>
          </p:pic>
        </mc:Fallback>
      </mc:AlternateContent>
      <p:sp>
        <p:nvSpPr>
          <p:cNvPr id="3" name="TextBox 2">
            <a:extLst>
              <a:ext uri="{FF2B5EF4-FFF2-40B4-BE49-F238E27FC236}">
                <a16:creationId xmlns:a16="http://schemas.microsoft.com/office/drawing/2014/main" id="{6CB85C45-5095-7D42-BFCA-FEB9C082ED0A}"/>
              </a:ext>
            </a:extLst>
          </p:cNvPr>
          <p:cNvSpPr txBox="1"/>
          <p:nvPr/>
        </p:nvSpPr>
        <p:spPr>
          <a:xfrm>
            <a:off x="3486433" y="2505157"/>
            <a:ext cx="4883839" cy="1754326"/>
          </a:xfrm>
          <a:prstGeom prst="rect">
            <a:avLst/>
          </a:prstGeom>
          <a:noFill/>
        </p:spPr>
        <p:txBody>
          <a:bodyPr wrap="square" rtlCol="0">
            <a:spAutoFit/>
          </a:bodyPr>
          <a:lstStyle/>
          <a:p>
            <a:pPr algn="l"/>
            <a:r>
              <a:rPr lang="en-US" sz="5400" b="1"/>
              <a:t>Coronary angiography </a:t>
            </a:r>
          </a:p>
        </p:txBody>
      </p:sp>
    </p:spTree>
    <p:extLst>
      <p:ext uri="{BB962C8B-B14F-4D97-AF65-F5344CB8AC3E}">
        <p14:creationId xmlns:p14="http://schemas.microsoft.com/office/powerpoint/2010/main" val="2407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04CD-7F2B-9F40-8164-E9FA7321ECE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8FB8AF9-D568-5548-BBD9-637DB19A99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60397" cy="68580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E85BB3D-A8A5-DF46-925F-0B43170E0B57}"/>
                  </a:ext>
                </a:extLst>
              </p14:cNvPr>
              <p14:cNvContentPartPr/>
              <p14:nvPr/>
            </p14:nvContentPartPr>
            <p14:xfrm>
              <a:off x="277080" y="71639"/>
              <a:ext cx="11914920" cy="6714720"/>
            </p14:xfrm>
          </p:contentPart>
        </mc:Choice>
        <mc:Fallback xmlns="">
          <p:pic>
            <p:nvPicPr>
              <p:cNvPr id="6" name="Ink 5">
                <a:extLst>
                  <a:ext uri="{FF2B5EF4-FFF2-40B4-BE49-F238E27FC236}">
                    <a16:creationId xmlns:a16="http://schemas.microsoft.com/office/drawing/2014/main" id="{8E85BB3D-A8A5-DF46-925F-0B43170E0B57}"/>
                  </a:ext>
                </a:extLst>
              </p:cNvPr>
              <p:cNvPicPr/>
              <p:nvPr/>
            </p:nvPicPr>
            <p:blipFill>
              <a:blip r:embed="rId4"/>
              <a:stretch>
                <a:fillRect/>
              </a:stretch>
            </p:blipFill>
            <p:spPr>
              <a:xfrm>
                <a:off x="205080" y="-72361"/>
                <a:ext cx="12058560" cy="7002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48554DA-4CF7-2544-A8DE-04439D627050}"/>
                  </a:ext>
                </a:extLst>
              </p14:cNvPr>
              <p14:cNvContentPartPr/>
              <p14:nvPr/>
            </p14:nvContentPartPr>
            <p14:xfrm>
              <a:off x="5587440" y="2979155"/>
              <a:ext cx="360" cy="360"/>
            </p14:xfrm>
          </p:contentPart>
        </mc:Choice>
        <mc:Fallback xmlns="">
          <p:pic>
            <p:nvPicPr>
              <p:cNvPr id="7" name="Ink 6">
                <a:extLst>
                  <a:ext uri="{FF2B5EF4-FFF2-40B4-BE49-F238E27FC236}">
                    <a16:creationId xmlns:a16="http://schemas.microsoft.com/office/drawing/2014/main" id="{048554DA-4CF7-2544-A8DE-04439D627050}"/>
                  </a:ext>
                </a:extLst>
              </p:cNvPr>
              <p:cNvPicPr/>
              <p:nvPr/>
            </p:nvPicPr>
            <p:blipFill>
              <a:blip r:embed="rId6"/>
              <a:stretch>
                <a:fillRect/>
              </a:stretch>
            </p:blipFill>
            <p:spPr>
              <a:xfrm>
                <a:off x="5515440" y="2835155"/>
                <a:ext cx="144000" cy="288000"/>
              </a:xfrm>
              <a:prstGeom prst="rect">
                <a:avLst/>
              </a:prstGeom>
            </p:spPr>
          </p:pic>
        </mc:Fallback>
      </mc:AlternateContent>
      <p:sp>
        <p:nvSpPr>
          <p:cNvPr id="3" name="TextBox 2">
            <a:extLst>
              <a:ext uri="{FF2B5EF4-FFF2-40B4-BE49-F238E27FC236}">
                <a16:creationId xmlns:a16="http://schemas.microsoft.com/office/drawing/2014/main" id="{D8B4328D-15B8-5445-8CFA-E7B6C5C38290}"/>
              </a:ext>
            </a:extLst>
          </p:cNvPr>
          <p:cNvSpPr txBox="1"/>
          <p:nvPr/>
        </p:nvSpPr>
        <p:spPr>
          <a:xfrm>
            <a:off x="838200" y="844041"/>
            <a:ext cx="10931710" cy="1815882"/>
          </a:xfrm>
          <a:prstGeom prst="rect">
            <a:avLst/>
          </a:prstGeom>
          <a:noFill/>
        </p:spPr>
        <p:txBody>
          <a:bodyPr wrap="square" rtlCol="0">
            <a:spAutoFit/>
          </a:bodyPr>
          <a:lstStyle/>
          <a:p>
            <a:pPr algn="l"/>
            <a:r>
              <a:rPr lang="en-US" sz="2800" b="1"/>
              <a:t>percutaneous transluminal coronary angioplasty (PTCA) </a:t>
            </a:r>
          </a:p>
          <a:p>
            <a:pPr algn="l"/>
            <a:r>
              <a:rPr lang="en-US" sz="2800" b="1">
                <a:solidFill>
                  <a:schemeClr val="accent1">
                    <a:lumMod val="50000"/>
                  </a:schemeClr>
                </a:solidFill>
              </a:rPr>
              <a:t>Although the past fetal and maternal mortality rates, it still used but only when absolutely necessary, avoiding the time when the fetus is most susceptible to radiation (8–15 weeks).</a:t>
            </a:r>
          </a:p>
        </p:txBody>
      </p:sp>
      <p:sp>
        <p:nvSpPr>
          <p:cNvPr id="5" name="TextBox 4">
            <a:extLst>
              <a:ext uri="{FF2B5EF4-FFF2-40B4-BE49-F238E27FC236}">
                <a16:creationId xmlns:a16="http://schemas.microsoft.com/office/drawing/2014/main" id="{F99F1F3C-4671-1742-AE64-F6053DDE5E6C}"/>
              </a:ext>
            </a:extLst>
          </p:cNvPr>
          <p:cNvSpPr txBox="1"/>
          <p:nvPr/>
        </p:nvSpPr>
        <p:spPr>
          <a:xfrm>
            <a:off x="662465" y="3164136"/>
            <a:ext cx="11914920" cy="1384995"/>
          </a:xfrm>
          <a:prstGeom prst="rect">
            <a:avLst/>
          </a:prstGeom>
          <a:noFill/>
        </p:spPr>
        <p:txBody>
          <a:bodyPr wrap="square" rtlCol="0">
            <a:spAutoFit/>
          </a:bodyPr>
          <a:lstStyle/>
          <a:p>
            <a:pPr algn="l"/>
            <a:r>
              <a:rPr lang="en-US" sz="2800" b="1"/>
              <a:t> thrombolytic therapy</a:t>
            </a:r>
          </a:p>
          <a:p>
            <a:pPr algn="l"/>
            <a:endParaRPr lang="en-US" sz="2800" b="1"/>
          </a:p>
          <a:p>
            <a:pPr algn="l"/>
            <a:endParaRPr lang="en-US" sz="2800" b="1"/>
          </a:p>
        </p:txBody>
      </p:sp>
      <p:sp>
        <p:nvSpPr>
          <p:cNvPr id="9" name="TextBox 8">
            <a:extLst>
              <a:ext uri="{FF2B5EF4-FFF2-40B4-BE49-F238E27FC236}">
                <a16:creationId xmlns:a16="http://schemas.microsoft.com/office/drawing/2014/main" id="{518EEADC-185E-3447-B126-952E9CF987D7}"/>
              </a:ext>
            </a:extLst>
          </p:cNvPr>
          <p:cNvSpPr txBox="1"/>
          <p:nvPr/>
        </p:nvSpPr>
        <p:spPr>
          <a:xfrm>
            <a:off x="770770" y="3615893"/>
            <a:ext cx="11698310" cy="2246769"/>
          </a:xfrm>
          <a:prstGeom prst="rect">
            <a:avLst/>
          </a:prstGeom>
          <a:noFill/>
        </p:spPr>
        <p:txBody>
          <a:bodyPr wrap="square">
            <a:spAutoFit/>
          </a:bodyPr>
          <a:lstStyle/>
          <a:p>
            <a:r>
              <a:rPr lang="en-US" sz="2800" b="1">
                <a:solidFill>
                  <a:srgbClr val="002060"/>
                </a:solidFill>
              </a:rPr>
              <a:t>Not teratogenic, there are risks of fetal and maternal haemorrhage.</a:t>
            </a:r>
          </a:p>
          <a:p>
            <a:endParaRPr lang="en-US" sz="2800" b="1">
              <a:solidFill>
                <a:srgbClr val="002060"/>
              </a:solidFill>
            </a:endParaRPr>
          </a:p>
          <a:p>
            <a:r>
              <a:rPr lang="en-US" sz="2800" b="1">
                <a:solidFill>
                  <a:srgbClr val="002060"/>
                </a:solidFill>
              </a:rPr>
              <a:t>Aspirine and clopedogrel could be usen in acute management and prophylacticly. </a:t>
            </a:r>
          </a:p>
          <a:p>
            <a:r>
              <a:rPr lang="en-US" sz="2800" b="1">
                <a:solidFill>
                  <a:srgbClr val="002060"/>
                </a:solidFill>
              </a:rPr>
              <a:t>Statins should be discontinued prior to pregnancy</a:t>
            </a:r>
          </a:p>
        </p:txBody>
      </p:sp>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3BBB29EA-EEC0-8A45-9D00-2E0661374AE2}"/>
                  </a:ext>
                </a:extLst>
              </p14:cNvPr>
              <p14:cNvContentPartPr/>
              <p14:nvPr/>
            </p14:nvContentPartPr>
            <p14:xfrm>
              <a:off x="4642306" y="158758"/>
              <a:ext cx="720360" cy="30960"/>
            </p14:xfrm>
          </p:contentPart>
        </mc:Choice>
        <mc:Fallback xmlns="">
          <p:pic>
            <p:nvPicPr>
              <p:cNvPr id="12" name="Ink 11">
                <a:extLst>
                  <a:ext uri="{FF2B5EF4-FFF2-40B4-BE49-F238E27FC236}">
                    <a16:creationId xmlns:a16="http://schemas.microsoft.com/office/drawing/2014/main" id="{3BBB29EA-EEC0-8A45-9D00-2E0661374AE2}"/>
                  </a:ext>
                </a:extLst>
              </p:cNvPr>
              <p:cNvPicPr/>
              <p:nvPr/>
            </p:nvPicPr>
            <p:blipFill>
              <a:blip r:embed="rId8"/>
              <a:stretch>
                <a:fillRect/>
              </a:stretch>
            </p:blipFill>
            <p:spPr>
              <a:xfrm>
                <a:off x="4552306" y="68758"/>
                <a:ext cx="9000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B8DB2215-37C1-544E-801D-7CEBC4D5C82C}"/>
                  </a:ext>
                </a:extLst>
              </p14:cNvPr>
              <p14:cNvContentPartPr/>
              <p14:nvPr/>
            </p14:nvContentPartPr>
            <p14:xfrm>
              <a:off x="5048026" y="227518"/>
              <a:ext cx="881280" cy="536760"/>
            </p14:xfrm>
          </p:contentPart>
        </mc:Choice>
        <mc:Fallback xmlns="">
          <p:pic>
            <p:nvPicPr>
              <p:cNvPr id="15" name="Ink 14">
                <a:extLst>
                  <a:ext uri="{FF2B5EF4-FFF2-40B4-BE49-F238E27FC236}">
                    <a16:creationId xmlns:a16="http://schemas.microsoft.com/office/drawing/2014/main" id="{B8DB2215-37C1-544E-801D-7CEBC4D5C82C}"/>
                  </a:ext>
                </a:extLst>
              </p:cNvPr>
              <p:cNvPicPr/>
              <p:nvPr/>
            </p:nvPicPr>
            <p:blipFill>
              <a:blip r:embed="rId10"/>
              <a:stretch>
                <a:fillRect/>
              </a:stretch>
            </p:blipFill>
            <p:spPr>
              <a:xfrm>
                <a:off x="4958386" y="137518"/>
                <a:ext cx="1060920" cy="716400"/>
              </a:xfrm>
              <a:prstGeom prst="rect">
                <a:avLst/>
              </a:prstGeom>
            </p:spPr>
          </p:pic>
        </mc:Fallback>
      </mc:AlternateContent>
    </p:spTree>
    <p:extLst>
      <p:ext uri="{BB962C8B-B14F-4D97-AF65-F5344CB8AC3E}">
        <p14:creationId xmlns:p14="http://schemas.microsoft.com/office/powerpoint/2010/main" val="40811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846EB-78DD-6043-9A02-C9F4F9FBA75B}"/>
              </a:ext>
            </a:extLst>
          </p:cNvPr>
          <p:cNvSpPr>
            <a:spLocks noGrp="1"/>
          </p:cNvSpPr>
          <p:nvPr>
            <p:ph type="title"/>
          </p:nvPr>
        </p:nvSpPr>
        <p:spPr/>
        <p:txBody>
          <a:bodyPr/>
          <a:lstStyle/>
          <a:p>
            <a:endParaRPr lang="en-US"/>
          </a:p>
        </p:txBody>
      </p:sp>
      <p:pic>
        <p:nvPicPr>
          <p:cNvPr id="7" name="Picture 7">
            <a:extLst>
              <a:ext uri="{FF2B5EF4-FFF2-40B4-BE49-F238E27FC236}">
                <a16:creationId xmlns:a16="http://schemas.microsoft.com/office/drawing/2014/main" id="{4F844D49-08F5-7743-8350-F44748007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057" y="365124"/>
            <a:ext cx="12210304" cy="6127751"/>
          </a:xfrm>
        </p:spPr>
      </p:pic>
      <p:sp>
        <p:nvSpPr>
          <p:cNvPr id="4" name="TextBox 3">
            <a:extLst>
              <a:ext uri="{FF2B5EF4-FFF2-40B4-BE49-F238E27FC236}">
                <a16:creationId xmlns:a16="http://schemas.microsoft.com/office/drawing/2014/main" id="{18765942-B292-8846-8E90-AAA83EB65FDF}"/>
              </a:ext>
            </a:extLst>
          </p:cNvPr>
          <p:cNvSpPr txBox="1"/>
          <p:nvPr/>
        </p:nvSpPr>
        <p:spPr>
          <a:xfrm>
            <a:off x="1880775" y="2767279"/>
            <a:ext cx="11376161" cy="1569660"/>
          </a:xfrm>
          <a:prstGeom prst="rect">
            <a:avLst/>
          </a:prstGeom>
          <a:noFill/>
        </p:spPr>
        <p:txBody>
          <a:bodyPr wrap="square" rtlCol="0">
            <a:spAutoFit/>
          </a:bodyPr>
          <a:lstStyle/>
          <a:p>
            <a:pPr algn="l"/>
            <a:r>
              <a:rPr lang="en-US" sz="9600" b="1">
                <a:solidFill>
                  <a:schemeClr val="accent6">
                    <a:lumMod val="50000"/>
                  </a:schemeClr>
                </a:solidFill>
              </a:rPr>
              <a:t>Valvular diseases </a:t>
            </a:r>
          </a:p>
        </p:txBody>
      </p:sp>
      <p:sp>
        <p:nvSpPr>
          <p:cNvPr id="6" name="TextBox 5">
            <a:extLst>
              <a:ext uri="{FF2B5EF4-FFF2-40B4-BE49-F238E27FC236}">
                <a16:creationId xmlns:a16="http://schemas.microsoft.com/office/drawing/2014/main" id="{B2931C3C-41DB-A642-9D0D-D50BE6051B52}"/>
              </a:ext>
            </a:extLst>
          </p:cNvPr>
          <p:cNvSpPr txBox="1"/>
          <p:nvPr/>
        </p:nvSpPr>
        <p:spPr>
          <a:xfrm>
            <a:off x="9178869" y="1690688"/>
            <a:ext cx="1828800" cy="1200329"/>
          </a:xfrm>
          <a:prstGeom prst="rect">
            <a:avLst/>
          </a:prstGeom>
          <a:noFill/>
        </p:spPr>
        <p:txBody>
          <a:bodyPr wrap="square" rtlCol="0">
            <a:spAutoFit/>
          </a:bodyPr>
          <a:lstStyle/>
          <a:p>
            <a:pPr algn="l"/>
            <a:r>
              <a:rPr lang="en-US" sz="3600" b="1">
                <a:solidFill>
                  <a:srgbClr val="002060"/>
                </a:solidFill>
              </a:rPr>
              <a:t>Mitral V</a:t>
            </a:r>
          </a:p>
          <a:p>
            <a:pPr algn="l"/>
            <a:r>
              <a:rPr lang="en-US" sz="3600" b="1">
                <a:solidFill>
                  <a:srgbClr val="002060"/>
                </a:solidFill>
              </a:rPr>
              <a:t>Aortic V</a:t>
            </a:r>
          </a:p>
        </p:txBody>
      </p:sp>
      <p:sp>
        <p:nvSpPr>
          <p:cNvPr id="3" name="TextBox 2">
            <a:extLst>
              <a:ext uri="{FF2B5EF4-FFF2-40B4-BE49-F238E27FC236}">
                <a16:creationId xmlns:a16="http://schemas.microsoft.com/office/drawing/2014/main" id="{A8B3917D-5D99-9E47-9E37-4F4382A952B6}"/>
              </a:ext>
            </a:extLst>
          </p:cNvPr>
          <p:cNvSpPr txBox="1"/>
          <p:nvPr/>
        </p:nvSpPr>
        <p:spPr>
          <a:xfrm>
            <a:off x="8459885" y="3924192"/>
            <a:ext cx="3462183" cy="584775"/>
          </a:xfrm>
          <a:prstGeom prst="rect">
            <a:avLst/>
          </a:prstGeom>
          <a:noFill/>
        </p:spPr>
        <p:txBody>
          <a:bodyPr wrap="square" rtlCol="0">
            <a:spAutoFit/>
          </a:bodyPr>
          <a:lstStyle/>
          <a:p>
            <a:pPr algn="l"/>
            <a:r>
              <a:rPr lang="en-US" sz="3200" b="1">
                <a:solidFill>
                  <a:schemeClr val="accent6">
                    <a:lumMod val="50000"/>
                  </a:schemeClr>
                </a:solidFill>
              </a:rPr>
              <a:t>In pregnancy </a:t>
            </a:r>
          </a:p>
        </p:txBody>
      </p:sp>
    </p:spTree>
    <p:extLst>
      <p:ext uri="{BB962C8B-B14F-4D97-AF65-F5344CB8AC3E}">
        <p14:creationId xmlns:p14="http://schemas.microsoft.com/office/powerpoint/2010/main" val="357306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4502A-8A8F-E749-8898-89D5F8892C17}"/>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14B0C49-C116-2A47-8F6C-85DAC78B4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1741"/>
          </a:xfrm>
        </p:spPr>
      </p:pic>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67F1E3CA-3343-7B42-92CE-AFBF460806FB}"/>
                  </a:ext>
                </a:extLst>
              </p14:cNvPr>
              <p14:cNvContentPartPr/>
              <p14:nvPr/>
            </p14:nvContentPartPr>
            <p14:xfrm>
              <a:off x="-379762" y="-36360"/>
              <a:ext cx="12812836" cy="7244505"/>
            </p14:xfrm>
          </p:contentPart>
        </mc:Choice>
        <mc:Fallback xmlns="">
          <p:pic>
            <p:nvPicPr>
              <p:cNvPr id="24" name="Ink 23">
                <a:extLst>
                  <a:ext uri="{FF2B5EF4-FFF2-40B4-BE49-F238E27FC236}">
                    <a16:creationId xmlns:a16="http://schemas.microsoft.com/office/drawing/2014/main" id="{67F1E3CA-3343-7B42-92CE-AFBF460806FB}"/>
                  </a:ext>
                </a:extLst>
              </p:cNvPr>
              <p:cNvPicPr/>
              <p:nvPr/>
            </p:nvPicPr>
            <p:blipFill>
              <a:blip r:embed="rId4"/>
              <a:stretch>
                <a:fillRect/>
              </a:stretch>
            </p:blipFill>
            <p:spPr>
              <a:xfrm>
                <a:off x="-451762" y="-180357"/>
                <a:ext cx="12956477" cy="75321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96F80F9A-7109-2B43-85BA-771835EA460A}"/>
                  </a:ext>
                </a:extLst>
              </p14:cNvPr>
              <p14:cNvContentPartPr/>
              <p14:nvPr/>
            </p14:nvContentPartPr>
            <p14:xfrm>
              <a:off x="5966880" y="4364387"/>
              <a:ext cx="360" cy="360"/>
            </p14:xfrm>
          </p:contentPart>
        </mc:Choice>
        <mc:Fallback xmlns="">
          <p:pic>
            <p:nvPicPr>
              <p:cNvPr id="25" name="Ink 24">
                <a:extLst>
                  <a:ext uri="{FF2B5EF4-FFF2-40B4-BE49-F238E27FC236}">
                    <a16:creationId xmlns:a16="http://schemas.microsoft.com/office/drawing/2014/main" id="{96F80F9A-7109-2B43-85BA-771835EA460A}"/>
                  </a:ext>
                </a:extLst>
              </p:cNvPr>
              <p:cNvPicPr/>
              <p:nvPr/>
            </p:nvPicPr>
            <p:blipFill>
              <a:blip r:embed="rId6"/>
              <a:stretch>
                <a:fillRect/>
              </a:stretch>
            </p:blipFill>
            <p:spPr>
              <a:xfrm>
                <a:off x="5894880" y="4220387"/>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7C6B7BC7-6600-C342-8AB4-DC0C87F8B67F}"/>
                  </a:ext>
                </a:extLst>
              </p14:cNvPr>
              <p14:cNvContentPartPr/>
              <p14:nvPr/>
            </p14:nvContentPartPr>
            <p14:xfrm>
              <a:off x="3396305" y="2364536"/>
              <a:ext cx="3651480" cy="4047480"/>
            </p14:xfrm>
          </p:contentPart>
        </mc:Choice>
        <mc:Fallback xmlns="">
          <p:pic>
            <p:nvPicPr>
              <p:cNvPr id="5" name="Ink 4">
                <a:extLst>
                  <a:ext uri="{FF2B5EF4-FFF2-40B4-BE49-F238E27FC236}">
                    <a16:creationId xmlns:a16="http://schemas.microsoft.com/office/drawing/2014/main" id="{7C6B7BC7-6600-C342-8AB4-DC0C87F8B67F}"/>
                  </a:ext>
                </a:extLst>
              </p:cNvPr>
              <p:cNvPicPr/>
              <p:nvPr/>
            </p:nvPicPr>
            <p:blipFill>
              <a:blip r:embed="rId8"/>
              <a:stretch>
                <a:fillRect/>
              </a:stretch>
            </p:blipFill>
            <p:spPr>
              <a:xfrm>
                <a:off x="3324305" y="2220896"/>
                <a:ext cx="3795120" cy="433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4DFB716C-CB71-2F4F-9BC3-14D15042C24A}"/>
                  </a:ext>
                </a:extLst>
              </p14:cNvPr>
              <p14:cNvContentPartPr/>
              <p14:nvPr/>
            </p14:nvContentPartPr>
            <p14:xfrm>
              <a:off x="6919625" y="3577376"/>
              <a:ext cx="2835720" cy="3033360"/>
            </p14:xfrm>
          </p:contentPart>
        </mc:Choice>
        <mc:Fallback xmlns="">
          <p:pic>
            <p:nvPicPr>
              <p:cNvPr id="6" name="Ink 5">
                <a:extLst>
                  <a:ext uri="{FF2B5EF4-FFF2-40B4-BE49-F238E27FC236}">
                    <a16:creationId xmlns:a16="http://schemas.microsoft.com/office/drawing/2014/main" id="{4DFB716C-CB71-2F4F-9BC3-14D15042C24A}"/>
                  </a:ext>
                </a:extLst>
              </p:cNvPr>
              <p:cNvPicPr/>
              <p:nvPr/>
            </p:nvPicPr>
            <p:blipFill>
              <a:blip r:embed="rId10"/>
              <a:stretch>
                <a:fillRect/>
              </a:stretch>
            </p:blipFill>
            <p:spPr>
              <a:xfrm>
                <a:off x="6847985" y="3433736"/>
                <a:ext cx="2979360" cy="3321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4604E7B-0B39-F94C-A123-E6CF8341748D}"/>
                  </a:ext>
                </a:extLst>
              </p14:cNvPr>
              <p14:cNvContentPartPr/>
              <p14:nvPr/>
            </p14:nvContentPartPr>
            <p14:xfrm>
              <a:off x="7655105" y="3285056"/>
              <a:ext cx="3312000" cy="3188160"/>
            </p14:xfrm>
          </p:contentPart>
        </mc:Choice>
        <mc:Fallback xmlns="">
          <p:pic>
            <p:nvPicPr>
              <p:cNvPr id="7" name="Ink 6">
                <a:extLst>
                  <a:ext uri="{FF2B5EF4-FFF2-40B4-BE49-F238E27FC236}">
                    <a16:creationId xmlns:a16="http://schemas.microsoft.com/office/drawing/2014/main" id="{64604E7B-0B39-F94C-A123-E6CF8341748D}"/>
                  </a:ext>
                </a:extLst>
              </p:cNvPr>
              <p:cNvPicPr/>
              <p:nvPr/>
            </p:nvPicPr>
            <p:blipFill>
              <a:blip r:embed="rId12"/>
              <a:stretch>
                <a:fillRect/>
              </a:stretch>
            </p:blipFill>
            <p:spPr>
              <a:xfrm>
                <a:off x="7583105" y="3141416"/>
                <a:ext cx="3455640" cy="3475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F522DC7B-85AB-094A-81F3-1312FDE8FEC1}"/>
                  </a:ext>
                </a:extLst>
              </p14:cNvPr>
              <p14:cNvContentPartPr/>
              <p14:nvPr/>
            </p14:nvContentPartPr>
            <p14:xfrm>
              <a:off x="975665" y="2719496"/>
              <a:ext cx="3249720" cy="3630960"/>
            </p14:xfrm>
          </p:contentPart>
        </mc:Choice>
        <mc:Fallback xmlns="">
          <p:pic>
            <p:nvPicPr>
              <p:cNvPr id="8" name="Ink 7">
                <a:extLst>
                  <a:ext uri="{FF2B5EF4-FFF2-40B4-BE49-F238E27FC236}">
                    <a16:creationId xmlns:a16="http://schemas.microsoft.com/office/drawing/2014/main" id="{F522DC7B-85AB-094A-81F3-1312FDE8FEC1}"/>
                  </a:ext>
                </a:extLst>
              </p:cNvPr>
              <p:cNvPicPr/>
              <p:nvPr/>
            </p:nvPicPr>
            <p:blipFill>
              <a:blip r:embed="rId14"/>
              <a:stretch>
                <a:fillRect/>
              </a:stretch>
            </p:blipFill>
            <p:spPr>
              <a:xfrm>
                <a:off x="903665" y="2575856"/>
                <a:ext cx="3393360" cy="3918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6AEACBCD-42A1-694B-9198-DA9EBC1F3918}"/>
                  </a:ext>
                </a:extLst>
              </p14:cNvPr>
              <p14:cNvContentPartPr/>
              <p14:nvPr/>
            </p14:nvContentPartPr>
            <p14:xfrm>
              <a:off x="6138425" y="4693376"/>
              <a:ext cx="1565640" cy="1657080"/>
            </p14:xfrm>
          </p:contentPart>
        </mc:Choice>
        <mc:Fallback xmlns="">
          <p:pic>
            <p:nvPicPr>
              <p:cNvPr id="9" name="Ink 8">
                <a:extLst>
                  <a:ext uri="{FF2B5EF4-FFF2-40B4-BE49-F238E27FC236}">
                    <a16:creationId xmlns:a16="http://schemas.microsoft.com/office/drawing/2014/main" id="{6AEACBCD-42A1-694B-9198-DA9EBC1F3918}"/>
                  </a:ext>
                </a:extLst>
              </p:cNvPr>
              <p:cNvPicPr/>
              <p:nvPr/>
            </p:nvPicPr>
            <p:blipFill>
              <a:blip r:embed="rId16"/>
              <a:stretch>
                <a:fillRect/>
              </a:stretch>
            </p:blipFill>
            <p:spPr>
              <a:xfrm>
                <a:off x="6066425" y="4549736"/>
                <a:ext cx="1709280" cy="1944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27A9CF3E-0381-674F-8ABA-0D5ECB3301EE}"/>
                  </a:ext>
                </a:extLst>
              </p14:cNvPr>
              <p14:cNvContentPartPr/>
              <p14:nvPr/>
            </p14:nvContentPartPr>
            <p14:xfrm>
              <a:off x="4896065" y="362936"/>
              <a:ext cx="2131200" cy="2360520"/>
            </p14:xfrm>
          </p:contentPart>
        </mc:Choice>
        <mc:Fallback xmlns="">
          <p:pic>
            <p:nvPicPr>
              <p:cNvPr id="10" name="Ink 9">
                <a:extLst>
                  <a:ext uri="{FF2B5EF4-FFF2-40B4-BE49-F238E27FC236}">
                    <a16:creationId xmlns:a16="http://schemas.microsoft.com/office/drawing/2014/main" id="{27A9CF3E-0381-674F-8ABA-0D5ECB3301EE}"/>
                  </a:ext>
                </a:extLst>
              </p:cNvPr>
              <p:cNvPicPr/>
              <p:nvPr/>
            </p:nvPicPr>
            <p:blipFill>
              <a:blip r:embed="rId18"/>
              <a:stretch>
                <a:fillRect/>
              </a:stretch>
            </p:blipFill>
            <p:spPr>
              <a:xfrm>
                <a:off x="4824425" y="219296"/>
                <a:ext cx="2274840" cy="2648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327B263F-D634-6C4C-ACC4-C030D2D25C2A}"/>
                  </a:ext>
                </a:extLst>
              </p14:cNvPr>
              <p14:cNvContentPartPr/>
              <p14:nvPr/>
            </p14:nvContentPartPr>
            <p14:xfrm>
              <a:off x="3191825" y="255656"/>
              <a:ext cx="2517840" cy="2623320"/>
            </p14:xfrm>
          </p:contentPart>
        </mc:Choice>
        <mc:Fallback xmlns="">
          <p:pic>
            <p:nvPicPr>
              <p:cNvPr id="11" name="Ink 10">
                <a:extLst>
                  <a:ext uri="{FF2B5EF4-FFF2-40B4-BE49-F238E27FC236}">
                    <a16:creationId xmlns:a16="http://schemas.microsoft.com/office/drawing/2014/main" id="{327B263F-D634-6C4C-ACC4-C030D2D25C2A}"/>
                  </a:ext>
                </a:extLst>
              </p:cNvPr>
              <p:cNvPicPr/>
              <p:nvPr/>
            </p:nvPicPr>
            <p:blipFill>
              <a:blip r:embed="rId20"/>
              <a:stretch>
                <a:fillRect/>
              </a:stretch>
            </p:blipFill>
            <p:spPr>
              <a:xfrm>
                <a:off x="3120185" y="112016"/>
                <a:ext cx="2661480" cy="291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97B0D264-ADF6-644B-82BC-289F381B8F5E}"/>
                  </a:ext>
                </a:extLst>
              </p14:cNvPr>
              <p14:cNvContentPartPr/>
              <p14:nvPr/>
            </p14:nvContentPartPr>
            <p14:xfrm>
              <a:off x="4681865" y="4451456"/>
              <a:ext cx="1778760" cy="2099160"/>
            </p14:xfrm>
          </p:contentPart>
        </mc:Choice>
        <mc:Fallback xmlns="">
          <p:pic>
            <p:nvPicPr>
              <p:cNvPr id="12" name="Ink 11">
                <a:extLst>
                  <a:ext uri="{FF2B5EF4-FFF2-40B4-BE49-F238E27FC236}">
                    <a16:creationId xmlns:a16="http://schemas.microsoft.com/office/drawing/2014/main" id="{97B0D264-ADF6-644B-82BC-289F381B8F5E}"/>
                  </a:ext>
                </a:extLst>
              </p:cNvPr>
              <p:cNvPicPr/>
              <p:nvPr/>
            </p:nvPicPr>
            <p:blipFill>
              <a:blip r:embed="rId22"/>
              <a:stretch>
                <a:fillRect/>
              </a:stretch>
            </p:blipFill>
            <p:spPr>
              <a:xfrm>
                <a:off x="4609865" y="4307816"/>
                <a:ext cx="1922400" cy="2386800"/>
              </a:xfrm>
              <a:prstGeom prst="rect">
                <a:avLst/>
              </a:prstGeom>
            </p:spPr>
          </p:pic>
        </mc:Fallback>
      </mc:AlternateContent>
      <p:sp>
        <p:nvSpPr>
          <p:cNvPr id="13" name="TextBox 12">
            <a:extLst>
              <a:ext uri="{FF2B5EF4-FFF2-40B4-BE49-F238E27FC236}">
                <a16:creationId xmlns:a16="http://schemas.microsoft.com/office/drawing/2014/main" id="{7DD87DE1-7A71-AD4C-9F50-A93E1E51E2B9}"/>
              </a:ext>
            </a:extLst>
          </p:cNvPr>
          <p:cNvSpPr txBox="1"/>
          <p:nvPr/>
        </p:nvSpPr>
        <p:spPr>
          <a:xfrm>
            <a:off x="723671" y="472449"/>
            <a:ext cx="11468329" cy="6494085"/>
          </a:xfrm>
          <a:prstGeom prst="rect">
            <a:avLst/>
          </a:prstGeom>
          <a:noFill/>
        </p:spPr>
        <p:txBody>
          <a:bodyPr wrap="square" rtlCol="0">
            <a:spAutoFit/>
          </a:bodyPr>
          <a:lstStyle/>
          <a:p>
            <a:pPr algn="l"/>
            <a:r>
              <a:rPr lang="en-US" sz="3200" b="1"/>
              <a:t>They result in an inability to increase cardiac output to meet the demands of pregnancy.</a:t>
            </a:r>
          </a:p>
          <a:p>
            <a:pPr algn="l"/>
            <a:endParaRPr lang="en-US" sz="3200" b="1"/>
          </a:p>
          <a:p>
            <a:pPr algn="l"/>
            <a:r>
              <a:rPr lang="en-US" sz="3200" b="1"/>
              <a:t> Aortic stenosis (AS) is usually congenital and mitral stenosis usually rheumatic in origin.</a:t>
            </a:r>
          </a:p>
          <a:p>
            <a:pPr algn="l"/>
            <a:endParaRPr lang="en-US" sz="3200" b="1"/>
          </a:p>
          <a:p>
            <a:pPr algn="l"/>
            <a:r>
              <a:rPr lang="en-US" sz="3200" b="1"/>
              <a:t> the acquired heart disease most likely to affect women wishing to have children is rheumatic heart disease. </a:t>
            </a:r>
          </a:p>
          <a:p>
            <a:pPr algn="l"/>
            <a:endParaRPr lang="en-US" sz="3200" b="1"/>
          </a:p>
          <a:p>
            <a:pPr algn="l"/>
            <a:r>
              <a:rPr lang="en-US" sz="3200" b="1"/>
              <a:t>severe left heart obstruction from critical mitral or aortic stenosis </a:t>
            </a:r>
          </a:p>
          <a:p>
            <a:pPr algn="l"/>
            <a:r>
              <a:rPr lang="en-US" sz="3200" b="1"/>
              <a:t>Is contraindication of pregnancy. </a:t>
            </a:r>
          </a:p>
          <a:p>
            <a:pPr algn="l"/>
            <a:endParaRPr lang="en-US" sz="3200" b="1"/>
          </a:p>
          <a:p>
            <a:pPr algn="l"/>
            <a:endParaRPr lang="en-US" sz="3200" b="1"/>
          </a:p>
        </p:txBody>
      </p:sp>
    </p:spTree>
    <p:extLst>
      <p:ext uri="{BB962C8B-B14F-4D97-AF65-F5344CB8AC3E}">
        <p14:creationId xmlns:p14="http://schemas.microsoft.com/office/powerpoint/2010/main" val="169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1C5A-D1DE-C54D-9FDA-C80C58A9F8F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31007EB-2289-4E4B-9F41-FF86DB7AA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5277"/>
            <a:ext cx="12192000" cy="6347445"/>
          </a:xfrm>
        </p:spPr>
      </p:pic>
      <p:sp>
        <p:nvSpPr>
          <p:cNvPr id="3" name="TextBox 2">
            <a:extLst>
              <a:ext uri="{FF2B5EF4-FFF2-40B4-BE49-F238E27FC236}">
                <a16:creationId xmlns:a16="http://schemas.microsoft.com/office/drawing/2014/main" id="{16834389-3C0A-FB4F-A64C-A65332CE7AD4}"/>
              </a:ext>
            </a:extLst>
          </p:cNvPr>
          <p:cNvSpPr txBox="1"/>
          <p:nvPr/>
        </p:nvSpPr>
        <p:spPr>
          <a:xfrm>
            <a:off x="2924490" y="365125"/>
            <a:ext cx="9167535" cy="6740307"/>
          </a:xfrm>
          <a:prstGeom prst="rect">
            <a:avLst/>
          </a:prstGeom>
          <a:noFill/>
        </p:spPr>
        <p:txBody>
          <a:bodyPr wrap="square" rtlCol="0">
            <a:spAutoFit/>
          </a:bodyPr>
          <a:lstStyle/>
          <a:p>
            <a:pPr algn="l"/>
            <a:r>
              <a:rPr lang="en-US" sz="2400" b="1"/>
              <a:t>For those with known mitral stenosis, 40% experience worsening symptoms in the pregnancy. </a:t>
            </a:r>
          </a:p>
          <a:p>
            <a:pPr algn="l"/>
            <a:endParaRPr lang="en-US" sz="2400" b="1"/>
          </a:p>
          <a:p>
            <a:pPr algn="l"/>
            <a:r>
              <a:rPr lang="en-US" sz="2400" b="1"/>
              <a:t>May be asymptomatic,  Dyspnoea, orthopnoea, paroxysmal nocturnal dyspnoea, tachycardia, cough.</a:t>
            </a:r>
          </a:p>
          <a:p>
            <a:pPr algn="l"/>
            <a:endParaRPr lang="en-US" sz="2400" b="1"/>
          </a:p>
          <a:p>
            <a:pPr algn="l"/>
            <a:r>
              <a:rPr lang="en-US" sz="2400" b="1"/>
              <a:t>Diagnosis And assessment of severity by echo.</a:t>
            </a:r>
          </a:p>
          <a:p>
            <a:pPr algn="l"/>
            <a:endParaRPr lang="en-US" sz="2400" b="1"/>
          </a:p>
          <a:p>
            <a:pPr algn="l"/>
            <a:r>
              <a:rPr lang="en-US" sz="2400" b="1"/>
              <a:t> The aim of treatment is to reduce the heart rate and decrease blood volume. This is done by beta-blockade and diuretic therapy and avoiding excess Iv fluid </a:t>
            </a:r>
          </a:p>
          <a:p>
            <a:pPr algn="l"/>
            <a:endParaRPr lang="en-US" sz="2400" b="1"/>
          </a:p>
          <a:p>
            <a:pPr algn="l"/>
            <a:r>
              <a:rPr lang="en-US" sz="2400" b="1"/>
              <a:t>Balloon mitral valvotomy or valve replacement surgery are the treatment of choice after delivery or before pregnancy , but can be considered in pregnancy depending on the clinical condition and gestation. </a:t>
            </a:r>
          </a:p>
          <a:p>
            <a:pPr algn="l"/>
            <a:endParaRPr lang="en-US" sz="2400" b="1"/>
          </a:p>
          <a:p>
            <a:pPr algn="l"/>
            <a:endParaRPr lang="en-US" sz="2400" b="1"/>
          </a:p>
        </p:txBody>
      </p:sp>
      <mc:AlternateContent xmlns:mc="http://schemas.openxmlformats.org/markup-compatibility/2006" xmlns:p14="http://schemas.microsoft.com/office/powerpoint/2010/main">
        <mc:Choice Requires="p14">
          <p:contentPart p14:bwMode="auto" r:id="rId3">
            <p14:nvContentPartPr>
              <p14:cNvPr id="26" name="Ink 26">
                <a:extLst>
                  <a:ext uri="{FF2B5EF4-FFF2-40B4-BE49-F238E27FC236}">
                    <a16:creationId xmlns:a16="http://schemas.microsoft.com/office/drawing/2014/main" id="{82183A45-43F6-2444-BC0C-0639F6363DE2}"/>
                  </a:ext>
                </a:extLst>
              </p14:cNvPr>
              <p14:cNvContentPartPr/>
              <p14:nvPr/>
            </p14:nvContentPartPr>
            <p14:xfrm>
              <a:off x="304562" y="5628876"/>
              <a:ext cx="735840" cy="735480"/>
            </p14:xfrm>
          </p:contentPart>
        </mc:Choice>
        <mc:Fallback xmlns="">
          <p:pic>
            <p:nvPicPr>
              <p:cNvPr id="26" name="Ink 26">
                <a:extLst>
                  <a:ext uri="{FF2B5EF4-FFF2-40B4-BE49-F238E27FC236}">
                    <a16:creationId xmlns:a16="http://schemas.microsoft.com/office/drawing/2014/main" id="{82183A45-43F6-2444-BC0C-0639F6363DE2}"/>
                  </a:ext>
                </a:extLst>
              </p:cNvPr>
              <p:cNvPicPr/>
              <p:nvPr/>
            </p:nvPicPr>
            <p:blipFill>
              <a:blip r:embed="rId4"/>
              <a:stretch>
                <a:fillRect/>
              </a:stretch>
            </p:blipFill>
            <p:spPr>
              <a:xfrm>
                <a:off x="214606" y="5538920"/>
                <a:ext cx="915392" cy="9150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9" name="Ink 29">
                <a:extLst>
                  <a:ext uri="{FF2B5EF4-FFF2-40B4-BE49-F238E27FC236}">
                    <a16:creationId xmlns:a16="http://schemas.microsoft.com/office/drawing/2014/main" id="{6A302B1C-EE61-B141-B8D4-5FA76C55F816}"/>
                  </a:ext>
                </a:extLst>
              </p14:cNvPr>
              <p14:cNvContentPartPr/>
              <p14:nvPr/>
            </p14:nvContentPartPr>
            <p14:xfrm>
              <a:off x="1231202" y="5598636"/>
              <a:ext cx="1042200" cy="690120"/>
            </p14:xfrm>
          </p:contentPart>
        </mc:Choice>
        <mc:Fallback xmlns="">
          <p:pic>
            <p:nvPicPr>
              <p:cNvPr id="29" name="Ink 29">
                <a:extLst>
                  <a:ext uri="{FF2B5EF4-FFF2-40B4-BE49-F238E27FC236}">
                    <a16:creationId xmlns:a16="http://schemas.microsoft.com/office/drawing/2014/main" id="{6A302B1C-EE61-B141-B8D4-5FA76C55F816}"/>
                  </a:ext>
                </a:extLst>
              </p:cNvPr>
              <p:cNvPicPr/>
              <p:nvPr/>
            </p:nvPicPr>
            <p:blipFill>
              <a:blip r:embed="rId6"/>
              <a:stretch>
                <a:fillRect/>
              </a:stretch>
            </p:blipFill>
            <p:spPr>
              <a:xfrm>
                <a:off x="1141562" y="5508636"/>
                <a:ext cx="1221840" cy="869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46D0FAF0-4DA3-C443-AB1C-D65CC840B833}"/>
                  </a:ext>
                </a:extLst>
              </p14:cNvPr>
              <p14:cNvContentPartPr/>
              <p14:nvPr/>
            </p14:nvContentPartPr>
            <p14:xfrm>
              <a:off x="2495266" y="5567845"/>
              <a:ext cx="207360" cy="635760"/>
            </p14:xfrm>
          </p:contentPart>
        </mc:Choice>
        <mc:Fallback xmlns="">
          <p:pic>
            <p:nvPicPr>
              <p:cNvPr id="37" name="Ink 36">
                <a:extLst>
                  <a:ext uri="{FF2B5EF4-FFF2-40B4-BE49-F238E27FC236}">
                    <a16:creationId xmlns:a16="http://schemas.microsoft.com/office/drawing/2014/main" id="{46D0FAF0-4DA3-C443-AB1C-D65CC840B833}"/>
                  </a:ext>
                </a:extLst>
              </p:cNvPr>
              <p:cNvPicPr/>
              <p:nvPr/>
            </p:nvPicPr>
            <p:blipFill>
              <a:blip r:embed="rId8"/>
              <a:stretch>
                <a:fillRect/>
              </a:stretch>
            </p:blipFill>
            <p:spPr>
              <a:xfrm>
                <a:off x="2405266" y="5477845"/>
                <a:ext cx="387000" cy="815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 name="Ink 37">
                <a:extLst>
                  <a:ext uri="{FF2B5EF4-FFF2-40B4-BE49-F238E27FC236}">
                    <a16:creationId xmlns:a16="http://schemas.microsoft.com/office/drawing/2014/main" id="{81089370-4C7A-C141-B403-A050ECB2680D}"/>
                  </a:ext>
                </a:extLst>
              </p14:cNvPr>
              <p14:cNvContentPartPr/>
              <p14:nvPr/>
            </p14:nvContentPartPr>
            <p14:xfrm>
              <a:off x="1054906" y="5613565"/>
              <a:ext cx="360" cy="360"/>
            </p14:xfrm>
          </p:contentPart>
        </mc:Choice>
        <mc:Fallback xmlns="">
          <p:pic>
            <p:nvPicPr>
              <p:cNvPr id="38" name="Ink 37">
                <a:extLst>
                  <a:ext uri="{FF2B5EF4-FFF2-40B4-BE49-F238E27FC236}">
                    <a16:creationId xmlns:a16="http://schemas.microsoft.com/office/drawing/2014/main" id="{81089370-4C7A-C141-B403-A050ECB2680D}"/>
                  </a:ext>
                </a:extLst>
              </p:cNvPr>
              <p:cNvPicPr/>
              <p:nvPr/>
            </p:nvPicPr>
            <p:blipFill>
              <a:blip r:embed="rId10"/>
              <a:stretch>
                <a:fillRect/>
              </a:stretch>
            </p:blipFill>
            <p:spPr>
              <a:xfrm>
                <a:off x="965266" y="5523925"/>
                <a:ext cx="180000" cy="180000"/>
              </a:xfrm>
              <a:prstGeom prst="rect">
                <a:avLst/>
              </a:prstGeom>
            </p:spPr>
          </p:pic>
        </mc:Fallback>
      </mc:AlternateContent>
      <p:sp>
        <p:nvSpPr>
          <p:cNvPr id="7" name="TextBox 6">
            <a:extLst>
              <a:ext uri="{FF2B5EF4-FFF2-40B4-BE49-F238E27FC236}">
                <a16:creationId xmlns:a16="http://schemas.microsoft.com/office/drawing/2014/main" id="{288FF949-5D12-AA4F-AA75-4D1462AAC085}"/>
              </a:ext>
            </a:extLst>
          </p:cNvPr>
          <p:cNvSpPr txBox="1"/>
          <p:nvPr/>
        </p:nvSpPr>
        <p:spPr>
          <a:xfrm>
            <a:off x="3868899" y="1649155"/>
            <a:ext cx="9167535" cy="1323439"/>
          </a:xfrm>
          <a:prstGeom prst="rect">
            <a:avLst/>
          </a:prstGeom>
          <a:noFill/>
        </p:spPr>
        <p:txBody>
          <a:bodyPr wrap="square" rtlCol="0">
            <a:spAutoFit/>
          </a:bodyPr>
          <a:lstStyle/>
          <a:p>
            <a:pPr algn="l"/>
            <a:r>
              <a:rPr lang="en-US" sz="8000" b="1">
                <a:solidFill>
                  <a:srgbClr val="7030A0"/>
                </a:solidFill>
              </a:rPr>
              <a:t>Pulmonary edema </a:t>
            </a:r>
          </a:p>
        </p:txBody>
      </p:sp>
      <p:sp>
        <p:nvSpPr>
          <p:cNvPr id="8" name="TextBox 7">
            <a:extLst>
              <a:ext uri="{FF2B5EF4-FFF2-40B4-BE49-F238E27FC236}">
                <a16:creationId xmlns:a16="http://schemas.microsoft.com/office/drawing/2014/main" id="{869F81F7-B67D-5748-A845-DCC812F8D976}"/>
              </a:ext>
            </a:extLst>
          </p:cNvPr>
          <p:cNvSpPr txBox="1"/>
          <p:nvPr/>
        </p:nvSpPr>
        <p:spPr>
          <a:xfrm>
            <a:off x="5923775" y="3673617"/>
            <a:ext cx="5780731" cy="1446550"/>
          </a:xfrm>
          <a:prstGeom prst="rect">
            <a:avLst/>
          </a:prstGeom>
          <a:noFill/>
        </p:spPr>
        <p:txBody>
          <a:bodyPr wrap="square" rtlCol="0">
            <a:spAutoFit/>
          </a:bodyPr>
          <a:lstStyle/>
          <a:p>
            <a:pPr algn="l"/>
            <a:r>
              <a:rPr lang="en-US" sz="8800" b="1">
                <a:solidFill>
                  <a:srgbClr val="7030A0"/>
                </a:solidFill>
              </a:rPr>
              <a:t>Atrial fib</a:t>
            </a:r>
          </a:p>
        </p:txBody>
      </p:sp>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7CDC6C7-0300-6345-933A-3DBE9749DBC4}"/>
                  </a:ext>
                </a:extLst>
              </p14:cNvPr>
              <p14:cNvContentPartPr/>
              <p14:nvPr/>
            </p14:nvContentPartPr>
            <p14:xfrm>
              <a:off x="7933187" y="3734457"/>
              <a:ext cx="1038960" cy="360"/>
            </p14:xfrm>
          </p:contentPart>
        </mc:Choice>
        <mc:Fallback xmlns="">
          <p:pic>
            <p:nvPicPr>
              <p:cNvPr id="5" name="Ink 4">
                <a:extLst>
                  <a:ext uri="{FF2B5EF4-FFF2-40B4-BE49-F238E27FC236}">
                    <a16:creationId xmlns:a16="http://schemas.microsoft.com/office/drawing/2014/main" id="{57CDC6C7-0300-6345-933A-3DBE9749DBC4}"/>
                  </a:ext>
                </a:extLst>
              </p:cNvPr>
              <p:cNvPicPr/>
              <p:nvPr/>
            </p:nvPicPr>
            <p:blipFill>
              <a:blip r:embed="rId12"/>
              <a:stretch>
                <a:fillRect/>
              </a:stretch>
            </p:blipFill>
            <p:spPr>
              <a:xfrm>
                <a:off x="7915187" y="3716457"/>
                <a:ext cx="1074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B3E9B20B-1344-E946-9ECD-87DBE950EBF3}"/>
                  </a:ext>
                </a:extLst>
              </p14:cNvPr>
              <p14:cNvContentPartPr/>
              <p14:nvPr/>
            </p14:nvContentPartPr>
            <p14:xfrm>
              <a:off x="2924490" y="4146165"/>
              <a:ext cx="1115197" cy="360"/>
            </p14:xfrm>
          </p:contentPart>
        </mc:Choice>
        <mc:Fallback xmlns="">
          <p:pic>
            <p:nvPicPr>
              <p:cNvPr id="10" name="Ink 9">
                <a:extLst>
                  <a:ext uri="{FF2B5EF4-FFF2-40B4-BE49-F238E27FC236}">
                    <a16:creationId xmlns:a16="http://schemas.microsoft.com/office/drawing/2014/main" id="{B3E9B20B-1344-E946-9ECD-87DBE950EBF3}"/>
                  </a:ext>
                </a:extLst>
              </p:cNvPr>
              <p:cNvPicPr/>
              <p:nvPr/>
            </p:nvPicPr>
            <p:blipFill>
              <a:blip r:embed="rId14"/>
              <a:stretch>
                <a:fillRect/>
              </a:stretch>
            </p:blipFill>
            <p:spPr>
              <a:xfrm>
                <a:off x="2906486" y="4128165"/>
                <a:ext cx="1150846"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C9A9D0A5-1335-9C47-B67A-1F0FFFF166F9}"/>
                  </a:ext>
                </a:extLst>
              </p14:cNvPr>
              <p14:cNvContentPartPr/>
              <p14:nvPr/>
            </p14:nvContentPartPr>
            <p14:xfrm>
              <a:off x="8111599" y="2686530"/>
              <a:ext cx="712800" cy="268920"/>
            </p14:xfrm>
          </p:contentPart>
        </mc:Choice>
        <mc:Fallback xmlns="">
          <p:pic>
            <p:nvPicPr>
              <p:cNvPr id="15" name="Ink 14">
                <a:extLst>
                  <a:ext uri="{FF2B5EF4-FFF2-40B4-BE49-F238E27FC236}">
                    <a16:creationId xmlns:a16="http://schemas.microsoft.com/office/drawing/2014/main" id="{C9A9D0A5-1335-9C47-B67A-1F0FFFF166F9}"/>
                  </a:ext>
                </a:extLst>
              </p:cNvPr>
              <p:cNvPicPr/>
              <p:nvPr/>
            </p:nvPicPr>
            <p:blipFill>
              <a:blip r:embed="rId16"/>
              <a:stretch>
                <a:fillRect/>
              </a:stretch>
            </p:blipFill>
            <p:spPr>
              <a:xfrm>
                <a:off x="8093599" y="2668506"/>
                <a:ext cx="748440" cy="304608"/>
              </a:xfrm>
              <a:prstGeom prst="rect">
                <a:avLst/>
              </a:prstGeom>
            </p:spPr>
          </p:pic>
        </mc:Fallback>
      </mc:AlternateContent>
    </p:spTree>
    <p:extLst>
      <p:ext uri="{BB962C8B-B14F-4D97-AF65-F5344CB8AC3E}">
        <p14:creationId xmlns:p14="http://schemas.microsoft.com/office/powerpoint/2010/main" val="1527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33A10-DC55-2544-AE4C-1E1F005B76E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30423FD9-1C68-3344-85B1-C3DC6AE16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a:extLst>
              <a:ext uri="{FF2B5EF4-FFF2-40B4-BE49-F238E27FC236}">
                <a16:creationId xmlns:a16="http://schemas.microsoft.com/office/drawing/2014/main" id="{48F28EA1-F58E-2445-8C44-134A3B002485}"/>
              </a:ext>
            </a:extLst>
          </p:cNvPr>
          <p:cNvSpPr txBox="1"/>
          <p:nvPr/>
        </p:nvSpPr>
        <p:spPr>
          <a:xfrm>
            <a:off x="262177" y="2333685"/>
            <a:ext cx="11929823" cy="4524315"/>
          </a:xfrm>
          <a:prstGeom prst="rect">
            <a:avLst/>
          </a:prstGeom>
          <a:noFill/>
        </p:spPr>
        <p:txBody>
          <a:bodyPr wrap="square" rtlCol="0">
            <a:spAutoFit/>
          </a:bodyPr>
          <a:lstStyle/>
          <a:p>
            <a:pPr algn="l"/>
            <a:r>
              <a:rPr lang="en-US" sz="3200" b="1"/>
              <a:t>Pregnancy is usually well tolerated in women with isolated and mild and moderate AS, with normal exercise capacity and good ventricular function. </a:t>
            </a:r>
          </a:p>
          <a:p>
            <a:pPr algn="l"/>
            <a:r>
              <a:rPr lang="en-US" sz="3200" b="1"/>
              <a:t>However, the risk of maternal death in those with severe AS is reported as 17%, with fetal mortality of 30%. </a:t>
            </a:r>
          </a:p>
          <a:p>
            <a:pPr algn="l"/>
            <a:r>
              <a:rPr lang="en-US" sz="3200" b="1"/>
              <a:t>Management is the same of mitral stenosis, If the woman’s condition deteriorates before delivery is feasible, surgical intervention such as balloon or surgical aortic valvotomy can be considered, although there is less experience and success than with mitral stenosis. </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D9E1B10-4275-934C-9350-82AC63BF4244}"/>
                  </a:ext>
                </a:extLst>
              </p14:cNvPr>
              <p14:cNvContentPartPr/>
              <p14:nvPr/>
            </p14:nvContentPartPr>
            <p14:xfrm>
              <a:off x="127507" y="2659852"/>
              <a:ext cx="139680" cy="18360"/>
            </p14:xfrm>
          </p:contentPart>
        </mc:Choice>
        <mc:Fallback xmlns="">
          <p:pic>
            <p:nvPicPr>
              <p:cNvPr id="9" name="Ink 8">
                <a:extLst>
                  <a:ext uri="{FF2B5EF4-FFF2-40B4-BE49-F238E27FC236}">
                    <a16:creationId xmlns:a16="http://schemas.microsoft.com/office/drawing/2014/main" id="{DD9E1B10-4275-934C-9350-82AC63BF4244}"/>
                  </a:ext>
                </a:extLst>
              </p:cNvPr>
              <p:cNvPicPr/>
              <p:nvPr/>
            </p:nvPicPr>
            <p:blipFill>
              <a:blip r:embed="rId4"/>
              <a:stretch>
                <a:fillRect/>
              </a:stretch>
            </p:blipFill>
            <p:spPr>
              <a:xfrm>
                <a:off x="82867" y="2570212"/>
                <a:ext cx="2293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0B10256-055B-954B-A1D6-C5CA320F1A85}"/>
                  </a:ext>
                </a:extLst>
              </p14:cNvPr>
              <p14:cNvContentPartPr/>
              <p14:nvPr/>
            </p14:nvContentPartPr>
            <p14:xfrm>
              <a:off x="127507" y="4089052"/>
              <a:ext cx="122760" cy="360"/>
            </p14:xfrm>
          </p:contentPart>
        </mc:Choice>
        <mc:Fallback xmlns="">
          <p:pic>
            <p:nvPicPr>
              <p:cNvPr id="10" name="Ink 9">
                <a:extLst>
                  <a:ext uri="{FF2B5EF4-FFF2-40B4-BE49-F238E27FC236}">
                    <a16:creationId xmlns:a16="http://schemas.microsoft.com/office/drawing/2014/main" id="{30B10256-055B-954B-A1D6-C5CA320F1A85}"/>
                  </a:ext>
                </a:extLst>
              </p:cNvPr>
              <p:cNvPicPr/>
              <p:nvPr/>
            </p:nvPicPr>
            <p:blipFill>
              <a:blip r:embed="rId6"/>
              <a:stretch>
                <a:fillRect/>
              </a:stretch>
            </p:blipFill>
            <p:spPr>
              <a:xfrm>
                <a:off x="82867" y="3999412"/>
                <a:ext cx="2124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439A463C-38D2-614A-8C98-B2D8335F393A}"/>
                  </a:ext>
                </a:extLst>
              </p14:cNvPr>
              <p14:cNvContentPartPr/>
              <p14:nvPr/>
            </p14:nvContentPartPr>
            <p14:xfrm>
              <a:off x="153427" y="5050612"/>
              <a:ext cx="140040" cy="18000"/>
            </p14:xfrm>
          </p:contentPart>
        </mc:Choice>
        <mc:Fallback xmlns="">
          <p:pic>
            <p:nvPicPr>
              <p:cNvPr id="14" name="Ink 13">
                <a:extLst>
                  <a:ext uri="{FF2B5EF4-FFF2-40B4-BE49-F238E27FC236}">
                    <a16:creationId xmlns:a16="http://schemas.microsoft.com/office/drawing/2014/main" id="{439A463C-38D2-614A-8C98-B2D8335F393A}"/>
                  </a:ext>
                </a:extLst>
              </p:cNvPr>
              <p:cNvPicPr/>
              <p:nvPr/>
            </p:nvPicPr>
            <p:blipFill>
              <a:blip r:embed="rId8"/>
              <a:stretch>
                <a:fillRect/>
              </a:stretch>
            </p:blipFill>
            <p:spPr>
              <a:xfrm>
                <a:off x="108787" y="4960612"/>
                <a:ext cx="22968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7">
                <a:extLst>
                  <a:ext uri="{FF2B5EF4-FFF2-40B4-BE49-F238E27FC236}">
                    <a16:creationId xmlns:a16="http://schemas.microsoft.com/office/drawing/2014/main" id="{0EB98A09-3E95-4248-997D-4B590EE0EFAC}"/>
                  </a:ext>
                </a:extLst>
              </p14:cNvPr>
              <p14:cNvContentPartPr/>
              <p14:nvPr/>
            </p14:nvContentPartPr>
            <p14:xfrm>
              <a:off x="358992" y="287564"/>
              <a:ext cx="471600" cy="879120"/>
            </p14:xfrm>
          </p:contentPart>
        </mc:Choice>
        <mc:Fallback xmlns="">
          <p:pic>
            <p:nvPicPr>
              <p:cNvPr id="7" name="Ink 7">
                <a:extLst>
                  <a:ext uri="{FF2B5EF4-FFF2-40B4-BE49-F238E27FC236}">
                    <a16:creationId xmlns:a16="http://schemas.microsoft.com/office/drawing/2014/main" id="{0EB98A09-3E95-4248-997D-4B590EE0EFAC}"/>
                  </a:ext>
                </a:extLst>
              </p:cNvPr>
              <p:cNvPicPr/>
              <p:nvPr/>
            </p:nvPicPr>
            <p:blipFill>
              <a:blip r:embed="rId10"/>
              <a:stretch>
                <a:fillRect/>
              </a:stretch>
            </p:blipFill>
            <p:spPr>
              <a:xfrm>
                <a:off x="268992" y="197564"/>
                <a:ext cx="651240" cy="1058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6">
                <a:extLst>
                  <a:ext uri="{FF2B5EF4-FFF2-40B4-BE49-F238E27FC236}">
                    <a16:creationId xmlns:a16="http://schemas.microsoft.com/office/drawing/2014/main" id="{4B746392-83AA-3247-8397-DE65F9CF4F55}"/>
                  </a:ext>
                </a:extLst>
              </p14:cNvPr>
              <p14:cNvContentPartPr/>
              <p14:nvPr/>
            </p14:nvContentPartPr>
            <p14:xfrm>
              <a:off x="1009872" y="225284"/>
              <a:ext cx="1146960" cy="816120"/>
            </p14:xfrm>
          </p:contentPart>
        </mc:Choice>
        <mc:Fallback xmlns="">
          <p:pic>
            <p:nvPicPr>
              <p:cNvPr id="16" name="Ink 16">
                <a:extLst>
                  <a:ext uri="{FF2B5EF4-FFF2-40B4-BE49-F238E27FC236}">
                    <a16:creationId xmlns:a16="http://schemas.microsoft.com/office/drawing/2014/main" id="{4B746392-83AA-3247-8397-DE65F9CF4F55}"/>
                  </a:ext>
                </a:extLst>
              </p:cNvPr>
              <p:cNvPicPr/>
              <p:nvPr/>
            </p:nvPicPr>
            <p:blipFill>
              <a:blip r:embed="rId12"/>
              <a:stretch>
                <a:fillRect/>
              </a:stretch>
            </p:blipFill>
            <p:spPr>
              <a:xfrm>
                <a:off x="920232" y="135284"/>
                <a:ext cx="1326600" cy="995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7F62433F-A6D1-9545-BE27-BFB45D3426FC}"/>
                  </a:ext>
                </a:extLst>
              </p14:cNvPr>
              <p14:cNvContentPartPr/>
              <p14:nvPr/>
            </p14:nvContentPartPr>
            <p14:xfrm>
              <a:off x="2351592" y="562244"/>
              <a:ext cx="16200" cy="314280"/>
            </p14:xfrm>
          </p:contentPart>
        </mc:Choice>
        <mc:Fallback xmlns="">
          <p:pic>
            <p:nvPicPr>
              <p:cNvPr id="17" name="Ink 16">
                <a:extLst>
                  <a:ext uri="{FF2B5EF4-FFF2-40B4-BE49-F238E27FC236}">
                    <a16:creationId xmlns:a16="http://schemas.microsoft.com/office/drawing/2014/main" id="{7F62433F-A6D1-9545-BE27-BFB45D3426FC}"/>
                  </a:ext>
                </a:extLst>
              </p:cNvPr>
              <p:cNvPicPr/>
              <p:nvPr/>
            </p:nvPicPr>
            <p:blipFill>
              <a:blip r:embed="rId14"/>
              <a:stretch>
                <a:fillRect/>
              </a:stretch>
            </p:blipFill>
            <p:spPr>
              <a:xfrm>
                <a:off x="2261592" y="472244"/>
                <a:ext cx="19584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C14047F-DFF7-D64D-B32E-B2989964747D}"/>
                  </a:ext>
                </a:extLst>
              </p14:cNvPr>
              <p14:cNvContentPartPr/>
              <p14:nvPr/>
            </p14:nvContentPartPr>
            <p14:xfrm>
              <a:off x="2571192" y="484124"/>
              <a:ext cx="283320" cy="417240"/>
            </p14:xfrm>
          </p:contentPart>
        </mc:Choice>
        <mc:Fallback xmlns="">
          <p:pic>
            <p:nvPicPr>
              <p:cNvPr id="18" name="Ink 17">
                <a:extLst>
                  <a:ext uri="{FF2B5EF4-FFF2-40B4-BE49-F238E27FC236}">
                    <a16:creationId xmlns:a16="http://schemas.microsoft.com/office/drawing/2014/main" id="{DC14047F-DFF7-D64D-B32E-B2989964747D}"/>
                  </a:ext>
                </a:extLst>
              </p:cNvPr>
              <p:cNvPicPr/>
              <p:nvPr/>
            </p:nvPicPr>
            <p:blipFill>
              <a:blip r:embed="rId16"/>
              <a:stretch>
                <a:fillRect/>
              </a:stretch>
            </p:blipFill>
            <p:spPr>
              <a:xfrm>
                <a:off x="2481192" y="394124"/>
                <a:ext cx="46296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E7D639BC-37C6-8D43-B8C7-055DA8AB0218}"/>
                  </a:ext>
                </a:extLst>
              </p14:cNvPr>
              <p14:cNvContentPartPr/>
              <p14:nvPr/>
            </p14:nvContentPartPr>
            <p14:xfrm>
              <a:off x="2390832" y="366404"/>
              <a:ext cx="360" cy="360"/>
            </p14:xfrm>
          </p:contentPart>
        </mc:Choice>
        <mc:Fallback xmlns="">
          <p:pic>
            <p:nvPicPr>
              <p:cNvPr id="21" name="Ink 20">
                <a:extLst>
                  <a:ext uri="{FF2B5EF4-FFF2-40B4-BE49-F238E27FC236}">
                    <a16:creationId xmlns:a16="http://schemas.microsoft.com/office/drawing/2014/main" id="{E7D639BC-37C6-8D43-B8C7-055DA8AB0218}"/>
                  </a:ext>
                </a:extLst>
              </p:cNvPr>
              <p:cNvPicPr/>
              <p:nvPr/>
            </p:nvPicPr>
            <p:blipFill>
              <a:blip r:embed="rId18"/>
              <a:stretch>
                <a:fillRect/>
              </a:stretch>
            </p:blipFill>
            <p:spPr>
              <a:xfrm>
                <a:off x="2300832" y="276404"/>
                <a:ext cx="18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 name="Ink 2">
                <a:extLst>
                  <a:ext uri="{FF2B5EF4-FFF2-40B4-BE49-F238E27FC236}">
                    <a16:creationId xmlns:a16="http://schemas.microsoft.com/office/drawing/2014/main" id="{8F468EB4-EE09-C748-ABE3-D6A2E78FC94A}"/>
                  </a:ext>
                </a:extLst>
              </p14:cNvPr>
              <p14:cNvContentPartPr/>
              <p14:nvPr/>
            </p14:nvContentPartPr>
            <p14:xfrm>
              <a:off x="3825136" y="5274202"/>
              <a:ext cx="3659400" cy="37800"/>
            </p14:xfrm>
          </p:contentPart>
        </mc:Choice>
        <mc:Fallback xmlns="">
          <p:pic>
            <p:nvPicPr>
              <p:cNvPr id="3" name="Ink 2">
                <a:extLst>
                  <a:ext uri="{FF2B5EF4-FFF2-40B4-BE49-F238E27FC236}">
                    <a16:creationId xmlns:a16="http://schemas.microsoft.com/office/drawing/2014/main" id="{8F468EB4-EE09-C748-ABE3-D6A2E78FC94A}"/>
                  </a:ext>
                </a:extLst>
              </p:cNvPr>
              <p:cNvPicPr/>
              <p:nvPr/>
            </p:nvPicPr>
            <p:blipFill>
              <a:blip r:embed="rId20"/>
              <a:stretch>
                <a:fillRect/>
              </a:stretch>
            </p:blipFill>
            <p:spPr>
              <a:xfrm>
                <a:off x="3807136" y="5256562"/>
                <a:ext cx="3695040" cy="73440"/>
              </a:xfrm>
              <a:prstGeom prst="rect">
                <a:avLst/>
              </a:prstGeom>
            </p:spPr>
          </p:pic>
        </mc:Fallback>
      </mc:AlternateContent>
    </p:spTree>
    <p:extLst>
      <p:ext uri="{BB962C8B-B14F-4D97-AF65-F5344CB8AC3E}">
        <p14:creationId xmlns:p14="http://schemas.microsoft.com/office/powerpoint/2010/main" val="180233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enaam domi</dc:creator>
  <cp:lastModifiedBy>enaam domi</cp:lastModifiedBy>
  <cp:revision>18</cp:revision>
  <dcterms:created xsi:type="dcterms:W3CDTF">2020-08-06T11:14:27Z</dcterms:created>
  <dcterms:modified xsi:type="dcterms:W3CDTF">2020-08-09T04:43:44Z</dcterms:modified>
</cp:coreProperties>
</file>