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  <p:sldMasterId id="2147483693" r:id="rId4"/>
  </p:sldMasterIdLst>
  <p:notesMasterIdLst>
    <p:notesMasterId r:id="rId69"/>
  </p:notesMasterIdLst>
  <p:sldIdLst>
    <p:sldId id="352" r:id="rId5"/>
    <p:sldId id="353" r:id="rId6"/>
    <p:sldId id="354" r:id="rId7"/>
    <p:sldId id="355" r:id="rId8"/>
    <p:sldId id="356" r:id="rId9"/>
    <p:sldId id="357" r:id="rId10"/>
    <p:sldId id="358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67" r:id="rId20"/>
    <p:sldId id="368" r:id="rId21"/>
    <p:sldId id="369" r:id="rId22"/>
    <p:sldId id="370" r:id="rId23"/>
    <p:sldId id="371" r:id="rId24"/>
    <p:sldId id="372" r:id="rId25"/>
    <p:sldId id="373" r:id="rId26"/>
    <p:sldId id="374" r:id="rId27"/>
    <p:sldId id="341" r:id="rId28"/>
    <p:sldId id="342" r:id="rId29"/>
    <p:sldId id="307" r:id="rId30"/>
    <p:sldId id="348" r:id="rId31"/>
    <p:sldId id="298" r:id="rId32"/>
    <p:sldId id="324" r:id="rId33"/>
    <p:sldId id="258" r:id="rId34"/>
    <p:sldId id="325" r:id="rId35"/>
    <p:sldId id="349" r:id="rId36"/>
    <p:sldId id="346" r:id="rId37"/>
    <p:sldId id="314" r:id="rId38"/>
    <p:sldId id="300" r:id="rId39"/>
    <p:sldId id="320" r:id="rId40"/>
    <p:sldId id="326" r:id="rId41"/>
    <p:sldId id="315" r:id="rId42"/>
    <p:sldId id="327" r:id="rId43"/>
    <p:sldId id="334" r:id="rId44"/>
    <p:sldId id="343" r:id="rId45"/>
    <p:sldId id="350" r:id="rId46"/>
    <p:sldId id="351" r:id="rId47"/>
    <p:sldId id="375" r:id="rId48"/>
    <p:sldId id="376" r:id="rId49"/>
    <p:sldId id="377" r:id="rId50"/>
    <p:sldId id="378" r:id="rId51"/>
    <p:sldId id="379" r:id="rId52"/>
    <p:sldId id="380" r:id="rId53"/>
    <p:sldId id="381" r:id="rId54"/>
    <p:sldId id="382" r:id="rId55"/>
    <p:sldId id="383" r:id="rId56"/>
    <p:sldId id="384" r:id="rId57"/>
    <p:sldId id="385" r:id="rId58"/>
    <p:sldId id="386" r:id="rId59"/>
    <p:sldId id="387" r:id="rId60"/>
    <p:sldId id="388" r:id="rId61"/>
    <p:sldId id="389" r:id="rId62"/>
    <p:sldId id="390" r:id="rId63"/>
    <p:sldId id="391" r:id="rId64"/>
    <p:sldId id="392" r:id="rId65"/>
    <p:sldId id="393" r:id="rId66"/>
    <p:sldId id="394" r:id="rId67"/>
    <p:sldId id="395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51" autoAdjust="0"/>
    <p:restoredTop sz="96196" autoAdjust="0"/>
  </p:normalViewPr>
  <p:slideViewPr>
    <p:cSldViewPr snapToGrid="0" showGuides="1">
      <p:cViewPr varScale="1">
        <p:scale>
          <a:sx n="50" d="100"/>
          <a:sy n="50" d="100"/>
        </p:scale>
        <p:origin x="-834" y="-102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6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" Type="http://schemas.openxmlformats.org/officeDocument/2006/relationships/slide" Target="slides/slide3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F011F0A-FA31-4911-99DB-D450BB61E889}" type="datetimeFigureOut">
              <a:rPr lang="ar-JO" smtClean="0"/>
              <a:t>19/07/1442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F869FFB-B851-4E33-95E9-9C49E8E84F6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7113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Adrenal adenoma 30 %</a:t>
            </a:r>
          </a:p>
          <a:p>
            <a:r>
              <a:rPr lang="en-US" dirty="0" smtClean="0"/>
              <a:t>Thyroid adenoma 15%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D9635-05E1-4168-AA0C-6C8913819EF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292934"/>
                </a:solidFill>
              </a:rPr>
              <a:t>neoplasms</a:t>
            </a:r>
            <a:r>
              <a:rPr lang="en-US" sz="1200" dirty="0" smtClean="0">
                <a:solidFill>
                  <a:srgbClr val="292934"/>
                </a:solidFill>
              </a:rPr>
              <a:t> arising from </a:t>
            </a:r>
            <a:r>
              <a:rPr lang="en-US" sz="1200" dirty="0" err="1" smtClean="0">
                <a:solidFill>
                  <a:srgbClr val="292934"/>
                </a:solidFill>
              </a:rPr>
              <a:t>chromaffin</a:t>
            </a:r>
            <a:r>
              <a:rPr lang="en-US" sz="1200" dirty="0" smtClean="0">
                <a:solidFill>
                  <a:srgbClr val="292934"/>
                </a:solidFill>
              </a:rPr>
              <a:t> cells in the adrenal medulla</a:t>
            </a:r>
            <a:endParaRPr lang="en-US" sz="1200" dirty="0" smtClean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C772-4866-4D41-821F-834B4980D918}" type="slidenum">
              <a:rPr lang="ar-JO" smtClean="0"/>
              <a:pPr/>
              <a:t>57</a:t>
            </a:fld>
            <a:endParaRPr lang="ar-J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metaiodobenzylguanidine</a:t>
            </a:r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C772-4866-4D41-821F-834B4980D918}" type="slidenum">
              <a:rPr lang="ar-JO" smtClean="0"/>
              <a:pPr/>
              <a:t>58</a:t>
            </a:fld>
            <a:endParaRPr lang="ar-J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/>
              <a:t>Ttt</a:t>
            </a:r>
            <a:r>
              <a:rPr lang="en-US" sz="1200" b="1" dirty="0" smtClean="0"/>
              <a:t>: surgical resection ,ligation of venous drainage , </a:t>
            </a:r>
            <a:endParaRPr lang="ar-JO" sz="1200" b="1" dirty="0" smtClean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C772-4866-4D41-821F-834B4980D918}" type="slidenum">
              <a:rPr lang="ar-JO" smtClean="0"/>
              <a:pPr/>
              <a:t>61</a:t>
            </a:fld>
            <a:endParaRPr lang="ar-J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D9635-05E1-4168-AA0C-6C8913819EF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typical symptoms of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hypercalcemia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</a:t>
            </a:r>
          </a:p>
          <a:p>
            <a:r>
              <a:rPr lang="en-US" dirty="0" smtClean="0"/>
              <a:t>painful Bones , renal Stones , abdominal Groans and psychic Moans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D9635-05E1-4168-AA0C-6C8913819EF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 : </a:t>
            </a:r>
            <a:r>
              <a:rPr lang="en-US" dirty="0" err="1" smtClean="0"/>
              <a:t>neuroendocrine</a:t>
            </a:r>
            <a:r>
              <a:rPr lang="en-US" dirty="0" smtClean="0"/>
              <a:t> tumors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D9635-05E1-4168-AA0C-6C8913819EFA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Best screening :</a:t>
            </a:r>
          </a:p>
          <a:p>
            <a:pPr algn="l">
              <a:buNone/>
            </a:pPr>
            <a:r>
              <a:rPr lang="en-US" dirty="0" err="1" smtClean="0"/>
              <a:t>Calcitonin</a:t>
            </a:r>
            <a:r>
              <a:rPr lang="en-US" dirty="0" smtClean="0"/>
              <a:t> (tumor marker),</a:t>
            </a:r>
            <a:r>
              <a:rPr lang="en-US" dirty="0" err="1" smtClean="0"/>
              <a:t>pentagastrin</a:t>
            </a:r>
            <a:r>
              <a:rPr lang="en-US" dirty="0" smtClean="0"/>
              <a:t> stimulation test</a:t>
            </a:r>
          </a:p>
          <a:p>
            <a:pPr algn="l">
              <a:buNone/>
            </a:pPr>
            <a:r>
              <a:rPr lang="en-US" dirty="0" smtClean="0"/>
              <a:t>Ca</a:t>
            </a:r>
          </a:p>
          <a:p>
            <a:pPr algn="l">
              <a:buNone/>
            </a:pPr>
            <a:r>
              <a:rPr lang="en-US" dirty="0" err="1" smtClean="0"/>
              <a:t>Chatecholamine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Ret gene testing </a:t>
            </a:r>
            <a:endParaRPr lang="ar-JO" dirty="0" smtClean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C772-4866-4D41-821F-834B4980D918}" type="slidenum">
              <a:rPr lang="ar-JO" smtClean="0"/>
              <a:pPr/>
              <a:t>47</a:t>
            </a:fld>
            <a:endParaRPr lang="ar-J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Arise from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parafolliculer</a:t>
            </a:r>
            <a:r>
              <a:rPr lang="en-US" baseline="0" dirty="0" smtClean="0"/>
              <a:t> cells that secrete </a:t>
            </a:r>
            <a:r>
              <a:rPr lang="en-US" baseline="0" dirty="0" err="1" smtClean="0"/>
              <a:t>calcitonin</a:t>
            </a:r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C772-4866-4D41-821F-834B4980D918}" type="slidenum">
              <a:rPr lang="ar-JO" smtClean="0"/>
              <a:pPr/>
              <a:t>49</a:t>
            </a:fld>
            <a:endParaRPr lang="ar-J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C772-4866-4D41-821F-834B4980D918}" type="slidenum">
              <a:rPr lang="ar-JO" smtClean="0"/>
              <a:pPr/>
              <a:t>51</a:t>
            </a:fld>
            <a:endParaRPr lang="ar-J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MTC total </a:t>
            </a:r>
            <a:r>
              <a:rPr lang="en-US" dirty="0" err="1" smtClean="0"/>
              <a:t>thyroidectomy</a:t>
            </a:r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C772-4866-4D41-821F-834B4980D918}" type="slidenum">
              <a:rPr lang="ar-JO" smtClean="0"/>
              <a:pPr/>
              <a:t>53</a:t>
            </a:fld>
            <a:endParaRPr lang="ar-J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Ttt</a:t>
            </a:r>
            <a:r>
              <a:rPr lang="en-US" dirty="0" smtClean="0"/>
              <a:t>: </a:t>
            </a:r>
            <a:r>
              <a:rPr lang="en-US" dirty="0" err="1" smtClean="0"/>
              <a:t>bcuz</a:t>
            </a:r>
            <a:r>
              <a:rPr lang="en-US" dirty="0" smtClean="0"/>
              <a:t> of hyperplasia : remove all 4 glands and left 30 mg tissue in forearm</a:t>
            </a:r>
            <a:endParaRPr lang="ar-JO" dirty="0" smtClean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C772-4866-4D41-821F-834B4980D918}" type="slidenum">
              <a:rPr lang="ar-JO" smtClean="0"/>
              <a:pPr/>
              <a:t>56</a:t>
            </a:fld>
            <a:endParaRPr lang="ar-J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xmlns="" id="{526ACF5D-48A0-483A-A38C-84E44D9CE0A6}"/>
              </a:ext>
            </a:extLst>
          </p:cNvPr>
          <p:cNvSpPr/>
          <p:nvPr userDrawn="1"/>
        </p:nvSpPr>
        <p:spPr>
          <a:xfrm>
            <a:off x="6480216" y="5071159"/>
            <a:ext cx="5138665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00F3B76-9F74-4AA8-8C18-53BFCCD83147}"/>
              </a:ext>
            </a:extLst>
          </p:cNvPr>
          <p:cNvSpPr/>
          <p:nvPr userDrawn="1"/>
        </p:nvSpPr>
        <p:spPr>
          <a:xfrm>
            <a:off x="0" y="1988840"/>
            <a:ext cx="12192000" cy="28803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4" name="Graphic 14">
            <a:extLst>
              <a:ext uri="{FF2B5EF4-FFF2-40B4-BE49-F238E27FC236}">
                <a16:creationId xmlns:a16="http://schemas.microsoft.com/office/drawing/2014/main" xmlns="" id="{E7536121-7CEF-462B-9CC7-8672D3864A47}"/>
              </a:ext>
            </a:extLst>
          </p:cNvPr>
          <p:cNvGrpSpPr/>
          <p:nvPr userDrawn="1"/>
        </p:nvGrpSpPr>
        <p:grpSpPr>
          <a:xfrm>
            <a:off x="6682498" y="1419025"/>
            <a:ext cx="4936383" cy="3882549"/>
            <a:chOff x="2444748" y="555045"/>
            <a:chExt cx="7282048" cy="572745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57EDCB51-C79E-4483-AC7F-FE9911E3B34A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30DC3899-00AC-47C9-8613-7688FF6D63A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8E912EDE-6A0C-4642-9219-92E0E2914E5D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07F46C71-5497-4A60-878F-1AC60EF1BAAF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1B3E439D-4FB0-4BD5-8A4E-CDD0328177F8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BCD3132E-772B-4565-A449-26068953B1C8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39F72F6A-56E6-4DA5-93D5-55A599782A7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1BD9FDB8-0DB9-4552-8659-770E37A2725A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B28073D-ED33-4D9D-9F2F-CE07362780DE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887874" y="1660298"/>
            <a:ext cx="4540883" cy="258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xmlns="" id="{9AD9A432-9135-4790-905D-CD48EAD643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253E471-D703-4C2B-8B8D-60C0F7BF5E9A}"/>
              </a:ext>
            </a:extLst>
          </p:cNvPr>
          <p:cNvSpPr/>
          <p:nvPr userDrawn="1"/>
        </p:nvSpPr>
        <p:spPr>
          <a:xfrm>
            <a:off x="3066222" y="3939481"/>
            <a:ext cx="4464000" cy="212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AE039EAB-B78B-4912-A49E-7799571567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7145771" y="3930935"/>
            <a:ext cx="4320000" cy="2124000"/>
          </a:xfrm>
          <a:custGeom>
            <a:avLst/>
            <a:gdLst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5063"/>
              <a:gd name="connsiteY0" fmla="*/ 0 h 1385171"/>
              <a:gd name="connsiteX1" fmla="*/ 3474149 w 3475063"/>
              <a:gd name="connsiteY1" fmla="*/ 0 h 1385171"/>
              <a:gd name="connsiteX2" fmla="*/ 3475063 w 3475063"/>
              <a:gd name="connsiteY2" fmla="*/ 422426 h 1385171"/>
              <a:gd name="connsiteX3" fmla="*/ 3474149 w 3475063"/>
              <a:gd name="connsiteY3" fmla="*/ 1385171 h 1385171"/>
              <a:gd name="connsiteX4" fmla="*/ 0 w 3475063"/>
              <a:gd name="connsiteY4" fmla="*/ 1385171 h 1385171"/>
              <a:gd name="connsiteX5" fmla="*/ 0 w 3475063"/>
              <a:gd name="connsiteY5" fmla="*/ 0 h 1385171"/>
              <a:gd name="connsiteX0" fmla="*/ 0 w 3728608"/>
              <a:gd name="connsiteY0" fmla="*/ 0 h 1385171"/>
              <a:gd name="connsiteX1" fmla="*/ 3474149 w 3728608"/>
              <a:gd name="connsiteY1" fmla="*/ 0 h 1385171"/>
              <a:gd name="connsiteX2" fmla="*/ 3475063 w 3728608"/>
              <a:gd name="connsiteY2" fmla="*/ 422426 h 1385171"/>
              <a:gd name="connsiteX3" fmla="*/ 3465538 w 3728608"/>
              <a:gd name="connsiteY3" fmla="*/ 822476 h 1385171"/>
              <a:gd name="connsiteX4" fmla="*/ 3474149 w 3728608"/>
              <a:gd name="connsiteY4" fmla="*/ 1385171 h 1385171"/>
              <a:gd name="connsiteX5" fmla="*/ 0 w 3728608"/>
              <a:gd name="connsiteY5" fmla="*/ 1385171 h 1385171"/>
              <a:gd name="connsiteX6" fmla="*/ 0 w 3728608"/>
              <a:gd name="connsiteY6" fmla="*/ 0 h 1385171"/>
              <a:gd name="connsiteX0" fmla="*/ 0 w 3475615"/>
              <a:gd name="connsiteY0" fmla="*/ 0 h 1385171"/>
              <a:gd name="connsiteX1" fmla="*/ 3474149 w 3475615"/>
              <a:gd name="connsiteY1" fmla="*/ 0 h 1385171"/>
              <a:gd name="connsiteX2" fmla="*/ 3475063 w 3475615"/>
              <a:gd name="connsiteY2" fmla="*/ 422426 h 1385171"/>
              <a:gd name="connsiteX3" fmla="*/ 3465538 w 3475615"/>
              <a:gd name="connsiteY3" fmla="*/ 822476 h 1385171"/>
              <a:gd name="connsiteX4" fmla="*/ 3474149 w 3475615"/>
              <a:gd name="connsiteY4" fmla="*/ 1385171 h 1385171"/>
              <a:gd name="connsiteX5" fmla="*/ 0 w 3475615"/>
              <a:gd name="connsiteY5" fmla="*/ 1385171 h 1385171"/>
              <a:gd name="connsiteX6" fmla="*/ 0 w 3475615"/>
              <a:gd name="connsiteY6" fmla="*/ 0 h 1385171"/>
              <a:gd name="connsiteX0" fmla="*/ 0 w 3475739"/>
              <a:gd name="connsiteY0" fmla="*/ 0 h 1385171"/>
              <a:gd name="connsiteX1" fmla="*/ 3474149 w 3475739"/>
              <a:gd name="connsiteY1" fmla="*/ 0 h 1385171"/>
              <a:gd name="connsiteX2" fmla="*/ 3475063 w 3475739"/>
              <a:gd name="connsiteY2" fmla="*/ 422426 h 1385171"/>
              <a:gd name="connsiteX3" fmla="*/ 3456013 w 3475739"/>
              <a:gd name="connsiteY3" fmla="*/ 698651 h 1385171"/>
              <a:gd name="connsiteX4" fmla="*/ 3465538 w 3475739"/>
              <a:gd name="connsiteY4" fmla="*/ 822476 h 1385171"/>
              <a:gd name="connsiteX5" fmla="*/ 3474149 w 3475739"/>
              <a:gd name="connsiteY5" fmla="*/ 1385171 h 1385171"/>
              <a:gd name="connsiteX6" fmla="*/ 0 w 3475739"/>
              <a:gd name="connsiteY6" fmla="*/ 1385171 h 1385171"/>
              <a:gd name="connsiteX7" fmla="*/ 0 w 3475739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65538 w 3684621"/>
              <a:gd name="connsiteY4" fmla="*/ 822476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84588 w 3684621"/>
              <a:gd name="connsiteY4" fmla="*/ 946301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94146"/>
              <a:gd name="connsiteY0" fmla="*/ 0 h 1385171"/>
              <a:gd name="connsiteX1" fmla="*/ 3474149 w 3694146"/>
              <a:gd name="connsiteY1" fmla="*/ 0 h 1385171"/>
              <a:gd name="connsiteX2" fmla="*/ 3475063 w 3694146"/>
              <a:gd name="connsiteY2" fmla="*/ 422426 h 1385171"/>
              <a:gd name="connsiteX3" fmla="*/ 3694138 w 3694146"/>
              <a:gd name="connsiteY3" fmla="*/ 679601 h 1385171"/>
              <a:gd name="connsiteX4" fmla="*/ 3484588 w 3694146"/>
              <a:gd name="connsiteY4" fmla="*/ 946301 h 1385171"/>
              <a:gd name="connsiteX5" fmla="*/ 3474149 w 3694146"/>
              <a:gd name="connsiteY5" fmla="*/ 1385171 h 1385171"/>
              <a:gd name="connsiteX6" fmla="*/ 0 w 3694146"/>
              <a:gd name="connsiteY6" fmla="*/ 1385171 h 1385171"/>
              <a:gd name="connsiteX7" fmla="*/ 0 w 3694146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472220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703192"/>
              <a:gd name="connsiteY0" fmla="*/ 0 h 1385171"/>
              <a:gd name="connsiteX1" fmla="*/ 3474149 w 3703192"/>
              <a:gd name="connsiteY1" fmla="*/ 0 h 1385171"/>
              <a:gd name="connsiteX2" fmla="*/ 3484116 w 3703192"/>
              <a:gd name="connsiteY2" fmla="*/ 558228 h 1385171"/>
              <a:gd name="connsiteX3" fmla="*/ 3703192 w 3703192"/>
              <a:gd name="connsiteY3" fmla="*/ 684128 h 1385171"/>
              <a:gd name="connsiteX4" fmla="*/ 3484588 w 3703192"/>
              <a:gd name="connsiteY4" fmla="*/ 833132 h 1385171"/>
              <a:gd name="connsiteX5" fmla="*/ 3474149 w 3703192"/>
              <a:gd name="connsiteY5" fmla="*/ 1385171 h 1385171"/>
              <a:gd name="connsiteX6" fmla="*/ 0 w 3703192"/>
              <a:gd name="connsiteY6" fmla="*/ 1385171 h 1385171"/>
              <a:gd name="connsiteX7" fmla="*/ 0 w 3703192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116"/>
              <a:gd name="connsiteY0" fmla="*/ 0 h 1385171"/>
              <a:gd name="connsiteX1" fmla="*/ 3474149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16646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4116" h="1385171">
                <a:moveTo>
                  <a:pt x="0" y="0"/>
                </a:moveTo>
                <a:lnTo>
                  <a:pt x="3481172" y="0"/>
                </a:lnTo>
                <a:cubicBezTo>
                  <a:pt x="3481477" y="140809"/>
                  <a:pt x="3483811" y="417419"/>
                  <a:pt x="3484116" y="558228"/>
                </a:cubicBezTo>
                <a:cubicBezTo>
                  <a:pt x="3241294" y="690823"/>
                  <a:pt x="3392809" y="595682"/>
                  <a:pt x="3209623" y="702026"/>
                </a:cubicBezTo>
                <a:cubicBezTo>
                  <a:pt x="3342466" y="770912"/>
                  <a:pt x="3354142" y="760160"/>
                  <a:pt x="3476995" y="833132"/>
                </a:cubicBezTo>
                <a:cubicBezTo>
                  <a:pt x="3478430" y="947552"/>
                  <a:pt x="3480239" y="853239"/>
                  <a:pt x="3474149" y="1385171"/>
                </a:cubicBezTo>
                <a:lnTo>
                  <a:pt x="0" y="138517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FC13D15-D52A-4DCC-8836-549E9FB4AFE2}"/>
              </a:ext>
            </a:extLst>
          </p:cNvPr>
          <p:cNvSpPr/>
          <p:nvPr userDrawn="1"/>
        </p:nvSpPr>
        <p:spPr>
          <a:xfrm>
            <a:off x="3066222" y="1815149"/>
            <a:ext cx="4464000" cy="21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9B84B1C0-D9EE-424F-B817-6591D75D2AF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7145771" y="1815149"/>
            <a:ext cx="4320000" cy="2124000"/>
          </a:xfrm>
          <a:custGeom>
            <a:avLst/>
            <a:gdLst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5063"/>
              <a:gd name="connsiteY0" fmla="*/ 0 h 1385171"/>
              <a:gd name="connsiteX1" fmla="*/ 3474149 w 3475063"/>
              <a:gd name="connsiteY1" fmla="*/ 0 h 1385171"/>
              <a:gd name="connsiteX2" fmla="*/ 3475063 w 3475063"/>
              <a:gd name="connsiteY2" fmla="*/ 422426 h 1385171"/>
              <a:gd name="connsiteX3" fmla="*/ 3474149 w 3475063"/>
              <a:gd name="connsiteY3" fmla="*/ 1385171 h 1385171"/>
              <a:gd name="connsiteX4" fmla="*/ 0 w 3475063"/>
              <a:gd name="connsiteY4" fmla="*/ 1385171 h 1385171"/>
              <a:gd name="connsiteX5" fmla="*/ 0 w 3475063"/>
              <a:gd name="connsiteY5" fmla="*/ 0 h 1385171"/>
              <a:gd name="connsiteX0" fmla="*/ 0 w 3728608"/>
              <a:gd name="connsiteY0" fmla="*/ 0 h 1385171"/>
              <a:gd name="connsiteX1" fmla="*/ 3474149 w 3728608"/>
              <a:gd name="connsiteY1" fmla="*/ 0 h 1385171"/>
              <a:gd name="connsiteX2" fmla="*/ 3475063 w 3728608"/>
              <a:gd name="connsiteY2" fmla="*/ 422426 h 1385171"/>
              <a:gd name="connsiteX3" fmla="*/ 3465538 w 3728608"/>
              <a:gd name="connsiteY3" fmla="*/ 822476 h 1385171"/>
              <a:gd name="connsiteX4" fmla="*/ 3474149 w 3728608"/>
              <a:gd name="connsiteY4" fmla="*/ 1385171 h 1385171"/>
              <a:gd name="connsiteX5" fmla="*/ 0 w 3728608"/>
              <a:gd name="connsiteY5" fmla="*/ 1385171 h 1385171"/>
              <a:gd name="connsiteX6" fmla="*/ 0 w 3728608"/>
              <a:gd name="connsiteY6" fmla="*/ 0 h 1385171"/>
              <a:gd name="connsiteX0" fmla="*/ 0 w 3475615"/>
              <a:gd name="connsiteY0" fmla="*/ 0 h 1385171"/>
              <a:gd name="connsiteX1" fmla="*/ 3474149 w 3475615"/>
              <a:gd name="connsiteY1" fmla="*/ 0 h 1385171"/>
              <a:gd name="connsiteX2" fmla="*/ 3475063 w 3475615"/>
              <a:gd name="connsiteY2" fmla="*/ 422426 h 1385171"/>
              <a:gd name="connsiteX3" fmla="*/ 3465538 w 3475615"/>
              <a:gd name="connsiteY3" fmla="*/ 822476 h 1385171"/>
              <a:gd name="connsiteX4" fmla="*/ 3474149 w 3475615"/>
              <a:gd name="connsiteY4" fmla="*/ 1385171 h 1385171"/>
              <a:gd name="connsiteX5" fmla="*/ 0 w 3475615"/>
              <a:gd name="connsiteY5" fmla="*/ 1385171 h 1385171"/>
              <a:gd name="connsiteX6" fmla="*/ 0 w 3475615"/>
              <a:gd name="connsiteY6" fmla="*/ 0 h 1385171"/>
              <a:gd name="connsiteX0" fmla="*/ 0 w 3475739"/>
              <a:gd name="connsiteY0" fmla="*/ 0 h 1385171"/>
              <a:gd name="connsiteX1" fmla="*/ 3474149 w 3475739"/>
              <a:gd name="connsiteY1" fmla="*/ 0 h 1385171"/>
              <a:gd name="connsiteX2" fmla="*/ 3475063 w 3475739"/>
              <a:gd name="connsiteY2" fmla="*/ 422426 h 1385171"/>
              <a:gd name="connsiteX3" fmla="*/ 3456013 w 3475739"/>
              <a:gd name="connsiteY3" fmla="*/ 698651 h 1385171"/>
              <a:gd name="connsiteX4" fmla="*/ 3465538 w 3475739"/>
              <a:gd name="connsiteY4" fmla="*/ 822476 h 1385171"/>
              <a:gd name="connsiteX5" fmla="*/ 3474149 w 3475739"/>
              <a:gd name="connsiteY5" fmla="*/ 1385171 h 1385171"/>
              <a:gd name="connsiteX6" fmla="*/ 0 w 3475739"/>
              <a:gd name="connsiteY6" fmla="*/ 1385171 h 1385171"/>
              <a:gd name="connsiteX7" fmla="*/ 0 w 3475739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65538 w 3684621"/>
              <a:gd name="connsiteY4" fmla="*/ 822476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84588 w 3684621"/>
              <a:gd name="connsiteY4" fmla="*/ 946301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94146"/>
              <a:gd name="connsiteY0" fmla="*/ 0 h 1385171"/>
              <a:gd name="connsiteX1" fmla="*/ 3474149 w 3694146"/>
              <a:gd name="connsiteY1" fmla="*/ 0 h 1385171"/>
              <a:gd name="connsiteX2" fmla="*/ 3475063 w 3694146"/>
              <a:gd name="connsiteY2" fmla="*/ 422426 h 1385171"/>
              <a:gd name="connsiteX3" fmla="*/ 3694138 w 3694146"/>
              <a:gd name="connsiteY3" fmla="*/ 679601 h 1385171"/>
              <a:gd name="connsiteX4" fmla="*/ 3484588 w 3694146"/>
              <a:gd name="connsiteY4" fmla="*/ 946301 h 1385171"/>
              <a:gd name="connsiteX5" fmla="*/ 3474149 w 3694146"/>
              <a:gd name="connsiteY5" fmla="*/ 1385171 h 1385171"/>
              <a:gd name="connsiteX6" fmla="*/ 0 w 3694146"/>
              <a:gd name="connsiteY6" fmla="*/ 1385171 h 1385171"/>
              <a:gd name="connsiteX7" fmla="*/ 0 w 3694146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472220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703192"/>
              <a:gd name="connsiteY0" fmla="*/ 0 h 1385171"/>
              <a:gd name="connsiteX1" fmla="*/ 3474149 w 3703192"/>
              <a:gd name="connsiteY1" fmla="*/ 0 h 1385171"/>
              <a:gd name="connsiteX2" fmla="*/ 3484116 w 3703192"/>
              <a:gd name="connsiteY2" fmla="*/ 558228 h 1385171"/>
              <a:gd name="connsiteX3" fmla="*/ 3703192 w 3703192"/>
              <a:gd name="connsiteY3" fmla="*/ 684128 h 1385171"/>
              <a:gd name="connsiteX4" fmla="*/ 3484588 w 3703192"/>
              <a:gd name="connsiteY4" fmla="*/ 833132 h 1385171"/>
              <a:gd name="connsiteX5" fmla="*/ 3474149 w 3703192"/>
              <a:gd name="connsiteY5" fmla="*/ 1385171 h 1385171"/>
              <a:gd name="connsiteX6" fmla="*/ 0 w 3703192"/>
              <a:gd name="connsiteY6" fmla="*/ 1385171 h 1385171"/>
              <a:gd name="connsiteX7" fmla="*/ 0 w 3703192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116"/>
              <a:gd name="connsiteY0" fmla="*/ 0 h 1385171"/>
              <a:gd name="connsiteX1" fmla="*/ 3474149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3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396890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467126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474149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74149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8811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0850"/>
              <a:gd name="connsiteX1" fmla="*/ 3481173 w 3484116"/>
              <a:gd name="connsiteY1" fmla="*/ 0 h 1390850"/>
              <a:gd name="connsiteX2" fmla="*/ 3484116 w 3484116"/>
              <a:gd name="connsiteY2" fmla="*/ 558228 h 1390850"/>
              <a:gd name="connsiteX3" fmla="*/ 3223669 w 3484116"/>
              <a:gd name="connsiteY3" fmla="*/ 690668 h 1390850"/>
              <a:gd name="connsiteX4" fmla="*/ 3476995 w 3484116"/>
              <a:gd name="connsiteY4" fmla="*/ 838811 h 1390850"/>
              <a:gd name="connsiteX5" fmla="*/ 3481172 w 3484116"/>
              <a:gd name="connsiteY5" fmla="*/ 1390850 h 1390850"/>
              <a:gd name="connsiteX6" fmla="*/ 0 w 3484116"/>
              <a:gd name="connsiteY6" fmla="*/ 1385171 h 1390850"/>
              <a:gd name="connsiteX7" fmla="*/ 0 w 3484116"/>
              <a:gd name="connsiteY7" fmla="*/ 0 h 1390850"/>
              <a:gd name="connsiteX0" fmla="*/ 0 w 3484116"/>
              <a:gd name="connsiteY0" fmla="*/ 0 h 1385171"/>
              <a:gd name="connsiteX1" fmla="*/ 3481173 w 3484116"/>
              <a:gd name="connsiteY1" fmla="*/ 0 h 1385171"/>
              <a:gd name="connsiteX2" fmla="*/ 3484116 w 3484116"/>
              <a:gd name="connsiteY2" fmla="*/ 558228 h 1385171"/>
              <a:gd name="connsiteX3" fmla="*/ 3223669 w 3484116"/>
              <a:gd name="connsiteY3" fmla="*/ 690668 h 1385171"/>
              <a:gd name="connsiteX4" fmla="*/ 3476995 w 3484116"/>
              <a:gd name="connsiteY4" fmla="*/ 838811 h 1385171"/>
              <a:gd name="connsiteX5" fmla="*/ 3481172 w 3484116"/>
              <a:gd name="connsiteY5" fmla="*/ 1385170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4116" h="1385171">
                <a:moveTo>
                  <a:pt x="0" y="0"/>
                </a:moveTo>
                <a:lnTo>
                  <a:pt x="3481173" y="0"/>
                </a:lnTo>
                <a:cubicBezTo>
                  <a:pt x="3481478" y="140809"/>
                  <a:pt x="3483811" y="417419"/>
                  <a:pt x="3484116" y="558228"/>
                </a:cubicBezTo>
                <a:cubicBezTo>
                  <a:pt x="3241294" y="690823"/>
                  <a:pt x="3463042" y="555927"/>
                  <a:pt x="3223669" y="690668"/>
                </a:cubicBezTo>
                <a:cubicBezTo>
                  <a:pt x="3461864" y="833385"/>
                  <a:pt x="3241765" y="697687"/>
                  <a:pt x="3476995" y="838811"/>
                </a:cubicBezTo>
                <a:cubicBezTo>
                  <a:pt x="3478430" y="953231"/>
                  <a:pt x="3487262" y="853238"/>
                  <a:pt x="3481172" y="1385170"/>
                </a:cubicBezTo>
                <a:lnTo>
                  <a:pt x="0" y="138517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xmlns="" id="{43B49957-DF32-4E4B-9822-B38CE45860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6929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xmlns="" id="{6AFC8E2B-3DB4-4AF6-953A-C33362BE5CC9}"/>
              </a:ext>
            </a:extLst>
          </p:cNvPr>
          <p:cNvGrpSpPr/>
          <p:nvPr userDrawn="1"/>
        </p:nvGrpSpPr>
        <p:grpSpPr>
          <a:xfrm>
            <a:off x="729449" y="1780758"/>
            <a:ext cx="2449180" cy="4305530"/>
            <a:chOff x="445712" y="1449040"/>
            <a:chExt cx="2113018" cy="3924176"/>
          </a:xfrm>
        </p:grpSpPr>
        <p:sp>
          <p:nvSpPr>
            <p:cNvPr id="3" name="Rounded Rectangle 4">
              <a:extLst>
                <a:ext uri="{FF2B5EF4-FFF2-40B4-BE49-F238E27FC236}">
                  <a16:creationId xmlns:a16="http://schemas.microsoft.com/office/drawing/2014/main" xmlns="" id="{7A4DDBEC-A6AA-4FAE-939C-E51F0753BB3C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xmlns="" id="{F405B79D-D36E-42E0-B1E4-02A7AD9C7BE9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xmlns="" id="{D4EBD95C-281A-45E3-A0A3-4157F1194F9D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7">
                <a:extLst>
                  <a:ext uri="{FF2B5EF4-FFF2-40B4-BE49-F238E27FC236}">
                    <a16:creationId xmlns:a16="http://schemas.microsoft.com/office/drawing/2014/main" xmlns="" id="{36DEDE59-F2FA-467D-8AB9-83B595D753E8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8">
                <a:extLst>
                  <a:ext uri="{FF2B5EF4-FFF2-40B4-BE49-F238E27FC236}">
                    <a16:creationId xmlns:a16="http://schemas.microsoft.com/office/drawing/2014/main" xmlns="" id="{F591F9C8-76E3-4024-AFE8-335C2C7EB214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80EABF78-93EB-4570-BB19-5F5295FD48F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74930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65B89BB1-85FB-4C6F-A2B2-3F30C3A5B9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80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357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3223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838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4492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721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8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0053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4550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0321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216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6483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036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0C343531-C33C-4C25-92D2-37F38D8E14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03133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83EB247-24FE-43DB-876D-46FBE118966B}"/>
              </a:ext>
            </a:extLst>
          </p:cNvPr>
          <p:cNvSpPr/>
          <p:nvPr userDrawn="1"/>
        </p:nvSpPr>
        <p:spPr>
          <a:xfrm>
            <a:off x="2622935" y="2468896"/>
            <a:ext cx="1728000" cy="2208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C683DC15-5527-4F50-A643-AF008C41805E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362193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3A10AE7-835F-4269-A407-A66B752CE321}"/>
              </a:ext>
            </a:extLst>
          </p:cNvPr>
          <p:cNvSpPr/>
          <p:nvPr userDrawn="1"/>
        </p:nvSpPr>
        <p:spPr>
          <a:xfrm>
            <a:off x="6091723" y="2468896"/>
            <a:ext cx="1728000" cy="22082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xmlns="" id="{4EF1627A-720E-4173-B3EC-9C778F349ABB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7812544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93DA0D7-2EC3-4A44-971B-0235F439E141}"/>
              </a:ext>
            </a:extLst>
          </p:cNvPr>
          <p:cNvSpPr/>
          <p:nvPr userDrawn="1"/>
        </p:nvSpPr>
        <p:spPr>
          <a:xfrm>
            <a:off x="9542072" y="2468896"/>
            <a:ext cx="1728000" cy="22082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자유형: 도형 20">
            <a:extLst>
              <a:ext uri="{FF2B5EF4-FFF2-40B4-BE49-F238E27FC236}">
                <a16:creationId xmlns:a16="http://schemas.microsoft.com/office/drawing/2014/main" xmlns="" id="{A1DEFAEA-9F02-4B9F-ACC6-353AF6C3EF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55574" y="296099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자유형: 도형 21">
            <a:extLst>
              <a:ext uri="{FF2B5EF4-FFF2-40B4-BE49-F238E27FC236}">
                <a16:creationId xmlns:a16="http://schemas.microsoft.com/office/drawing/2014/main" xmlns="" id="{03515A44-D3E9-44BA-B3D4-43ECDBD5159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55574" y="2891254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자유형: 도형 22">
            <a:extLst>
              <a:ext uri="{FF2B5EF4-FFF2-40B4-BE49-F238E27FC236}">
                <a16:creationId xmlns:a16="http://schemas.microsoft.com/office/drawing/2014/main" xmlns="" id="{5CED0A4D-1B43-4F94-A1B2-796349C976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51710" y="2891254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xmlns="" id="{1D5AFB38-0AC4-4043-A23A-C86F3145AE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51710" y="296099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654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90" r:id="rId6"/>
    <p:sldLayoutId id="2147483678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92" r:id="rId13"/>
    <p:sldLayoutId id="2147483686" r:id="rId14"/>
    <p:sldLayoutId id="2147483689" r:id="rId15"/>
    <p:sldLayoutId id="2147483687" r:id="rId16"/>
    <p:sldLayoutId id="2147483688" r:id="rId17"/>
    <p:sldLayoutId id="2147483671" r:id="rId18"/>
    <p:sldLayoutId id="2147483672" r:id="rId19"/>
    <p:sldLayoutId id="2147483705" r:id="rId20"/>
    <p:sldLayoutId id="2147483706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66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Multiple Endocrine </a:t>
            </a:r>
            <a:r>
              <a:rPr lang="en-US" sz="4800" b="1" dirty="0" err="1" smtClean="0"/>
              <a:t>Neoplasia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MEN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300" y="3771899"/>
            <a:ext cx="8534400" cy="255435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Marah </a:t>
            </a:r>
            <a:r>
              <a:rPr lang="en-US" dirty="0" err="1" smtClean="0">
                <a:solidFill>
                  <a:schemeClr val="tx1"/>
                </a:solidFill>
              </a:rPr>
              <a:t>Mestarehi</a:t>
            </a:r>
            <a:r>
              <a:rPr lang="en-US" dirty="0" smtClean="0">
                <a:solidFill>
                  <a:schemeClr val="tx1"/>
                </a:solidFill>
              </a:rPr>
              <a:t> (slides 2-23)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Taqwa mawajdeh (slides 24-43)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Ruba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shunaikat</a:t>
            </a:r>
            <a:r>
              <a:rPr lang="en-US" dirty="0" smtClean="0">
                <a:solidFill>
                  <a:schemeClr val="tx1"/>
                </a:solidFill>
              </a:rPr>
              <a:t> (slides 44-64)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Supervised by : Dr </a:t>
            </a:r>
            <a:r>
              <a:rPr lang="en-US" dirty="0" err="1" smtClean="0">
                <a:solidFill>
                  <a:schemeClr val="tx1"/>
                </a:solidFill>
              </a:rPr>
              <a:t>Bassam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85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1- PARATHYROIDS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Primary hyperparathyroidism </a:t>
            </a:r>
            <a:r>
              <a:rPr lang="en-US" sz="2400" dirty="0" err="1" smtClean="0"/>
              <a:t>pHPT</a:t>
            </a:r>
            <a:r>
              <a:rPr lang="en-US" sz="2400" dirty="0" smtClean="0"/>
              <a:t> is the most common manifestation of MEN 1 (80-95% of patients) and it is usually the </a:t>
            </a:r>
            <a:r>
              <a:rPr lang="en-US" sz="2400" b="1" dirty="0" smtClean="0">
                <a:solidFill>
                  <a:srgbClr val="FF0000"/>
                </a:solidFill>
              </a:rPr>
              <a:t>first</a:t>
            </a:r>
            <a:r>
              <a:rPr lang="en-US" sz="2400" dirty="0" smtClean="0"/>
              <a:t> manifestation of the disease. </a:t>
            </a:r>
          </a:p>
          <a:p>
            <a:endParaRPr lang="en-US" sz="2400" dirty="0" smtClean="0"/>
          </a:p>
          <a:p>
            <a:r>
              <a:rPr lang="en-US" sz="2400" dirty="0" smtClean="0"/>
              <a:t>MEN 1 </a:t>
            </a:r>
            <a:r>
              <a:rPr lang="en-US" sz="2400" dirty="0" err="1" smtClean="0"/>
              <a:t>pHPT</a:t>
            </a:r>
            <a:r>
              <a:rPr lang="en-US" sz="2400" dirty="0" smtClean="0"/>
              <a:t> is characterized by </a:t>
            </a:r>
            <a:r>
              <a:rPr lang="en-US" sz="2400" b="1" dirty="0" err="1" smtClean="0"/>
              <a:t>multiglandular</a:t>
            </a:r>
            <a:r>
              <a:rPr lang="en-US" sz="2400" dirty="0" smtClean="0"/>
              <a:t> disease so that all four </a:t>
            </a:r>
            <a:r>
              <a:rPr lang="en-US" sz="2400" dirty="0" err="1" smtClean="0"/>
              <a:t>parathyroids</a:t>
            </a:r>
            <a:r>
              <a:rPr lang="en-US" sz="2400" dirty="0" smtClean="0"/>
              <a:t> become </a:t>
            </a:r>
            <a:r>
              <a:rPr lang="en-US" sz="2400" dirty="0" err="1" smtClean="0"/>
              <a:t>hyperplastic</a:t>
            </a:r>
            <a:r>
              <a:rPr lang="en-US" sz="2400" dirty="0" smtClean="0"/>
              <a:t> in the course of the disease. </a:t>
            </a:r>
          </a:p>
        </p:txBody>
      </p:sp>
      <p:pic>
        <p:nvPicPr>
          <p:cNvPr id="4" name="Picture 3" descr="parathyroid_gland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4142975"/>
            <a:ext cx="4064000" cy="27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5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clinical presentation</a:t>
            </a:r>
            <a:endParaRPr lang="ar-JO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4800" y="1600203"/>
            <a:ext cx="115824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Patients  typically present with young onset  (20–30 years of age) of symptomatic hyperparathyroidism and over 95% of patients will have PHPT before the age of 40 years.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The clinical presentation of MEN 1 </a:t>
            </a:r>
            <a:r>
              <a:rPr lang="en-US" sz="2400" dirty="0" err="1" smtClean="0"/>
              <a:t>pHPT</a:t>
            </a:r>
            <a:r>
              <a:rPr lang="en-US" sz="2400" dirty="0" smtClean="0"/>
              <a:t> is similar to that of the sporadic disease (painful Bones , renal Stones , abdominal Groans and psychic Moans ) . most common in symptomatic disease is </a:t>
            </a:r>
            <a:r>
              <a:rPr lang="en-US" sz="2400" b="1" dirty="0" err="1" smtClean="0">
                <a:solidFill>
                  <a:srgbClr val="FF0000"/>
                </a:solidFill>
              </a:rPr>
              <a:t>nephrolithiasis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Few patients have asymptomatic disease. 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791FA-06EF-454A-B86E-28E0EEE6F216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83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Signs of hyperparathyroidism</a:t>
            </a:r>
            <a:br>
              <a:rPr lang="en-US" dirty="0" smtClean="0"/>
            </a:br>
            <a:r>
              <a:rPr lang="en-US" dirty="0" smtClean="0"/>
              <a:t>“painful bones” </a:t>
            </a:r>
            <a:endParaRPr lang="en-US" dirty="0"/>
          </a:p>
        </p:txBody>
      </p:sp>
      <p:pic>
        <p:nvPicPr>
          <p:cNvPr id="4" name="Content Placeholder 3" descr="12cfd20d37bcd61fdc7e6efa891e3c_big_galle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8000" y="1371600"/>
            <a:ext cx="5588000" cy="4191000"/>
          </a:xfrm>
        </p:spPr>
      </p:pic>
      <p:sp>
        <p:nvSpPr>
          <p:cNvPr id="6" name="Rectangle 5"/>
          <p:cNvSpPr/>
          <p:nvPr/>
        </p:nvSpPr>
        <p:spPr>
          <a:xfrm>
            <a:off x="7924800" y="5943603"/>
            <a:ext cx="23094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Brown tumor AKA </a:t>
            </a:r>
          </a:p>
          <a:p>
            <a:r>
              <a:rPr lang="en-US" b="1" dirty="0" err="1" smtClean="0">
                <a:solidFill>
                  <a:prstClr val="black"/>
                </a:solidFill>
              </a:rPr>
              <a:t>Osteitis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fibrosa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cystica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7" name="Picture 6" descr="Osteitis_fibrosa_cystica_tibiae_X-r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6800" y="1295400"/>
            <a:ext cx="4114800" cy="45563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8001" y="5562602"/>
            <a:ext cx="558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prstClr val="black"/>
                </a:solidFill>
              </a:rPr>
              <a:t>Subperiosteal</a:t>
            </a:r>
            <a:r>
              <a:rPr lang="en-US" b="1" dirty="0" smtClean="0">
                <a:solidFill>
                  <a:prstClr val="black"/>
                </a:solidFill>
              </a:rPr>
              <a:t> bone </a:t>
            </a:r>
            <a:r>
              <a:rPr lang="en-US" b="1" dirty="0" err="1" smtClean="0">
                <a:solidFill>
                  <a:prstClr val="black"/>
                </a:solidFill>
              </a:rPr>
              <a:t>resorption</a:t>
            </a:r>
            <a:endParaRPr lang="en-US" b="1" dirty="0" smtClean="0">
              <a:solidFill>
                <a:prstClr val="black"/>
              </a:solidFill>
            </a:endParaRPr>
          </a:p>
          <a:p>
            <a:r>
              <a:rPr lang="en-US" b="1" dirty="0" smtClean="0">
                <a:solidFill>
                  <a:prstClr val="black"/>
                </a:solidFill>
              </a:rPr>
              <a:t>- </a:t>
            </a:r>
            <a:r>
              <a:rPr lang="en-US" b="1" dirty="0" err="1" smtClean="0">
                <a:solidFill>
                  <a:prstClr val="black"/>
                </a:solidFill>
              </a:rPr>
              <a:t>Pathognomonic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 sign for </a:t>
            </a:r>
            <a:r>
              <a:rPr lang="en-US" dirty="0" smtClean="0">
                <a:solidFill>
                  <a:srgbClr val="FF0000"/>
                </a:solidFill>
              </a:rPr>
              <a:t>Hyperparathyroidism</a:t>
            </a:r>
            <a:r>
              <a:rPr lang="en-US" dirty="0" smtClean="0">
                <a:solidFill>
                  <a:prstClr val="black"/>
                </a:solidFill>
              </a:rPr>
              <a:t>  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8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2402" y="685800"/>
            <a:ext cx="7717367" cy="622300"/>
          </a:xfrm>
        </p:spPr>
        <p:txBody>
          <a:bodyPr tIns="12065" rtlCol="0">
            <a:normAutofit fontScale="90000"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b="1" dirty="0"/>
              <a:t>Diagnosis</a:t>
            </a:r>
            <a:endParaRPr b="1" spc="-95" dirty="0"/>
          </a:p>
        </p:txBody>
      </p:sp>
      <p:sp>
        <p:nvSpPr>
          <p:cNvPr id="3" name="object 3"/>
          <p:cNvSpPr txBox="1"/>
          <p:nvPr/>
        </p:nvSpPr>
        <p:spPr>
          <a:xfrm>
            <a:off x="711200" y="1600202"/>
            <a:ext cx="11074399" cy="2028761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 Diagnosis is established by determination of </a:t>
            </a:r>
            <a:r>
              <a:rPr lang="en-US" sz="2400" b="1" dirty="0" smtClean="0">
                <a:solidFill>
                  <a:prstClr val="black"/>
                </a:solidFill>
              </a:rPr>
              <a:t>parathyroid hormone</a:t>
            </a:r>
            <a:r>
              <a:rPr lang="en-US" sz="2400" dirty="0" smtClean="0">
                <a:solidFill>
                  <a:prstClr val="black"/>
                </a:solidFill>
              </a:rPr>
              <a:t> (PTH) and </a:t>
            </a:r>
            <a:r>
              <a:rPr lang="en-US" sz="2400" b="1" dirty="0" smtClean="0">
                <a:solidFill>
                  <a:prstClr val="black"/>
                </a:solidFill>
              </a:rPr>
              <a:t>calcium</a:t>
            </a:r>
            <a:r>
              <a:rPr lang="en-US" sz="2400" dirty="0" smtClean="0">
                <a:solidFill>
                  <a:prstClr val="black"/>
                </a:solidFill>
              </a:rPr>
              <a:t> in serum and urine.</a:t>
            </a:r>
          </a:p>
          <a:p>
            <a:pPr marL="195263" indent="-182563">
              <a:buClr>
                <a:srgbClr val="92A199"/>
              </a:buClr>
              <a:buSzPct val="83000"/>
              <a:tabLst>
                <a:tab pos="195263" algn="l"/>
                <a:tab pos="1974850" algn="l"/>
              </a:tabLst>
            </a:pPr>
            <a:endParaRPr lang="en-US" sz="3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5263" indent="-182563">
              <a:buSzPct val="83000"/>
              <a:buFont typeface="Arial" pitchFamily="34" charset="0"/>
              <a:buChar char="•"/>
              <a:tabLst>
                <a:tab pos="195263" algn="l"/>
                <a:tab pos="1974850" algn="l"/>
              </a:tabLst>
            </a:pPr>
            <a:r>
              <a:rPr lang="en-US" sz="2400" dirty="0" smtClean="0">
                <a:solidFill>
                  <a:prstClr val="black"/>
                </a:solidFill>
              </a:rPr>
              <a:t>Typically </a:t>
            </a:r>
            <a:r>
              <a:rPr lang="en-US" sz="2400" dirty="0">
                <a:solidFill>
                  <a:prstClr val="black"/>
                </a:solidFill>
              </a:rPr>
              <a:t>have a markedly elevated 24-hour urine calcium</a:t>
            </a:r>
          </a:p>
          <a:p>
            <a:pPr marL="195263" indent="-182563">
              <a:tabLst>
                <a:tab pos="195263" algn="l"/>
                <a:tab pos="1974850" algn="l"/>
              </a:tabLst>
            </a:pPr>
            <a:r>
              <a:rPr lang="en-US" sz="2400" dirty="0">
                <a:solidFill>
                  <a:prstClr val="black"/>
                </a:solidFill>
              </a:rPr>
              <a:t>excretion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791FA-06EF-454A-B86E-28E0EEE6F216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13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 indications for surgery in MEN 1 </a:t>
            </a:r>
            <a:r>
              <a:rPr lang="en-US" sz="2800" dirty="0" err="1" smtClean="0"/>
              <a:t>pHPT</a:t>
            </a:r>
            <a:r>
              <a:rPr lang="en-US" sz="2800" dirty="0" smtClean="0"/>
              <a:t> follow the same criteria as in sporadic disease but the choice of procedure is different. </a:t>
            </a:r>
          </a:p>
          <a:p>
            <a:endParaRPr lang="en-US" sz="2800" dirty="0" smtClean="0"/>
          </a:p>
          <a:p>
            <a:r>
              <a:rPr lang="en-US" sz="2800" dirty="0" smtClean="0"/>
              <a:t>Treatment options :</a:t>
            </a:r>
          </a:p>
          <a:p>
            <a:pPr lvl="1"/>
            <a:r>
              <a:rPr lang="en-US" sz="2400" dirty="0" smtClean="0"/>
              <a:t>Total </a:t>
            </a:r>
            <a:r>
              <a:rPr lang="en-US" sz="2400" dirty="0" err="1" smtClean="0"/>
              <a:t>parathyroidectomy</a:t>
            </a:r>
            <a:endParaRPr lang="en-US" sz="2400" dirty="0" smtClean="0"/>
          </a:p>
          <a:p>
            <a:pPr lvl="1"/>
            <a:r>
              <a:rPr lang="en-US" sz="2400" dirty="0" smtClean="0"/>
              <a:t>Subtotal </a:t>
            </a:r>
            <a:r>
              <a:rPr lang="en-US" sz="2400" dirty="0" err="1" smtClean="0"/>
              <a:t>parathyroidectomy</a:t>
            </a:r>
            <a:endParaRPr lang="en-US" sz="24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00050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0"/>
            <a:ext cx="10972800" cy="5638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As </a:t>
            </a:r>
            <a:r>
              <a:rPr lang="en-US" sz="2400" dirty="0" err="1" smtClean="0"/>
              <a:t>multiglandular</a:t>
            </a:r>
            <a:r>
              <a:rPr lang="en-US" sz="2400" dirty="0" smtClean="0"/>
              <a:t> disease is present in all cases, resection follows the same rules as in secondary HPT. </a:t>
            </a:r>
          </a:p>
          <a:p>
            <a:endParaRPr lang="en-US" sz="2400" dirty="0" smtClean="0"/>
          </a:p>
          <a:p>
            <a:r>
              <a:rPr lang="en-US" sz="2400" dirty="0" smtClean="0"/>
              <a:t>Therefore, the most common procedures are </a:t>
            </a:r>
            <a:r>
              <a:rPr lang="en-US" sz="2400" b="1" dirty="0" smtClean="0">
                <a:solidFill>
                  <a:srgbClr val="FF0000"/>
                </a:solidFill>
              </a:rPr>
              <a:t>total </a:t>
            </a:r>
            <a:r>
              <a:rPr lang="en-US" sz="2400" b="1" dirty="0" err="1" smtClean="0">
                <a:solidFill>
                  <a:srgbClr val="FF0000"/>
                </a:solidFill>
              </a:rPr>
              <a:t>parathyroidectomy</a:t>
            </a:r>
            <a:r>
              <a:rPr lang="en-US" sz="2400" dirty="0" smtClean="0"/>
              <a:t>. </a:t>
            </a:r>
          </a:p>
          <a:p>
            <a:endParaRPr lang="en-US" sz="2400" dirty="0" smtClean="0"/>
          </a:p>
          <a:p>
            <a:r>
              <a:rPr lang="en-US" sz="2400" dirty="0" smtClean="0"/>
              <a:t>It includes  </a:t>
            </a:r>
            <a:r>
              <a:rPr lang="en-US" sz="2400" b="1" dirty="0" smtClean="0"/>
              <a:t>TOTAL </a:t>
            </a:r>
            <a:r>
              <a:rPr lang="en-US" sz="2400" dirty="0" smtClean="0"/>
              <a:t>four-gland </a:t>
            </a:r>
            <a:r>
              <a:rPr lang="en-US" sz="2400" dirty="0" err="1" smtClean="0"/>
              <a:t>parathyroidectomy</a:t>
            </a:r>
            <a:r>
              <a:rPr lang="en-US" sz="2400" dirty="0" smtClean="0"/>
              <a:t>, the parathyroid glands that were </a:t>
            </a:r>
            <a:r>
              <a:rPr lang="en-US" sz="2400" dirty="0" err="1" smtClean="0"/>
              <a:t>resected</a:t>
            </a:r>
            <a:r>
              <a:rPr lang="en-US" sz="2400" dirty="0" smtClean="0"/>
              <a:t>, are sent for pathological examination. After confirmed to be diffuse hyperpolarized, the diffuse hyperpolarized parts were frozen, sliced into 1∼2 mm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 sections. After that, 20∼30 slices were separately incubated into the patients’ forearm muscles 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22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/>
          </p:cNvSpPr>
          <p:nvPr>
            <p:ph type="title"/>
          </p:nvPr>
        </p:nvSpPr>
        <p:spPr>
          <a:xfrm>
            <a:off x="1625600" y="685803"/>
            <a:ext cx="9444567" cy="549275"/>
          </a:xfrm>
        </p:spPr>
        <p:txBody>
          <a:bodyPr>
            <a:normAutofit fontScale="90000"/>
          </a:bodyPr>
          <a:lstStyle/>
          <a:p>
            <a:r>
              <a:rPr lang="en-US" sz="3600" smtClean="0"/>
              <a:t>Parathyroid in forearm</a:t>
            </a:r>
          </a:p>
        </p:txBody>
      </p:sp>
      <p:pic>
        <p:nvPicPr>
          <p:cNvPr id="58373" name="Picture 5" descr="13063_2007_194_MOESM1_E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0801" y="1676400"/>
            <a:ext cx="9787467" cy="4448175"/>
          </a:xfrm>
          <a:prstGeom prst="rect">
            <a:avLst/>
          </a:prstGeom>
          <a:noFill/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791FA-06EF-454A-B86E-28E0EEE6F216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5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533403"/>
            <a:ext cx="11176000" cy="55927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While the gland does not function immediately, it will develop a new blood supply and will typically start working within </a:t>
            </a:r>
            <a:r>
              <a:rPr lang="en-US" sz="2800" b="1" dirty="0" smtClean="0"/>
              <a:t>4-6 weeks</a:t>
            </a:r>
            <a:r>
              <a:rPr lang="en-US" sz="2800" dirty="0" smtClean="0"/>
              <a:t>. </a:t>
            </a:r>
          </a:p>
          <a:p>
            <a:endParaRPr lang="en-US" sz="2800" dirty="0" smtClean="0"/>
          </a:p>
          <a:p>
            <a:r>
              <a:rPr lang="en-US" sz="2800" dirty="0" smtClean="0"/>
              <a:t>The patient will need to take both </a:t>
            </a:r>
            <a:r>
              <a:rPr lang="en-US" sz="2800" b="1" dirty="0" smtClean="0"/>
              <a:t>calcium</a:t>
            </a:r>
            <a:r>
              <a:rPr lang="en-US" sz="2800" dirty="0" smtClean="0"/>
              <a:t> and </a:t>
            </a:r>
            <a:r>
              <a:rPr lang="en-US" sz="2800" b="1" dirty="0" err="1" smtClean="0"/>
              <a:t>calcitriol</a:t>
            </a:r>
            <a:r>
              <a:rPr lang="en-US" sz="2800" dirty="0" smtClean="0"/>
              <a:t> (Vitamin D) pills and occasionally intravenous (IV) calcium until the auto transplant starts working.</a:t>
            </a:r>
          </a:p>
          <a:p>
            <a:endParaRPr lang="en-US" sz="2800" dirty="0" smtClean="0"/>
          </a:p>
          <a:p>
            <a:r>
              <a:rPr lang="en-US" sz="2800" dirty="0" smtClean="0"/>
              <a:t>If recurrence develops, excision of a portion of the grafted  parathyroid tissue under local anesthesia 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2053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08000" y="609600"/>
            <a:ext cx="11176000" cy="4383251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Selective resection </a:t>
            </a:r>
            <a:r>
              <a:rPr lang="en-US" sz="2400" dirty="0" smtClean="0">
                <a:solidFill>
                  <a:prstClr val="black"/>
                </a:solidFill>
              </a:rPr>
              <a:t>of enlarged glands is obsolete “no longer done”  because of the </a:t>
            </a:r>
            <a:r>
              <a:rPr lang="en-US" sz="2400" b="1" dirty="0" smtClean="0">
                <a:solidFill>
                  <a:prstClr val="black"/>
                </a:solidFill>
              </a:rPr>
              <a:t>high rates of recurrence</a:t>
            </a:r>
          </a:p>
          <a:p>
            <a:endParaRPr lang="en-US" sz="2400" dirty="0" smtClean="0">
              <a:solidFill>
                <a:prstClr val="black"/>
              </a:solidFill>
            </a:endParaRPr>
          </a:p>
          <a:p>
            <a:pPr marL="195263" indent="-182563">
              <a:buSzPct val="81000"/>
              <a:buFont typeface="Arial" pitchFamily="34" charset="0"/>
              <a:buChar char="•"/>
              <a:tabLst>
                <a:tab pos="195263" algn="l"/>
              </a:tabLst>
            </a:pPr>
            <a:r>
              <a:rPr lang="en-US" sz="2400" dirty="0" smtClean="0">
                <a:solidFill>
                  <a:prstClr val="black"/>
                </a:solidFill>
              </a:rPr>
              <a:t>3-3.5 of gland is removed </a:t>
            </a:r>
            <a:r>
              <a:rPr lang="en-US" sz="2400" b="1" dirty="0" smtClean="0">
                <a:solidFill>
                  <a:prstClr val="black"/>
                </a:solidFill>
              </a:rPr>
              <a:t>(SUBTOTAL) </a:t>
            </a:r>
            <a:r>
              <a:rPr lang="en-US" sz="2400" dirty="0" err="1" smtClean="0">
                <a:solidFill>
                  <a:prstClr val="black"/>
                </a:solidFill>
              </a:rPr>
              <a:t>parathyroidectomy</a:t>
            </a:r>
            <a:r>
              <a:rPr lang="en-US" sz="2400" dirty="0" smtClean="0">
                <a:solidFill>
                  <a:prstClr val="black"/>
                </a:solidFill>
              </a:rPr>
              <a:t>,  leaving the remnant parathyroid in situ in the neck</a:t>
            </a:r>
          </a:p>
          <a:p>
            <a:pPr marL="195263" indent="-182563">
              <a:spcBef>
                <a:spcPts val="575"/>
              </a:spcBef>
              <a:buSzPct val="85000"/>
              <a:buFontTx/>
              <a:buChar char="•"/>
              <a:tabLst>
                <a:tab pos="195263" algn="l"/>
              </a:tabLst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195263" indent="-182563">
              <a:spcBef>
                <a:spcPts val="575"/>
              </a:spcBef>
              <a:buSzPct val="85000"/>
              <a:buFontTx/>
              <a:buChar char="•"/>
              <a:tabLst>
                <a:tab pos="195263" algn="l"/>
              </a:tabLst>
            </a:pPr>
            <a:r>
              <a:rPr lang="en-US" sz="2400" dirty="0" smtClean="0">
                <a:solidFill>
                  <a:prstClr val="black"/>
                </a:solidFill>
              </a:rPr>
              <a:t>Eliminates higher risk of permanent </a:t>
            </a:r>
            <a:r>
              <a:rPr lang="en-US" sz="2400" dirty="0" err="1" smtClean="0">
                <a:solidFill>
                  <a:prstClr val="black"/>
                </a:solidFill>
              </a:rPr>
              <a:t>hypocalcemia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195263" indent="-182563">
              <a:spcBef>
                <a:spcPts val="575"/>
              </a:spcBef>
              <a:buSzPct val="83000"/>
              <a:buFontTx/>
              <a:buChar char="•"/>
              <a:tabLst>
                <a:tab pos="195263" algn="l"/>
              </a:tabLst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195263" indent="-182563">
              <a:spcBef>
                <a:spcPts val="575"/>
              </a:spcBef>
              <a:buSzPct val="83000"/>
              <a:buFontTx/>
              <a:buChar char="•"/>
              <a:tabLst>
                <a:tab pos="195263" algn="l"/>
              </a:tabLst>
            </a:pPr>
            <a:r>
              <a:rPr lang="en-US" sz="2400" dirty="0" smtClean="0">
                <a:solidFill>
                  <a:prstClr val="black"/>
                </a:solidFill>
              </a:rPr>
              <a:t>Associated morbidity if there is recurrence</a:t>
            </a:r>
          </a:p>
          <a:p>
            <a:pPr marL="195263" indent="-182563">
              <a:buFontTx/>
              <a:buChar char="•"/>
              <a:tabLst>
                <a:tab pos="195263" algn="l"/>
              </a:tabLst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5263" indent="-182563">
              <a:buFontTx/>
              <a:buChar char="•"/>
              <a:tabLst>
                <a:tab pos="195263" algn="l"/>
              </a:tabLst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791FA-06EF-454A-B86E-28E0EEE6F216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28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2- ENDOCRINE PANCREAS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 smtClean="0"/>
              <a:t>PETs (Pancreas Endocrine Tumors ) occur in around 50–60% of MEN 1 patients , and are the </a:t>
            </a:r>
            <a:r>
              <a:rPr lang="en-US" sz="2600" b="1" dirty="0" smtClean="0">
                <a:solidFill>
                  <a:srgbClr val="FF0000"/>
                </a:solidFill>
              </a:rPr>
              <a:t>leading cause of death</a:t>
            </a:r>
            <a:r>
              <a:rPr lang="en-US" sz="2600" dirty="0" smtClean="0"/>
              <a:t> in MEN 1 .</a:t>
            </a:r>
          </a:p>
          <a:p>
            <a:endParaRPr lang="en-US" sz="2800" dirty="0" smtClean="0"/>
          </a:p>
          <a:p>
            <a:r>
              <a:rPr lang="en-US" sz="2800" dirty="0" smtClean="0"/>
              <a:t>Pancreatic NET 70-90% are either :</a:t>
            </a:r>
          </a:p>
          <a:p>
            <a:pPr lvl="1"/>
            <a:r>
              <a:rPr lang="en-US" sz="2400" dirty="0" smtClean="0"/>
              <a:t>Functioning (secrete hormones ):</a:t>
            </a:r>
          </a:p>
          <a:p>
            <a:pPr lvl="2"/>
            <a:r>
              <a:rPr lang="en-US" sz="2000" dirty="0" err="1" smtClean="0"/>
              <a:t>Gastrinoma</a:t>
            </a:r>
            <a:r>
              <a:rPr lang="en-US" sz="2000" dirty="0" smtClean="0"/>
              <a:t> “</a:t>
            </a:r>
            <a:r>
              <a:rPr lang="en-US" sz="2000" b="1" dirty="0" smtClean="0">
                <a:solidFill>
                  <a:srgbClr val="FF0000"/>
                </a:solidFill>
              </a:rPr>
              <a:t>most common</a:t>
            </a:r>
            <a:r>
              <a:rPr lang="en-US" sz="2000" dirty="0" smtClean="0"/>
              <a:t>”</a:t>
            </a:r>
          </a:p>
          <a:p>
            <a:pPr lvl="2"/>
            <a:r>
              <a:rPr lang="en-US" sz="2000" dirty="0" err="1" smtClean="0"/>
              <a:t>Insulinoma</a:t>
            </a:r>
            <a:r>
              <a:rPr lang="en-US" sz="2000" dirty="0" smtClean="0"/>
              <a:t> “2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most common “</a:t>
            </a:r>
          </a:p>
          <a:p>
            <a:pPr lvl="2"/>
            <a:r>
              <a:rPr lang="en-US" sz="2000" dirty="0" smtClean="0"/>
              <a:t>Others :</a:t>
            </a:r>
            <a:r>
              <a:rPr lang="fi-FI" sz="2000" dirty="0" smtClean="0"/>
              <a:t> VIPomas, glucagonomas and somatostatinomas ”rare”</a:t>
            </a:r>
            <a:endParaRPr lang="en-US" sz="2000" dirty="0" smtClean="0"/>
          </a:p>
          <a:p>
            <a:pPr lvl="1"/>
            <a:r>
              <a:rPr lang="en-US" sz="2400" dirty="0" smtClean="0"/>
              <a:t>Non-functioning (don’t  secrete hormones )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1650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Multiple endocrine </a:t>
            </a:r>
            <a:r>
              <a:rPr lang="en-US" sz="2800" dirty="0" err="1" smtClean="0"/>
              <a:t>neoplasias</a:t>
            </a:r>
            <a:r>
              <a:rPr lang="en-US" sz="2800" dirty="0" smtClean="0"/>
              <a:t> (MEN) are </a:t>
            </a:r>
            <a:r>
              <a:rPr lang="en-US" sz="2800" b="1" dirty="0" smtClean="0"/>
              <a:t>inherited</a:t>
            </a:r>
            <a:r>
              <a:rPr lang="en-US" sz="2800" dirty="0" smtClean="0"/>
              <a:t> syndromes characterized by hyperplasia and formation of adenomas or malignant tumors in different endocrine glands. </a:t>
            </a:r>
          </a:p>
          <a:p>
            <a:endParaRPr lang="en-US" sz="2800" dirty="0" smtClean="0"/>
          </a:p>
          <a:p>
            <a:r>
              <a:rPr lang="en-US" sz="2800" dirty="0" smtClean="0"/>
              <a:t>There are two main types, type 1 (MEN 1) and type 2 (MEN 2). </a:t>
            </a:r>
          </a:p>
          <a:p>
            <a:endParaRPr lang="en-US" sz="2800" dirty="0" smtClean="0"/>
          </a:p>
          <a:p>
            <a:r>
              <a:rPr lang="en-US" sz="2800" dirty="0" smtClean="0"/>
              <a:t>The mode of inheritance is </a:t>
            </a:r>
            <a:r>
              <a:rPr lang="en-US" sz="2800" b="1" dirty="0" err="1" smtClean="0">
                <a:solidFill>
                  <a:srgbClr val="FF0000"/>
                </a:solidFill>
              </a:rPr>
              <a:t>autosomal</a:t>
            </a:r>
            <a:r>
              <a:rPr lang="en-US" sz="2800" b="1" dirty="0" smtClean="0">
                <a:solidFill>
                  <a:srgbClr val="FF0000"/>
                </a:solidFill>
              </a:rPr>
              <a:t> dominant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in both.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2921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Neuroendocrine</a:t>
            </a:r>
            <a:r>
              <a:rPr lang="en-US" dirty="0" smtClean="0"/>
              <a:t> tumors of the pancreas </a:t>
            </a:r>
            <a:endParaRPr lang="en-US" dirty="0"/>
          </a:p>
        </p:txBody>
      </p:sp>
      <p:pic>
        <p:nvPicPr>
          <p:cNvPr id="4" name="عنصر نائب للمحتوى 3" descr="43950732_1195717737250276_3597670379012751360_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3873"/>
          <a:stretch>
            <a:fillRect/>
          </a:stretch>
        </p:blipFill>
        <p:spPr>
          <a:xfrm>
            <a:off x="203200" y="1600203"/>
            <a:ext cx="11709437" cy="39623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2286000"/>
            <a:ext cx="11582400" cy="12954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44800" y="2362200"/>
            <a:ext cx="1117600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89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 </a:t>
            </a:r>
            <a:r>
              <a:rPr lang="en-US" dirty="0" err="1" smtClean="0"/>
              <a:t>ToDate</a:t>
            </a:r>
            <a:r>
              <a:rPr lang="en-US" dirty="0" smtClean="0"/>
              <a:t> 2019</a:t>
            </a:r>
            <a:endParaRPr lang="en-US" dirty="0"/>
          </a:p>
        </p:txBody>
      </p:sp>
      <p:pic>
        <p:nvPicPr>
          <p:cNvPr id="4" name="Content Placeholder 3" descr="51902618_2242887589362162_2612093075274596352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7600" y="1143000"/>
            <a:ext cx="95504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1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Non-functional endocrine</a:t>
            </a:r>
            <a:br>
              <a:rPr lang="en-US" b="1" dirty="0" smtClean="0"/>
            </a:br>
            <a:r>
              <a:rPr lang="en-US" b="1" dirty="0" smtClean="0"/>
              <a:t>pancreatic tumors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029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NF-PETs account for </a:t>
            </a:r>
            <a:r>
              <a:rPr lang="en-US" sz="2400" dirty="0" smtClean="0">
                <a:solidFill>
                  <a:srgbClr val="FF0000"/>
                </a:solidFill>
              </a:rPr>
              <a:t>30–50%</a:t>
            </a:r>
            <a:r>
              <a:rPr lang="en-US" sz="2400" dirty="0" smtClean="0"/>
              <a:t> of all PETs.</a:t>
            </a:r>
            <a:endParaRPr lang="ar-JO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NF-PETs cannot be differentiated from functional tumors by </a:t>
            </a:r>
            <a:r>
              <a:rPr lang="en-US" sz="2400" dirty="0" err="1" smtClean="0"/>
              <a:t>immunocytochemistry</a:t>
            </a:r>
            <a:r>
              <a:rPr lang="en-US" sz="2400" dirty="0" smtClean="0"/>
              <a:t> because they may also express hormones such as </a:t>
            </a:r>
            <a:r>
              <a:rPr lang="en-US" sz="2400" dirty="0" err="1" smtClean="0"/>
              <a:t>gastrin</a:t>
            </a:r>
            <a:r>
              <a:rPr lang="en-US" sz="2400" dirty="0" smtClean="0"/>
              <a:t>, insulin, etc. </a:t>
            </a:r>
          </a:p>
          <a:p>
            <a:endParaRPr lang="en-US" sz="2400" dirty="0" smtClean="0"/>
          </a:p>
          <a:p>
            <a:r>
              <a:rPr lang="en-US" sz="2400" dirty="0" smtClean="0"/>
              <a:t>They usually stain </a:t>
            </a:r>
            <a:r>
              <a:rPr lang="en-US" sz="2400" b="1" dirty="0" smtClean="0"/>
              <a:t>positively</a:t>
            </a:r>
            <a:r>
              <a:rPr lang="en-US" sz="2400" dirty="0" smtClean="0"/>
              <a:t> for </a:t>
            </a:r>
            <a:r>
              <a:rPr lang="en-US" sz="2400" dirty="0" err="1" smtClean="0"/>
              <a:t>chromogranin</a:t>
            </a:r>
            <a:r>
              <a:rPr lang="en-US" sz="2400" dirty="0" smtClean="0"/>
              <a:t> A and </a:t>
            </a:r>
            <a:r>
              <a:rPr lang="en-US" sz="2400" dirty="0" err="1" smtClean="0"/>
              <a:t>synaptophysin</a:t>
            </a:r>
            <a:r>
              <a:rPr lang="en-US" sz="2400" dirty="0" smtClean="0"/>
              <a:t>. </a:t>
            </a:r>
          </a:p>
          <a:p>
            <a:endParaRPr lang="en-US" sz="2400" dirty="0" smtClean="0"/>
          </a:p>
          <a:p>
            <a:r>
              <a:rPr lang="en-US" sz="2400" dirty="0" smtClean="0"/>
              <a:t>About </a:t>
            </a:r>
            <a:r>
              <a:rPr lang="en-US" sz="2400" dirty="0" smtClean="0">
                <a:solidFill>
                  <a:srgbClr val="FF0000"/>
                </a:solidFill>
              </a:rPr>
              <a:t>70%</a:t>
            </a:r>
            <a:r>
              <a:rPr lang="en-US" sz="2400" dirty="0" smtClean="0"/>
              <a:t> of all NF-PETs are </a:t>
            </a:r>
            <a:r>
              <a:rPr lang="en-US" sz="2400" b="1" dirty="0" smtClean="0">
                <a:solidFill>
                  <a:srgbClr val="FF0000"/>
                </a:solidFill>
              </a:rPr>
              <a:t>malignant</a:t>
            </a:r>
            <a:r>
              <a:rPr lang="en-US" sz="2400" dirty="0" smtClean="0"/>
              <a:t>. </a:t>
            </a:r>
          </a:p>
          <a:p>
            <a:endParaRPr lang="en-US" sz="2400" dirty="0" smtClean="0"/>
          </a:p>
          <a:p>
            <a:r>
              <a:rPr lang="en-US" sz="2400" dirty="0" smtClean="0"/>
              <a:t>Overall 5- year survival is 65 % and 10-year survival is  49% .</a:t>
            </a:r>
            <a:endParaRPr lang="ar-JO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820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8000" y="381000"/>
            <a:ext cx="10972800" cy="960438"/>
          </a:xfrm>
        </p:spPr>
        <p:txBody>
          <a:bodyPr>
            <a:normAutofit/>
          </a:bodyPr>
          <a:lstStyle/>
          <a:p>
            <a:r>
              <a:rPr lang="en-US" b="1" dirty="0" smtClean="0"/>
              <a:t>Clinical features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09600" y="1600203"/>
            <a:ext cx="111760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 smtClean="0"/>
              <a:t>Patients </a:t>
            </a:r>
            <a:r>
              <a:rPr lang="en-US" sz="2400" dirty="0"/>
              <a:t>usually present </a:t>
            </a:r>
            <a:r>
              <a:rPr lang="en-US" sz="2400" b="1" dirty="0"/>
              <a:t>late</a:t>
            </a:r>
            <a:r>
              <a:rPr lang="en-US" sz="2400" dirty="0"/>
              <a:t> because of the lack of </a:t>
            </a:r>
            <a:r>
              <a:rPr lang="en-US" sz="2400" dirty="0" smtClean="0"/>
              <a:t>a </a:t>
            </a:r>
            <a:r>
              <a:rPr lang="en-US" sz="2400" dirty="0"/>
              <a:t>clinical</a:t>
            </a:r>
            <a:r>
              <a:rPr lang="en-US" sz="2400" dirty="0" smtClean="0"/>
              <a:t>/ hormonal marker of tumor activity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Therefore</a:t>
            </a:r>
            <a:r>
              <a:rPr lang="en-US" sz="2400" dirty="0"/>
              <a:t>, in contrast </a:t>
            </a:r>
            <a:r>
              <a:rPr lang="en-US" sz="2400" dirty="0" smtClean="0"/>
              <a:t>to functioning PETs, patients with </a:t>
            </a:r>
            <a:r>
              <a:rPr lang="en-US" sz="2400" dirty="0"/>
              <a:t>NF-PETs present with </a:t>
            </a:r>
            <a:r>
              <a:rPr lang="en-US" sz="2400" dirty="0" smtClean="0"/>
              <a:t>various </a:t>
            </a:r>
            <a:r>
              <a:rPr lang="en-US" sz="2400" b="1" dirty="0" smtClean="0"/>
              <a:t>non-specific symptoms</a:t>
            </a:r>
            <a:r>
              <a:rPr lang="en-US" sz="2400" dirty="0"/>
              <a:t>, including jaundice, </a:t>
            </a:r>
            <a:r>
              <a:rPr lang="en-US" sz="2400" dirty="0" smtClean="0"/>
              <a:t>abdominal pain, weight </a:t>
            </a:r>
            <a:r>
              <a:rPr lang="en-US" sz="2400" dirty="0"/>
              <a:t>loss and pancreatitis.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In </a:t>
            </a:r>
            <a:r>
              <a:rPr lang="en-US" sz="2400" dirty="0"/>
              <a:t>some cases </a:t>
            </a:r>
            <a:r>
              <a:rPr lang="en-US" sz="2400" b="1" dirty="0"/>
              <a:t>liver </a:t>
            </a:r>
            <a:r>
              <a:rPr lang="en-US" sz="2400" b="1" dirty="0" smtClean="0"/>
              <a:t>metastases </a:t>
            </a:r>
            <a:r>
              <a:rPr lang="en-US" sz="2400" dirty="0" smtClean="0"/>
              <a:t>are the </a:t>
            </a:r>
            <a:r>
              <a:rPr lang="en-US" sz="2400" dirty="0" smtClean="0">
                <a:solidFill>
                  <a:srgbClr val="FF0000"/>
                </a:solidFill>
              </a:rPr>
              <a:t>first</a:t>
            </a:r>
            <a:r>
              <a:rPr lang="en-US" sz="2400" dirty="0" smtClean="0"/>
              <a:t> presentation</a:t>
            </a:r>
            <a:r>
              <a:rPr lang="en-US" sz="2400" dirty="0"/>
              <a:t>.</a:t>
            </a:r>
            <a:endParaRPr lang="ar-JO" sz="240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791FA-06EF-454A-B86E-28E0EEE6F216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63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oup 119">
            <a:extLst>
              <a:ext uri="{FF2B5EF4-FFF2-40B4-BE49-F238E27FC236}">
                <a16:creationId xmlns:a16="http://schemas.microsoft.com/office/drawing/2014/main" xmlns="" id="{79E4ECB2-1E36-455E-BFF4-80D8FB60F4BE}"/>
              </a:ext>
            </a:extLst>
          </p:cNvPr>
          <p:cNvGrpSpPr/>
          <p:nvPr/>
        </p:nvGrpSpPr>
        <p:grpSpPr>
          <a:xfrm>
            <a:off x="9423207" y="3983156"/>
            <a:ext cx="2119814" cy="1895900"/>
            <a:chOff x="9423207" y="3983156"/>
            <a:chExt cx="2119814" cy="18959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1293F13B-6746-4E10-A271-65682EC68F1E}"/>
                </a:ext>
              </a:extLst>
            </p:cNvPr>
            <p:cNvSpPr>
              <a:spLocks/>
            </p:cNvSpPr>
            <p:nvPr/>
          </p:nvSpPr>
          <p:spPr>
            <a:xfrm rot="18902941">
              <a:off x="9423207" y="4277920"/>
              <a:ext cx="2119814" cy="1396196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A4E0601C-0663-4A3A-8464-CD901D5E5989}"/>
                </a:ext>
              </a:extLst>
            </p:cNvPr>
            <p:cNvSpPr/>
            <p:nvPr/>
          </p:nvSpPr>
          <p:spPr>
            <a:xfrm rot="18902941">
              <a:off x="9431062" y="4290263"/>
              <a:ext cx="2101836" cy="1370763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47C31E67-764B-4479-9864-D4CE85FD0741}"/>
                </a:ext>
              </a:extLst>
            </p:cNvPr>
            <p:cNvSpPr/>
            <p:nvPr/>
          </p:nvSpPr>
          <p:spPr>
            <a:xfrm rot="18902941">
              <a:off x="9510609" y="4379560"/>
              <a:ext cx="1919067" cy="1172764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xmlns="" id="{171632B6-764F-4206-B811-E92984842481}"/>
                </a:ext>
              </a:extLst>
            </p:cNvPr>
            <p:cNvSpPr>
              <a:spLocks/>
            </p:cNvSpPr>
            <p:nvPr/>
          </p:nvSpPr>
          <p:spPr bwMode="auto">
            <a:xfrm rot="18902941">
              <a:off x="9922753" y="4999678"/>
              <a:ext cx="239076" cy="879378"/>
            </a:xfrm>
            <a:custGeom>
              <a:avLst/>
              <a:gdLst>
                <a:gd name="T0" fmla="*/ 564 w 862"/>
                <a:gd name="T1" fmla="*/ 78 h 2998"/>
                <a:gd name="T2" fmla="*/ 579 w 862"/>
                <a:gd name="T3" fmla="*/ 156 h 2998"/>
                <a:gd name="T4" fmla="*/ 570 w 862"/>
                <a:gd name="T5" fmla="*/ 282 h 2998"/>
                <a:gd name="T6" fmla="*/ 531 w 862"/>
                <a:gd name="T7" fmla="*/ 420 h 2998"/>
                <a:gd name="T8" fmla="*/ 675 w 862"/>
                <a:gd name="T9" fmla="*/ 489 h 2998"/>
                <a:gd name="T10" fmla="*/ 819 w 862"/>
                <a:gd name="T11" fmla="*/ 589 h 2998"/>
                <a:gd name="T12" fmla="*/ 851 w 862"/>
                <a:gd name="T13" fmla="*/ 876 h 2998"/>
                <a:gd name="T14" fmla="*/ 846 w 862"/>
                <a:gd name="T15" fmla="*/ 1427 h 2998"/>
                <a:gd name="T16" fmla="*/ 817 w 862"/>
                <a:gd name="T17" fmla="*/ 1724 h 2998"/>
                <a:gd name="T18" fmla="*/ 739 w 862"/>
                <a:gd name="T19" fmla="*/ 1745 h 2998"/>
                <a:gd name="T20" fmla="*/ 753 w 862"/>
                <a:gd name="T21" fmla="*/ 1714 h 2998"/>
                <a:gd name="T22" fmla="*/ 750 w 862"/>
                <a:gd name="T23" fmla="*/ 1698 h 2998"/>
                <a:gd name="T24" fmla="*/ 790 w 862"/>
                <a:gd name="T25" fmla="*/ 1658 h 2998"/>
                <a:gd name="T26" fmla="*/ 788 w 862"/>
                <a:gd name="T27" fmla="*/ 1607 h 2998"/>
                <a:gd name="T28" fmla="*/ 742 w 862"/>
                <a:gd name="T29" fmla="*/ 1660 h 2998"/>
                <a:gd name="T30" fmla="*/ 751 w 862"/>
                <a:gd name="T31" fmla="*/ 1380 h 2998"/>
                <a:gd name="T32" fmla="*/ 702 w 862"/>
                <a:gd name="T33" fmla="*/ 1000 h 2998"/>
                <a:gd name="T34" fmla="*/ 684 w 862"/>
                <a:gd name="T35" fmla="*/ 831 h 2998"/>
                <a:gd name="T36" fmla="*/ 642 w 862"/>
                <a:gd name="T37" fmla="*/ 1014 h 2998"/>
                <a:gd name="T38" fmla="*/ 730 w 862"/>
                <a:gd name="T39" fmla="*/ 1656 h 2998"/>
                <a:gd name="T40" fmla="*/ 708 w 862"/>
                <a:gd name="T41" fmla="*/ 1924 h 2998"/>
                <a:gd name="T42" fmla="*/ 753 w 862"/>
                <a:gd name="T43" fmla="*/ 2256 h 2998"/>
                <a:gd name="T44" fmla="*/ 671 w 862"/>
                <a:gd name="T45" fmla="*/ 2687 h 2998"/>
                <a:gd name="T46" fmla="*/ 722 w 862"/>
                <a:gd name="T47" fmla="*/ 2894 h 2998"/>
                <a:gd name="T48" fmla="*/ 568 w 862"/>
                <a:gd name="T49" fmla="*/ 2989 h 2998"/>
                <a:gd name="T50" fmla="*/ 551 w 862"/>
                <a:gd name="T51" fmla="*/ 2773 h 2998"/>
                <a:gd name="T52" fmla="*/ 570 w 862"/>
                <a:gd name="T53" fmla="*/ 2627 h 2998"/>
                <a:gd name="T54" fmla="*/ 539 w 862"/>
                <a:gd name="T55" fmla="*/ 2349 h 2998"/>
                <a:gd name="T56" fmla="*/ 515 w 862"/>
                <a:gd name="T57" fmla="*/ 1994 h 2998"/>
                <a:gd name="T58" fmla="*/ 422 w 862"/>
                <a:gd name="T59" fmla="*/ 1576 h 2998"/>
                <a:gd name="T60" fmla="*/ 386 w 862"/>
                <a:gd name="T61" fmla="*/ 1833 h 2998"/>
                <a:gd name="T62" fmla="*/ 319 w 862"/>
                <a:gd name="T63" fmla="*/ 2120 h 2998"/>
                <a:gd name="T64" fmla="*/ 311 w 862"/>
                <a:gd name="T65" fmla="*/ 2525 h 2998"/>
                <a:gd name="T66" fmla="*/ 339 w 862"/>
                <a:gd name="T67" fmla="*/ 2773 h 2998"/>
                <a:gd name="T68" fmla="*/ 331 w 862"/>
                <a:gd name="T69" fmla="*/ 2984 h 2998"/>
                <a:gd name="T70" fmla="*/ 210 w 862"/>
                <a:gd name="T71" fmla="*/ 2989 h 2998"/>
                <a:gd name="T72" fmla="*/ 195 w 862"/>
                <a:gd name="T73" fmla="*/ 2838 h 2998"/>
                <a:gd name="T74" fmla="*/ 191 w 862"/>
                <a:gd name="T75" fmla="*/ 2504 h 2998"/>
                <a:gd name="T76" fmla="*/ 130 w 862"/>
                <a:gd name="T77" fmla="*/ 2254 h 2998"/>
                <a:gd name="T78" fmla="*/ 171 w 862"/>
                <a:gd name="T79" fmla="*/ 1971 h 2998"/>
                <a:gd name="T80" fmla="*/ 148 w 862"/>
                <a:gd name="T81" fmla="*/ 1718 h 2998"/>
                <a:gd name="T82" fmla="*/ 204 w 862"/>
                <a:gd name="T83" fmla="*/ 1189 h 2998"/>
                <a:gd name="T84" fmla="*/ 195 w 862"/>
                <a:gd name="T85" fmla="*/ 809 h 2998"/>
                <a:gd name="T86" fmla="*/ 168 w 862"/>
                <a:gd name="T87" fmla="*/ 962 h 2998"/>
                <a:gd name="T88" fmla="*/ 144 w 862"/>
                <a:gd name="T89" fmla="*/ 1229 h 2998"/>
                <a:gd name="T90" fmla="*/ 110 w 862"/>
                <a:gd name="T91" fmla="*/ 1402 h 2998"/>
                <a:gd name="T92" fmla="*/ 122 w 862"/>
                <a:gd name="T93" fmla="*/ 1656 h 2998"/>
                <a:gd name="T94" fmla="*/ 82 w 862"/>
                <a:gd name="T95" fmla="*/ 1656 h 2998"/>
                <a:gd name="T96" fmla="*/ 110 w 862"/>
                <a:gd name="T97" fmla="*/ 1704 h 2998"/>
                <a:gd name="T98" fmla="*/ 124 w 862"/>
                <a:gd name="T99" fmla="*/ 1729 h 2998"/>
                <a:gd name="T100" fmla="*/ 95 w 862"/>
                <a:gd name="T101" fmla="*/ 1751 h 2998"/>
                <a:gd name="T102" fmla="*/ 2 w 862"/>
                <a:gd name="T103" fmla="*/ 1640 h 2998"/>
                <a:gd name="T104" fmla="*/ 2 w 862"/>
                <a:gd name="T105" fmla="*/ 1140 h 2998"/>
                <a:gd name="T106" fmla="*/ 11 w 862"/>
                <a:gd name="T107" fmla="*/ 933 h 2998"/>
                <a:gd name="T108" fmla="*/ 22 w 862"/>
                <a:gd name="T109" fmla="*/ 693 h 2998"/>
                <a:gd name="T110" fmla="*/ 99 w 862"/>
                <a:gd name="T111" fmla="*/ 524 h 2998"/>
                <a:gd name="T112" fmla="*/ 288 w 862"/>
                <a:gd name="T113" fmla="*/ 453 h 2998"/>
                <a:gd name="T114" fmla="*/ 339 w 862"/>
                <a:gd name="T115" fmla="*/ 311 h 2998"/>
                <a:gd name="T116" fmla="*/ 299 w 862"/>
                <a:gd name="T117" fmla="*/ 224 h 2998"/>
                <a:gd name="T118" fmla="*/ 313 w 862"/>
                <a:gd name="T119" fmla="*/ 104 h 2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62" h="2998">
                  <a:moveTo>
                    <a:pt x="439" y="0"/>
                  </a:moveTo>
                  <a:lnTo>
                    <a:pt x="522" y="27"/>
                  </a:lnTo>
                  <a:lnTo>
                    <a:pt x="551" y="73"/>
                  </a:lnTo>
                  <a:lnTo>
                    <a:pt x="555" y="76"/>
                  </a:lnTo>
                  <a:lnTo>
                    <a:pt x="560" y="78"/>
                  </a:lnTo>
                  <a:lnTo>
                    <a:pt x="564" y="78"/>
                  </a:lnTo>
                  <a:lnTo>
                    <a:pt x="568" y="80"/>
                  </a:lnTo>
                  <a:lnTo>
                    <a:pt x="570" y="80"/>
                  </a:lnTo>
                  <a:lnTo>
                    <a:pt x="573" y="84"/>
                  </a:lnTo>
                  <a:lnTo>
                    <a:pt x="575" y="87"/>
                  </a:lnTo>
                  <a:lnTo>
                    <a:pt x="579" y="93"/>
                  </a:lnTo>
                  <a:lnTo>
                    <a:pt x="579" y="156"/>
                  </a:lnTo>
                  <a:lnTo>
                    <a:pt x="580" y="180"/>
                  </a:lnTo>
                  <a:lnTo>
                    <a:pt x="584" y="202"/>
                  </a:lnTo>
                  <a:lnTo>
                    <a:pt x="588" y="222"/>
                  </a:lnTo>
                  <a:lnTo>
                    <a:pt x="588" y="240"/>
                  </a:lnTo>
                  <a:lnTo>
                    <a:pt x="580" y="262"/>
                  </a:lnTo>
                  <a:lnTo>
                    <a:pt x="570" y="282"/>
                  </a:lnTo>
                  <a:lnTo>
                    <a:pt x="557" y="302"/>
                  </a:lnTo>
                  <a:lnTo>
                    <a:pt x="544" y="324"/>
                  </a:lnTo>
                  <a:lnTo>
                    <a:pt x="533" y="344"/>
                  </a:lnTo>
                  <a:lnTo>
                    <a:pt x="526" y="367"/>
                  </a:lnTo>
                  <a:lnTo>
                    <a:pt x="524" y="393"/>
                  </a:lnTo>
                  <a:lnTo>
                    <a:pt x="531" y="420"/>
                  </a:lnTo>
                  <a:lnTo>
                    <a:pt x="544" y="438"/>
                  </a:lnTo>
                  <a:lnTo>
                    <a:pt x="562" y="453"/>
                  </a:lnTo>
                  <a:lnTo>
                    <a:pt x="586" y="464"/>
                  </a:lnTo>
                  <a:lnTo>
                    <a:pt x="613" y="473"/>
                  </a:lnTo>
                  <a:lnTo>
                    <a:pt x="644" y="482"/>
                  </a:lnTo>
                  <a:lnTo>
                    <a:pt x="675" y="489"/>
                  </a:lnTo>
                  <a:lnTo>
                    <a:pt x="706" y="498"/>
                  </a:lnTo>
                  <a:lnTo>
                    <a:pt x="737" y="507"/>
                  </a:lnTo>
                  <a:lnTo>
                    <a:pt x="762" y="520"/>
                  </a:lnTo>
                  <a:lnTo>
                    <a:pt x="786" y="536"/>
                  </a:lnTo>
                  <a:lnTo>
                    <a:pt x="802" y="556"/>
                  </a:lnTo>
                  <a:lnTo>
                    <a:pt x="819" y="589"/>
                  </a:lnTo>
                  <a:lnTo>
                    <a:pt x="831" y="629"/>
                  </a:lnTo>
                  <a:lnTo>
                    <a:pt x="840" y="674"/>
                  </a:lnTo>
                  <a:lnTo>
                    <a:pt x="846" y="722"/>
                  </a:lnTo>
                  <a:lnTo>
                    <a:pt x="850" y="774"/>
                  </a:lnTo>
                  <a:lnTo>
                    <a:pt x="851" y="825"/>
                  </a:lnTo>
                  <a:lnTo>
                    <a:pt x="851" y="876"/>
                  </a:lnTo>
                  <a:lnTo>
                    <a:pt x="851" y="925"/>
                  </a:lnTo>
                  <a:lnTo>
                    <a:pt x="851" y="973"/>
                  </a:lnTo>
                  <a:lnTo>
                    <a:pt x="862" y="1127"/>
                  </a:lnTo>
                  <a:lnTo>
                    <a:pt x="850" y="1227"/>
                  </a:lnTo>
                  <a:lnTo>
                    <a:pt x="844" y="1329"/>
                  </a:lnTo>
                  <a:lnTo>
                    <a:pt x="846" y="1427"/>
                  </a:lnTo>
                  <a:lnTo>
                    <a:pt x="853" y="1524"/>
                  </a:lnTo>
                  <a:lnTo>
                    <a:pt x="862" y="1616"/>
                  </a:lnTo>
                  <a:lnTo>
                    <a:pt x="862" y="1649"/>
                  </a:lnTo>
                  <a:lnTo>
                    <a:pt x="853" y="1676"/>
                  </a:lnTo>
                  <a:lnTo>
                    <a:pt x="839" y="1702"/>
                  </a:lnTo>
                  <a:lnTo>
                    <a:pt x="817" y="1724"/>
                  </a:lnTo>
                  <a:lnTo>
                    <a:pt x="793" y="1742"/>
                  </a:lnTo>
                  <a:lnTo>
                    <a:pt x="768" y="1754"/>
                  </a:lnTo>
                  <a:lnTo>
                    <a:pt x="742" y="1764"/>
                  </a:lnTo>
                  <a:lnTo>
                    <a:pt x="742" y="1756"/>
                  </a:lnTo>
                  <a:lnTo>
                    <a:pt x="740" y="1751"/>
                  </a:lnTo>
                  <a:lnTo>
                    <a:pt x="739" y="1745"/>
                  </a:lnTo>
                  <a:lnTo>
                    <a:pt x="739" y="1742"/>
                  </a:lnTo>
                  <a:lnTo>
                    <a:pt x="739" y="1736"/>
                  </a:lnTo>
                  <a:lnTo>
                    <a:pt x="739" y="1729"/>
                  </a:lnTo>
                  <a:lnTo>
                    <a:pt x="744" y="1724"/>
                  </a:lnTo>
                  <a:lnTo>
                    <a:pt x="750" y="1720"/>
                  </a:lnTo>
                  <a:lnTo>
                    <a:pt x="753" y="1714"/>
                  </a:lnTo>
                  <a:lnTo>
                    <a:pt x="757" y="1707"/>
                  </a:lnTo>
                  <a:lnTo>
                    <a:pt x="759" y="1700"/>
                  </a:lnTo>
                  <a:lnTo>
                    <a:pt x="755" y="1698"/>
                  </a:lnTo>
                  <a:lnTo>
                    <a:pt x="751" y="1698"/>
                  </a:lnTo>
                  <a:lnTo>
                    <a:pt x="750" y="1698"/>
                  </a:lnTo>
                  <a:lnTo>
                    <a:pt x="750" y="1698"/>
                  </a:lnTo>
                  <a:lnTo>
                    <a:pt x="750" y="1696"/>
                  </a:lnTo>
                  <a:lnTo>
                    <a:pt x="750" y="1694"/>
                  </a:lnTo>
                  <a:lnTo>
                    <a:pt x="748" y="1693"/>
                  </a:lnTo>
                  <a:lnTo>
                    <a:pt x="748" y="1687"/>
                  </a:lnTo>
                  <a:lnTo>
                    <a:pt x="770" y="1674"/>
                  </a:lnTo>
                  <a:lnTo>
                    <a:pt x="790" y="1658"/>
                  </a:lnTo>
                  <a:lnTo>
                    <a:pt x="808" y="1640"/>
                  </a:lnTo>
                  <a:lnTo>
                    <a:pt x="806" y="1631"/>
                  </a:lnTo>
                  <a:lnTo>
                    <a:pt x="804" y="1624"/>
                  </a:lnTo>
                  <a:lnTo>
                    <a:pt x="802" y="1618"/>
                  </a:lnTo>
                  <a:lnTo>
                    <a:pt x="799" y="1613"/>
                  </a:lnTo>
                  <a:lnTo>
                    <a:pt x="788" y="1607"/>
                  </a:lnTo>
                  <a:lnTo>
                    <a:pt x="779" y="1613"/>
                  </a:lnTo>
                  <a:lnTo>
                    <a:pt x="775" y="1625"/>
                  </a:lnTo>
                  <a:lnTo>
                    <a:pt x="771" y="1638"/>
                  </a:lnTo>
                  <a:lnTo>
                    <a:pt x="766" y="1647"/>
                  </a:lnTo>
                  <a:lnTo>
                    <a:pt x="757" y="1656"/>
                  </a:lnTo>
                  <a:lnTo>
                    <a:pt x="742" y="1660"/>
                  </a:lnTo>
                  <a:lnTo>
                    <a:pt x="735" y="1547"/>
                  </a:lnTo>
                  <a:lnTo>
                    <a:pt x="768" y="1493"/>
                  </a:lnTo>
                  <a:lnTo>
                    <a:pt x="768" y="1469"/>
                  </a:lnTo>
                  <a:lnTo>
                    <a:pt x="766" y="1442"/>
                  </a:lnTo>
                  <a:lnTo>
                    <a:pt x="759" y="1413"/>
                  </a:lnTo>
                  <a:lnTo>
                    <a:pt x="751" y="1380"/>
                  </a:lnTo>
                  <a:lnTo>
                    <a:pt x="742" y="1349"/>
                  </a:lnTo>
                  <a:lnTo>
                    <a:pt x="733" y="1318"/>
                  </a:lnTo>
                  <a:lnTo>
                    <a:pt x="724" y="1291"/>
                  </a:lnTo>
                  <a:lnTo>
                    <a:pt x="719" y="1267"/>
                  </a:lnTo>
                  <a:lnTo>
                    <a:pt x="722" y="1056"/>
                  </a:lnTo>
                  <a:lnTo>
                    <a:pt x="702" y="1000"/>
                  </a:lnTo>
                  <a:lnTo>
                    <a:pt x="699" y="974"/>
                  </a:lnTo>
                  <a:lnTo>
                    <a:pt x="697" y="945"/>
                  </a:lnTo>
                  <a:lnTo>
                    <a:pt x="695" y="914"/>
                  </a:lnTo>
                  <a:lnTo>
                    <a:pt x="695" y="884"/>
                  </a:lnTo>
                  <a:lnTo>
                    <a:pt x="691" y="854"/>
                  </a:lnTo>
                  <a:lnTo>
                    <a:pt x="684" y="831"/>
                  </a:lnTo>
                  <a:lnTo>
                    <a:pt x="671" y="813"/>
                  </a:lnTo>
                  <a:lnTo>
                    <a:pt x="668" y="809"/>
                  </a:lnTo>
                  <a:lnTo>
                    <a:pt x="668" y="889"/>
                  </a:lnTo>
                  <a:lnTo>
                    <a:pt x="653" y="927"/>
                  </a:lnTo>
                  <a:lnTo>
                    <a:pt x="644" y="969"/>
                  </a:lnTo>
                  <a:lnTo>
                    <a:pt x="642" y="1014"/>
                  </a:lnTo>
                  <a:lnTo>
                    <a:pt x="642" y="1060"/>
                  </a:lnTo>
                  <a:lnTo>
                    <a:pt x="648" y="1105"/>
                  </a:lnTo>
                  <a:lnTo>
                    <a:pt x="655" y="1149"/>
                  </a:lnTo>
                  <a:lnTo>
                    <a:pt x="662" y="1187"/>
                  </a:lnTo>
                  <a:lnTo>
                    <a:pt x="728" y="1620"/>
                  </a:lnTo>
                  <a:lnTo>
                    <a:pt x="730" y="1656"/>
                  </a:lnTo>
                  <a:lnTo>
                    <a:pt x="728" y="1698"/>
                  </a:lnTo>
                  <a:lnTo>
                    <a:pt x="722" y="1744"/>
                  </a:lnTo>
                  <a:lnTo>
                    <a:pt x="717" y="1789"/>
                  </a:lnTo>
                  <a:lnTo>
                    <a:pt x="710" y="1836"/>
                  </a:lnTo>
                  <a:lnTo>
                    <a:pt x="708" y="1882"/>
                  </a:lnTo>
                  <a:lnTo>
                    <a:pt x="708" y="1924"/>
                  </a:lnTo>
                  <a:lnTo>
                    <a:pt x="713" y="1974"/>
                  </a:lnTo>
                  <a:lnTo>
                    <a:pt x="722" y="2027"/>
                  </a:lnTo>
                  <a:lnTo>
                    <a:pt x="733" y="2082"/>
                  </a:lnTo>
                  <a:lnTo>
                    <a:pt x="744" y="2140"/>
                  </a:lnTo>
                  <a:lnTo>
                    <a:pt x="751" y="2198"/>
                  </a:lnTo>
                  <a:lnTo>
                    <a:pt x="753" y="2256"/>
                  </a:lnTo>
                  <a:lnTo>
                    <a:pt x="748" y="2313"/>
                  </a:lnTo>
                  <a:lnTo>
                    <a:pt x="731" y="2387"/>
                  </a:lnTo>
                  <a:lnTo>
                    <a:pt x="715" y="2458"/>
                  </a:lnTo>
                  <a:lnTo>
                    <a:pt x="699" y="2531"/>
                  </a:lnTo>
                  <a:lnTo>
                    <a:pt x="684" y="2607"/>
                  </a:lnTo>
                  <a:lnTo>
                    <a:pt x="671" y="2687"/>
                  </a:lnTo>
                  <a:lnTo>
                    <a:pt x="670" y="2727"/>
                  </a:lnTo>
                  <a:lnTo>
                    <a:pt x="675" y="2762"/>
                  </a:lnTo>
                  <a:lnTo>
                    <a:pt x="684" y="2796"/>
                  </a:lnTo>
                  <a:lnTo>
                    <a:pt x="697" y="2829"/>
                  </a:lnTo>
                  <a:lnTo>
                    <a:pt x="710" y="2862"/>
                  </a:lnTo>
                  <a:lnTo>
                    <a:pt x="722" y="2894"/>
                  </a:lnTo>
                  <a:lnTo>
                    <a:pt x="731" y="2927"/>
                  </a:lnTo>
                  <a:lnTo>
                    <a:pt x="735" y="2964"/>
                  </a:lnTo>
                  <a:lnTo>
                    <a:pt x="699" y="2980"/>
                  </a:lnTo>
                  <a:lnTo>
                    <a:pt x="659" y="2989"/>
                  </a:lnTo>
                  <a:lnTo>
                    <a:pt x="615" y="2991"/>
                  </a:lnTo>
                  <a:lnTo>
                    <a:pt x="568" y="2989"/>
                  </a:lnTo>
                  <a:lnTo>
                    <a:pt x="559" y="2962"/>
                  </a:lnTo>
                  <a:lnTo>
                    <a:pt x="551" y="2929"/>
                  </a:lnTo>
                  <a:lnTo>
                    <a:pt x="548" y="2894"/>
                  </a:lnTo>
                  <a:lnTo>
                    <a:pt x="551" y="2856"/>
                  </a:lnTo>
                  <a:lnTo>
                    <a:pt x="555" y="2784"/>
                  </a:lnTo>
                  <a:lnTo>
                    <a:pt x="551" y="2773"/>
                  </a:lnTo>
                  <a:lnTo>
                    <a:pt x="546" y="2760"/>
                  </a:lnTo>
                  <a:lnTo>
                    <a:pt x="542" y="2745"/>
                  </a:lnTo>
                  <a:lnTo>
                    <a:pt x="542" y="2727"/>
                  </a:lnTo>
                  <a:lnTo>
                    <a:pt x="551" y="2696"/>
                  </a:lnTo>
                  <a:lnTo>
                    <a:pt x="560" y="2664"/>
                  </a:lnTo>
                  <a:lnTo>
                    <a:pt x="570" y="2627"/>
                  </a:lnTo>
                  <a:lnTo>
                    <a:pt x="575" y="2589"/>
                  </a:lnTo>
                  <a:lnTo>
                    <a:pt x="577" y="2545"/>
                  </a:lnTo>
                  <a:lnTo>
                    <a:pt x="571" y="2500"/>
                  </a:lnTo>
                  <a:lnTo>
                    <a:pt x="560" y="2453"/>
                  </a:lnTo>
                  <a:lnTo>
                    <a:pt x="550" y="2402"/>
                  </a:lnTo>
                  <a:lnTo>
                    <a:pt x="539" y="2349"/>
                  </a:lnTo>
                  <a:lnTo>
                    <a:pt x="535" y="2294"/>
                  </a:lnTo>
                  <a:lnTo>
                    <a:pt x="539" y="2240"/>
                  </a:lnTo>
                  <a:lnTo>
                    <a:pt x="559" y="2116"/>
                  </a:lnTo>
                  <a:lnTo>
                    <a:pt x="548" y="2076"/>
                  </a:lnTo>
                  <a:lnTo>
                    <a:pt x="531" y="2036"/>
                  </a:lnTo>
                  <a:lnTo>
                    <a:pt x="515" y="1994"/>
                  </a:lnTo>
                  <a:lnTo>
                    <a:pt x="502" y="1953"/>
                  </a:lnTo>
                  <a:lnTo>
                    <a:pt x="491" y="1784"/>
                  </a:lnTo>
                  <a:lnTo>
                    <a:pt x="439" y="1540"/>
                  </a:lnTo>
                  <a:lnTo>
                    <a:pt x="431" y="1540"/>
                  </a:lnTo>
                  <a:lnTo>
                    <a:pt x="426" y="1556"/>
                  </a:lnTo>
                  <a:lnTo>
                    <a:pt x="422" y="1576"/>
                  </a:lnTo>
                  <a:lnTo>
                    <a:pt x="422" y="1600"/>
                  </a:lnTo>
                  <a:lnTo>
                    <a:pt x="406" y="1642"/>
                  </a:lnTo>
                  <a:lnTo>
                    <a:pt x="397" y="1685"/>
                  </a:lnTo>
                  <a:lnTo>
                    <a:pt x="391" y="1733"/>
                  </a:lnTo>
                  <a:lnTo>
                    <a:pt x="390" y="1782"/>
                  </a:lnTo>
                  <a:lnTo>
                    <a:pt x="386" y="1833"/>
                  </a:lnTo>
                  <a:lnTo>
                    <a:pt x="382" y="1885"/>
                  </a:lnTo>
                  <a:lnTo>
                    <a:pt x="375" y="1936"/>
                  </a:lnTo>
                  <a:lnTo>
                    <a:pt x="362" y="1985"/>
                  </a:lnTo>
                  <a:lnTo>
                    <a:pt x="346" y="2031"/>
                  </a:lnTo>
                  <a:lnTo>
                    <a:pt x="330" y="2076"/>
                  </a:lnTo>
                  <a:lnTo>
                    <a:pt x="319" y="2120"/>
                  </a:lnTo>
                  <a:lnTo>
                    <a:pt x="339" y="2209"/>
                  </a:lnTo>
                  <a:lnTo>
                    <a:pt x="339" y="2364"/>
                  </a:lnTo>
                  <a:lnTo>
                    <a:pt x="331" y="2400"/>
                  </a:lnTo>
                  <a:lnTo>
                    <a:pt x="322" y="2438"/>
                  </a:lnTo>
                  <a:lnTo>
                    <a:pt x="315" y="2482"/>
                  </a:lnTo>
                  <a:lnTo>
                    <a:pt x="311" y="2525"/>
                  </a:lnTo>
                  <a:lnTo>
                    <a:pt x="315" y="2569"/>
                  </a:lnTo>
                  <a:lnTo>
                    <a:pt x="319" y="2664"/>
                  </a:lnTo>
                  <a:lnTo>
                    <a:pt x="348" y="2727"/>
                  </a:lnTo>
                  <a:lnTo>
                    <a:pt x="348" y="2744"/>
                  </a:lnTo>
                  <a:lnTo>
                    <a:pt x="344" y="2758"/>
                  </a:lnTo>
                  <a:lnTo>
                    <a:pt x="339" y="2773"/>
                  </a:lnTo>
                  <a:lnTo>
                    <a:pt x="335" y="2784"/>
                  </a:lnTo>
                  <a:lnTo>
                    <a:pt x="331" y="2822"/>
                  </a:lnTo>
                  <a:lnTo>
                    <a:pt x="333" y="2862"/>
                  </a:lnTo>
                  <a:lnTo>
                    <a:pt x="335" y="2902"/>
                  </a:lnTo>
                  <a:lnTo>
                    <a:pt x="337" y="2944"/>
                  </a:lnTo>
                  <a:lnTo>
                    <a:pt x="331" y="2984"/>
                  </a:lnTo>
                  <a:lnTo>
                    <a:pt x="322" y="2984"/>
                  </a:lnTo>
                  <a:lnTo>
                    <a:pt x="304" y="2993"/>
                  </a:lnTo>
                  <a:lnTo>
                    <a:pt x="280" y="2998"/>
                  </a:lnTo>
                  <a:lnTo>
                    <a:pt x="257" y="2998"/>
                  </a:lnTo>
                  <a:lnTo>
                    <a:pt x="233" y="2996"/>
                  </a:lnTo>
                  <a:lnTo>
                    <a:pt x="210" y="2989"/>
                  </a:lnTo>
                  <a:lnTo>
                    <a:pt x="190" y="2980"/>
                  </a:lnTo>
                  <a:lnTo>
                    <a:pt x="173" y="2965"/>
                  </a:lnTo>
                  <a:lnTo>
                    <a:pt x="162" y="2949"/>
                  </a:lnTo>
                  <a:lnTo>
                    <a:pt x="159" y="2929"/>
                  </a:lnTo>
                  <a:lnTo>
                    <a:pt x="179" y="2885"/>
                  </a:lnTo>
                  <a:lnTo>
                    <a:pt x="195" y="2838"/>
                  </a:lnTo>
                  <a:lnTo>
                    <a:pt x="206" y="2784"/>
                  </a:lnTo>
                  <a:lnTo>
                    <a:pt x="211" y="2727"/>
                  </a:lnTo>
                  <a:lnTo>
                    <a:pt x="213" y="2671"/>
                  </a:lnTo>
                  <a:lnTo>
                    <a:pt x="210" y="2613"/>
                  </a:lnTo>
                  <a:lnTo>
                    <a:pt x="202" y="2556"/>
                  </a:lnTo>
                  <a:lnTo>
                    <a:pt x="191" y="2504"/>
                  </a:lnTo>
                  <a:lnTo>
                    <a:pt x="179" y="2467"/>
                  </a:lnTo>
                  <a:lnTo>
                    <a:pt x="166" y="2431"/>
                  </a:lnTo>
                  <a:lnTo>
                    <a:pt x="153" y="2389"/>
                  </a:lnTo>
                  <a:lnTo>
                    <a:pt x="140" y="2347"/>
                  </a:lnTo>
                  <a:lnTo>
                    <a:pt x="133" y="2302"/>
                  </a:lnTo>
                  <a:lnTo>
                    <a:pt x="130" y="2254"/>
                  </a:lnTo>
                  <a:lnTo>
                    <a:pt x="135" y="2204"/>
                  </a:lnTo>
                  <a:lnTo>
                    <a:pt x="142" y="2165"/>
                  </a:lnTo>
                  <a:lnTo>
                    <a:pt x="151" y="2120"/>
                  </a:lnTo>
                  <a:lnTo>
                    <a:pt x="159" y="2071"/>
                  </a:lnTo>
                  <a:lnTo>
                    <a:pt x="166" y="2022"/>
                  </a:lnTo>
                  <a:lnTo>
                    <a:pt x="171" y="1971"/>
                  </a:lnTo>
                  <a:lnTo>
                    <a:pt x="171" y="1924"/>
                  </a:lnTo>
                  <a:lnTo>
                    <a:pt x="168" y="1880"/>
                  </a:lnTo>
                  <a:lnTo>
                    <a:pt x="162" y="1847"/>
                  </a:lnTo>
                  <a:lnTo>
                    <a:pt x="157" y="1809"/>
                  </a:lnTo>
                  <a:lnTo>
                    <a:pt x="151" y="1765"/>
                  </a:lnTo>
                  <a:lnTo>
                    <a:pt x="148" y="1718"/>
                  </a:lnTo>
                  <a:lnTo>
                    <a:pt x="144" y="1673"/>
                  </a:lnTo>
                  <a:lnTo>
                    <a:pt x="142" y="1629"/>
                  </a:lnTo>
                  <a:lnTo>
                    <a:pt x="144" y="1591"/>
                  </a:lnTo>
                  <a:lnTo>
                    <a:pt x="148" y="1560"/>
                  </a:lnTo>
                  <a:lnTo>
                    <a:pt x="195" y="1224"/>
                  </a:lnTo>
                  <a:lnTo>
                    <a:pt x="204" y="1189"/>
                  </a:lnTo>
                  <a:lnTo>
                    <a:pt x="213" y="1153"/>
                  </a:lnTo>
                  <a:lnTo>
                    <a:pt x="222" y="1113"/>
                  </a:lnTo>
                  <a:lnTo>
                    <a:pt x="226" y="1071"/>
                  </a:lnTo>
                  <a:lnTo>
                    <a:pt x="222" y="1029"/>
                  </a:lnTo>
                  <a:lnTo>
                    <a:pt x="199" y="904"/>
                  </a:lnTo>
                  <a:lnTo>
                    <a:pt x="195" y="809"/>
                  </a:lnTo>
                  <a:lnTo>
                    <a:pt x="191" y="813"/>
                  </a:lnTo>
                  <a:lnTo>
                    <a:pt x="180" y="836"/>
                  </a:lnTo>
                  <a:lnTo>
                    <a:pt x="175" y="865"/>
                  </a:lnTo>
                  <a:lnTo>
                    <a:pt x="171" y="896"/>
                  </a:lnTo>
                  <a:lnTo>
                    <a:pt x="171" y="929"/>
                  </a:lnTo>
                  <a:lnTo>
                    <a:pt x="168" y="962"/>
                  </a:lnTo>
                  <a:lnTo>
                    <a:pt x="162" y="993"/>
                  </a:lnTo>
                  <a:lnTo>
                    <a:pt x="139" y="1067"/>
                  </a:lnTo>
                  <a:lnTo>
                    <a:pt x="135" y="1107"/>
                  </a:lnTo>
                  <a:lnTo>
                    <a:pt x="135" y="1147"/>
                  </a:lnTo>
                  <a:lnTo>
                    <a:pt x="140" y="1189"/>
                  </a:lnTo>
                  <a:lnTo>
                    <a:pt x="144" y="1229"/>
                  </a:lnTo>
                  <a:lnTo>
                    <a:pt x="144" y="1269"/>
                  </a:lnTo>
                  <a:lnTo>
                    <a:pt x="139" y="1309"/>
                  </a:lnTo>
                  <a:lnTo>
                    <a:pt x="135" y="1325"/>
                  </a:lnTo>
                  <a:lnTo>
                    <a:pt x="128" y="1347"/>
                  </a:lnTo>
                  <a:lnTo>
                    <a:pt x="119" y="1373"/>
                  </a:lnTo>
                  <a:lnTo>
                    <a:pt x="110" y="1402"/>
                  </a:lnTo>
                  <a:lnTo>
                    <a:pt x="102" y="1429"/>
                  </a:lnTo>
                  <a:lnTo>
                    <a:pt x="99" y="1456"/>
                  </a:lnTo>
                  <a:lnTo>
                    <a:pt x="97" y="1480"/>
                  </a:lnTo>
                  <a:lnTo>
                    <a:pt x="99" y="1500"/>
                  </a:lnTo>
                  <a:lnTo>
                    <a:pt x="128" y="1544"/>
                  </a:lnTo>
                  <a:lnTo>
                    <a:pt x="122" y="1656"/>
                  </a:lnTo>
                  <a:lnTo>
                    <a:pt x="108" y="1660"/>
                  </a:lnTo>
                  <a:lnTo>
                    <a:pt x="99" y="1640"/>
                  </a:lnTo>
                  <a:lnTo>
                    <a:pt x="91" y="1616"/>
                  </a:lnTo>
                  <a:lnTo>
                    <a:pt x="68" y="1607"/>
                  </a:lnTo>
                  <a:lnTo>
                    <a:pt x="62" y="1636"/>
                  </a:lnTo>
                  <a:lnTo>
                    <a:pt x="82" y="1656"/>
                  </a:lnTo>
                  <a:lnTo>
                    <a:pt x="104" y="1678"/>
                  </a:lnTo>
                  <a:lnTo>
                    <a:pt x="119" y="1700"/>
                  </a:lnTo>
                  <a:lnTo>
                    <a:pt x="115" y="1702"/>
                  </a:lnTo>
                  <a:lnTo>
                    <a:pt x="111" y="1702"/>
                  </a:lnTo>
                  <a:lnTo>
                    <a:pt x="110" y="1702"/>
                  </a:lnTo>
                  <a:lnTo>
                    <a:pt x="110" y="1704"/>
                  </a:lnTo>
                  <a:lnTo>
                    <a:pt x="110" y="1704"/>
                  </a:lnTo>
                  <a:lnTo>
                    <a:pt x="110" y="1705"/>
                  </a:lnTo>
                  <a:lnTo>
                    <a:pt x="108" y="1707"/>
                  </a:lnTo>
                  <a:lnTo>
                    <a:pt x="108" y="1713"/>
                  </a:lnTo>
                  <a:lnTo>
                    <a:pt x="119" y="1718"/>
                  </a:lnTo>
                  <a:lnTo>
                    <a:pt x="124" y="1729"/>
                  </a:lnTo>
                  <a:lnTo>
                    <a:pt x="128" y="1744"/>
                  </a:lnTo>
                  <a:lnTo>
                    <a:pt x="124" y="1749"/>
                  </a:lnTo>
                  <a:lnTo>
                    <a:pt x="122" y="1754"/>
                  </a:lnTo>
                  <a:lnTo>
                    <a:pt x="119" y="1760"/>
                  </a:lnTo>
                  <a:lnTo>
                    <a:pt x="115" y="1764"/>
                  </a:lnTo>
                  <a:lnTo>
                    <a:pt x="95" y="1751"/>
                  </a:lnTo>
                  <a:lnTo>
                    <a:pt x="75" y="1740"/>
                  </a:lnTo>
                  <a:lnTo>
                    <a:pt x="57" y="1729"/>
                  </a:lnTo>
                  <a:lnTo>
                    <a:pt x="39" y="1714"/>
                  </a:lnTo>
                  <a:lnTo>
                    <a:pt x="24" y="1696"/>
                  </a:lnTo>
                  <a:lnTo>
                    <a:pt x="11" y="1673"/>
                  </a:lnTo>
                  <a:lnTo>
                    <a:pt x="2" y="1640"/>
                  </a:lnTo>
                  <a:lnTo>
                    <a:pt x="2" y="1607"/>
                  </a:lnTo>
                  <a:lnTo>
                    <a:pt x="6" y="1574"/>
                  </a:lnTo>
                  <a:lnTo>
                    <a:pt x="11" y="1540"/>
                  </a:lnTo>
                  <a:lnTo>
                    <a:pt x="17" y="1505"/>
                  </a:lnTo>
                  <a:lnTo>
                    <a:pt x="19" y="1473"/>
                  </a:lnTo>
                  <a:lnTo>
                    <a:pt x="2" y="1140"/>
                  </a:lnTo>
                  <a:lnTo>
                    <a:pt x="0" y="1105"/>
                  </a:lnTo>
                  <a:lnTo>
                    <a:pt x="2" y="1071"/>
                  </a:lnTo>
                  <a:lnTo>
                    <a:pt x="8" y="1038"/>
                  </a:lnTo>
                  <a:lnTo>
                    <a:pt x="13" y="1005"/>
                  </a:lnTo>
                  <a:lnTo>
                    <a:pt x="15" y="969"/>
                  </a:lnTo>
                  <a:lnTo>
                    <a:pt x="11" y="933"/>
                  </a:lnTo>
                  <a:lnTo>
                    <a:pt x="8" y="904"/>
                  </a:lnTo>
                  <a:lnTo>
                    <a:pt x="6" y="867"/>
                  </a:lnTo>
                  <a:lnTo>
                    <a:pt x="8" y="825"/>
                  </a:lnTo>
                  <a:lnTo>
                    <a:pt x="11" y="782"/>
                  </a:lnTo>
                  <a:lnTo>
                    <a:pt x="17" y="736"/>
                  </a:lnTo>
                  <a:lnTo>
                    <a:pt x="22" y="693"/>
                  </a:lnTo>
                  <a:lnTo>
                    <a:pt x="30" y="653"/>
                  </a:lnTo>
                  <a:lnTo>
                    <a:pt x="39" y="616"/>
                  </a:lnTo>
                  <a:lnTo>
                    <a:pt x="46" y="587"/>
                  </a:lnTo>
                  <a:lnTo>
                    <a:pt x="55" y="567"/>
                  </a:lnTo>
                  <a:lnTo>
                    <a:pt x="75" y="544"/>
                  </a:lnTo>
                  <a:lnTo>
                    <a:pt x="99" y="524"/>
                  </a:lnTo>
                  <a:lnTo>
                    <a:pt x="128" y="509"/>
                  </a:lnTo>
                  <a:lnTo>
                    <a:pt x="159" y="496"/>
                  </a:lnTo>
                  <a:lnTo>
                    <a:pt x="191" y="485"/>
                  </a:lnTo>
                  <a:lnTo>
                    <a:pt x="224" y="476"/>
                  </a:lnTo>
                  <a:lnTo>
                    <a:pt x="257" y="465"/>
                  </a:lnTo>
                  <a:lnTo>
                    <a:pt x="288" y="453"/>
                  </a:lnTo>
                  <a:lnTo>
                    <a:pt x="315" y="436"/>
                  </a:lnTo>
                  <a:lnTo>
                    <a:pt x="339" y="416"/>
                  </a:lnTo>
                  <a:lnTo>
                    <a:pt x="339" y="391"/>
                  </a:lnTo>
                  <a:lnTo>
                    <a:pt x="340" y="364"/>
                  </a:lnTo>
                  <a:lnTo>
                    <a:pt x="340" y="336"/>
                  </a:lnTo>
                  <a:lnTo>
                    <a:pt x="339" y="311"/>
                  </a:lnTo>
                  <a:lnTo>
                    <a:pt x="331" y="293"/>
                  </a:lnTo>
                  <a:lnTo>
                    <a:pt x="322" y="280"/>
                  </a:lnTo>
                  <a:lnTo>
                    <a:pt x="313" y="269"/>
                  </a:lnTo>
                  <a:lnTo>
                    <a:pt x="304" y="254"/>
                  </a:lnTo>
                  <a:lnTo>
                    <a:pt x="299" y="236"/>
                  </a:lnTo>
                  <a:lnTo>
                    <a:pt x="299" y="224"/>
                  </a:lnTo>
                  <a:lnTo>
                    <a:pt x="302" y="214"/>
                  </a:lnTo>
                  <a:lnTo>
                    <a:pt x="306" y="207"/>
                  </a:lnTo>
                  <a:lnTo>
                    <a:pt x="311" y="200"/>
                  </a:lnTo>
                  <a:lnTo>
                    <a:pt x="315" y="193"/>
                  </a:lnTo>
                  <a:lnTo>
                    <a:pt x="302" y="133"/>
                  </a:lnTo>
                  <a:lnTo>
                    <a:pt x="313" y="104"/>
                  </a:lnTo>
                  <a:lnTo>
                    <a:pt x="330" y="74"/>
                  </a:lnTo>
                  <a:lnTo>
                    <a:pt x="353" y="47"/>
                  </a:lnTo>
                  <a:lnTo>
                    <a:pt x="380" y="25"/>
                  </a:lnTo>
                  <a:lnTo>
                    <a:pt x="410" y="9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xmlns="" id="{1B6FBC17-0185-404C-9B65-2C8AD40208B2}"/>
                </a:ext>
              </a:extLst>
            </p:cNvPr>
            <p:cNvGrpSpPr/>
            <p:nvPr/>
          </p:nvGrpSpPr>
          <p:grpSpPr>
            <a:xfrm rot="18900000">
              <a:off x="10066374" y="4360768"/>
              <a:ext cx="1196173" cy="911419"/>
              <a:chOff x="11413389" y="3573459"/>
              <a:chExt cx="1196173" cy="911419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90662890-1C62-4986-BFD0-5E1722C2D88D}"/>
                  </a:ext>
                </a:extLst>
              </p:cNvPr>
              <p:cNvSpPr/>
              <p:nvPr/>
            </p:nvSpPr>
            <p:spPr>
              <a:xfrm>
                <a:off x="11413389" y="3573459"/>
                <a:ext cx="1196173" cy="13803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BE3ED7D2-451F-48F3-B292-2F3888C2D83F}"/>
                  </a:ext>
                </a:extLst>
              </p:cNvPr>
              <p:cNvSpPr/>
              <p:nvPr/>
            </p:nvSpPr>
            <p:spPr>
              <a:xfrm>
                <a:off x="11422238" y="3822358"/>
                <a:ext cx="543285" cy="39788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xmlns="" id="{0E37A695-BB7E-4372-912A-7B0F287AF2F0}"/>
                  </a:ext>
                </a:extLst>
              </p:cNvPr>
              <p:cNvSpPr/>
              <p:nvPr/>
            </p:nvSpPr>
            <p:spPr>
              <a:xfrm>
                <a:off x="11473996" y="3874089"/>
                <a:ext cx="451750" cy="301194"/>
              </a:xfrm>
              <a:custGeom>
                <a:avLst/>
                <a:gdLst>
                  <a:gd name="connsiteX0" fmla="*/ 146903 w 451750"/>
                  <a:gd name="connsiteY0" fmla="*/ 254995 h 301194"/>
                  <a:gd name="connsiteX1" fmla="*/ 442184 w 451750"/>
                  <a:gd name="connsiteY1" fmla="*/ 254995 h 301194"/>
                  <a:gd name="connsiteX2" fmla="*/ 451747 w 451750"/>
                  <a:gd name="connsiteY2" fmla="*/ 264558 h 301194"/>
                  <a:gd name="connsiteX3" fmla="*/ 451747 w 451750"/>
                  <a:gd name="connsiteY3" fmla="*/ 291631 h 301194"/>
                  <a:gd name="connsiteX4" fmla="*/ 442184 w 451750"/>
                  <a:gd name="connsiteY4" fmla="*/ 301194 h 301194"/>
                  <a:gd name="connsiteX5" fmla="*/ 146903 w 451750"/>
                  <a:gd name="connsiteY5" fmla="*/ 301194 h 301194"/>
                  <a:gd name="connsiteX6" fmla="*/ 137340 w 451750"/>
                  <a:gd name="connsiteY6" fmla="*/ 291631 h 301194"/>
                  <a:gd name="connsiteX7" fmla="*/ 137340 w 451750"/>
                  <a:gd name="connsiteY7" fmla="*/ 264558 h 301194"/>
                  <a:gd name="connsiteX8" fmla="*/ 146903 w 451750"/>
                  <a:gd name="connsiteY8" fmla="*/ 254995 h 301194"/>
                  <a:gd name="connsiteX9" fmla="*/ 9563 w 451750"/>
                  <a:gd name="connsiteY9" fmla="*/ 254995 h 301194"/>
                  <a:gd name="connsiteX10" fmla="*/ 83300 w 451750"/>
                  <a:gd name="connsiteY10" fmla="*/ 254995 h 301194"/>
                  <a:gd name="connsiteX11" fmla="*/ 92863 w 451750"/>
                  <a:gd name="connsiteY11" fmla="*/ 264558 h 301194"/>
                  <a:gd name="connsiteX12" fmla="*/ 92863 w 451750"/>
                  <a:gd name="connsiteY12" fmla="*/ 291631 h 301194"/>
                  <a:gd name="connsiteX13" fmla="*/ 83300 w 451750"/>
                  <a:gd name="connsiteY13" fmla="*/ 301194 h 301194"/>
                  <a:gd name="connsiteX14" fmla="*/ 9563 w 451750"/>
                  <a:gd name="connsiteY14" fmla="*/ 301194 h 301194"/>
                  <a:gd name="connsiteX15" fmla="*/ 0 w 451750"/>
                  <a:gd name="connsiteY15" fmla="*/ 291631 h 301194"/>
                  <a:gd name="connsiteX16" fmla="*/ 0 w 451750"/>
                  <a:gd name="connsiteY16" fmla="*/ 264558 h 301194"/>
                  <a:gd name="connsiteX17" fmla="*/ 9563 w 451750"/>
                  <a:gd name="connsiteY17" fmla="*/ 254995 h 301194"/>
                  <a:gd name="connsiteX18" fmla="*/ 146904 w 451750"/>
                  <a:gd name="connsiteY18" fmla="*/ 169997 h 301194"/>
                  <a:gd name="connsiteX19" fmla="*/ 442185 w 451750"/>
                  <a:gd name="connsiteY19" fmla="*/ 169997 h 301194"/>
                  <a:gd name="connsiteX20" fmla="*/ 451748 w 451750"/>
                  <a:gd name="connsiteY20" fmla="*/ 179560 h 301194"/>
                  <a:gd name="connsiteX21" fmla="*/ 451748 w 451750"/>
                  <a:gd name="connsiteY21" fmla="*/ 206633 h 301194"/>
                  <a:gd name="connsiteX22" fmla="*/ 442185 w 451750"/>
                  <a:gd name="connsiteY22" fmla="*/ 216196 h 301194"/>
                  <a:gd name="connsiteX23" fmla="*/ 146904 w 451750"/>
                  <a:gd name="connsiteY23" fmla="*/ 216196 h 301194"/>
                  <a:gd name="connsiteX24" fmla="*/ 137341 w 451750"/>
                  <a:gd name="connsiteY24" fmla="*/ 206633 h 301194"/>
                  <a:gd name="connsiteX25" fmla="*/ 137341 w 451750"/>
                  <a:gd name="connsiteY25" fmla="*/ 179560 h 301194"/>
                  <a:gd name="connsiteX26" fmla="*/ 146904 w 451750"/>
                  <a:gd name="connsiteY26" fmla="*/ 169997 h 301194"/>
                  <a:gd name="connsiteX27" fmla="*/ 9563 w 451750"/>
                  <a:gd name="connsiteY27" fmla="*/ 169997 h 301194"/>
                  <a:gd name="connsiteX28" fmla="*/ 83300 w 451750"/>
                  <a:gd name="connsiteY28" fmla="*/ 169997 h 301194"/>
                  <a:gd name="connsiteX29" fmla="*/ 92863 w 451750"/>
                  <a:gd name="connsiteY29" fmla="*/ 179560 h 301194"/>
                  <a:gd name="connsiteX30" fmla="*/ 92863 w 451750"/>
                  <a:gd name="connsiteY30" fmla="*/ 206633 h 301194"/>
                  <a:gd name="connsiteX31" fmla="*/ 83300 w 451750"/>
                  <a:gd name="connsiteY31" fmla="*/ 216196 h 301194"/>
                  <a:gd name="connsiteX32" fmla="*/ 9563 w 451750"/>
                  <a:gd name="connsiteY32" fmla="*/ 216196 h 301194"/>
                  <a:gd name="connsiteX33" fmla="*/ 0 w 451750"/>
                  <a:gd name="connsiteY33" fmla="*/ 206633 h 301194"/>
                  <a:gd name="connsiteX34" fmla="*/ 0 w 451750"/>
                  <a:gd name="connsiteY34" fmla="*/ 179560 h 301194"/>
                  <a:gd name="connsiteX35" fmla="*/ 9563 w 451750"/>
                  <a:gd name="connsiteY35" fmla="*/ 169997 h 301194"/>
                  <a:gd name="connsiteX36" fmla="*/ 146903 w 451750"/>
                  <a:gd name="connsiteY36" fmla="*/ 84998 h 301194"/>
                  <a:gd name="connsiteX37" fmla="*/ 442184 w 451750"/>
                  <a:gd name="connsiteY37" fmla="*/ 84998 h 301194"/>
                  <a:gd name="connsiteX38" fmla="*/ 451747 w 451750"/>
                  <a:gd name="connsiteY38" fmla="*/ 94561 h 301194"/>
                  <a:gd name="connsiteX39" fmla="*/ 451747 w 451750"/>
                  <a:gd name="connsiteY39" fmla="*/ 121634 h 301194"/>
                  <a:gd name="connsiteX40" fmla="*/ 442184 w 451750"/>
                  <a:gd name="connsiteY40" fmla="*/ 131197 h 301194"/>
                  <a:gd name="connsiteX41" fmla="*/ 146903 w 451750"/>
                  <a:gd name="connsiteY41" fmla="*/ 131197 h 301194"/>
                  <a:gd name="connsiteX42" fmla="*/ 137340 w 451750"/>
                  <a:gd name="connsiteY42" fmla="*/ 121634 h 301194"/>
                  <a:gd name="connsiteX43" fmla="*/ 137340 w 451750"/>
                  <a:gd name="connsiteY43" fmla="*/ 94561 h 301194"/>
                  <a:gd name="connsiteX44" fmla="*/ 146903 w 451750"/>
                  <a:gd name="connsiteY44" fmla="*/ 84998 h 301194"/>
                  <a:gd name="connsiteX45" fmla="*/ 9563 w 451750"/>
                  <a:gd name="connsiteY45" fmla="*/ 84998 h 301194"/>
                  <a:gd name="connsiteX46" fmla="*/ 83300 w 451750"/>
                  <a:gd name="connsiteY46" fmla="*/ 84998 h 301194"/>
                  <a:gd name="connsiteX47" fmla="*/ 92863 w 451750"/>
                  <a:gd name="connsiteY47" fmla="*/ 94561 h 301194"/>
                  <a:gd name="connsiteX48" fmla="*/ 92863 w 451750"/>
                  <a:gd name="connsiteY48" fmla="*/ 121634 h 301194"/>
                  <a:gd name="connsiteX49" fmla="*/ 83300 w 451750"/>
                  <a:gd name="connsiteY49" fmla="*/ 131197 h 301194"/>
                  <a:gd name="connsiteX50" fmla="*/ 9563 w 451750"/>
                  <a:gd name="connsiteY50" fmla="*/ 131197 h 301194"/>
                  <a:gd name="connsiteX51" fmla="*/ 0 w 451750"/>
                  <a:gd name="connsiteY51" fmla="*/ 121634 h 301194"/>
                  <a:gd name="connsiteX52" fmla="*/ 0 w 451750"/>
                  <a:gd name="connsiteY52" fmla="*/ 94561 h 301194"/>
                  <a:gd name="connsiteX53" fmla="*/ 9563 w 451750"/>
                  <a:gd name="connsiteY53" fmla="*/ 84998 h 301194"/>
                  <a:gd name="connsiteX54" fmla="*/ 9564 w 451750"/>
                  <a:gd name="connsiteY54" fmla="*/ 1 h 301194"/>
                  <a:gd name="connsiteX55" fmla="*/ 83301 w 451750"/>
                  <a:gd name="connsiteY55" fmla="*/ 1 h 301194"/>
                  <a:gd name="connsiteX56" fmla="*/ 92864 w 451750"/>
                  <a:gd name="connsiteY56" fmla="*/ 9564 h 301194"/>
                  <a:gd name="connsiteX57" fmla="*/ 92864 w 451750"/>
                  <a:gd name="connsiteY57" fmla="*/ 36637 h 301194"/>
                  <a:gd name="connsiteX58" fmla="*/ 83301 w 451750"/>
                  <a:gd name="connsiteY58" fmla="*/ 46200 h 301194"/>
                  <a:gd name="connsiteX59" fmla="*/ 9564 w 451750"/>
                  <a:gd name="connsiteY59" fmla="*/ 46200 h 301194"/>
                  <a:gd name="connsiteX60" fmla="*/ 1 w 451750"/>
                  <a:gd name="connsiteY60" fmla="*/ 36637 h 301194"/>
                  <a:gd name="connsiteX61" fmla="*/ 1 w 451750"/>
                  <a:gd name="connsiteY61" fmla="*/ 9564 h 301194"/>
                  <a:gd name="connsiteX62" fmla="*/ 9564 w 451750"/>
                  <a:gd name="connsiteY62" fmla="*/ 1 h 301194"/>
                  <a:gd name="connsiteX63" fmla="*/ 146906 w 451750"/>
                  <a:gd name="connsiteY63" fmla="*/ 0 h 301194"/>
                  <a:gd name="connsiteX64" fmla="*/ 442187 w 451750"/>
                  <a:gd name="connsiteY64" fmla="*/ 0 h 301194"/>
                  <a:gd name="connsiteX65" fmla="*/ 451750 w 451750"/>
                  <a:gd name="connsiteY65" fmla="*/ 9563 h 301194"/>
                  <a:gd name="connsiteX66" fmla="*/ 451750 w 451750"/>
                  <a:gd name="connsiteY66" fmla="*/ 36636 h 301194"/>
                  <a:gd name="connsiteX67" fmla="*/ 442187 w 451750"/>
                  <a:gd name="connsiteY67" fmla="*/ 46199 h 301194"/>
                  <a:gd name="connsiteX68" fmla="*/ 146906 w 451750"/>
                  <a:gd name="connsiteY68" fmla="*/ 46199 h 301194"/>
                  <a:gd name="connsiteX69" fmla="*/ 137343 w 451750"/>
                  <a:gd name="connsiteY69" fmla="*/ 36636 h 301194"/>
                  <a:gd name="connsiteX70" fmla="*/ 137343 w 451750"/>
                  <a:gd name="connsiteY70" fmla="*/ 9563 h 301194"/>
                  <a:gd name="connsiteX71" fmla="*/ 146906 w 451750"/>
                  <a:gd name="connsiteY71" fmla="*/ 0 h 301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451750" h="301194">
                    <a:moveTo>
                      <a:pt x="146903" y="254995"/>
                    </a:moveTo>
                    <a:lnTo>
                      <a:pt x="442184" y="254995"/>
                    </a:lnTo>
                    <a:cubicBezTo>
                      <a:pt x="447465" y="254995"/>
                      <a:pt x="451747" y="259277"/>
                      <a:pt x="451747" y="264558"/>
                    </a:cubicBezTo>
                    <a:lnTo>
                      <a:pt x="451747" y="291631"/>
                    </a:lnTo>
                    <a:cubicBezTo>
                      <a:pt x="451747" y="296912"/>
                      <a:pt x="447465" y="301194"/>
                      <a:pt x="442184" y="301194"/>
                    </a:cubicBezTo>
                    <a:lnTo>
                      <a:pt x="146903" y="301194"/>
                    </a:lnTo>
                    <a:cubicBezTo>
                      <a:pt x="141622" y="301194"/>
                      <a:pt x="137340" y="296912"/>
                      <a:pt x="137340" y="291631"/>
                    </a:cubicBezTo>
                    <a:lnTo>
                      <a:pt x="137340" y="264558"/>
                    </a:lnTo>
                    <a:cubicBezTo>
                      <a:pt x="137340" y="259277"/>
                      <a:pt x="141622" y="254995"/>
                      <a:pt x="146903" y="254995"/>
                    </a:cubicBezTo>
                    <a:close/>
                    <a:moveTo>
                      <a:pt x="9563" y="254995"/>
                    </a:moveTo>
                    <a:lnTo>
                      <a:pt x="83300" y="254995"/>
                    </a:lnTo>
                    <a:cubicBezTo>
                      <a:pt x="88581" y="254995"/>
                      <a:pt x="92863" y="259277"/>
                      <a:pt x="92863" y="264558"/>
                    </a:cubicBezTo>
                    <a:lnTo>
                      <a:pt x="92863" y="291631"/>
                    </a:lnTo>
                    <a:cubicBezTo>
                      <a:pt x="92863" y="296912"/>
                      <a:pt x="88581" y="301194"/>
                      <a:pt x="83300" y="301194"/>
                    </a:cubicBezTo>
                    <a:lnTo>
                      <a:pt x="9563" y="301194"/>
                    </a:lnTo>
                    <a:cubicBezTo>
                      <a:pt x="4282" y="301194"/>
                      <a:pt x="0" y="296912"/>
                      <a:pt x="0" y="291631"/>
                    </a:cubicBezTo>
                    <a:lnTo>
                      <a:pt x="0" y="264558"/>
                    </a:lnTo>
                    <a:cubicBezTo>
                      <a:pt x="0" y="259277"/>
                      <a:pt x="4282" y="254995"/>
                      <a:pt x="9563" y="254995"/>
                    </a:cubicBezTo>
                    <a:close/>
                    <a:moveTo>
                      <a:pt x="146904" y="169997"/>
                    </a:moveTo>
                    <a:lnTo>
                      <a:pt x="442185" y="169997"/>
                    </a:lnTo>
                    <a:cubicBezTo>
                      <a:pt x="447466" y="169997"/>
                      <a:pt x="451748" y="174279"/>
                      <a:pt x="451748" y="179560"/>
                    </a:cubicBezTo>
                    <a:lnTo>
                      <a:pt x="451748" y="206633"/>
                    </a:lnTo>
                    <a:cubicBezTo>
                      <a:pt x="451748" y="211914"/>
                      <a:pt x="447466" y="216196"/>
                      <a:pt x="442185" y="216196"/>
                    </a:cubicBezTo>
                    <a:lnTo>
                      <a:pt x="146904" y="216196"/>
                    </a:lnTo>
                    <a:cubicBezTo>
                      <a:pt x="141623" y="216196"/>
                      <a:pt x="137341" y="211914"/>
                      <a:pt x="137341" y="206633"/>
                    </a:cubicBezTo>
                    <a:lnTo>
                      <a:pt x="137341" y="179560"/>
                    </a:lnTo>
                    <a:cubicBezTo>
                      <a:pt x="137341" y="174279"/>
                      <a:pt x="141623" y="169997"/>
                      <a:pt x="146904" y="169997"/>
                    </a:cubicBezTo>
                    <a:close/>
                    <a:moveTo>
                      <a:pt x="9563" y="169997"/>
                    </a:moveTo>
                    <a:lnTo>
                      <a:pt x="83300" y="169997"/>
                    </a:lnTo>
                    <a:cubicBezTo>
                      <a:pt x="88581" y="169997"/>
                      <a:pt x="92863" y="174279"/>
                      <a:pt x="92863" y="179560"/>
                    </a:cubicBezTo>
                    <a:lnTo>
                      <a:pt x="92863" y="206633"/>
                    </a:lnTo>
                    <a:cubicBezTo>
                      <a:pt x="92863" y="211914"/>
                      <a:pt x="88581" y="216196"/>
                      <a:pt x="83300" y="216196"/>
                    </a:cubicBezTo>
                    <a:lnTo>
                      <a:pt x="9563" y="216196"/>
                    </a:lnTo>
                    <a:cubicBezTo>
                      <a:pt x="4282" y="216196"/>
                      <a:pt x="0" y="211914"/>
                      <a:pt x="0" y="206633"/>
                    </a:cubicBezTo>
                    <a:lnTo>
                      <a:pt x="0" y="179560"/>
                    </a:lnTo>
                    <a:cubicBezTo>
                      <a:pt x="0" y="174279"/>
                      <a:pt x="4282" y="169997"/>
                      <a:pt x="9563" y="169997"/>
                    </a:cubicBezTo>
                    <a:close/>
                    <a:moveTo>
                      <a:pt x="146903" y="84998"/>
                    </a:moveTo>
                    <a:lnTo>
                      <a:pt x="442184" y="84998"/>
                    </a:lnTo>
                    <a:cubicBezTo>
                      <a:pt x="447465" y="84998"/>
                      <a:pt x="451747" y="89280"/>
                      <a:pt x="451747" y="94561"/>
                    </a:cubicBezTo>
                    <a:lnTo>
                      <a:pt x="451747" y="121634"/>
                    </a:lnTo>
                    <a:cubicBezTo>
                      <a:pt x="451747" y="126915"/>
                      <a:pt x="447465" y="131197"/>
                      <a:pt x="442184" y="131197"/>
                    </a:cubicBezTo>
                    <a:lnTo>
                      <a:pt x="146903" y="131197"/>
                    </a:lnTo>
                    <a:cubicBezTo>
                      <a:pt x="141622" y="131197"/>
                      <a:pt x="137340" y="126915"/>
                      <a:pt x="137340" y="121634"/>
                    </a:cubicBezTo>
                    <a:lnTo>
                      <a:pt x="137340" y="94561"/>
                    </a:lnTo>
                    <a:cubicBezTo>
                      <a:pt x="137340" y="89280"/>
                      <a:pt x="141622" y="84998"/>
                      <a:pt x="146903" y="84998"/>
                    </a:cubicBezTo>
                    <a:close/>
                    <a:moveTo>
                      <a:pt x="9563" y="84998"/>
                    </a:moveTo>
                    <a:lnTo>
                      <a:pt x="83300" y="84998"/>
                    </a:lnTo>
                    <a:cubicBezTo>
                      <a:pt x="88581" y="84998"/>
                      <a:pt x="92863" y="89280"/>
                      <a:pt x="92863" y="94561"/>
                    </a:cubicBezTo>
                    <a:lnTo>
                      <a:pt x="92863" y="121634"/>
                    </a:lnTo>
                    <a:cubicBezTo>
                      <a:pt x="92863" y="126915"/>
                      <a:pt x="88581" y="131197"/>
                      <a:pt x="83300" y="131197"/>
                    </a:cubicBezTo>
                    <a:lnTo>
                      <a:pt x="9563" y="131197"/>
                    </a:lnTo>
                    <a:cubicBezTo>
                      <a:pt x="4282" y="131197"/>
                      <a:pt x="0" y="126915"/>
                      <a:pt x="0" y="121634"/>
                    </a:cubicBezTo>
                    <a:lnTo>
                      <a:pt x="0" y="94561"/>
                    </a:lnTo>
                    <a:cubicBezTo>
                      <a:pt x="0" y="89280"/>
                      <a:pt x="4282" y="84998"/>
                      <a:pt x="9563" y="84998"/>
                    </a:cubicBezTo>
                    <a:close/>
                    <a:moveTo>
                      <a:pt x="9564" y="1"/>
                    </a:moveTo>
                    <a:lnTo>
                      <a:pt x="83301" y="1"/>
                    </a:lnTo>
                    <a:cubicBezTo>
                      <a:pt x="88582" y="1"/>
                      <a:pt x="92864" y="4283"/>
                      <a:pt x="92864" y="9564"/>
                    </a:cubicBezTo>
                    <a:lnTo>
                      <a:pt x="92864" y="36637"/>
                    </a:lnTo>
                    <a:cubicBezTo>
                      <a:pt x="92864" y="41918"/>
                      <a:pt x="88582" y="46200"/>
                      <a:pt x="83301" y="46200"/>
                    </a:cubicBezTo>
                    <a:lnTo>
                      <a:pt x="9564" y="46200"/>
                    </a:lnTo>
                    <a:cubicBezTo>
                      <a:pt x="4283" y="46200"/>
                      <a:pt x="1" y="41918"/>
                      <a:pt x="1" y="36637"/>
                    </a:cubicBezTo>
                    <a:lnTo>
                      <a:pt x="1" y="9564"/>
                    </a:lnTo>
                    <a:cubicBezTo>
                      <a:pt x="1" y="4283"/>
                      <a:pt x="4283" y="1"/>
                      <a:pt x="9564" y="1"/>
                    </a:cubicBezTo>
                    <a:close/>
                    <a:moveTo>
                      <a:pt x="146906" y="0"/>
                    </a:moveTo>
                    <a:lnTo>
                      <a:pt x="442187" y="0"/>
                    </a:lnTo>
                    <a:cubicBezTo>
                      <a:pt x="447468" y="0"/>
                      <a:pt x="451750" y="4282"/>
                      <a:pt x="451750" y="9563"/>
                    </a:cubicBezTo>
                    <a:lnTo>
                      <a:pt x="451750" y="36636"/>
                    </a:lnTo>
                    <a:cubicBezTo>
                      <a:pt x="451750" y="41917"/>
                      <a:pt x="447468" y="46199"/>
                      <a:pt x="442187" y="46199"/>
                    </a:cubicBezTo>
                    <a:lnTo>
                      <a:pt x="146906" y="46199"/>
                    </a:lnTo>
                    <a:cubicBezTo>
                      <a:pt x="141625" y="46199"/>
                      <a:pt x="137343" y="41917"/>
                      <a:pt x="137343" y="36636"/>
                    </a:cubicBezTo>
                    <a:lnTo>
                      <a:pt x="137343" y="9563"/>
                    </a:lnTo>
                    <a:cubicBezTo>
                      <a:pt x="137343" y="4282"/>
                      <a:pt x="141625" y="0"/>
                      <a:pt x="146906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B1C1D08F-467E-4F4C-B0AF-C20AD1A8D792}"/>
                  </a:ext>
                </a:extLst>
              </p:cNvPr>
              <p:cNvSpPr/>
              <p:nvPr/>
            </p:nvSpPr>
            <p:spPr>
              <a:xfrm>
                <a:off x="12066277" y="3822357"/>
                <a:ext cx="543285" cy="39788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D8697A9B-A2FC-45AD-A979-5A21E9B9D288}"/>
                  </a:ext>
                </a:extLst>
              </p:cNvPr>
              <p:cNvSpPr/>
              <p:nvPr/>
            </p:nvSpPr>
            <p:spPr>
              <a:xfrm>
                <a:off x="12140596" y="3858434"/>
                <a:ext cx="394645" cy="307976"/>
              </a:xfrm>
              <a:custGeom>
                <a:avLst/>
                <a:gdLst>
                  <a:gd name="connsiteX0" fmla="*/ 0 w 785813"/>
                  <a:gd name="connsiteY0" fmla="*/ 527286 h 700821"/>
                  <a:gd name="connsiteX1" fmla="*/ 69056 w 785813"/>
                  <a:gd name="connsiteY1" fmla="*/ 470136 h 700821"/>
                  <a:gd name="connsiteX2" fmla="*/ 109538 w 785813"/>
                  <a:gd name="connsiteY2" fmla="*/ 441561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9056 w 785813"/>
                  <a:gd name="connsiteY1" fmla="*/ 470136 h 700821"/>
                  <a:gd name="connsiteX2" fmla="*/ 109538 w 785813"/>
                  <a:gd name="connsiteY2" fmla="*/ 441561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9056 w 785813"/>
                  <a:gd name="connsiteY1" fmla="*/ 470136 h 700821"/>
                  <a:gd name="connsiteX2" fmla="*/ 109538 w 785813"/>
                  <a:gd name="connsiteY2" fmla="*/ 441561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9056 w 785813"/>
                  <a:gd name="connsiteY1" fmla="*/ 471064 h 700821"/>
                  <a:gd name="connsiteX2" fmla="*/ 109538 w 785813"/>
                  <a:gd name="connsiteY2" fmla="*/ 441561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9056 w 785813"/>
                  <a:gd name="connsiteY1" fmla="*/ 471064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6273 w 785813"/>
                  <a:gd name="connsiteY1" fmla="*/ 486832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6273 w 785813"/>
                  <a:gd name="connsiteY1" fmla="*/ 486832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6273 w 785813"/>
                  <a:gd name="connsiteY1" fmla="*/ 486832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2563 w 785813"/>
                  <a:gd name="connsiteY1" fmla="*/ 487760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2563 w 785813"/>
                  <a:gd name="connsiteY1" fmla="*/ 487760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2563 w 785813"/>
                  <a:gd name="connsiteY1" fmla="*/ 487760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8 h 700823"/>
                  <a:gd name="connsiteX1" fmla="*/ 62563 w 785813"/>
                  <a:gd name="connsiteY1" fmla="*/ 487762 h 700823"/>
                  <a:gd name="connsiteX2" fmla="*/ 88205 w 785813"/>
                  <a:gd name="connsiteY2" fmla="*/ 448983 h 700823"/>
                  <a:gd name="connsiteX3" fmla="*/ 192881 w 785813"/>
                  <a:gd name="connsiteY3" fmla="*/ 529669 h 700823"/>
                  <a:gd name="connsiteX4" fmla="*/ 204788 w 785813"/>
                  <a:gd name="connsiteY4" fmla="*/ 1032 h 700823"/>
                  <a:gd name="connsiteX5" fmla="*/ 290513 w 785813"/>
                  <a:gd name="connsiteY5" fmla="*/ 686832 h 700823"/>
                  <a:gd name="connsiteX6" fmla="*/ 447675 w 785813"/>
                  <a:gd name="connsiteY6" fmla="*/ 451088 h 700823"/>
                  <a:gd name="connsiteX7" fmla="*/ 581025 w 785813"/>
                  <a:gd name="connsiteY7" fmla="*/ 310594 h 700823"/>
                  <a:gd name="connsiteX8" fmla="*/ 745331 w 785813"/>
                  <a:gd name="connsiteY8" fmla="*/ 422513 h 700823"/>
                  <a:gd name="connsiteX9" fmla="*/ 785813 w 785813"/>
                  <a:gd name="connsiteY9" fmla="*/ 448707 h 700823"/>
                  <a:gd name="connsiteX0" fmla="*/ 0 w 785813"/>
                  <a:gd name="connsiteY0" fmla="*/ 527288 h 700823"/>
                  <a:gd name="connsiteX1" fmla="*/ 62563 w 785813"/>
                  <a:gd name="connsiteY1" fmla="*/ 487762 h 700823"/>
                  <a:gd name="connsiteX2" fmla="*/ 88205 w 785813"/>
                  <a:gd name="connsiteY2" fmla="*/ 448983 h 700823"/>
                  <a:gd name="connsiteX3" fmla="*/ 192881 w 785813"/>
                  <a:gd name="connsiteY3" fmla="*/ 529669 h 700823"/>
                  <a:gd name="connsiteX4" fmla="*/ 204788 w 785813"/>
                  <a:gd name="connsiteY4" fmla="*/ 1032 h 700823"/>
                  <a:gd name="connsiteX5" fmla="*/ 290513 w 785813"/>
                  <a:gd name="connsiteY5" fmla="*/ 686832 h 700823"/>
                  <a:gd name="connsiteX6" fmla="*/ 447675 w 785813"/>
                  <a:gd name="connsiteY6" fmla="*/ 451088 h 700823"/>
                  <a:gd name="connsiteX7" fmla="*/ 581025 w 785813"/>
                  <a:gd name="connsiteY7" fmla="*/ 310594 h 700823"/>
                  <a:gd name="connsiteX8" fmla="*/ 745331 w 785813"/>
                  <a:gd name="connsiteY8" fmla="*/ 422513 h 700823"/>
                  <a:gd name="connsiteX9" fmla="*/ 785813 w 785813"/>
                  <a:gd name="connsiteY9" fmla="*/ 448707 h 700823"/>
                  <a:gd name="connsiteX0" fmla="*/ 0 w 785813"/>
                  <a:gd name="connsiteY0" fmla="*/ 527288 h 700823"/>
                  <a:gd name="connsiteX1" fmla="*/ 62563 w 785813"/>
                  <a:gd name="connsiteY1" fmla="*/ 487762 h 700823"/>
                  <a:gd name="connsiteX2" fmla="*/ 88205 w 785813"/>
                  <a:gd name="connsiteY2" fmla="*/ 448983 h 700823"/>
                  <a:gd name="connsiteX3" fmla="*/ 192881 w 785813"/>
                  <a:gd name="connsiteY3" fmla="*/ 529669 h 700823"/>
                  <a:gd name="connsiteX4" fmla="*/ 204788 w 785813"/>
                  <a:gd name="connsiteY4" fmla="*/ 1032 h 700823"/>
                  <a:gd name="connsiteX5" fmla="*/ 290513 w 785813"/>
                  <a:gd name="connsiteY5" fmla="*/ 686832 h 700823"/>
                  <a:gd name="connsiteX6" fmla="*/ 447675 w 785813"/>
                  <a:gd name="connsiteY6" fmla="*/ 451088 h 700823"/>
                  <a:gd name="connsiteX7" fmla="*/ 581025 w 785813"/>
                  <a:gd name="connsiteY7" fmla="*/ 310594 h 700823"/>
                  <a:gd name="connsiteX8" fmla="*/ 745331 w 785813"/>
                  <a:gd name="connsiteY8" fmla="*/ 422513 h 700823"/>
                  <a:gd name="connsiteX9" fmla="*/ 785813 w 785813"/>
                  <a:gd name="connsiteY9" fmla="*/ 448707 h 700823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88205 w 785813"/>
                  <a:gd name="connsiteY2" fmla="*/ 449038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262 h 700797"/>
                  <a:gd name="connsiteX1" fmla="*/ 62563 w 785813"/>
                  <a:gd name="connsiteY1" fmla="*/ 487736 h 700797"/>
                  <a:gd name="connsiteX2" fmla="*/ 88205 w 785813"/>
                  <a:gd name="connsiteY2" fmla="*/ 448957 h 700797"/>
                  <a:gd name="connsiteX3" fmla="*/ 206794 w 785813"/>
                  <a:gd name="connsiteY3" fmla="*/ 525933 h 700797"/>
                  <a:gd name="connsiteX4" fmla="*/ 204788 w 785813"/>
                  <a:gd name="connsiteY4" fmla="*/ 1006 h 700797"/>
                  <a:gd name="connsiteX5" fmla="*/ 290513 w 785813"/>
                  <a:gd name="connsiteY5" fmla="*/ 686806 h 700797"/>
                  <a:gd name="connsiteX6" fmla="*/ 447675 w 785813"/>
                  <a:gd name="connsiteY6" fmla="*/ 451062 h 700797"/>
                  <a:gd name="connsiteX7" fmla="*/ 581025 w 785813"/>
                  <a:gd name="connsiteY7" fmla="*/ 310568 h 700797"/>
                  <a:gd name="connsiteX8" fmla="*/ 745331 w 785813"/>
                  <a:gd name="connsiteY8" fmla="*/ 422487 h 700797"/>
                  <a:gd name="connsiteX9" fmla="*/ 785813 w 785813"/>
                  <a:gd name="connsiteY9" fmla="*/ 448681 h 700797"/>
                  <a:gd name="connsiteX0" fmla="*/ 0 w 785813"/>
                  <a:gd name="connsiteY0" fmla="*/ 527247 h 700782"/>
                  <a:gd name="connsiteX1" fmla="*/ 62563 w 785813"/>
                  <a:gd name="connsiteY1" fmla="*/ 487721 h 700782"/>
                  <a:gd name="connsiteX2" fmla="*/ 88205 w 785813"/>
                  <a:gd name="connsiteY2" fmla="*/ 448942 h 700782"/>
                  <a:gd name="connsiteX3" fmla="*/ 206794 w 785813"/>
                  <a:gd name="connsiteY3" fmla="*/ 525918 h 700782"/>
                  <a:gd name="connsiteX4" fmla="*/ 204788 w 785813"/>
                  <a:gd name="connsiteY4" fmla="*/ 991 h 700782"/>
                  <a:gd name="connsiteX5" fmla="*/ 290513 w 785813"/>
                  <a:gd name="connsiteY5" fmla="*/ 686791 h 700782"/>
                  <a:gd name="connsiteX6" fmla="*/ 447675 w 785813"/>
                  <a:gd name="connsiteY6" fmla="*/ 451047 h 700782"/>
                  <a:gd name="connsiteX7" fmla="*/ 581025 w 785813"/>
                  <a:gd name="connsiteY7" fmla="*/ 310553 h 700782"/>
                  <a:gd name="connsiteX8" fmla="*/ 745331 w 785813"/>
                  <a:gd name="connsiteY8" fmla="*/ 422472 h 700782"/>
                  <a:gd name="connsiteX9" fmla="*/ 785813 w 785813"/>
                  <a:gd name="connsiteY9" fmla="*/ 448666 h 700782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7184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7184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57 h 700892"/>
                  <a:gd name="connsiteX1" fmla="*/ 62563 w 785813"/>
                  <a:gd name="connsiteY1" fmla="*/ 487831 h 700892"/>
                  <a:gd name="connsiteX2" fmla="*/ 91915 w 785813"/>
                  <a:gd name="connsiteY2" fmla="*/ 447198 h 700892"/>
                  <a:gd name="connsiteX3" fmla="*/ 204011 w 785813"/>
                  <a:gd name="connsiteY3" fmla="*/ 525100 h 700892"/>
                  <a:gd name="connsiteX4" fmla="*/ 204788 w 785813"/>
                  <a:gd name="connsiteY4" fmla="*/ 1101 h 700892"/>
                  <a:gd name="connsiteX5" fmla="*/ 290513 w 785813"/>
                  <a:gd name="connsiteY5" fmla="*/ 686901 h 700892"/>
                  <a:gd name="connsiteX6" fmla="*/ 447675 w 785813"/>
                  <a:gd name="connsiteY6" fmla="*/ 451157 h 700892"/>
                  <a:gd name="connsiteX7" fmla="*/ 581025 w 785813"/>
                  <a:gd name="connsiteY7" fmla="*/ 310663 h 700892"/>
                  <a:gd name="connsiteX8" fmla="*/ 745331 w 785813"/>
                  <a:gd name="connsiteY8" fmla="*/ 422582 h 700892"/>
                  <a:gd name="connsiteX9" fmla="*/ 785813 w 785813"/>
                  <a:gd name="connsiteY9" fmla="*/ 448776 h 700892"/>
                  <a:gd name="connsiteX0" fmla="*/ 0 w 785813"/>
                  <a:gd name="connsiteY0" fmla="*/ 527305 h 700840"/>
                  <a:gd name="connsiteX1" fmla="*/ 62563 w 785813"/>
                  <a:gd name="connsiteY1" fmla="*/ 487779 h 700840"/>
                  <a:gd name="connsiteX2" fmla="*/ 91915 w 785813"/>
                  <a:gd name="connsiteY2" fmla="*/ 447146 h 700840"/>
                  <a:gd name="connsiteX3" fmla="*/ 204011 w 785813"/>
                  <a:gd name="connsiteY3" fmla="*/ 525048 h 700840"/>
                  <a:gd name="connsiteX4" fmla="*/ 204788 w 785813"/>
                  <a:gd name="connsiteY4" fmla="*/ 1049 h 700840"/>
                  <a:gd name="connsiteX5" fmla="*/ 290513 w 785813"/>
                  <a:gd name="connsiteY5" fmla="*/ 686849 h 700840"/>
                  <a:gd name="connsiteX6" fmla="*/ 447675 w 785813"/>
                  <a:gd name="connsiteY6" fmla="*/ 451105 h 700840"/>
                  <a:gd name="connsiteX7" fmla="*/ 581025 w 785813"/>
                  <a:gd name="connsiteY7" fmla="*/ 310611 h 700840"/>
                  <a:gd name="connsiteX8" fmla="*/ 745331 w 785813"/>
                  <a:gd name="connsiteY8" fmla="*/ 422530 h 700840"/>
                  <a:gd name="connsiteX9" fmla="*/ 785813 w 785813"/>
                  <a:gd name="connsiteY9" fmla="*/ 448724 h 700840"/>
                  <a:gd name="connsiteX0" fmla="*/ 0 w 785813"/>
                  <a:gd name="connsiteY0" fmla="*/ 527305 h 700840"/>
                  <a:gd name="connsiteX1" fmla="*/ 62563 w 785813"/>
                  <a:gd name="connsiteY1" fmla="*/ 487779 h 700840"/>
                  <a:gd name="connsiteX2" fmla="*/ 91915 w 785813"/>
                  <a:gd name="connsiteY2" fmla="*/ 447146 h 700840"/>
                  <a:gd name="connsiteX3" fmla="*/ 204011 w 785813"/>
                  <a:gd name="connsiteY3" fmla="*/ 525048 h 700840"/>
                  <a:gd name="connsiteX4" fmla="*/ 204788 w 785813"/>
                  <a:gd name="connsiteY4" fmla="*/ 1049 h 700840"/>
                  <a:gd name="connsiteX5" fmla="*/ 290513 w 785813"/>
                  <a:gd name="connsiteY5" fmla="*/ 686849 h 700840"/>
                  <a:gd name="connsiteX6" fmla="*/ 447675 w 785813"/>
                  <a:gd name="connsiteY6" fmla="*/ 451105 h 700840"/>
                  <a:gd name="connsiteX7" fmla="*/ 581025 w 785813"/>
                  <a:gd name="connsiteY7" fmla="*/ 310611 h 700840"/>
                  <a:gd name="connsiteX8" fmla="*/ 745331 w 785813"/>
                  <a:gd name="connsiteY8" fmla="*/ 422530 h 700840"/>
                  <a:gd name="connsiteX9" fmla="*/ 785813 w 785813"/>
                  <a:gd name="connsiteY9" fmla="*/ 448724 h 700840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47675 w 785813"/>
                  <a:gd name="connsiteY6" fmla="*/ 450056 h 685800"/>
                  <a:gd name="connsiteX7" fmla="*/ 581025 w 785813"/>
                  <a:gd name="connsiteY7" fmla="*/ 309562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581025 w 785813"/>
                  <a:gd name="connsiteY7" fmla="*/ 309562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581025 w 785813"/>
                  <a:gd name="connsiteY7" fmla="*/ 309562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693389 w 785813"/>
                  <a:gd name="connsiteY8" fmla="*/ 407568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693389 w 785813"/>
                  <a:gd name="connsiteY8" fmla="*/ 407568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1939 h 685800"/>
                  <a:gd name="connsiteX8" fmla="*/ 693389 w 785813"/>
                  <a:gd name="connsiteY8" fmla="*/ 407568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1939 h 685800"/>
                  <a:gd name="connsiteX8" fmla="*/ 693389 w 785813"/>
                  <a:gd name="connsiteY8" fmla="*/ 407568 h 685800"/>
                  <a:gd name="connsiteX9" fmla="*/ 785813 w 785813"/>
                  <a:gd name="connsiteY9" fmla="*/ 447675 h 685800"/>
                  <a:gd name="connsiteX0" fmla="*/ 0 w 752422"/>
                  <a:gd name="connsiteY0" fmla="*/ 526256 h 685800"/>
                  <a:gd name="connsiteX1" fmla="*/ 62563 w 752422"/>
                  <a:gd name="connsiteY1" fmla="*/ 486730 h 685800"/>
                  <a:gd name="connsiteX2" fmla="*/ 91915 w 752422"/>
                  <a:gd name="connsiteY2" fmla="*/ 446097 h 685800"/>
                  <a:gd name="connsiteX3" fmla="*/ 204011 w 752422"/>
                  <a:gd name="connsiteY3" fmla="*/ 523999 h 685800"/>
                  <a:gd name="connsiteX4" fmla="*/ 204788 w 752422"/>
                  <a:gd name="connsiteY4" fmla="*/ 0 h 685800"/>
                  <a:gd name="connsiteX5" fmla="*/ 290513 w 752422"/>
                  <a:gd name="connsiteY5" fmla="*/ 685800 h 685800"/>
                  <a:gd name="connsiteX6" fmla="*/ 481994 w 752422"/>
                  <a:gd name="connsiteY6" fmla="*/ 463042 h 685800"/>
                  <a:gd name="connsiteX7" fmla="*/ 603286 w 752422"/>
                  <a:gd name="connsiteY7" fmla="*/ 291939 h 685800"/>
                  <a:gd name="connsiteX8" fmla="*/ 693389 w 752422"/>
                  <a:gd name="connsiteY8" fmla="*/ 407568 h 685800"/>
                  <a:gd name="connsiteX9" fmla="*/ 752422 w 752422"/>
                  <a:gd name="connsiteY9" fmla="*/ 445820 h 685800"/>
                  <a:gd name="connsiteX0" fmla="*/ 0 w 752422"/>
                  <a:gd name="connsiteY0" fmla="*/ 526256 h 685800"/>
                  <a:gd name="connsiteX1" fmla="*/ 62563 w 752422"/>
                  <a:gd name="connsiteY1" fmla="*/ 486730 h 685800"/>
                  <a:gd name="connsiteX2" fmla="*/ 91915 w 752422"/>
                  <a:gd name="connsiteY2" fmla="*/ 446097 h 685800"/>
                  <a:gd name="connsiteX3" fmla="*/ 204011 w 752422"/>
                  <a:gd name="connsiteY3" fmla="*/ 523999 h 685800"/>
                  <a:gd name="connsiteX4" fmla="*/ 204788 w 752422"/>
                  <a:gd name="connsiteY4" fmla="*/ 0 h 685800"/>
                  <a:gd name="connsiteX5" fmla="*/ 290513 w 752422"/>
                  <a:gd name="connsiteY5" fmla="*/ 685800 h 685800"/>
                  <a:gd name="connsiteX6" fmla="*/ 481994 w 752422"/>
                  <a:gd name="connsiteY6" fmla="*/ 463042 h 685800"/>
                  <a:gd name="connsiteX7" fmla="*/ 603286 w 752422"/>
                  <a:gd name="connsiteY7" fmla="*/ 291939 h 685800"/>
                  <a:gd name="connsiteX8" fmla="*/ 693389 w 752422"/>
                  <a:gd name="connsiteY8" fmla="*/ 407568 h 685800"/>
                  <a:gd name="connsiteX9" fmla="*/ 752422 w 752422"/>
                  <a:gd name="connsiteY9" fmla="*/ 445820 h 685800"/>
                  <a:gd name="connsiteX0" fmla="*/ 0 w 791379"/>
                  <a:gd name="connsiteY0" fmla="*/ 526256 h 685800"/>
                  <a:gd name="connsiteX1" fmla="*/ 62563 w 791379"/>
                  <a:gd name="connsiteY1" fmla="*/ 486730 h 685800"/>
                  <a:gd name="connsiteX2" fmla="*/ 91915 w 791379"/>
                  <a:gd name="connsiteY2" fmla="*/ 446097 h 685800"/>
                  <a:gd name="connsiteX3" fmla="*/ 204011 w 791379"/>
                  <a:gd name="connsiteY3" fmla="*/ 523999 h 685800"/>
                  <a:gd name="connsiteX4" fmla="*/ 204788 w 791379"/>
                  <a:gd name="connsiteY4" fmla="*/ 0 h 685800"/>
                  <a:gd name="connsiteX5" fmla="*/ 290513 w 791379"/>
                  <a:gd name="connsiteY5" fmla="*/ 685800 h 685800"/>
                  <a:gd name="connsiteX6" fmla="*/ 481994 w 791379"/>
                  <a:gd name="connsiteY6" fmla="*/ 463042 h 685800"/>
                  <a:gd name="connsiteX7" fmla="*/ 603286 w 791379"/>
                  <a:gd name="connsiteY7" fmla="*/ 291939 h 685800"/>
                  <a:gd name="connsiteX8" fmla="*/ 693389 w 791379"/>
                  <a:gd name="connsiteY8" fmla="*/ 407568 h 685800"/>
                  <a:gd name="connsiteX9" fmla="*/ 791379 w 791379"/>
                  <a:gd name="connsiteY9" fmla="*/ 453240 h 685800"/>
                  <a:gd name="connsiteX0" fmla="*/ 0 w 791379"/>
                  <a:gd name="connsiteY0" fmla="*/ 526256 h 685800"/>
                  <a:gd name="connsiteX1" fmla="*/ 62563 w 791379"/>
                  <a:gd name="connsiteY1" fmla="*/ 486730 h 685800"/>
                  <a:gd name="connsiteX2" fmla="*/ 91915 w 791379"/>
                  <a:gd name="connsiteY2" fmla="*/ 446097 h 685800"/>
                  <a:gd name="connsiteX3" fmla="*/ 204011 w 791379"/>
                  <a:gd name="connsiteY3" fmla="*/ 523999 h 685800"/>
                  <a:gd name="connsiteX4" fmla="*/ 204788 w 791379"/>
                  <a:gd name="connsiteY4" fmla="*/ 0 h 685800"/>
                  <a:gd name="connsiteX5" fmla="*/ 290513 w 791379"/>
                  <a:gd name="connsiteY5" fmla="*/ 685800 h 685800"/>
                  <a:gd name="connsiteX6" fmla="*/ 481994 w 791379"/>
                  <a:gd name="connsiteY6" fmla="*/ 463042 h 685800"/>
                  <a:gd name="connsiteX7" fmla="*/ 603286 w 791379"/>
                  <a:gd name="connsiteY7" fmla="*/ 291939 h 685800"/>
                  <a:gd name="connsiteX8" fmla="*/ 693389 w 791379"/>
                  <a:gd name="connsiteY8" fmla="*/ 407568 h 685800"/>
                  <a:gd name="connsiteX9" fmla="*/ 791379 w 791379"/>
                  <a:gd name="connsiteY9" fmla="*/ 453240 h 685800"/>
                  <a:gd name="connsiteX0" fmla="*/ 0 w 791379"/>
                  <a:gd name="connsiteY0" fmla="*/ 585340 h 744884"/>
                  <a:gd name="connsiteX1" fmla="*/ 62563 w 791379"/>
                  <a:gd name="connsiteY1" fmla="*/ 545814 h 744884"/>
                  <a:gd name="connsiteX2" fmla="*/ 91915 w 791379"/>
                  <a:gd name="connsiteY2" fmla="*/ 505181 h 744884"/>
                  <a:gd name="connsiteX3" fmla="*/ 204011 w 791379"/>
                  <a:gd name="connsiteY3" fmla="*/ 583083 h 744884"/>
                  <a:gd name="connsiteX4" fmla="*/ 204788 w 791379"/>
                  <a:gd name="connsiteY4" fmla="*/ 59084 h 744884"/>
                  <a:gd name="connsiteX5" fmla="*/ 211293 w 791379"/>
                  <a:gd name="connsiteY5" fmla="*/ 89141 h 744884"/>
                  <a:gd name="connsiteX6" fmla="*/ 290513 w 791379"/>
                  <a:gd name="connsiteY6" fmla="*/ 744884 h 744884"/>
                  <a:gd name="connsiteX7" fmla="*/ 481994 w 791379"/>
                  <a:gd name="connsiteY7" fmla="*/ 522126 h 744884"/>
                  <a:gd name="connsiteX8" fmla="*/ 603286 w 791379"/>
                  <a:gd name="connsiteY8" fmla="*/ 351023 h 744884"/>
                  <a:gd name="connsiteX9" fmla="*/ 693389 w 791379"/>
                  <a:gd name="connsiteY9" fmla="*/ 466652 h 744884"/>
                  <a:gd name="connsiteX10" fmla="*/ 791379 w 791379"/>
                  <a:gd name="connsiteY10" fmla="*/ 512324 h 744884"/>
                  <a:gd name="connsiteX0" fmla="*/ 0 w 791379"/>
                  <a:gd name="connsiteY0" fmla="*/ 554003 h 713547"/>
                  <a:gd name="connsiteX1" fmla="*/ 62563 w 791379"/>
                  <a:gd name="connsiteY1" fmla="*/ 514477 h 713547"/>
                  <a:gd name="connsiteX2" fmla="*/ 91915 w 791379"/>
                  <a:gd name="connsiteY2" fmla="*/ 473844 h 713547"/>
                  <a:gd name="connsiteX3" fmla="*/ 204011 w 791379"/>
                  <a:gd name="connsiteY3" fmla="*/ 551746 h 713547"/>
                  <a:gd name="connsiteX4" fmla="*/ 207463 w 791379"/>
                  <a:gd name="connsiteY4" fmla="*/ 102636 h 713547"/>
                  <a:gd name="connsiteX5" fmla="*/ 211293 w 791379"/>
                  <a:gd name="connsiteY5" fmla="*/ 57804 h 713547"/>
                  <a:gd name="connsiteX6" fmla="*/ 290513 w 791379"/>
                  <a:gd name="connsiteY6" fmla="*/ 713547 h 713547"/>
                  <a:gd name="connsiteX7" fmla="*/ 481994 w 791379"/>
                  <a:gd name="connsiteY7" fmla="*/ 490789 h 713547"/>
                  <a:gd name="connsiteX8" fmla="*/ 603286 w 791379"/>
                  <a:gd name="connsiteY8" fmla="*/ 319686 h 713547"/>
                  <a:gd name="connsiteX9" fmla="*/ 693389 w 791379"/>
                  <a:gd name="connsiteY9" fmla="*/ 435315 h 713547"/>
                  <a:gd name="connsiteX10" fmla="*/ 791379 w 791379"/>
                  <a:gd name="connsiteY10" fmla="*/ 480987 h 713547"/>
                  <a:gd name="connsiteX0" fmla="*/ 0 w 791379"/>
                  <a:gd name="connsiteY0" fmla="*/ 541094 h 700638"/>
                  <a:gd name="connsiteX1" fmla="*/ 62563 w 791379"/>
                  <a:gd name="connsiteY1" fmla="*/ 501568 h 700638"/>
                  <a:gd name="connsiteX2" fmla="*/ 91915 w 791379"/>
                  <a:gd name="connsiteY2" fmla="*/ 460935 h 700638"/>
                  <a:gd name="connsiteX3" fmla="*/ 204011 w 791379"/>
                  <a:gd name="connsiteY3" fmla="*/ 538837 h 700638"/>
                  <a:gd name="connsiteX4" fmla="*/ 207463 w 791379"/>
                  <a:gd name="connsiteY4" fmla="*/ 89727 h 700638"/>
                  <a:gd name="connsiteX5" fmla="*/ 211293 w 791379"/>
                  <a:gd name="connsiteY5" fmla="*/ 44895 h 700638"/>
                  <a:gd name="connsiteX6" fmla="*/ 290513 w 791379"/>
                  <a:gd name="connsiteY6" fmla="*/ 700638 h 700638"/>
                  <a:gd name="connsiteX7" fmla="*/ 481994 w 791379"/>
                  <a:gd name="connsiteY7" fmla="*/ 477880 h 700638"/>
                  <a:gd name="connsiteX8" fmla="*/ 603286 w 791379"/>
                  <a:gd name="connsiteY8" fmla="*/ 306777 h 700638"/>
                  <a:gd name="connsiteX9" fmla="*/ 693389 w 791379"/>
                  <a:gd name="connsiteY9" fmla="*/ 422406 h 700638"/>
                  <a:gd name="connsiteX10" fmla="*/ 791379 w 791379"/>
                  <a:gd name="connsiteY10" fmla="*/ 468078 h 700638"/>
                  <a:gd name="connsiteX0" fmla="*/ 0 w 791379"/>
                  <a:gd name="connsiteY0" fmla="*/ 506900 h 666444"/>
                  <a:gd name="connsiteX1" fmla="*/ 62563 w 791379"/>
                  <a:gd name="connsiteY1" fmla="*/ 467374 h 666444"/>
                  <a:gd name="connsiteX2" fmla="*/ 91915 w 791379"/>
                  <a:gd name="connsiteY2" fmla="*/ 426741 h 666444"/>
                  <a:gd name="connsiteX3" fmla="*/ 204011 w 791379"/>
                  <a:gd name="connsiteY3" fmla="*/ 504643 h 666444"/>
                  <a:gd name="connsiteX4" fmla="*/ 207463 w 791379"/>
                  <a:gd name="connsiteY4" fmla="*/ 55533 h 666444"/>
                  <a:gd name="connsiteX5" fmla="*/ 218425 w 791379"/>
                  <a:gd name="connsiteY5" fmla="*/ 56169 h 666444"/>
                  <a:gd name="connsiteX6" fmla="*/ 290513 w 791379"/>
                  <a:gd name="connsiteY6" fmla="*/ 666444 h 666444"/>
                  <a:gd name="connsiteX7" fmla="*/ 481994 w 791379"/>
                  <a:gd name="connsiteY7" fmla="*/ 443686 h 666444"/>
                  <a:gd name="connsiteX8" fmla="*/ 603286 w 791379"/>
                  <a:gd name="connsiteY8" fmla="*/ 272583 h 666444"/>
                  <a:gd name="connsiteX9" fmla="*/ 693389 w 791379"/>
                  <a:gd name="connsiteY9" fmla="*/ 388212 h 666444"/>
                  <a:gd name="connsiteX10" fmla="*/ 791379 w 791379"/>
                  <a:gd name="connsiteY10" fmla="*/ 433884 h 666444"/>
                  <a:gd name="connsiteX0" fmla="*/ 0 w 791379"/>
                  <a:gd name="connsiteY0" fmla="*/ 489672 h 649216"/>
                  <a:gd name="connsiteX1" fmla="*/ 62563 w 791379"/>
                  <a:gd name="connsiteY1" fmla="*/ 450146 h 649216"/>
                  <a:gd name="connsiteX2" fmla="*/ 91915 w 791379"/>
                  <a:gd name="connsiteY2" fmla="*/ 409513 h 649216"/>
                  <a:gd name="connsiteX3" fmla="*/ 204011 w 791379"/>
                  <a:gd name="connsiteY3" fmla="*/ 487415 h 649216"/>
                  <a:gd name="connsiteX4" fmla="*/ 207463 w 791379"/>
                  <a:gd name="connsiteY4" fmla="*/ 38305 h 649216"/>
                  <a:gd name="connsiteX5" fmla="*/ 218425 w 791379"/>
                  <a:gd name="connsiteY5" fmla="*/ 38941 h 649216"/>
                  <a:gd name="connsiteX6" fmla="*/ 290513 w 791379"/>
                  <a:gd name="connsiteY6" fmla="*/ 649216 h 649216"/>
                  <a:gd name="connsiteX7" fmla="*/ 481994 w 791379"/>
                  <a:gd name="connsiteY7" fmla="*/ 426458 h 649216"/>
                  <a:gd name="connsiteX8" fmla="*/ 603286 w 791379"/>
                  <a:gd name="connsiteY8" fmla="*/ 255355 h 649216"/>
                  <a:gd name="connsiteX9" fmla="*/ 693389 w 791379"/>
                  <a:gd name="connsiteY9" fmla="*/ 370984 h 649216"/>
                  <a:gd name="connsiteX10" fmla="*/ 791379 w 791379"/>
                  <a:gd name="connsiteY10" fmla="*/ 416656 h 649216"/>
                  <a:gd name="connsiteX0" fmla="*/ 0 w 791379"/>
                  <a:gd name="connsiteY0" fmla="*/ 489672 h 665434"/>
                  <a:gd name="connsiteX1" fmla="*/ 62563 w 791379"/>
                  <a:gd name="connsiteY1" fmla="*/ 450146 h 665434"/>
                  <a:gd name="connsiteX2" fmla="*/ 91915 w 791379"/>
                  <a:gd name="connsiteY2" fmla="*/ 409513 h 665434"/>
                  <a:gd name="connsiteX3" fmla="*/ 204011 w 791379"/>
                  <a:gd name="connsiteY3" fmla="*/ 487415 h 665434"/>
                  <a:gd name="connsiteX4" fmla="*/ 207463 w 791379"/>
                  <a:gd name="connsiteY4" fmla="*/ 38305 h 665434"/>
                  <a:gd name="connsiteX5" fmla="*/ 218425 w 791379"/>
                  <a:gd name="connsiteY5" fmla="*/ 38941 h 665434"/>
                  <a:gd name="connsiteX6" fmla="*/ 267460 w 791379"/>
                  <a:gd name="connsiteY6" fmla="*/ 580102 h 665434"/>
                  <a:gd name="connsiteX7" fmla="*/ 290513 w 791379"/>
                  <a:gd name="connsiteY7" fmla="*/ 649216 h 665434"/>
                  <a:gd name="connsiteX8" fmla="*/ 481994 w 791379"/>
                  <a:gd name="connsiteY8" fmla="*/ 426458 h 665434"/>
                  <a:gd name="connsiteX9" fmla="*/ 603286 w 791379"/>
                  <a:gd name="connsiteY9" fmla="*/ 255355 h 665434"/>
                  <a:gd name="connsiteX10" fmla="*/ 693389 w 791379"/>
                  <a:gd name="connsiteY10" fmla="*/ 370984 h 665434"/>
                  <a:gd name="connsiteX11" fmla="*/ 791379 w 791379"/>
                  <a:gd name="connsiteY11" fmla="*/ 416656 h 665434"/>
                  <a:gd name="connsiteX0" fmla="*/ 0 w 791379"/>
                  <a:gd name="connsiteY0" fmla="*/ 489672 h 664647"/>
                  <a:gd name="connsiteX1" fmla="*/ 62563 w 791379"/>
                  <a:gd name="connsiteY1" fmla="*/ 450146 h 664647"/>
                  <a:gd name="connsiteX2" fmla="*/ 91915 w 791379"/>
                  <a:gd name="connsiteY2" fmla="*/ 409513 h 664647"/>
                  <a:gd name="connsiteX3" fmla="*/ 204011 w 791379"/>
                  <a:gd name="connsiteY3" fmla="*/ 487415 h 664647"/>
                  <a:gd name="connsiteX4" fmla="*/ 207463 w 791379"/>
                  <a:gd name="connsiteY4" fmla="*/ 38305 h 664647"/>
                  <a:gd name="connsiteX5" fmla="*/ 218425 w 791379"/>
                  <a:gd name="connsiteY5" fmla="*/ 38941 h 664647"/>
                  <a:gd name="connsiteX6" fmla="*/ 275484 w 791379"/>
                  <a:gd name="connsiteY6" fmla="*/ 577428 h 664647"/>
                  <a:gd name="connsiteX7" fmla="*/ 290513 w 791379"/>
                  <a:gd name="connsiteY7" fmla="*/ 649216 h 664647"/>
                  <a:gd name="connsiteX8" fmla="*/ 481994 w 791379"/>
                  <a:gd name="connsiteY8" fmla="*/ 426458 h 664647"/>
                  <a:gd name="connsiteX9" fmla="*/ 603286 w 791379"/>
                  <a:gd name="connsiteY9" fmla="*/ 255355 h 664647"/>
                  <a:gd name="connsiteX10" fmla="*/ 693389 w 791379"/>
                  <a:gd name="connsiteY10" fmla="*/ 370984 h 664647"/>
                  <a:gd name="connsiteX11" fmla="*/ 791379 w 791379"/>
                  <a:gd name="connsiteY11" fmla="*/ 416656 h 664647"/>
                  <a:gd name="connsiteX0" fmla="*/ 0 w 791379"/>
                  <a:gd name="connsiteY0" fmla="*/ 489672 h 658593"/>
                  <a:gd name="connsiteX1" fmla="*/ 62563 w 791379"/>
                  <a:gd name="connsiteY1" fmla="*/ 450146 h 658593"/>
                  <a:gd name="connsiteX2" fmla="*/ 91915 w 791379"/>
                  <a:gd name="connsiteY2" fmla="*/ 409513 h 658593"/>
                  <a:gd name="connsiteX3" fmla="*/ 204011 w 791379"/>
                  <a:gd name="connsiteY3" fmla="*/ 487415 h 658593"/>
                  <a:gd name="connsiteX4" fmla="*/ 207463 w 791379"/>
                  <a:gd name="connsiteY4" fmla="*/ 38305 h 658593"/>
                  <a:gd name="connsiteX5" fmla="*/ 218425 w 791379"/>
                  <a:gd name="connsiteY5" fmla="*/ 38941 h 658593"/>
                  <a:gd name="connsiteX6" fmla="*/ 275484 w 791379"/>
                  <a:gd name="connsiteY6" fmla="*/ 577428 h 658593"/>
                  <a:gd name="connsiteX7" fmla="*/ 290513 w 791379"/>
                  <a:gd name="connsiteY7" fmla="*/ 649216 h 658593"/>
                  <a:gd name="connsiteX8" fmla="*/ 481994 w 791379"/>
                  <a:gd name="connsiteY8" fmla="*/ 426458 h 658593"/>
                  <a:gd name="connsiteX9" fmla="*/ 603286 w 791379"/>
                  <a:gd name="connsiteY9" fmla="*/ 255355 h 658593"/>
                  <a:gd name="connsiteX10" fmla="*/ 693389 w 791379"/>
                  <a:gd name="connsiteY10" fmla="*/ 370984 h 658593"/>
                  <a:gd name="connsiteX11" fmla="*/ 791379 w 791379"/>
                  <a:gd name="connsiteY11" fmla="*/ 416656 h 658593"/>
                  <a:gd name="connsiteX0" fmla="*/ 0 w 791379"/>
                  <a:gd name="connsiteY0" fmla="*/ 489672 h 623191"/>
                  <a:gd name="connsiteX1" fmla="*/ 62563 w 791379"/>
                  <a:gd name="connsiteY1" fmla="*/ 450146 h 623191"/>
                  <a:gd name="connsiteX2" fmla="*/ 91915 w 791379"/>
                  <a:gd name="connsiteY2" fmla="*/ 409513 h 623191"/>
                  <a:gd name="connsiteX3" fmla="*/ 204011 w 791379"/>
                  <a:gd name="connsiteY3" fmla="*/ 487415 h 623191"/>
                  <a:gd name="connsiteX4" fmla="*/ 207463 w 791379"/>
                  <a:gd name="connsiteY4" fmla="*/ 38305 h 623191"/>
                  <a:gd name="connsiteX5" fmla="*/ 218425 w 791379"/>
                  <a:gd name="connsiteY5" fmla="*/ 38941 h 623191"/>
                  <a:gd name="connsiteX6" fmla="*/ 275484 w 791379"/>
                  <a:gd name="connsiteY6" fmla="*/ 577428 h 623191"/>
                  <a:gd name="connsiteX7" fmla="*/ 309235 w 791379"/>
                  <a:gd name="connsiteY7" fmla="*/ 597507 h 623191"/>
                  <a:gd name="connsiteX8" fmla="*/ 481994 w 791379"/>
                  <a:gd name="connsiteY8" fmla="*/ 426458 h 623191"/>
                  <a:gd name="connsiteX9" fmla="*/ 603286 w 791379"/>
                  <a:gd name="connsiteY9" fmla="*/ 255355 h 623191"/>
                  <a:gd name="connsiteX10" fmla="*/ 693389 w 791379"/>
                  <a:gd name="connsiteY10" fmla="*/ 370984 h 623191"/>
                  <a:gd name="connsiteX11" fmla="*/ 791379 w 791379"/>
                  <a:gd name="connsiteY11" fmla="*/ 416656 h 623191"/>
                  <a:gd name="connsiteX0" fmla="*/ 0 w 791379"/>
                  <a:gd name="connsiteY0" fmla="*/ 489672 h 623191"/>
                  <a:gd name="connsiteX1" fmla="*/ 62563 w 791379"/>
                  <a:gd name="connsiteY1" fmla="*/ 450146 h 623191"/>
                  <a:gd name="connsiteX2" fmla="*/ 91915 w 791379"/>
                  <a:gd name="connsiteY2" fmla="*/ 409513 h 623191"/>
                  <a:gd name="connsiteX3" fmla="*/ 204011 w 791379"/>
                  <a:gd name="connsiteY3" fmla="*/ 487415 h 623191"/>
                  <a:gd name="connsiteX4" fmla="*/ 207463 w 791379"/>
                  <a:gd name="connsiteY4" fmla="*/ 38305 h 623191"/>
                  <a:gd name="connsiteX5" fmla="*/ 218425 w 791379"/>
                  <a:gd name="connsiteY5" fmla="*/ 38941 h 623191"/>
                  <a:gd name="connsiteX6" fmla="*/ 275484 w 791379"/>
                  <a:gd name="connsiteY6" fmla="*/ 577428 h 623191"/>
                  <a:gd name="connsiteX7" fmla="*/ 309235 w 791379"/>
                  <a:gd name="connsiteY7" fmla="*/ 597507 h 623191"/>
                  <a:gd name="connsiteX8" fmla="*/ 481994 w 791379"/>
                  <a:gd name="connsiteY8" fmla="*/ 426458 h 623191"/>
                  <a:gd name="connsiteX9" fmla="*/ 603286 w 791379"/>
                  <a:gd name="connsiteY9" fmla="*/ 255355 h 623191"/>
                  <a:gd name="connsiteX10" fmla="*/ 693389 w 791379"/>
                  <a:gd name="connsiteY10" fmla="*/ 370984 h 623191"/>
                  <a:gd name="connsiteX11" fmla="*/ 791379 w 791379"/>
                  <a:gd name="connsiteY11" fmla="*/ 416656 h 623191"/>
                  <a:gd name="connsiteX0" fmla="*/ 0 w 791379"/>
                  <a:gd name="connsiteY0" fmla="*/ 489672 h 627575"/>
                  <a:gd name="connsiteX1" fmla="*/ 62563 w 791379"/>
                  <a:gd name="connsiteY1" fmla="*/ 450146 h 627575"/>
                  <a:gd name="connsiteX2" fmla="*/ 91915 w 791379"/>
                  <a:gd name="connsiteY2" fmla="*/ 409513 h 627575"/>
                  <a:gd name="connsiteX3" fmla="*/ 204011 w 791379"/>
                  <a:gd name="connsiteY3" fmla="*/ 487415 h 627575"/>
                  <a:gd name="connsiteX4" fmla="*/ 207463 w 791379"/>
                  <a:gd name="connsiteY4" fmla="*/ 38305 h 627575"/>
                  <a:gd name="connsiteX5" fmla="*/ 218425 w 791379"/>
                  <a:gd name="connsiteY5" fmla="*/ 38941 h 627575"/>
                  <a:gd name="connsiteX6" fmla="*/ 275484 w 791379"/>
                  <a:gd name="connsiteY6" fmla="*/ 577428 h 627575"/>
                  <a:gd name="connsiteX7" fmla="*/ 309235 w 791379"/>
                  <a:gd name="connsiteY7" fmla="*/ 597507 h 627575"/>
                  <a:gd name="connsiteX8" fmla="*/ 481994 w 791379"/>
                  <a:gd name="connsiteY8" fmla="*/ 426458 h 627575"/>
                  <a:gd name="connsiteX9" fmla="*/ 603286 w 791379"/>
                  <a:gd name="connsiteY9" fmla="*/ 255355 h 627575"/>
                  <a:gd name="connsiteX10" fmla="*/ 693389 w 791379"/>
                  <a:gd name="connsiteY10" fmla="*/ 370984 h 627575"/>
                  <a:gd name="connsiteX11" fmla="*/ 791379 w 791379"/>
                  <a:gd name="connsiteY11" fmla="*/ 416656 h 627575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204011 w 791379"/>
                  <a:gd name="connsiteY3" fmla="*/ 487415 h 621933"/>
                  <a:gd name="connsiteX4" fmla="*/ 207463 w 791379"/>
                  <a:gd name="connsiteY4" fmla="*/ 38305 h 621933"/>
                  <a:gd name="connsiteX5" fmla="*/ 218425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1994 w 791379"/>
                  <a:gd name="connsiteY8" fmla="*/ 42645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204011 w 791379"/>
                  <a:gd name="connsiteY3" fmla="*/ 487415 h 621933"/>
                  <a:gd name="connsiteX4" fmla="*/ 207463 w 791379"/>
                  <a:gd name="connsiteY4" fmla="*/ 38305 h 621933"/>
                  <a:gd name="connsiteX5" fmla="*/ 218425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204011 w 791379"/>
                  <a:gd name="connsiteY3" fmla="*/ 487415 h 621933"/>
                  <a:gd name="connsiteX4" fmla="*/ 207463 w 791379"/>
                  <a:gd name="connsiteY4" fmla="*/ 38305 h 621933"/>
                  <a:gd name="connsiteX5" fmla="*/ 218425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195987 w 791379"/>
                  <a:gd name="connsiteY3" fmla="*/ 487415 h 621933"/>
                  <a:gd name="connsiteX4" fmla="*/ 207463 w 791379"/>
                  <a:gd name="connsiteY4" fmla="*/ 38305 h 621933"/>
                  <a:gd name="connsiteX5" fmla="*/ 218425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195987 w 791379"/>
                  <a:gd name="connsiteY3" fmla="*/ 487415 h 621933"/>
                  <a:gd name="connsiteX4" fmla="*/ 207463 w 791379"/>
                  <a:gd name="connsiteY4" fmla="*/ 38305 h 621933"/>
                  <a:gd name="connsiteX5" fmla="*/ 229123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195987 w 791379"/>
                  <a:gd name="connsiteY3" fmla="*/ 487415 h 621933"/>
                  <a:gd name="connsiteX4" fmla="*/ 212812 w 791379"/>
                  <a:gd name="connsiteY4" fmla="*/ 38305 h 621933"/>
                  <a:gd name="connsiteX5" fmla="*/ 229123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8002 h 620263"/>
                  <a:gd name="connsiteX1" fmla="*/ 62563 w 791379"/>
                  <a:gd name="connsiteY1" fmla="*/ 448476 h 620263"/>
                  <a:gd name="connsiteX2" fmla="*/ 91915 w 791379"/>
                  <a:gd name="connsiteY2" fmla="*/ 407843 h 620263"/>
                  <a:gd name="connsiteX3" fmla="*/ 195987 w 791379"/>
                  <a:gd name="connsiteY3" fmla="*/ 485745 h 620263"/>
                  <a:gd name="connsiteX4" fmla="*/ 212812 w 791379"/>
                  <a:gd name="connsiteY4" fmla="*/ 36635 h 620263"/>
                  <a:gd name="connsiteX5" fmla="*/ 229123 w 791379"/>
                  <a:gd name="connsiteY5" fmla="*/ 37271 h 620263"/>
                  <a:gd name="connsiteX6" fmla="*/ 275484 w 791379"/>
                  <a:gd name="connsiteY6" fmla="*/ 575758 h 620263"/>
                  <a:gd name="connsiteX7" fmla="*/ 308343 w 791379"/>
                  <a:gd name="connsiteY7" fmla="*/ 584247 h 620263"/>
                  <a:gd name="connsiteX8" fmla="*/ 480211 w 791379"/>
                  <a:gd name="connsiteY8" fmla="*/ 418548 h 620263"/>
                  <a:gd name="connsiteX9" fmla="*/ 603286 w 791379"/>
                  <a:gd name="connsiteY9" fmla="*/ 253685 h 620263"/>
                  <a:gd name="connsiteX10" fmla="*/ 693389 w 791379"/>
                  <a:gd name="connsiteY10" fmla="*/ 369314 h 620263"/>
                  <a:gd name="connsiteX11" fmla="*/ 791379 w 791379"/>
                  <a:gd name="connsiteY11" fmla="*/ 414986 h 620263"/>
                  <a:gd name="connsiteX0" fmla="*/ 0 w 791379"/>
                  <a:gd name="connsiteY0" fmla="*/ 488002 h 620263"/>
                  <a:gd name="connsiteX1" fmla="*/ 62563 w 791379"/>
                  <a:gd name="connsiteY1" fmla="*/ 448476 h 620263"/>
                  <a:gd name="connsiteX2" fmla="*/ 91915 w 791379"/>
                  <a:gd name="connsiteY2" fmla="*/ 407843 h 620263"/>
                  <a:gd name="connsiteX3" fmla="*/ 195987 w 791379"/>
                  <a:gd name="connsiteY3" fmla="*/ 485745 h 620263"/>
                  <a:gd name="connsiteX4" fmla="*/ 212812 w 791379"/>
                  <a:gd name="connsiteY4" fmla="*/ 36635 h 620263"/>
                  <a:gd name="connsiteX5" fmla="*/ 231798 w 791379"/>
                  <a:gd name="connsiteY5" fmla="*/ 37271 h 620263"/>
                  <a:gd name="connsiteX6" fmla="*/ 275484 w 791379"/>
                  <a:gd name="connsiteY6" fmla="*/ 575758 h 620263"/>
                  <a:gd name="connsiteX7" fmla="*/ 308343 w 791379"/>
                  <a:gd name="connsiteY7" fmla="*/ 584247 h 620263"/>
                  <a:gd name="connsiteX8" fmla="*/ 480211 w 791379"/>
                  <a:gd name="connsiteY8" fmla="*/ 418548 h 620263"/>
                  <a:gd name="connsiteX9" fmla="*/ 603286 w 791379"/>
                  <a:gd name="connsiteY9" fmla="*/ 253685 h 620263"/>
                  <a:gd name="connsiteX10" fmla="*/ 693389 w 791379"/>
                  <a:gd name="connsiteY10" fmla="*/ 369314 h 620263"/>
                  <a:gd name="connsiteX11" fmla="*/ 791379 w 791379"/>
                  <a:gd name="connsiteY11" fmla="*/ 414986 h 620263"/>
                  <a:gd name="connsiteX0" fmla="*/ 0 w 791379"/>
                  <a:gd name="connsiteY0" fmla="*/ 484082 h 616343"/>
                  <a:gd name="connsiteX1" fmla="*/ 62563 w 791379"/>
                  <a:gd name="connsiteY1" fmla="*/ 444556 h 616343"/>
                  <a:gd name="connsiteX2" fmla="*/ 91915 w 791379"/>
                  <a:gd name="connsiteY2" fmla="*/ 403923 h 616343"/>
                  <a:gd name="connsiteX3" fmla="*/ 195987 w 791379"/>
                  <a:gd name="connsiteY3" fmla="*/ 481825 h 616343"/>
                  <a:gd name="connsiteX4" fmla="*/ 212812 w 791379"/>
                  <a:gd name="connsiteY4" fmla="*/ 32715 h 616343"/>
                  <a:gd name="connsiteX5" fmla="*/ 231798 w 791379"/>
                  <a:gd name="connsiteY5" fmla="*/ 33351 h 616343"/>
                  <a:gd name="connsiteX6" fmla="*/ 275484 w 791379"/>
                  <a:gd name="connsiteY6" fmla="*/ 571838 h 616343"/>
                  <a:gd name="connsiteX7" fmla="*/ 308343 w 791379"/>
                  <a:gd name="connsiteY7" fmla="*/ 580327 h 616343"/>
                  <a:gd name="connsiteX8" fmla="*/ 480211 w 791379"/>
                  <a:gd name="connsiteY8" fmla="*/ 414628 h 616343"/>
                  <a:gd name="connsiteX9" fmla="*/ 603286 w 791379"/>
                  <a:gd name="connsiteY9" fmla="*/ 249765 h 616343"/>
                  <a:gd name="connsiteX10" fmla="*/ 693389 w 791379"/>
                  <a:gd name="connsiteY10" fmla="*/ 365394 h 616343"/>
                  <a:gd name="connsiteX11" fmla="*/ 791379 w 791379"/>
                  <a:gd name="connsiteY11" fmla="*/ 411066 h 616343"/>
                  <a:gd name="connsiteX0" fmla="*/ 0 w 791379"/>
                  <a:gd name="connsiteY0" fmla="*/ 486297 h 618558"/>
                  <a:gd name="connsiteX1" fmla="*/ 62563 w 791379"/>
                  <a:gd name="connsiteY1" fmla="*/ 446771 h 618558"/>
                  <a:gd name="connsiteX2" fmla="*/ 91915 w 791379"/>
                  <a:gd name="connsiteY2" fmla="*/ 406138 h 618558"/>
                  <a:gd name="connsiteX3" fmla="*/ 195987 w 791379"/>
                  <a:gd name="connsiteY3" fmla="*/ 484040 h 618558"/>
                  <a:gd name="connsiteX4" fmla="*/ 212812 w 791379"/>
                  <a:gd name="connsiteY4" fmla="*/ 34930 h 618558"/>
                  <a:gd name="connsiteX5" fmla="*/ 231798 w 791379"/>
                  <a:gd name="connsiteY5" fmla="*/ 35566 h 618558"/>
                  <a:gd name="connsiteX6" fmla="*/ 275484 w 791379"/>
                  <a:gd name="connsiteY6" fmla="*/ 574053 h 618558"/>
                  <a:gd name="connsiteX7" fmla="*/ 308343 w 791379"/>
                  <a:gd name="connsiteY7" fmla="*/ 582542 h 618558"/>
                  <a:gd name="connsiteX8" fmla="*/ 480211 w 791379"/>
                  <a:gd name="connsiteY8" fmla="*/ 416843 h 618558"/>
                  <a:gd name="connsiteX9" fmla="*/ 603286 w 791379"/>
                  <a:gd name="connsiteY9" fmla="*/ 251980 h 618558"/>
                  <a:gd name="connsiteX10" fmla="*/ 693389 w 791379"/>
                  <a:gd name="connsiteY10" fmla="*/ 367609 h 618558"/>
                  <a:gd name="connsiteX11" fmla="*/ 791379 w 791379"/>
                  <a:gd name="connsiteY11" fmla="*/ 413281 h 618558"/>
                  <a:gd name="connsiteX0" fmla="*/ 0 w 791379"/>
                  <a:gd name="connsiteY0" fmla="*/ 486297 h 617583"/>
                  <a:gd name="connsiteX1" fmla="*/ 62563 w 791379"/>
                  <a:gd name="connsiteY1" fmla="*/ 446771 h 617583"/>
                  <a:gd name="connsiteX2" fmla="*/ 91915 w 791379"/>
                  <a:gd name="connsiteY2" fmla="*/ 406138 h 617583"/>
                  <a:gd name="connsiteX3" fmla="*/ 195987 w 791379"/>
                  <a:gd name="connsiteY3" fmla="*/ 484040 h 617583"/>
                  <a:gd name="connsiteX4" fmla="*/ 212812 w 791379"/>
                  <a:gd name="connsiteY4" fmla="*/ 34930 h 617583"/>
                  <a:gd name="connsiteX5" fmla="*/ 231798 w 791379"/>
                  <a:gd name="connsiteY5" fmla="*/ 35566 h 617583"/>
                  <a:gd name="connsiteX6" fmla="*/ 279942 w 791379"/>
                  <a:gd name="connsiteY6" fmla="*/ 572270 h 617583"/>
                  <a:gd name="connsiteX7" fmla="*/ 308343 w 791379"/>
                  <a:gd name="connsiteY7" fmla="*/ 582542 h 617583"/>
                  <a:gd name="connsiteX8" fmla="*/ 480211 w 791379"/>
                  <a:gd name="connsiteY8" fmla="*/ 416843 h 617583"/>
                  <a:gd name="connsiteX9" fmla="*/ 603286 w 791379"/>
                  <a:gd name="connsiteY9" fmla="*/ 251980 h 617583"/>
                  <a:gd name="connsiteX10" fmla="*/ 693389 w 791379"/>
                  <a:gd name="connsiteY10" fmla="*/ 367609 h 617583"/>
                  <a:gd name="connsiteX11" fmla="*/ 791379 w 791379"/>
                  <a:gd name="connsiteY11" fmla="*/ 413281 h 617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91379" h="617583">
                    <a:moveTo>
                      <a:pt x="0" y="486297"/>
                    </a:moveTo>
                    <a:cubicBezTo>
                      <a:pt x="25399" y="486200"/>
                      <a:pt x="40751" y="485019"/>
                      <a:pt x="62563" y="446771"/>
                    </a:cubicBezTo>
                    <a:cubicBezTo>
                      <a:pt x="73244" y="426146"/>
                      <a:pt x="71587" y="408120"/>
                      <a:pt x="91915" y="406138"/>
                    </a:cubicBezTo>
                    <a:cubicBezTo>
                      <a:pt x="118735" y="403228"/>
                      <a:pt x="142855" y="528863"/>
                      <a:pt x="195987" y="484040"/>
                    </a:cubicBezTo>
                    <a:cubicBezTo>
                      <a:pt x="225606" y="441712"/>
                      <a:pt x="205815" y="120194"/>
                      <a:pt x="212812" y="34930"/>
                    </a:cubicBezTo>
                    <a:cubicBezTo>
                      <a:pt x="211352" y="11447"/>
                      <a:pt x="226425" y="-30591"/>
                      <a:pt x="231798" y="35566"/>
                    </a:cubicBezTo>
                    <a:cubicBezTo>
                      <a:pt x="241797" y="125865"/>
                      <a:pt x="267927" y="470558"/>
                      <a:pt x="279942" y="572270"/>
                    </a:cubicBezTo>
                    <a:cubicBezTo>
                      <a:pt x="285717" y="641887"/>
                      <a:pt x="304682" y="619739"/>
                      <a:pt x="308343" y="582542"/>
                    </a:cubicBezTo>
                    <a:cubicBezTo>
                      <a:pt x="326320" y="385074"/>
                      <a:pt x="431054" y="471937"/>
                      <a:pt x="480211" y="416843"/>
                    </a:cubicBezTo>
                    <a:cubicBezTo>
                      <a:pt x="529368" y="361749"/>
                      <a:pt x="567756" y="260186"/>
                      <a:pt x="603286" y="251980"/>
                    </a:cubicBezTo>
                    <a:cubicBezTo>
                      <a:pt x="638816" y="243774"/>
                      <a:pt x="659258" y="344590"/>
                      <a:pt x="693389" y="367609"/>
                    </a:cubicBezTo>
                    <a:cubicBezTo>
                      <a:pt x="726593" y="396193"/>
                      <a:pt x="757594" y="408910"/>
                      <a:pt x="791379" y="413281"/>
                    </a:cubicBezTo>
                  </a:path>
                </a:pathLst>
              </a:custGeom>
              <a:noFill/>
              <a:ln w="15875">
                <a:gradFill>
                  <a:gsLst>
                    <a:gs pos="23000">
                      <a:schemeClr val="accent3"/>
                    </a:gs>
                    <a:gs pos="0">
                      <a:schemeClr val="bg1">
                        <a:alpha val="0"/>
                      </a:schemeClr>
                    </a:gs>
                    <a:gs pos="100000">
                      <a:schemeClr val="accent3"/>
                    </a:gs>
                  </a:gsLst>
                  <a:lin ang="6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xmlns="" id="{5EC8AAE8-6ADD-4057-BF4C-CF14198E5BFE}"/>
                  </a:ext>
                </a:extLst>
              </p:cNvPr>
              <p:cNvSpPr/>
              <p:nvPr/>
            </p:nvSpPr>
            <p:spPr>
              <a:xfrm>
                <a:off x="11505753" y="4304075"/>
                <a:ext cx="180803" cy="18080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Cross 36">
                <a:extLst>
                  <a:ext uri="{FF2B5EF4-FFF2-40B4-BE49-F238E27FC236}">
                    <a16:creationId xmlns:a16="http://schemas.microsoft.com/office/drawing/2014/main" xmlns="" id="{FF4B4872-E9E1-413E-A422-73074CA0B2FB}"/>
                  </a:ext>
                </a:extLst>
              </p:cNvPr>
              <p:cNvSpPr/>
              <p:nvPr/>
            </p:nvSpPr>
            <p:spPr>
              <a:xfrm>
                <a:off x="11535888" y="4334209"/>
                <a:ext cx="120536" cy="120536"/>
              </a:xfrm>
              <a:prstGeom prst="plus">
                <a:avLst>
                  <a:gd name="adj" fmla="val 3632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AD1EEC79-1FAB-49A6-96F8-717493AD41F9}"/>
                  </a:ext>
                </a:extLst>
              </p:cNvPr>
              <p:cNvSpPr/>
              <p:nvPr/>
            </p:nvSpPr>
            <p:spPr>
              <a:xfrm>
                <a:off x="11745842" y="4314812"/>
                <a:ext cx="43935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759AAEE6-C66E-4B51-97AA-DA1C488BB058}"/>
                  </a:ext>
                </a:extLst>
              </p:cNvPr>
              <p:cNvSpPr/>
              <p:nvPr/>
            </p:nvSpPr>
            <p:spPr>
              <a:xfrm>
                <a:off x="12244484" y="4314810"/>
                <a:ext cx="23962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2FB4DD35-261F-4E7E-9F22-64E4210B5EC8}"/>
                  </a:ext>
                </a:extLst>
              </p:cNvPr>
              <p:cNvSpPr/>
              <p:nvPr/>
            </p:nvSpPr>
            <p:spPr>
              <a:xfrm>
                <a:off x="11745842" y="4399539"/>
                <a:ext cx="23962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BCE9A754-9988-463E-9CD3-0AB194B7E906}"/>
                  </a:ext>
                </a:extLst>
              </p:cNvPr>
              <p:cNvSpPr/>
              <p:nvPr/>
            </p:nvSpPr>
            <p:spPr>
              <a:xfrm>
                <a:off x="12030922" y="4398532"/>
                <a:ext cx="23962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xmlns="" id="{35A27D59-4B1B-4AAB-96C6-972F36235152}"/>
                  </a:ext>
                </a:extLst>
              </p:cNvPr>
              <p:cNvSpPr/>
              <p:nvPr/>
            </p:nvSpPr>
            <p:spPr>
              <a:xfrm>
                <a:off x="11772627" y="4331149"/>
                <a:ext cx="686368" cy="105236"/>
              </a:xfrm>
              <a:custGeom>
                <a:avLst/>
                <a:gdLst>
                  <a:gd name="connsiteX0" fmla="*/ 153859 w 686368"/>
                  <a:gd name="connsiteY0" fmla="*/ 84729 h 105236"/>
                  <a:gd name="connsiteX1" fmla="*/ 183481 w 686368"/>
                  <a:gd name="connsiteY1" fmla="*/ 84729 h 105236"/>
                  <a:gd name="connsiteX2" fmla="*/ 187726 w 686368"/>
                  <a:gd name="connsiteY2" fmla="*/ 88974 h 105236"/>
                  <a:gd name="connsiteX3" fmla="*/ 187726 w 686368"/>
                  <a:gd name="connsiteY3" fmla="*/ 100991 h 105236"/>
                  <a:gd name="connsiteX4" fmla="*/ 183481 w 686368"/>
                  <a:gd name="connsiteY4" fmla="*/ 105236 h 105236"/>
                  <a:gd name="connsiteX5" fmla="*/ 153859 w 686368"/>
                  <a:gd name="connsiteY5" fmla="*/ 105236 h 105236"/>
                  <a:gd name="connsiteX6" fmla="*/ 149614 w 686368"/>
                  <a:gd name="connsiteY6" fmla="*/ 100991 h 105236"/>
                  <a:gd name="connsiteX7" fmla="*/ 149614 w 686368"/>
                  <a:gd name="connsiteY7" fmla="*/ 88974 h 105236"/>
                  <a:gd name="connsiteX8" fmla="*/ 153859 w 686368"/>
                  <a:gd name="connsiteY8" fmla="*/ 84729 h 105236"/>
                  <a:gd name="connsiteX9" fmla="*/ 4245 w 686368"/>
                  <a:gd name="connsiteY9" fmla="*/ 84729 h 105236"/>
                  <a:gd name="connsiteX10" fmla="*/ 114508 w 686368"/>
                  <a:gd name="connsiteY10" fmla="*/ 84729 h 105236"/>
                  <a:gd name="connsiteX11" fmla="*/ 118753 w 686368"/>
                  <a:gd name="connsiteY11" fmla="*/ 88974 h 105236"/>
                  <a:gd name="connsiteX12" fmla="*/ 118753 w 686368"/>
                  <a:gd name="connsiteY12" fmla="*/ 100991 h 105236"/>
                  <a:gd name="connsiteX13" fmla="*/ 114508 w 686368"/>
                  <a:gd name="connsiteY13" fmla="*/ 105236 h 105236"/>
                  <a:gd name="connsiteX14" fmla="*/ 4245 w 686368"/>
                  <a:gd name="connsiteY14" fmla="*/ 105236 h 105236"/>
                  <a:gd name="connsiteX15" fmla="*/ 0 w 686368"/>
                  <a:gd name="connsiteY15" fmla="*/ 100991 h 105236"/>
                  <a:gd name="connsiteX16" fmla="*/ 0 w 686368"/>
                  <a:gd name="connsiteY16" fmla="*/ 88974 h 105236"/>
                  <a:gd name="connsiteX17" fmla="*/ 4245 w 686368"/>
                  <a:gd name="connsiteY17" fmla="*/ 84729 h 105236"/>
                  <a:gd name="connsiteX18" fmla="*/ 438939 w 686368"/>
                  <a:gd name="connsiteY18" fmla="*/ 83722 h 105236"/>
                  <a:gd name="connsiteX19" fmla="*/ 468561 w 686368"/>
                  <a:gd name="connsiteY19" fmla="*/ 83722 h 105236"/>
                  <a:gd name="connsiteX20" fmla="*/ 472806 w 686368"/>
                  <a:gd name="connsiteY20" fmla="*/ 87967 h 105236"/>
                  <a:gd name="connsiteX21" fmla="*/ 472806 w 686368"/>
                  <a:gd name="connsiteY21" fmla="*/ 99984 h 105236"/>
                  <a:gd name="connsiteX22" fmla="*/ 468561 w 686368"/>
                  <a:gd name="connsiteY22" fmla="*/ 104229 h 105236"/>
                  <a:gd name="connsiteX23" fmla="*/ 438939 w 686368"/>
                  <a:gd name="connsiteY23" fmla="*/ 104229 h 105236"/>
                  <a:gd name="connsiteX24" fmla="*/ 434694 w 686368"/>
                  <a:gd name="connsiteY24" fmla="*/ 99984 h 105236"/>
                  <a:gd name="connsiteX25" fmla="*/ 434694 w 686368"/>
                  <a:gd name="connsiteY25" fmla="*/ 87967 h 105236"/>
                  <a:gd name="connsiteX26" fmla="*/ 438939 w 686368"/>
                  <a:gd name="connsiteY26" fmla="*/ 83722 h 105236"/>
                  <a:gd name="connsiteX27" fmla="*/ 289325 w 686368"/>
                  <a:gd name="connsiteY27" fmla="*/ 83722 h 105236"/>
                  <a:gd name="connsiteX28" fmla="*/ 399588 w 686368"/>
                  <a:gd name="connsiteY28" fmla="*/ 83722 h 105236"/>
                  <a:gd name="connsiteX29" fmla="*/ 403833 w 686368"/>
                  <a:gd name="connsiteY29" fmla="*/ 87967 h 105236"/>
                  <a:gd name="connsiteX30" fmla="*/ 403833 w 686368"/>
                  <a:gd name="connsiteY30" fmla="*/ 99984 h 105236"/>
                  <a:gd name="connsiteX31" fmla="*/ 399588 w 686368"/>
                  <a:gd name="connsiteY31" fmla="*/ 104229 h 105236"/>
                  <a:gd name="connsiteX32" fmla="*/ 289325 w 686368"/>
                  <a:gd name="connsiteY32" fmla="*/ 104229 h 105236"/>
                  <a:gd name="connsiteX33" fmla="*/ 285080 w 686368"/>
                  <a:gd name="connsiteY33" fmla="*/ 99984 h 105236"/>
                  <a:gd name="connsiteX34" fmla="*/ 285080 w 686368"/>
                  <a:gd name="connsiteY34" fmla="*/ 87967 h 105236"/>
                  <a:gd name="connsiteX35" fmla="*/ 289325 w 686368"/>
                  <a:gd name="connsiteY35" fmla="*/ 83722 h 105236"/>
                  <a:gd name="connsiteX36" fmla="*/ 353589 w 686368"/>
                  <a:gd name="connsiteY36" fmla="*/ 2 h 105236"/>
                  <a:gd name="connsiteX37" fmla="*/ 383211 w 686368"/>
                  <a:gd name="connsiteY37" fmla="*/ 2 h 105236"/>
                  <a:gd name="connsiteX38" fmla="*/ 387456 w 686368"/>
                  <a:gd name="connsiteY38" fmla="*/ 4247 h 105236"/>
                  <a:gd name="connsiteX39" fmla="*/ 387456 w 686368"/>
                  <a:gd name="connsiteY39" fmla="*/ 16264 h 105236"/>
                  <a:gd name="connsiteX40" fmla="*/ 383211 w 686368"/>
                  <a:gd name="connsiteY40" fmla="*/ 20509 h 105236"/>
                  <a:gd name="connsiteX41" fmla="*/ 353589 w 686368"/>
                  <a:gd name="connsiteY41" fmla="*/ 20509 h 105236"/>
                  <a:gd name="connsiteX42" fmla="*/ 349344 w 686368"/>
                  <a:gd name="connsiteY42" fmla="*/ 16264 h 105236"/>
                  <a:gd name="connsiteX43" fmla="*/ 349344 w 686368"/>
                  <a:gd name="connsiteY43" fmla="*/ 4247 h 105236"/>
                  <a:gd name="connsiteX44" fmla="*/ 353589 w 686368"/>
                  <a:gd name="connsiteY44" fmla="*/ 2 h 105236"/>
                  <a:gd name="connsiteX45" fmla="*/ 8320 w 686368"/>
                  <a:gd name="connsiteY45" fmla="*/ 2 h 105236"/>
                  <a:gd name="connsiteX46" fmla="*/ 314237 w 686368"/>
                  <a:gd name="connsiteY46" fmla="*/ 2 h 105236"/>
                  <a:gd name="connsiteX47" fmla="*/ 318482 w 686368"/>
                  <a:gd name="connsiteY47" fmla="*/ 4247 h 105236"/>
                  <a:gd name="connsiteX48" fmla="*/ 318482 w 686368"/>
                  <a:gd name="connsiteY48" fmla="*/ 16264 h 105236"/>
                  <a:gd name="connsiteX49" fmla="*/ 314237 w 686368"/>
                  <a:gd name="connsiteY49" fmla="*/ 20509 h 105236"/>
                  <a:gd name="connsiteX50" fmla="*/ 8320 w 686368"/>
                  <a:gd name="connsiteY50" fmla="*/ 20509 h 105236"/>
                  <a:gd name="connsiteX51" fmla="*/ 4075 w 686368"/>
                  <a:gd name="connsiteY51" fmla="*/ 16264 h 105236"/>
                  <a:gd name="connsiteX52" fmla="*/ 4075 w 686368"/>
                  <a:gd name="connsiteY52" fmla="*/ 4247 h 105236"/>
                  <a:gd name="connsiteX53" fmla="*/ 8320 w 686368"/>
                  <a:gd name="connsiteY53" fmla="*/ 2 h 105236"/>
                  <a:gd name="connsiteX54" fmla="*/ 652501 w 686368"/>
                  <a:gd name="connsiteY54" fmla="*/ 0 h 105236"/>
                  <a:gd name="connsiteX55" fmla="*/ 682123 w 686368"/>
                  <a:gd name="connsiteY55" fmla="*/ 0 h 105236"/>
                  <a:gd name="connsiteX56" fmla="*/ 686368 w 686368"/>
                  <a:gd name="connsiteY56" fmla="*/ 4245 h 105236"/>
                  <a:gd name="connsiteX57" fmla="*/ 686368 w 686368"/>
                  <a:gd name="connsiteY57" fmla="*/ 16262 h 105236"/>
                  <a:gd name="connsiteX58" fmla="*/ 682123 w 686368"/>
                  <a:gd name="connsiteY58" fmla="*/ 20507 h 105236"/>
                  <a:gd name="connsiteX59" fmla="*/ 652501 w 686368"/>
                  <a:gd name="connsiteY59" fmla="*/ 20507 h 105236"/>
                  <a:gd name="connsiteX60" fmla="*/ 648256 w 686368"/>
                  <a:gd name="connsiteY60" fmla="*/ 16262 h 105236"/>
                  <a:gd name="connsiteX61" fmla="*/ 648256 w 686368"/>
                  <a:gd name="connsiteY61" fmla="*/ 4245 h 105236"/>
                  <a:gd name="connsiteX62" fmla="*/ 652501 w 686368"/>
                  <a:gd name="connsiteY62" fmla="*/ 0 h 105236"/>
                  <a:gd name="connsiteX63" fmla="*/ 502887 w 686368"/>
                  <a:gd name="connsiteY63" fmla="*/ 0 h 105236"/>
                  <a:gd name="connsiteX64" fmla="*/ 613150 w 686368"/>
                  <a:gd name="connsiteY64" fmla="*/ 0 h 105236"/>
                  <a:gd name="connsiteX65" fmla="*/ 617395 w 686368"/>
                  <a:gd name="connsiteY65" fmla="*/ 4245 h 105236"/>
                  <a:gd name="connsiteX66" fmla="*/ 617395 w 686368"/>
                  <a:gd name="connsiteY66" fmla="*/ 16262 h 105236"/>
                  <a:gd name="connsiteX67" fmla="*/ 613150 w 686368"/>
                  <a:gd name="connsiteY67" fmla="*/ 20507 h 105236"/>
                  <a:gd name="connsiteX68" fmla="*/ 502887 w 686368"/>
                  <a:gd name="connsiteY68" fmla="*/ 20507 h 105236"/>
                  <a:gd name="connsiteX69" fmla="*/ 498642 w 686368"/>
                  <a:gd name="connsiteY69" fmla="*/ 16262 h 105236"/>
                  <a:gd name="connsiteX70" fmla="*/ 498642 w 686368"/>
                  <a:gd name="connsiteY70" fmla="*/ 4245 h 105236"/>
                  <a:gd name="connsiteX71" fmla="*/ 502887 w 686368"/>
                  <a:gd name="connsiteY71" fmla="*/ 0 h 105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686368" h="105236">
                    <a:moveTo>
                      <a:pt x="153859" y="84729"/>
                    </a:moveTo>
                    <a:lnTo>
                      <a:pt x="183481" y="84729"/>
                    </a:lnTo>
                    <a:cubicBezTo>
                      <a:pt x="185825" y="84729"/>
                      <a:pt x="187726" y="86630"/>
                      <a:pt x="187726" y="88974"/>
                    </a:cubicBezTo>
                    <a:lnTo>
                      <a:pt x="187726" y="100991"/>
                    </a:lnTo>
                    <a:cubicBezTo>
                      <a:pt x="187726" y="103335"/>
                      <a:pt x="185825" y="105236"/>
                      <a:pt x="183481" y="105236"/>
                    </a:cubicBezTo>
                    <a:lnTo>
                      <a:pt x="153859" y="105236"/>
                    </a:lnTo>
                    <a:cubicBezTo>
                      <a:pt x="151515" y="105236"/>
                      <a:pt x="149614" y="103335"/>
                      <a:pt x="149614" y="100991"/>
                    </a:cubicBezTo>
                    <a:lnTo>
                      <a:pt x="149614" y="88974"/>
                    </a:lnTo>
                    <a:cubicBezTo>
                      <a:pt x="149614" y="86630"/>
                      <a:pt x="151515" y="84729"/>
                      <a:pt x="153859" y="84729"/>
                    </a:cubicBezTo>
                    <a:close/>
                    <a:moveTo>
                      <a:pt x="4245" y="84729"/>
                    </a:moveTo>
                    <a:lnTo>
                      <a:pt x="114508" y="84729"/>
                    </a:lnTo>
                    <a:cubicBezTo>
                      <a:pt x="116852" y="84729"/>
                      <a:pt x="118753" y="86630"/>
                      <a:pt x="118753" y="88974"/>
                    </a:cubicBezTo>
                    <a:lnTo>
                      <a:pt x="118753" y="100991"/>
                    </a:lnTo>
                    <a:cubicBezTo>
                      <a:pt x="118753" y="103335"/>
                      <a:pt x="116852" y="105236"/>
                      <a:pt x="114508" y="105236"/>
                    </a:cubicBezTo>
                    <a:lnTo>
                      <a:pt x="4245" y="105236"/>
                    </a:lnTo>
                    <a:cubicBezTo>
                      <a:pt x="1901" y="105236"/>
                      <a:pt x="0" y="103335"/>
                      <a:pt x="0" y="100991"/>
                    </a:cubicBezTo>
                    <a:lnTo>
                      <a:pt x="0" y="88974"/>
                    </a:lnTo>
                    <a:cubicBezTo>
                      <a:pt x="0" y="86630"/>
                      <a:pt x="1901" y="84729"/>
                      <a:pt x="4245" y="84729"/>
                    </a:cubicBezTo>
                    <a:close/>
                    <a:moveTo>
                      <a:pt x="438939" y="83722"/>
                    </a:moveTo>
                    <a:lnTo>
                      <a:pt x="468561" y="83722"/>
                    </a:lnTo>
                    <a:cubicBezTo>
                      <a:pt x="470905" y="83722"/>
                      <a:pt x="472806" y="85623"/>
                      <a:pt x="472806" y="87967"/>
                    </a:cubicBezTo>
                    <a:lnTo>
                      <a:pt x="472806" y="99984"/>
                    </a:lnTo>
                    <a:cubicBezTo>
                      <a:pt x="472806" y="102328"/>
                      <a:pt x="470905" y="104229"/>
                      <a:pt x="468561" y="104229"/>
                    </a:cubicBezTo>
                    <a:lnTo>
                      <a:pt x="438939" y="104229"/>
                    </a:lnTo>
                    <a:cubicBezTo>
                      <a:pt x="436595" y="104229"/>
                      <a:pt x="434694" y="102328"/>
                      <a:pt x="434694" y="99984"/>
                    </a:cubicBezTo>
                    <a:lnTo>
                      <a:pt x="434694" y="87967"/>
                    </a:lnTo>
                    <a:cubicBezTo>
                      <a:pt x="434694" y="85623"/>
                      <a:pt x="436595" y="83722"/>
                      <a:pt x="438939" y="83722"/>
                    </a:cubicBezTo>
                    <a:close/>
                    <a:moveTo>
                      <a:pt x="289325" y="83722"/>
                    </a:moveTo>
                    <a:lnTo>
                      <a:pt x="399588" y="83722"/>
                    </a:lnTo>
                    <a:cubicBezTo>
                      <a:pt x="401932" y="83722"/>
                      <a:pt x="403833" y="85623"/>
                      <a:pt x="403833" y="87967"/>
                    </a:cubicBezTo>
                    <a:lnTo>
                      <a:pt x="403833" y="99984"/>
                    </a:lnTo>
                    <a:cubicBezTo>
                      <a:pt x="403833" y="102328"/>
                      <a:pt x="401932" y="104229"/>
                      <a:pt x="399588" y="104229"/>
                    </a:cubicBezTo>
                    <a:lnTo>
                      <a:pt x="289325" y="104229"/>
                    </a:lnTo>
                    <a:cubicBezTo>
                      <a:pt x="286981" y="104229"/>
                      <a:pt x="285080" y="102328"/>
                      <a:pt x="285080" y="99984"/>
                    </a:cubicBezTo>
                    <a:lnTo>
                      <a:pt x="285080" y="87967"/>
                    </a:lnTo>
                    <a:cubicBezTo>
                      <a:pt x="285080" y="85623"/>
                      <a:pt x="286981" y="83722"/>
                      <a:pt x="289325" y="83722"/>
                    </a:cubicBezTo>
                    <a:close/>
                    <a:moveTo>
                      <a:pt x="353589" y="2"/>
                    </a:moveTo>
                    <a:lnTo>
                      <a:pt x="383211" y="2"/>
                    </a:lnTo>
                    <a:cubicBezTo>
                      <a:pt x="385555" y="2"/>
                      <a:pt x="387456" y="1903"/>
                      <a:pt x="387456" y="4247"/>
                    </a:cubicBezTo>
                    <a:lnTo>
                      <a:pt x="387456" y="16264"/>
                    </a:lnTo>
                    <a:cubicBezTo>
                      <a:pt x="387456" y="18608"/>
                      <a:pt x="385555" y="20509"/>
                      <a:pt x="383211" y="20509"/>
                    </a:cubicBezTo>
                    <a:lnTo>
                      <a:pt x="353589" y="20509"/>
                    </a:lnTo>
                    <a:cubicBezTo>
                      <a:pt x="351245" y="20509"/>
                      <a:pt x="349344" y="18608"/>
                      <a:pt x="349344" y="16264"/>
                    </a:cubicBezTo>
                    <a:lnTo>
                      <a:pt x="349344" y="4247"/>
                    </a:lnTo>
                    <a:cubicBezTo>
                      <a:pt x="349344" y="1903"/>
                      <a:pt x="351245" y="2"/>
                      <a:pt x="353589" y="2"/>
                    </a:cubicBezTo>
                    <a:close/>
                    <a:moveTo>
                      <a:pt x="8320" y="2"/>
                    </a:moveTo>
                    <a:lnTo>
                      <a:pt x="314237" y="2"/>
                    </a:lnTo>
                    <a:cubicBezTo>
                      <a:pt x="316581" y="2"/>
                      <a:pt x="318482" y="1903"/>
                      <a:pt x="318482" y="4247"/>
                    </a:cubicBezTo>
                    <a:lnTo>
                      <a:pt x="318482" y="16264"/>
                    </a:lnTo>
                    <a:cubicBezTo>
                      <a:pt x="318482" y="18608"/>
                      <a:pt x="316581" y="20509"/>
                      <a:pt x="314237" y="20509"/>
                    </a:cubicBezTo>
                    <a:lnTo>
                      <a:pt x="8320" y="20509"/>
                    </a:lnTo>
                    <a:cubicBezTo>
                      <a:pt x="5976" y="20509"/>
                      <a:pt x="4075" y="18608"/>
                      <a:pt x="4075" y="16264"/>
                    </a:cubicBezTo>
                    <a:lnTo>
                      <a:pt x="4075" y="4247"/>
                    </a:lnTo>
                    <a:cubicBezTo>
                      <a:pt x="4075" y="1903"/>
                      <a:pt x="5976" y="2"/>
                      <a:pt x="8320" y="2"/>
                    </a:cubicBezTo>
                    <a:close/>
                    <a:moveTo>
                      <a:pt x="652501" y="0"/>
                    </a:moveTo>
                    <a:lnTo>
                      <a:pt x="682123" y="0"/>
                    </a:lnTo>
                    <a:cubicBezTo>
                      <a:pt x="684467" y="0"/>
                      <a:pt x="686368" y="1901"/>
                      <a:pt x="686368" y="4245"/>
                    </a:cubicBezTo>
                    <a:lnTo>
                      <a:pt x="686368" y="16262"/>
                    </a:lnTo>
                    <a:cubicBezTo>
                      <a:pt x="686368" y="18606"/>
                      <a:pt x="684467" y="20507"/>
                      <a:pt x="682123" y="20507"/>
                    </a:cubicBezTo>
                    <a:lnTo>
                      <a:pt x="652501" y="20507"/>
                    </a:lnTo>
                    <a:cubicBezTo>
                      <a:pt x="650157" y="20507"/>
                      <a:pt x="648256" y="18606"/>
                      <a:pt x="648256" y="16262"/>
                    </a:cubicBezTo>
                    <a:lnTo>
                      <a:pt x="648256" y="4245"/>
                    </a:lnTo>
                    <a:cubicBezTo>
                      <a:pt x="648256" y="1901"/>
                      <a:pt x="650157" y="0"/>
                      <a:pt x="652501" y="0"/>
                    </a:cubicBezTo>
                    <a:close/>
                    <a:moveTo>
                      <a:pt x="502887" y="0"/>
                    </a:moveTo>
                    <a:lnTo>
                      <a:pt x="613150" y="0"/>
                    </a:lnTo>
                    <a:cubicBezTo>
                      <a:pt x="615494" y="0"/>
                      <a:pt x="617395" y="1901"/>
                      <a:pt x="617395" y="4245"/>
                    </a:cubicBezTo>
                    <a:lnTo>
                      <a:pt x="617395" y="16262"/>
                    </a:lnTo>
                    <a:cubicBezTo>
                      <a:pt x="617395" y="18606"/>
                      <a:pt x="615494" y="20507"/>
                      <a:pt x="613150" y="20507"/>
                    </a:cubicBezTo>
                    <a:lnTo>
                      <a:pt x="502887" y="20507"/>
                    </a:lnTo>
                    <a:cubicBezTo>
                      <a:pt x="500543" y="20507"/>
                      <a:pt x="498642" y="18606"/>
                      <a:pt x="498642" y="16262"/>
                    </a:cubicBezTo>
                    <a:lnTo>
                      <a:pt x="498642" y="4245"/>
                    </a:lnTo>
                    <a:cubicBezTo>
                      <a:pt x="498642" y="1901"/>
                      <a:pt x="500543" y="0"/>
                      <a:pt x="502887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5F71D2DA-EB3F-46FD-BF6B-BC53C649569F}"/>
                </a:ext>
              </a:extLst>
            </p:cNvPr>
            <p:cNvSpPr/>
            <p:nvPr/>
          </p:nvSpPr>
          <p:spPr>
            <a:xfrm rot="18902941">
              <a:off x="10242661" y="3983156"/>
              <a:ext cx="1144096" cy="1352486"/>
            </a:xfrm>
            <a:custGeom>
              <a:avLst/>
              <a:gdLst>
                <a:gd name="connsiteX0" fmla="*/ 1697155 w 3375646"/>
                <a:gd name="connsiteY0" fmla="*/ 0 h 3990500"/>
                <a:gd name="connsiteX1" fmla="*/ 3236340 w 3375646"/>
                <a:gd name="connsiteY1" fmla="*/ 0 h 3990500"/>
                <a:gd name="connsiteX2" fmla="*/ 3375646 w 3375646"/>
                <a:gd name="connsiteY2" fmla="*/ 184244 h 3990500"/>
                <a:gd name="connsiteX3" fmla="*/ 3375646 w 3375646"/>
                <a:gd name="connsiteY3" fmla="*/ 3806252 h 3990500"/>
                <a:gd name="connsiteX4" fmla="*/ 3236340 w 3375646"/>
                <a:gd name="connsiteY4" fmla="*/ 3990500 h 3990500"/>
                <a:gd name="connsiteX5" fmla="*/ 0 w 3375646"/>
                <a:gd name="connsiteY5" fmla="*/ 3990500 h 39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5646" h="3990500">
                  <a:moveTo>
                    <a:pt x="1697155" y="0"/>
                  </a:moveTo>
                  <a:lnTo>
                    <a:pt x="3236340" y="0"/>
                  </a:lnTo>
                  <a:cubicBezTo>
                    <a:pt x="3312732" y="0"/>
                    <a:pt x="3375646" y="80888"/>
                    <a:pt x="3375646" y="184244"/>
                  </a:cubicBezTo>
                  <a:lnTo>
                    <a:pt x="3375646" y="3806252"/>
                  </a:lnTo>
                  <a:cubicBezTo>
                    <a:pt x="3375646" y="3905115"/>
                    <a:pt x="3312732" y="3990500"/>
                    <a:pt x="3236340" y="3990500"/>
                  </a:cubicBezTo>
                  <a:lnTo>
                    <a:pt x="0" y="399050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B1B54784-56B9-4584-8F9D-C7ABA098BDCC}"/>
                </a:ext>
              </a:extLst>
            </p:cNvPr>
            <p:cNvGrpSpPr/>
            <p:nvPr/>
          </p:nvGrpSpPr>
          <p:grpSpPr>
            <a:xfrm rot="18902941">
              <a:off x="9825321" y="5247373"/>
              <a:ext cx="109147" cy="109147"/>
              <a:chOff x="8118251" y="2289511"/>
              <a:chExt cx="453435" cy="453435"/>
            </a:xfrm>
            <a:solidFill>
              <a:schemeClr val="accent1">
                <a:alpha val="40000"/>
              </a:schemeClr>
            </a:solidFill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271CF1EF-90A8-49E7-ABCF-36EAC2ED661B}"/>
                  </a:ext>
                </a:extLst>
              </p:cNvPr>
              <p:cNvSpPr/>
              <p:nvPr/>
            </p:nvSpPr>
            <p:spPr>
              <a:xfrm>
                <a:off x="8118251" y="2289511"/>
                <a:ext cx="453435" cy="4534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45778F9B-E623-4BD2-ACC5-475E8BCD7AD8}"/>
                  </a:ext>
                </a:extLst>
              </p:cNvPr>
              <p:cNvSpPr/>
              <p:nvPr/>
            </p:nvSpPr>
            <p:spPr>
              <a:xfrm>
                <a:off x="8160877" y="2332137"/>
                <a:ext cx="368182" cy="3681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xmlns="" id="{734495CB-3C2E-4033-A915-1253F01D7F6B}"/>
                  </a:ext>
                </a:extLst>
              </p:cNvPr>
              <p:cNvSpPr/>
              <p:nvPr/>
            </p:nvSpPr>
            <p:spPr>
              <a:xfrm>
                <a:off x="8207808" y="2379068"/>
                <a:ext cx="274320" cy="2743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xmlns="" id="{E5954EB3-8071-414D-9B45-7B15C269B4DD}"/>
                  </a:ext>
                </a:extLst>
              </p:cNvPr>
              <p:cNvSpPr/>
              <p:nvPr/>
            </p:nvSpPr>
            <p:spPr>
              <a:xfrm>
                <a:off x="8253528" y="2424788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96" name="Freeform: Shape 195">
            <a:extLst>
              <a:ext uri="{FF2B5EF4-FFF2-40B4-BE49-F238E27FC236}">
                <a16:creationId xmlns:a16="http://schemas.microsoft.com/office/drawing/2014/main" xmlns="" id="{A9A8349A-7EFB-47E6-9E3E-C42717EE861F}"/>
              </a:ext>
            </a:extLst>
          </p:cNvPr>
          <p:cNvSpPr/>
          <p:nvPr/>
        </p:nvSpPr>
        <p:spPr>
          <a:xfrm rot="19146890">
            <a:off x="9497118" y="4865112"/>
            <a:ext cx="2647906" cy="2053702"/>
          </a:xfrm>
          <a:custGeom>
            <a:avLst/>
            <a:gdLst>
              <a:gd name="connsiteX0" fmla="*/ 802501 w 2647906"/>
              <a:gd name="connsiteY0" fmla="*/ 64780 h 2053702"/>
              <a:gd name="connsiteX1" fmla="*/ 824412 w 2647906"/>
              <a:gd name="connsiteY1" fmla="*/ 137612 h 2053702"/>
              <a:gd name="connsiteX2" fmla="*/ 735907 w 2647906"/>
              <a:gd name="connsiteY2" fmla="*/ 300638 h 2053702"/>
              <a:gd name="connsiteX3" fmla="*/ 672970 w 2647906"/>
              <a:gd name="connsiteY3" fmla="*/ 375812 h 2053702"/>
              <a:gd name="connsiteX4" fmla="*/ 644123 w 2647906"/>
              <a:gd name="connsiteY4" fmla="*/ 429134 h 2053702"/>
              <a:gd name="connsiteX5" fmla="*/ 630356 w 2647906"/>
              <a:gd name="connsiteY5" fmla="*/ 546704 h 2053702"/>
              <a:gd name="connsiteX6" fmla="*/ 618992 w 2647906"/>
              <a:gd name="connsiteY6" fmla="*/ 620349 h 2053702"/>
              <a:gd name="connsiteX7" fmla="*/ 576379 w 2647906"/>
              <a:gd name="connsiteY7" fmla="*/ 714318 h 2053702"/>
              <a:gd name="connsiteX8" fmla="*/ 559114 w 2647906"/>
              <a:gd name="connsiteY8" fmla="*/ 771355 h 2053702"/>
              <a:gd name="connsiteX9" fmla="*/ 507760 w 2647906"/>
              <a:gd name="connsiteY9" fmla="*/ 891329 h 2053702"/>
              <a:gd name="connsiteX10" fmla="*/ 462960 w 2647906"/>
              <a:gd name="connsiteY10" fmla="*/ 948802 h 2053702"/>
              <a:gd name="connsiteX11" fmla="*/ 412480 w 2647906"/>
              <a:gd name="connsiteY11" fmla="*/ 1078829 h 2053702"/>
              <a:gd name="connsiteX12" fmla="*/ 403301 w 2647906"/>
              <a:gd name="connsiteY12" fmla="*/ 1333200 h 2053702"/>
              <a:gd name="connsiteX13" fmla="*/ 421058 w 2647906"/>
              <a:gd name="connsiteY13" fmla="*/ 1503955 h 2053702"/>
              <a:gd name="connsiteX14" fmla="*/ 425443 w 2647906"/>
              <a:gd name="connsiteY14" fmla="*/ 1540797 h 2053702"/>
              <a:gd name="connsiteX15" fmla="*/ 0 w 2647906"/>
              <a:gd name="connsiteY15" fmla="*/ 1172459 h 2053702"/>
              <a:gd name="connsiteX16" fmla="*/ 16659 w 2647906"/>
              <a:gd name="connsiteY16" fmla="*/ 1116181 h 2053702"/>
              <a:gd name="connsiteX17" fmla="*/ 118337 w 2647906"/>
              <a:gd name="connsiteY17" fmla="*/ 780533 h 2053702"/>
              <a:gd name="connsiteX18" fmla="*/ 209683 w 2647906"/>
              <a:gd name="connsiteY18" fmla="*/ 463662 h 2053702"/>
              <a:gd name="connsiteX19" fmla="*/ 259071 w 2647906"/>
              <a:gd name="connsiteY19" fmla="*/ 293425 h 2053702"/>
              <a:gd name="connsiteX20" fmla="*/ 276772 w 2647906"/>
              <a:gd name="connsiteY20" fmla="*/ 205139 h 2053702"/>
              <a:gd name="connsiteX21" fmla="*/ 329219 w 2647906"/>
              <a:gd name="connsiteY21" fmla="*/ 137394 h 2053702"/>
              <a:gd name="connsiteX22" fmla="*/ 512349 w 2647906"/>
              <a:gd name="connsiteY22" fmla="*/ 41458 h 2053702"/>
              <a:gd name="connsiteX23" fmla="*/ 578564 w 2647906"/>
              <a:gd name="connsiteY23" fmla="*/ 3434 h 2053702"/>
              <a:gd name="connsiteX24" fmla="*/ 598232 w 2647906"/>
              <a:gd name="connsiteY24" fmla="*/ 2123 h 2053702"/>
              <a:gd name="connsiteX25" fmla="*/ 603914 w 2647906"/>
              <a:gd name="connsiteY25" fmla="*/ 16546 h 2053702"/>
              <a:gd name="connsiteX26" fmla="*/ 614402 w 2647906"/>
              <a:gd name="connsiteY26" fmla="*/ 153128 h 2053702"/>
              <a:gd name="connsiteX27" fmla="*/ 624237 w 2647906"/>
              <a:gd name="connsiteY27" fmla="*/ 147446 h 2053702"/>
              <a:gd name="connsiteX28" fmla="*/ 710120 w 2647906"/>
              <a:gd name="connsiteY28" fmla="*/ 63749 h 2053702"/>
              <a:gd name="connsiteX29" fmla="*/ 779832 w 2647906"/>
              <a:gd name="connsiteY29" fmla="*/ 50418 h 2053702"/>
              <a:gd name="connsiteX30" fmla="*/ 802501 w 2647906"/>
              <a:gd name="connsiteY30" fmla="*/ 64780 h 2053702"/>
              <a:gd name="connsiteX31" fmla="*/ 2419034 w 2647906"/>
              <a:gd name="connsiteY31" fmla="*/ 721093 h 2053702"/>
              <a:gd name="connsiteX32" fmla="*/ 2504043 w 2647906"/>
              <a:gd name="connsiteY32" fmla="*/ 904441 h 2053702"/>
              <a:gd name="connsiteX33" fmla="*/ 2545782 w 2647906"/>
              <a:gd name="connsiteY33" fmla="*/ 1068995 h 2053702"/>
              <a:gd name="connsiteX34" fmla="*/ 2540975 w 2647906"/>
              <a:gd name="connsiteY34" fmla="*/ 1200552 h 2053702"/>
              <a:gd name="connsiteX35" fmla="*/ 2527207 w 2647906"/>
              <a:gd name="connsiteY35" fmla="*/ 1309818 h 2053702"/>
              <a:gd name="connsiteX36" fmla="*/ 2533108 w 2647906"/>
              <a:gd name="connsiteY36" fmla="*/ 1417991 h 2053702"/>
              <a:gd name="connsiteX37" fmla="*/ 2647906 w 2647906"/>
              <a:gd name="connsiteY37" fmla="*/ 1623311 h 2053702"/>
              <a:gd name="connsiteX38" fmla="*/ 2238821 w 2647906"/>
              <a:gd name="connsiteY38" fmla="*/ 2053445 h 2053702"/>
              <a:gd name="connsiteX39" fmla="*/ 2107487 w 2647906"/>
              <a:gd name="connsiteY39" fmla="*/ 1625728 h 2053702"/>
              <a:gd name="connsiteX40" fmla="*/ 1832058 w 2647906"/>
              <a:gd name="connsiteY40" fmla="*/ 1241636 h 2053702"/>
              <a:gd name="connsiteX41" fmla="*/ 1746394 w 2647906"/>
              <a:gd name="connsiteY41" fmla="*/ 1095656 h 2053702"/>
              <a:gd name="connsiteX42" fmla="*/ 1701159 w 2647906"/>
              <a:gd name="connsiteY42" fmla="*/ 1015237 h 2053702"/>
              <a:gd name="connsiteX43" fmla="*/ 1666849 w 2647906"/>
              <a:gd name="connsiteY43" fmla="*/ 935910 h 2053702"/>
              <a:gd name="connsiteX44" fmla="*/ 1618990 w 2647906"/>
              <a:gd name="connsiteY44" fmla="*/ 854398 h 2053702"/>
              <a:gd name="connsiteX45" fmla="*/ 1588178 w 2647906"/>
              <a:gd name="connsiteY45" fmla="*/ 825770 h 2053702"/>
              <a:gd name="connsiteX46" fmla="*/ 1612435 w 2647906"/>
              <a:gd name="connsiteY46" fmla="*/ 764145 h 2053702"/>
              <a:gd name="connsiteX47" fmla="*/ 1642592 w 2647906"/>
              <a:gd name="connsiteY47" fmla="*/ 763488 h 2053702"/>
              <a:gd name="connsiteX48" fmla="*/ 1691106 w 2647906"/>
              <a:gd name="connsiteY48" fmla="*/ 775726 h 2053702"/>
              <a:gd name="connsiteX49" fmla="*/ 1749017 w 2647906"/>
              <a:gd name="connsiteY49" fmla="*/ 812658 h 2053702"/>
              <a:gd name="connsiteX50" fmla="*/ 1751420 w 2647906"/>
              <a:gd name="connsiteY50" fmla="*/ 814843 h 2053702"/>
              <a:gd name="connsiteX51" fmla="*/ 1755354 w 2647906"/>
              <a:gd name="connsiteY51" fmla="*/ 815280 h 2053702"/>
              <a:gd name="connsiteX52" fmla="*/ 1638003 w 2647906"/>
              <a:gd name="connsiteY52" fmla="*/ 354397 h 2053702"/>
              <a:gd name="connsiteX53" fmla="*/ 1635598 w 2647906"/>
              <a:gd name="connsiteY53" fmla="*/ 303261 h 2053702"/>
              <a:gd name="connsiteX54" fmla="*/ 1657234 w 2647906"/>
              <a:gd name="connsiteY54" fmla="*/ 263925 h 2053702"/>
              <a:gd name="connsiteX55" fmla="*/ 1707714 w 2647906"/>
              <a:gd name="connsiteY55" fmla="*/ 258243 h 2053702"/>
              <a:gd name="connsiteX56" fmla="*/ 1784419 w 2647906"/>
              <a:gd name="connsiteY56" fmla="*/ 306538 h 2053702"/>
              <a:gd name="connsiteX57" fmla="*/ 1823973 w 2647906"/>
              <a:gd name="connsiteY57" fmla="*/ 408592 h 2053702"/>
              <a:gd name="connsiteX58" fmla="*/ 1907234 w 2647906"/>
              <a:gd name="connsiteY58" fmla="*/ 690280 h 2053702"/>
              <a:gd name="connsiteX59" fmla="*/ 1926465 w 2647906"/>
              <a:gd name="connsiteY59" fmla="*/ 698148 h 2053702"/>
              <a:gd name="connsiteX60" fmla="*/ 2046438 w 2647906"/>
              <a:gd name="connsiteY60" fmla="*/ 694651 h 2053702"/>
              <a:gd name="connsiteX61" fmla="*/ 2065013 w 2647906"/>
              <a:gd name="connsiteY61" fmla="*/ 706014 h 2053702"/>
              <a:gd name="connsiteX62" fmla="*/ 2076595 w 2647906"/>
              <a:gd name="connsiteY62" fmla="*/ 703392 h 2053702"/>
              <a:gd name="connsiteX63" fmla="*/ 2142155 w 2647906"/>
              <a:gd name="connsiteY63" fmla="*/ 667553 h 2053702"/>
              <a:gd name="connsiteX64" fmla="*/ 2230442 w 2647906"/>
              <a:gd name="connsiteY64" fmla="*/ 696399 h 2053702"/>
              <a:gd name="connsiteX65" fmla="*/ 2279612 w 2647906"/>
              <a:gd name="connsiteY65" fmla="*/ 706670 h 2053702"/>
              <a:gd name="connsiteX66" fmla="*/ 2328562 w 2647906"/>
              <a:gd name="connsiteY66" fmla="*/ 691592 h 2053702"/>
              <a:gd name="connsiteX67" fmla="*/ 2419034 w 2647906"/>
              <a:gd name="connsiteY67" fmla="*/ 721093 h 205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647906" h="2053702">
                <a:moveTo>
                  <a:pt x="802501" y="64780"/>
                </a:moveTo>
                <a:cubicBezTo>
                  <a:pt x="822159" y="83035"/>
                  <a:pt x="831951" y="111553"/>
                  <a:pt x="824412" y="137612"/>
                </a:cubicBezTo>
                <a:cubicBezTo>
                  <a:pt x="813704" y="174981"/>
                  <a:pt x="750767" y="282281"/>
                  <a:pt x="735907" y="300638"/>
                </a:cubicBezTo>
                <a:cubicBezTo>
                  <a:pt x="715146" y="325768"/>
                  <a:pt x="691108" y="348277"/>
                  <a:pt x="672970" y="375812"/>
                </a:cubicBezTo>
                <a:cubicBezTo>
                  <a:pt x="665758" y="386739"/>
                  <a:pt x="658546" y="395480"/>
                  <a:pt x="644123" y="429134"/>
                </a:cubicBezTo>
                <a:cubicBezTo>
                  <a:pt x="629045" y="467158"/>
                  <a:pt x="625330" y="506275"/>
                  <a:pt x="630356" y="546704"/>
                </a:cubicBezTo>
                <a:cubicBezTo>
                  <a:pt x="633634" y="572054"/>
                  <a:pt x="626641" y="596310"/>
                  <a:pt x="618992" y="620349"/>
                </a:cubicBezTo>
                <a:cubicBezTo>
                  <a:pt x="608285" y="653348"/>
                  <a:pt x="595391" y="685035"/>
                  <a:pt x="576379" y="714318"/>
                </a:cubicBezTo>
                <a:cubicBezTo>
                  <a:pt x="565452" y="731363"/>
                  <a:pt x="563704" y="752124"/>
                  <a:pt x="559114" y="771355"/>
                </a:cubicBezTo>
                <a:cubicBezTo>
                  <a:pt x="548625" y="814187"/>
                  <a:pt x="536387" y="856145"/>
                  <a:pt x="507760" y="891329"/>
                </a:cubicBezTo>
                <a:cubicBezTo>
                  <a:pt x="492462" y="910122"/>
                  <a:pt x="476947" y="929135"/>
                  <a:pt x="462960" y="948802"/>
                </a:cubicBezTo>
                <a:cubicBezTo>
                  <a:pt x="435426" y="987919"/>
                  <a:pt x="422751" y="1032937"/>
                  <a:pt x="412480" y="1078829"/>
                </a:cubicBezTo>
                <a:cubicBezTo>
                  <a:pt x="404395" y="1115761"/>
                  <a:pt x="399150" y="1285779"/>
                  <a:pt x="403301" y="1333200"/>
                </a:cubicBezTo>
                <a:cubicBezTo>
                  <a:pt x="407890" y="1384883"/>
                  <a:pt x="414447" y="1446399"/>
                  <a:pt x="421058" y="1503955"/>
                </a:cubicBezTo>
                <a:lnTo>
                  <a:pt x="425443" y="1540797"/>
                </a:lnTo>
                <a:lnTo>
                  <a:pt x="0" y="1172459"/>
                </a:lnTo>
                <a:lnTo>
                  <a:pt x="16659" y="1116181"/>
                </a:lnTo>
                <a:cubicBezTo>
                  <a:pt x="58412" y="975757"/>
                  <a:pt x="97686" y="845601"/>
                  <a:pt x="118337" y="780533"/>
                </a:cubicBezTo>
                <a:cubicBezTo>
                  <a:pt x="151553" y="675857"/>
                  <a:pt x="183240" y="570524"/>
                  <a:pt x="209683" y="463662"/>
                </a:cubicBezTo>
                <a:cubicBezTo>
                  <a:pt x="223888" y="406188"/>
                  <a:pt x="240714" y="349588"/>
                  <a:pt x="259071" y="293425"/>
                </a:cubicBezTo>
                <a:cubicBezTo>
                  <a:pt x="268467" y="264798"/>
                  <a:pt x="273276" y="234859"/>
                  <a:pt x="276772" y="205139"/>
                </a:cubicBezTo>
                <a:cubicBezTo>
                  <a:pt x="280924" y="171922"/>
                  <a:pt x="298407" y="147883"/>
                  <a:pt x="329219" y="137394"/>
                </a:cubicBezTo>
                <a:cubicBezTo>
                  <a:pt x="395216" y="114667"/>
                  <a:pt x="452472" y="75550"/>
                  <a:pt x="512349" y="41458"/>
                </a:cubicBezTo>
                <a:cubicBezTo>
                  <a:pt x="534421" y="28784"/>
                  <a:pt x="556492" y="16109"/>
                  <a:pt x="578564" y="3434"/>
                </a:cubicBezTo>
                <a:cubicBezTo>
                  <a:pt x="584901" y="-282"/>
                  <a:pt x="591457" y="-1374"/>
                  <a:pt x="598232" y="2123"/>
                </a:cubicBezTo>
                <a:cubicBezTo>
                  <a:pt x="603477" y="5620"/>
                  <a:pt x="603258" y="11082"/>
                  <a:pt x="603914" y="16546"/>
                </a:cubicBezTo>
                <a:cubicBezTo>
                  <a:pt x="605880" y="34466"/>
                  <a:pt x="609159" y="149195"/>
                  <a:pt x="614402" y="153128"/>
                </a:cubicBezTo>
                <a:cubicBezTo>
                  <a:pt x="618774" y="152910"/>
                  <a:pt x="621177" y="149413"/>
                  <a:pt x="624237" y="147446"/>
                </a:cubicBezTo>
                <a:cubicBezTo>
                  <a:pt x="646309" y="129745"/>
                  <a:pt x="701160" y="71616"/>
                  <a:pt x="710120" y="63749"/>
                </a:cubicBezTo>
                <a:cubicBezTo>
                  <a:pt x="730881" y="45829"/>
                  <a:pt x="753827" y="40147"/>
                  <a:pt x="779832" y="50418"/>
                </a:cubicBezTo>
                <a:cubicBezTo>
                  <a:pt x="788300" y="53751"/>
                  <a:pt x="795948" y="58695"/>
                  <a:pt x="802501" y="64780"/>
                </a:cubicBezTo>
                <a:close/>
                <a:moveTo>
                  <a:pt x="2419034" y="721093"/>
                </a:moveTo>
                <a:cubicBezTo>
                  <a:pt x="2425371" y="728523"/>
                  <a:pt x="2486342" y="856583"/>
                  <a:pt x="2504043" y="904441"/>
                </a:cubicBezTo>
                <a:cubicBezTo>
                  <a:pt x="2523711" y="957763"/>
                  <a:pt x="2539227" y="1012396"/>
                  <a:pt x="2545782" y="1068995"/>
                </a:cubicBezTo>
                <a:cubicBezTo>
                  <a:pt x="2550809" y="1113139"/>
                  <a:pt x="2547749" y="1156846"/>
                  <a:pt x="2540975" y="1200552"/>
                </a:cubicBezTo>
                <a:cubicBezTo>
                  <a:pt x="2535512" y="1236828"/>
                  <a:pt x="2528737" y="1273104"/>
                  <a:pt x="2527207" y="1309818"/>
                </a:cubicBezTo>
                <a:cubicBezTo>
                  <a:pt x="2525678" y="1346531"/>
                  <a:pt x="2522181" y="1383026"/>
                  <a:pt x="2533108" y="1417991"/>
                </a:cubicBezTo>
                <a:cubicBezTo>
                  <a:pt x="2547750" y="1465631"/>
                  <a:pt x="2626271" y="1578730"/>
                  <a:pt x="2647906" y="1623311"/>
                </a:cubicBezTo>
                <a:cubicBezTo>
                  <a:pt x="2530422" y="1724748"/>
                  <a:pt x="2319956" y="2043116"/>
                  <a:pt x="2238821" y="2053445"/>
                </a:cubicBezTo>
                <a:cubicBezTo>
                  <a:pt x="2157686" y="2063775"/>
                  <a:pt x="2175281" y="1761030"/>
                  <a:pt x="2107487" y="1625728"/>
                </a:cubicBezTo>
                <a:cubicBezTo>
                  <a:pt x="2039693" y="1490426"/>
                  <a:pt x="1892241" y="1329981"/>
                  <a:pt x="1832058" y="1241636"/>
                </a:cubicBezTo>
                <a:cubicBezTo>
                  <a:pt x="1771877" y="1153291"/>
                  <a:pt x="1768248" y="1148541"/>
                  <a:pt x="1746394" y="1095656"/>
                </a:cubicBezTo>
                <a:cubicBezTo>
                  <a:pt x="1734812" y="1067248"/>
                  <a:pt x="1721044" y="1039494"/>
                  <a:pt x="1701159" y="1015237"/>
                </a:cubicBezTo>
                <a:cubicBezTo>
                  <a:pt x="1682365" y="992291"/>
                  <a:pt x="1674716" y="964100"/>
                  <a:pt x="1666849" y="935910"/>
                </a:cubicBezTo>
                <a:cubicBezTo>
                  <a:pt x="1658108" y="904878"/>
                  <a:pt x="1643904" y="876251"/>
                  <a:pt x="1618990" y="854398"/>
                </a:cubicBezTo>
                <a:cubicBezTo>
                  <a:pt x="1611342" y="850027"/>
                  <a:pt x="1591237" y="830578"/>
                  <a:pt x="1588178" y="825770"/>
                </a:cubicBezTo>
                <a:cubicBezTo>
                  <a:pt x="1570913" y="800202"/>
                  <a:pt x="1582277" y="771355"/>
                  <a:pt x="1612435" y="764145"/>
                </a:cubicBezTo>
                <a:cubicBezTo>
                  <a:pt x="1622487" y="761740"/>
                  <a:pt x="1632321" y="761303"/>
                  <a:pt x="1642592" y="763488"/>
                </a:cubicBezTo>
                <a:cubicBezTo>
                  <a:pt x="1658982" y="766985"/>
                  <a:pt x="1675153" y="770481"/>
                  <a:pt x="1691106" y="775726"/>
                </a:cubicBezTo>
                <a:cubicBezTo>
                  <a:pt x="1713614" y="783156"/>
                  <a:pt x="1733719" y="793864"/>
                  <a:pt x="1749017" y="812658"/>
                </a:cubicBezTo>
                <a:cubicBezTo>
                  <a:pt x="1749672" y="813532"/>
                  <a:pt x="1750546" y="814188"/>
                  <a:pt x="1751420" y="814843"/>
                </a:cubicBezTo>
                <a:cubicBezTo>
                  <a:pt x="1752076" y="815281"/>
                  <a:pt x="1752732" y="815499"/>
                  <a:pt x="1755354" y="815280"/>
                </a:cubicBezTo>
                <a:cubicBezTo>
                  <a:pt x="1742242" y="765455"/>
                  <a:pt x="1644559" y="387177"/>
                  <a:pt x="1638003" y="354397"/>
                </a:cubicBezTo>
                <a:cubicBezTo>
                  <a:pt x="1637129" y="346749"/>
                  <a:pt x="1635162" y="310909"/>
                  <a:pt x="1635598" y="303261"/>
                </a:cubicBezTo>
                <a:cubicBezTo>
                  <a:pt x="1636691" y="286652"/>
                  <a:pt x="1642810" y="273103"/>
                  <a:pt x="1657234" y="263925"/>
                </a:cubicBezTo>
                <a:cubicBezTo>
                  <a:pt x="1673186" y="255184"/>
                  <a:pt x="1690451" y="255839"/>
                  <a:pt x="1707714" y="258243"/>
                </a:cubicBezTo>
                <a:cubicBezTo>
                  <a:pt x="1739401" y="264580"/>
                  <a:pt x="1764314" y="281845"/>
                  <a:pt x="1784419" y="306538"/>
                </a:cubicBezTo>
                <a:cubicBezTo>
                  <a:pt x="1802339" y="328610"/>
                  <a:pt x="1813921" y="382369"/>
                  <a:pt x="1823973" y="408592"/>
                </a:cubicBezTo>
                <a:cubicBezTo>
                  <a:pt x="1827469" y="417771"/>
                  <a:pt x="1906797" y="688095"/>
                  <a:pt x="1907234" y="690280"/>
                </a:cubicBezTo>
                <a:cubicBezTo>
                  <a:pt x="1911386" y="705140"/>
                  <a:pt x="1912915" y="704266"/>
                  <a:pt x="1926465" y="698148"/>
                </a:cubicBezTo>
                <a:cubicBezTo>
                  <a:pt x="1965581" y="680010"/>
                  <a:pt x="2005791" y="670613"/>
                  <a:pt x="2046438" y="694651"/>
                </a:cubicBezTo>
                <a:cubicBezTo>
                  <a:pt x="2052776" y="698366"/>
                  <a:pt x="2059113" y="702081"/>
                  <a:pt x="2065013" y="706014"/>
                </a:cubicBezTo>
                <a:cubicBezTo>
                  <a:pt x="2069820" y="709293"/>
                  <a:pt x="2073536" y="709074"/>
                  <a:pt x="2076595" y="703392"/>
                </a:cubicBezTo>
                <a:cubicBezTo>
                  <a:pt x="2090581" y="677168"/>
                  <a:pt x="2114401" y="669082"/>
                  <a:pt x="2142155" y="667553"/>
                </a:cubicBezTo>
                <a:cubicBezTo>
                  <a:pt x="2175371" y="665804"/>
                  <a:pt x="2204873" y="675420"/>
                  <a:pt x="2230442" y="696399"/>
                </a:cubicBezTo>
                <a:cubicBezTo>
                  <a:pt x="2245302" y="708637"/>
                  <a:pt x="2261255" y="711259"/>
                  <a:pt x="2279612" y="706670"/>
                </a:cubicBezTo>
                <a:cubicBezTo>
                  <a:pt x="2296220" y="702518"/>
                  <a:pt x="2312391" y="696399"/>
                  <a:pt x="2328562" y="691592"/>
                </a:cubicBezTo>
                <a:cubicBezTo>
                  <a:pt x="2365712" y="680446"/>
                  <a:pt x="2394996" y="692903"/>
                  <a:pt x="2419034" y="721093"/>
                </a:cubicBezTo>
                <a:close/>
              </a:path>
            </a:pathLst>
          </a:custGeom>
          <a:solidFill>
            <a:srgbClr val="FCD9C1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76B06473-3B8F-4E79-A2CA-FE5AA14E6B10}"/>
              </a:ext>
            </a:extLst>
          </p:cNvPr>
          <p:cNvGrpSpPr/>
          <p:nvPr/>
        </p:nvGrpSpPr>
        <p:grpSpPr>
          <a:xfrm rot="1587316">
            <a:off x="909065" y="3818987"/>
            <a:ext cx="1555538" cy="2302642"/>
            <a:chOff x="6477000" y="3016250"/>
            <a:chExt cx="1328738" cy="1966913"/>
          </a:xfrm>
        </p:grpSpPr>
        <p:sp>
          <p:nvSpPr>
            <p:cNvPr id="85" name="Freeform 21">
              <a:extLst>
                <a:ext uri="{FF2B5EF4-FFF2-40B4-BE49-F238E27FC236}">
                  <a16:creationId xmlns:a16="http://schemas.microsoft.com/office/drawing/2014/main" xmlns="" id="{B4FA53BD-6B07-46FB-8E73-F1977477D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3162300"/>
              <a:ext cx="1328738" cy="1820863"/>
            </a:xfrm>
            <a:custGeom>
              <a:avLst/>
              <a:gdLst>
                <a:gd name="T0" fmla="*/ 353 w 353"/>
                <a:gd name="T1" fmla="*/ 461 h 485"/>
                <a:gd name="T2" fmla="*/ 329 w 353"/>
                <a:gd name="T3" fmla="*/ 485 h 485"/>
                <a:gd name="T4" fmla="*/ 24 w 353"/>
                <a:gd name="T5" fmla="*/ 485 h 485"/>
                <a:gd name="T6" fmla="*/ 0 w 353"/>
                <a:gd name="T7" fmla="*/ 461 h 485"/>
                <a:gd name="T8" fmla="*/ 0 w 353"/>
                <a:gd name="T9" fmla="*/ 24 h 485"/>
                <a:gd name="T10" fmla="*/ 24 w 353"/>
                <a:gd name="T11" fmla="*/ 0 h 485"/>
                <a:gd name="T12" fmla="*/ 329 w 353"/>
                <a:gd name="T13" fmla="*/ 0 h 485"/>
                <a:gd name="T14" fmla="*/ 353 w 353"/>
                <a:gd name="T15" fmla="*/ 24 h 485"/>
                <a:gd name="T16" fmla="*/ 353 w 353"/>
                <a:gd name="T17" fmla="*/ 46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485">
                  <a:moveTo>
                    <a:pt x="353" y="461"/>
                  </a:moveTo>
                  <a:cubicBezTo>
                    <a:pt x="353" y="475"/>
                    <a:pt x="343" y="485"/>
                    <a:pt x="329" y="485"/>
                  </a:cubicBezTo>
                  <a:cubicBezTo>
                    <a:pt x="24" y="485"/>
                    <a:pt x="24" y="485"/>
                    <a:pt x="24" y="485"/>
                  </a:cubicBezTo>
                  <a:cubicBezTo>
                    <a:pt x="11" y="485"/>
                    <a:pt x="0" y="475"/>
                    <a:pt x="0" y="46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43" y="0"/>
                    <a:pt x="353" y="11"/>
                    <a:pt x="353" y="24"/>
                  </a:cubicBezTo>
                  <a:lnTo>
                    <a:pt x="353" y="46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22">
              <a:extLst>
                <a:ext uri="{FF2B5EF4-FFF2-40B4-BE49-F238E27FC236}">
                  <a16:creationId xmlns:a16="http://schemas.microsoft.com/office/drawing/2014/main" xmlns="" id="{7DDC5813-58D8-4CB9-9061-D23210395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7650" y="3302000"/>
              <a:ext cx="1087438" cy="1504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3">
              <a:extLst>
                <a:ext uri="{FF2B5EF4-FFF2-40B4-BE49-F238E27FC236}">
                  <a16:creationId xmlns:a16="http://schemas.microsoft.com/office/drawing/2014/main" xmlns="" id="{BE959B4F-7DAB-4E34-981E-329FB1AFA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1300" y="3294062"/>
              <a:ext cx="1101725" cy="1520825"/>
            </a:xfrm>
            <a:custGeom>
              <a:avLst/>
              <a:gdLst>
                <a:gd name="T0" fmla="*/ 689 w 694"/>
                <a:gd name="T1" fmla="*/ 953 h 958"/>
                <a:gd name="T2" fmla="*/ 689 w 694"/>
                <a:gd name="T3" fmla="*/ 948 h 958"/>
                <a:gd name="T4" fmla="*/ 9 w 694"/>
                <a:gd name="T5" fmla="*/ 948 h 958"/>
                <a:gd name="T6" fmla="*/ 9 w 694"/>
                <a:gd name="T7" fmla="*/ 9 h 958"/>
                <a:gd name="T8" fmla="*/ 684 w 694"/>
                <a:gd name="T9" fmla="*/ 9 h 958"/>
                <a:gd name="T10" fmla="*/ 684 w 694"/>
                <a:gd name="T11" fmla="*/ 953 h 958"/>
                <a:gd name="T12" fmla="*/ 689 w 694"/>
                <a:gd name="T13" fmla="*/ 953 h 958"/>
                <a:gd name="T14" fmla="*/ 689 w 694"/>
                <a:gd name="T15" fmla="*/ 948 h 958"/>
                <a:gd name="T16" fmla="*/ 689 w 694"/>
                <a:gd name="T17" fmla="*/ 953 h 958"/>
                <a:gd name="T18" fmla="*/ 694 w 694"/>
                <a:gd name="T19" fmla="*/ 953 h 958"/>
                <a:gd name="T20" fmla="*/ 694 w 694"/>
                <a:gd name="T21" fmla="*/ 0 h 958"/>
                <a:gd name="T22" fmla="*/ 0 w 694"/>
                <a:gd name="T23" fmla="*/ 0 h 958"/>
                <a:gd name="T24" fmla="*/ 0 w 694"/>
                <a:gd name="T25" fmla="*/ 958 h 958"/>
                <a:gd name="T26" fmla="*/ 694 w 694"/>
                <a:gd name="T27" fmla="*/ 958 h 958"/>
                <a:gd name="T28" fmla="*/ 694 w 694"/>
                <a:gd name="T29" fmla="*/ 953 h 958"/>
                <a:gd name="T30" fmla="*/ 689 w 694"/>
                <a:gd name="T31" fmla="*/ 95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4" h="958">
                  <a:moveTo>
                    <a:pt x="689" y="953"/>
                  </a:moveTo>
                  <a:lnTo>
                    <a:pt x="689" y="948"/>
                  </a:lnTo>
                  <a:lnTo>
                    <a:pt x="9" y="948"/>
                  </a:lnTo>
                  <a:lnTo>
                    <a:pt x="9" y="9"/>
                  </a:lnTo>
                  <a:lnTo>
                    <a:pt x="684" y="9"/>
                  </a:lnTo>
                  <a:lnTo>
                    <a:pt x="684" y="953"/>
                  </a:lnTo>
                  <a:lnTo>
                    <a:pt x="689" y="953"/>
                  </a:lnTo>
                  <a:lnTo>
                    <a:pt x="689" y="948"/>
                  </a:lnTo>
                  <a:lnTo>
                    <a:pt x="689" y="953"/>
                  </a:lnTo>
                  <a:lnTo>
                    <a:pt x="694" y="953"/>
                  </a:lnTo>
                  <a:lnTo>
                    <a:pt x="694" y="0"/>
                  </a:lnTo>
                  <a:lnTo>
                    <a:pt x="0" y="0"/>
                  </a:lnTo>
                  <a:lnTo>
                    <a:pt x="0" y="958"/>
                  </a:lnTo>
                  <a:lnTo>
                    <a:pt x="694" y="958"/>
                  </a:lnTo>
                  <a:lnTo>
                    <a:pt x="694" y="953"/>
                  </a:lnTo>
                  <a:lnTo>
                    <a:pt x="689" y="9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4">
              <a:extLst>
                <a:ext uri="{FF2B5EF4-FFF2-40B4-BE49-F238E27FC236}">
                  <a16:creationId xmlns:a16="http://schemas.microsoft.com/office/drawing/2014/main" xmlns="" id="{3C666D1B-AC85-4D2A-99E2-A162377C8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609975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Line 25">
              <a:extLst>
                <a:ext uri="{FF2B5EF4-FFF2-40B4-BE49-F238E27FC236}">
                  <a16:creationId xmlns:a16="http://schemas.microsoft.com/office/drawing/2014/main" xmlns="" id="{D04960E5-FE25-4A27-91D8-4279B67D5F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609975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6">
              <a:extLst>
                <a:ext uri="{FF2B5EF4-FFF2-40B4-BE49-F238E27FC236}">
                  <a16:creationId xmlns:a16="http://schemas.microsoft.com/office/drawing/2014/main" xmlns="" id="{C0C3797F-AD4E-4A8B-87FF-60021E76B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586163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7">
              <a:extLst>
                <a:ext uri="{FF2B5EF4-FFF2-40B4-BE49-F238E27FC236}">
                  <a16:creationId xmlns:a16="http://schemas.microsoft.com/office/drawing/2014/main" xmlns="" id="{ADF59732-B6E8-4602-9579-66A28CF23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3759200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Line 28">
              <a:extLst>
                <a:ext uri="{FF2B5EF4-FFF2-40B4-BE49-F238E27FC236}">
                  <a16:creationId xmlns:a16="http://schemas.microsoft.com/office/drawing/2014/main" xmlns="" id="{64144774-FF37-417B-926B-E037159D78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3759200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9">
              <a:extLst>
                <a:ext uri="{FF2B5EF4-FFF2-40B4-BE49-F238E27FC236}">
                  <a16:creationId xmlns:a16="http://schemas.microsoft.com/office/drawing/2014/main" xmlns="" id="{AA6FAF1A-F505-471C-885C-E205BA6CD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3736975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30">
              <a:extLst>
                <a:ext uri="{FF2B5EF4-FFF2-40B4-BE49-F238E27FC236}">
                  <a16:creationId xmlns:a16="http://schemas.microsoft.com/office/drawing/2014/main" xmlns="" id="{B32C509F-3E31-41D9-8AC4-92E902539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913188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Line 31">
              <a:extLst>
                <a:ext uri="{FF2B5EF4-FFF2-40B4-BE49-F238E27FC236}">
                  <a16:creationId xmlns:a16="http://schemas.microsoft.com/office/drawing/2014/main" xmlns="" id="{AEA69708-0D7D-4AB0-8116-382721B8A6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913188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32">
              <a:extLst>
                <a:ext uri="{FF2B5EF4-FFF2-40B4-BE49-F238E27FC236}">
                  <a16:creationId xmlns:a16="http://schemas.microsoft.com/office/drawing/2014/main" xmlns="" id="{76CC40C8-185D-41E9-BD75-38FD74201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890963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10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33">
              <a:extLst>
                <a:ext uri="{FF2B5EF4-FFF2-40B4-BE49-F238E27FC236}">
                  <a16:creationId xmlns:a16="http://schemas.microsoft.com/office/drawing/2014/main" xmlns="" id="{56204A8E-422B-4477-AA71-084ACD5AF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0671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34">
              <a:extLst>
                <a:ext uri="{FF2B5EF4-FFF2-40B4-BE49-F238E27FC236}">
                  <a16:creationId xmlns:a16="http://schemas.microsoft.com/office/drawing/2014/main" xmlns="" id="{589F9D0F-6288-4CE6-9036-D12F6D9D38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0671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35">
              <a:extLst>
                <a:ext uri="{FF2B5EF4-FFF2-40B4-BE49-F238E27FC236}">
                  <a16:creationId xmlns:a16="http://schemas.microsoft.com/office/drawing/2014/main" xmlns="" id="{817E8965-0391-4E7D-92E5-241CD66A4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044950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9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36">
              <a:extLst>
                <a:ext uri="{FF2B5EF4-FFF2-40B4-BE49-F238E27FC236}">
                  <a16:creationId xmlns:a16="http://schemas.microsoft.com/office/drawing/2014/main" xmlns="" id="{76E7CEDE-A339-4E90-8389-F88BD1922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2211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37">
              <a:extLst>
                <a:ext uri="{FF2B5EF4-FFF2-40B4-BE49-F238E27FC236}">
                  <a16:creationId xmlns:a16="http://schemas.microsoft.com/office/drawing/2014/main" xmlns="" id="{1ED853F1-FF35-4615-8CFA-ABD102A773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2211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38">
              <a:extLst>
                <a:ext uri="{FF2B5EF4-FFF2-40B4-BE49-F238E27FC236}">
                  <a16:creationId xmlns:a16="http://schemas.microsoft.com/office/drawing/2014/main" xmlns="" id="{2B9B17A9-5A00-4431-AFFD-7FC4B6096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198938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39">
              <a:extLst>
                <a:ext uri="{FF2B5EF4-FFF2-40B4-BE49-F238E27FC236}">
                  <a16:creationId xmlns:a16="http://schemas.microsoft.com/office/drawing/2014/main" xmlns="" id="{8B0B5EE5-0686-498F-AD62-FCBA67B62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5259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Line 40">
              <a:extLst>
                <a:ext uri="{FF2B5EF4-FFF2-40B4-BE49-F238E27FC236}">
                  <a16:creationId xmlns:a16="http://schemas.microsoft.com/office/drawing/2014/main" xmlns="" id="{24F55C4E-2F21-4459-8B45-F1B95591DC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5259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41">
              <a:extLst>
                <a:ext uri="{FF2B5EF4-FFF2-40B4-BE49-F238E27FC236}">
                  <a16:creationId xmlns:a16="http://schemas.microsoft.com/office/drawing/2014/main" xmlns="" id="{74254297-B497-44A4-ACA8-D16D76865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502150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42">
              <a:extLst>
                <a:ext uri="{FF2B5EF4-FFF2-40B4-BE49-F238E27FC236}">
                  <a16:creationId xmlns:a16="http://schemas.microsoft.com/office/drawing/2014/main" xmlns="" id="{DF6E09B7-4F04-4CFE-B4E3-707733FFB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3719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Line 43">
              <a:extLst>
                <a:ext uri="{FF2B5EF4-FFF2-40B4-BE49-F238E27FC236}">
                  <a16:creationId xmlns:a16="http://schemas.microsoft.com/office/drawing/2014/main" xmlns="" id="{C6A6EF8B-04A3-42B0-A128-BAAD811E33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3719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44">
              <a:extLst>
                <a:ext uri="{FF2B5EF4-FFF2-40B4-BE49-F238E27FC236}">
                  <a16:creationId xmlns:a16="http://schemas.microsoft.com/office/drawing/2014/main" xmlns="" id="{59371498-43FE-405F-AFFE-2CB2BD4FF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348163"/>
              <a:ext cx="884238" cy="46038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45">
              <a:extLst>
                <a:ext uri="{FF2B5EF4-FFF2-40B4-BE49-F238E27FC236}">
                  <a16:creationId xmlns:a16="http://schemas.microsoft.com/office/drawing/2014/main" xmlns="" id="{A33F882E-EBD8-4491-87C2-0196547FA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8950" y="3200400"/>
              <a:ext cx="604838" cy="184150"/>
            </a:xfrm>
            <a:custGeom>
              <a:avLst/>
              <a:gdLst>
                <a:gd name="T0" fmla="*/ 161 w 161"/>
                <a:gd name="T1" fmla="*/ 36 h 49"/>
                <a:gd name="T2" fmla="*/ 126 w 161"/>
                <a:gd name="T3" fmla="*/ 0 h 49"/>
                <a:gd name="T4" fmla="*/ 36 w 161"/>
                <a:gd name="T5" fmla="*/ 0 h 49"/>
                <a:gd name="T6" fmla="*/ 0 w 161"/>
                <a:gd name="T7" fmla="*/ 36 h 49"/>
                <a:gd name="T8" fmla="*/ 0 w 161"/>
                <a:gd name="T9" fmla="*/ 36 h 49"/>
                <a:gd name="T10" fmla="*/ 13 w 161"/>
                <a:gd name="T11" fmla="*/ 49 h 49"/>
                <a:gd name="T12" fmla="*/ 148 w 161"/>
                <a:gd name="T13" fmla="*/ 49 h 49"/>
                <a:gd name="T14" fmla="*/ 161 w 161"/>
                <a:gd name="T15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49">
                  <a:moveTo>
                    <a:pt x="161" y="36"/>
                  </a:moveTo>
                  <a:cubicBezTo>
                    <a:pt x="161" y="16"/>
                    <a:pt x="146" y="0"/>
                    <a:pt x="12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9"/>
                    <a:pt x="13" y="49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55" y="49"/>
                    <a:pt x="161" y="43"/>
                    <a:pt x="161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Freeform 46">
              <a:extLst>
                <a:ext uri="{FF2B5EF4-FFF2-40B4-BE49-F238E27FC236}">
                  <a16:creationId xmlns:a16="http://schemas.microsoft.com/office/drawing/2014/main" xmlns="" id="{1AE29EF4-21FB-419D-BDCA-98B66E0DE3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9763" y="3016250"/>
              <a:ext cx="304800" cy="303213"/>
            </a:xfrm>
            <a:custGeom>
              <a:avLst/>
              <a:gdLst>
                <a:gd name="T0" fmla="*/ 41 w 81"/>
                <a:gd name="T1" fmla="*/ 0 h 81"/>
                <a:gd name="T2" fmla="*/ 0 w 81"/>
                <a:gd name="T3" fmla="*/ 40 h 81"/>
                <a:gd name="T4" fmla="*/ 41 w 81"/>
                <a:gd name="T5" fmla="*/ 81 h 81"/>
                <a:gd name="T6" fmla="*/ 81 w 81"/>
                <a:gd name="T7" fmla="*/ 40 h 81"/>
                <a:gd name="T8" fmla="*/ 41 w 81"/>
                <a:gd name="T9" fmla="*/ 0 h 81"/>
                <a:gd name="T10" fmla="*/ 41 w 81"/>
                <a:gd name="T11" fmla="*/ 69 h 81"/>
                <a:gd name="T12" fmla="*/ 12 w 81"/>
                <a:gd name="T13" fmla="*/ 40 h 81"/>
                <a:gd name="T14" fmla="*/ 41 w 81"/>
                <a:gd name="T15" fmla="*/ 12 h 81"/>
                <a:gd name="T16" fmla="*/ 69 w 81"/>
                <a:gd name="T17" fmla="*/ 40 h 81"/>
                <a:gd name="T18" fmla="*/ 41 w 81"/>
                <a:gd name="T19" fmla="*/ 6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3"/>
                    <a:pt x="18" y="81"/>
                    <a:pt x="41" y="81"/>
                  </a:cubicBezTo>
                  <a:cubicBezTo>
                    <a:pt x="63" y="81"/>
                    <a:pt x="81" y="63"/>
                    <a:pt x="81" y="40"/>
                  </a:cubicBezTo>
                  <a:cubicBezTo>
                    <a:pt x="81" y="18"/>
                    <a:pt x="63" y="0"/>
                    <a:pt x="41" y="0"/>
                  </a:cubicBezTo>
                  <a:close/>
                  <a:moveTo>
                    <a:pt x="41" y="69"/>
                  </a:moveTo>
                  <a:cubicBezTo>
                    <a:pt x="25" y="69"/>
                    <a:pt x="12" y="56"/>
                    <a:pt x="12" y="40"/>
                  </a:cubicBezTo>
                  <a:cubicBezTo>
                    <a:pt x="12" y="24"/>
                    <a:pt x="25" y="12"/>
                    <a:pt x="41" y="12"/>
                  </a:cubicBezTo>
                  <a:cubicBezTo>
                    <a:pt x="56" y="12"/>
                    <a:pt x="69" y="24"/>
                    <a:pt x="69" y="40"/>
                  </a:cubicBezTo>
                  <a:cubicBezTo>
                    <a:pt x="69" y="56"/>
                    <a:pt x="56" y="69"/>
                    <a:pt x="41" y="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8" name="Freeform: Shape 157">
            <a:extLst>
              <a:ext uri="{FF2B5EF4-FFF2-40B4-BE49-F238E27FC236}">
                <a16:creationId xmlns:a16="http://schemas.microsoft.com/office/drawing/2014/main" xmlns="" id="{15C310A7-401F-423F-8320-EEB523B9B3B5}"/>
              </a:ext>
            </a:extLst>
          </p:cNvPr>
          <p:cNvSpPr/>
          <p:nvPr/>
        </p:nvSpPr>
        <p:spPr>
          <a:xfrm rot="2717603">
            <a:off x="-173015" y="4960000"/>
            <a:ext cx="751360" cy="834887"/>
          </a:xfrm>
          <a:custGeom>
            <a:avLst/>
            <a:gdLst>
              <a:gd name="connsiteX0" fmla="*/ 184970 w 751360"/>
              <a:gd name="connsiteY0" fmla="*/ 3969 h 834887"/>
              <a:gd name="connsiteX1" fmla="*/ 218776 w 751360"/>
              <a:gd name="connsiteY1" fmla="*/ 9240 h 834887"/>
              <a:gd name="connsiteX2" fmla="*/ 474653 w 751360"/>
              <a:gd name="connsiteY2" fmla="*/ 128216 h 834887"/>
              <a:gd name="connsiteX3" fmla="*/ 680823 w 751360"/>
              <a:gd name="connsiteY3" fmla="*/ 223558 h 834887"/>
              <a:gd name="connsiteX4" fmla="*/ 701195 w 751360"/>
              <a:gd name="connsiteY4" fmla="*/ 239449 h 834887"/>
              <a:gd name="connsiteX5" fmla="*/ 737865 w 751360"/>
              <a:gd name="connsiteY5" fmla="*/ 255339 h 834887"/>
              <a:gd name="connsiteX6" fmla="*/ 746829 w 751360"/>
              <a:gd name="connsiteY6" fmla="*/ 282230 h 834887"/>
              <a:gd name="connsiteX7" fmla="*/ 562663 w 751360"/>
              <a:gd name="connsiteY7" fmla="*/ 670937 h 834887"/>
              <a:gd name="connsiteX8" fmla="*/ 485328 w 751360"/>
              <a:gd name="connsiteY8" fmla="*/ 834887 h 834887"/>
              <a:gd name="connsiteX9" fmla="*/ 0 w 751360"/>
              <a:gd name="connsiteY9" fmla="*/ 354504 h 834887"/>
              <a:gd name="connsiteX10" fmla="*/ 101839 w 751360"/>
              <a:gd name="connsiteY10" fmla="*/ 158774 h 834887"/>
              <a:gd name="connsiteX11" fmla="*/ 176401 w 751360"/>
              <a:gd name="connsiteY11" fmla="*/ 14130 h 834887"/>
              <a:gd name="connsiteX12" fmla="*/ 184970 w 751360"/>
              <a:gd name="connsiteY12" fmla="*/ 3969 h 83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1360" h="834887">
                <a:moveTo>
                  <a:pt x="184970" y="3969"/>
                </a:moveTo>
                <a:cubicBezTo>
                  <a:pt x="192343" y="-2983"/>
                  <a:pt x="197996" y="-539"/>
                  <a:pt x="218776" y="9240"/>
                </a:cubicBezTo>
                <a:lnTo>
                  <a:pt x="474653" y="128216"/>
                </a:lnTo>
                <a:lnTo>
                  <a:pt x="680823" y="223558"/>
                </a:lnTo>
                <a:cubicBezTo>
                  <a:pt x="689379" y="227225"/>
                  <a:pt x="698343" y="229670"/>
                  <a:pt x="701195" y="239449"/>
                </a:cubicBezTo>
                <a:cubicBezTo>
                  <a:pt x="713419" y="244745"/>
                  <a:pt x="725234" y="251265"/>
                  <a:pt x="737865" y="255339"/>
                </a:cubicBezTo>
                <a:cubicBezTo>
                  <a:pt x="754163" y="260636"/>
                  <a:pt x="753756" y="268377"/>
                  <a:pt x="746829" y="282230"/>
                </a:cubicBezTo>
                <a:cubicBezTo>
                  <a:pt x="684896" y="411799"/>
                  <a:pt x="623780" y="541368"/>
                  <a:pt x="562663" y="670937"/>
                </a:cubicBezTo>
                <a:lnTo>
                  <a:pt x="485328" y="834887"/>
                </a:lnTo>
                <a:lnTo>
                  <a:pt x="0" y="354504"/>
                </a:lnTo>
                <a:lnTo>
                  <a:pt x="101839" y="158774"/>
                </a:lnTo>
                <a:cubicBezTo>
                  <a:pt x="127100" y="110694"/>
                  <a:pt x="152361" y="62616"/>
                  <a:pt x="176401" y="14130"/>
                </a:cubicBezTo>
                <a:cubicBezTo>
                  <a:pt x="179864" y="9648"/>
                  <a:pt x="182513" y="6286"/>
                  <a:pt x="184970" y="3969"/>
                </a:cubicBezTo>
                <a:close/>
              </a:path>
            </a:pathLst>
          </a:custGeom>
          <a:solidFill>
            <a:schemeClr val="bg1"/>
          </a:solidFill>
          <a:ln w="42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xmlns="" id="{769BEC89-BFE1-480F-BA4F-C7B0C9FABF72}"/>
              </a:ext>
            </a:extLst>
          </p:cNvPr>
          <p:cNvSpPr/>
          <p:nvPr/>
        </p:nvSpPr>
        <p:spPr>
          <a:xfrm rot="578905">
            <a:off x="1255322" y="5572258"/>
            <a:ext cx="1098009" cy="279768"/>
          </a:xfrm>
          <a:custGeom>
            <a:avLst/>
            <a:gdLst>
              <a:gd name="connsiteX0" fmla="*/ 58249 w 1098009"/>
              <a:gd name="connsiteY0" fmla="*/ 232663 h 279768"/>
              <a:gd name="connsiteX1" fmla="*/ 125616 w 1098009"/>
              <a:gd name="connsiteY1" fmla="*/ 279768 h 279768"/>
              <a:gd name="connsiteX2" fmla="*/ 0 w 1098009"/>
              <a:gd name="connsiteY2" fmla="*/ 268625 h 279768"/>
              <a:gd name="connsiteX3" fmla="*/ 58249 w 1098009"/>
              <a:gd name="connsiteY3" fmla="*/ 232663 h 279768"/>
              <a:gd name="connsiteX4" fmla="*/ 1066212 w 1098009"/>
              <a:gd name="connsiteY4" fmla="*/ 1186 h 279768"/>
              <a:gd name="connsiteX5" fmla="*/ 1083940 w 1098009"/>
              <a:gd name="connsiteY5" fmla="*/ 11822 h 279768"/>
              <a:gd name="connsiteX6" fmla="*/ 1097110 w 1098009"/>
              <a:gd name="connsiteY6" fmla="*/ 72604 h 279768"/>
              <a:gd name="connsiteX7" fmla="*/ 1087992 w 1098009"/>
              <a:gd name="connsiteY7" fmla="*/ 86280 h 279768"/>
              <a:gd name="connsiteX8" fmla="*/ 348989 w 1098009"/>
              <a:gd name="connsiteY8" fmla="*/ 236208 h 279768"/>
              <a:gd name="connsiteX9" fmla="*/ 317079 w 1098009"/>
              <a:gd name="connsiteY9" fmla="*/ 228104 h 279768"/>
              <a:gd name="connsiteX10" fmla="*/ 248699 w 1098009"/>
              <a:gd name="connsiteY10" fmla="*/ 165296 h 279768"/>
              <a:gd name="connsiteX11" fmla="*/ 1066212 w 1098009"/>
              <a:gd name="connsiteY11" fmla="*/ 1186 h 27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98009" h="279768">
                <a:moveTo>
                  <a:pt x="58249" y="232663"/>
                </a:moveTo>
                <a:cubicBezTo>
                  <a:pt x="82562" y="245832"/>
                  <a:pt x="103836" y="263560"/>
                  <a:pt x="125616" y="279768"/>
                </a:cubicBezTo>
                <a:cubicBezTo>
                  <a:pt x="85094" y="276223"/>
                  <a:pt x="44573" y="272677"/>
                  <a:pt x="0" y="268625"/>
                </a:cubicBezTo>
                <a:cubicBezTo>
                  <a:pt x="20767" y="255456"/>
                  <a:pt x="39508" y="243806"/>
                  <a:pt x="58249" y="232663"/>
                </a:cubicBezTo>
                <a:close/>
                <a:moveTo>
                  <a:pt x="1066212" y="1186"/>
                </a:moveTo>
                <a:cubicBezTo>
                  <a:pt x="1075836" y="-841"/>
                  <a:pt x="1081914" y="-1854"/>
                  <a:pt x="1083940" y="11822"/>
                </a:cubicBezTo>
                <a:cubicBezTo>
                  <a:pt x="1086473" y="32083"/>
                  <a:pt x="1091538" y="52850"/>
                  <a:pt x="1097110" y="72604"/>
                </a:cubicBezTo>
                <a:cubicBezTo>
                  <a:pt x="1100149" y="83241"/>
                  <a:pt x="1095084" y="84760"/>
                  <a:pt x="1087992" y="86280"/>
                </a:cubicBezTo>
                <a:cubicBezTo>
                  <a:pt x="1075836" y="88812"/>
                  <a:pt x="381406" y="229117"/>
                  <a:pt x="348989" y="236208"/>
                </a:cubicBezTo>
                <a:cubicBezTo>
                  <a:pt x="336832" y="238740"/>
                  <a:pt x="327208" y="238234"/>
                  <a:pt x="317079" y="228104"/>
                </a:cubicBezTo>
                <a:cubicBezTo>
                  <a:pt x="296311" y="206830"/>
                  <a:pt x="273518" y="187583"/>
                  <a:pt x="248699" y="165296"/>
                </a:cubicBezTo>
                <a:cubicBezTo>
                  <a:pt x="278583" y="159724"/>
                  <a:pt x="1046458" y="5238"/>
                  <a:pt x="1066212" y="118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xmlns="" id="{F5E746BC-3350-41F9-84C5-CA7FC663E46B}"/>
              </a:ext>
            </a:extLst>
          </p:cNvPr>
          <p:cNvSpPr/>
          <p:nvPr/>
        </p:nvSpPr>
        <p:spPr>
          <a:xfrm rot="578905">
            <a:off x="327149" y="4514057"/>
            <a:ext cx="2328005" cy="1837744"/>
          </a:xfrm>
          <a:custGeom>
            <a:avLst/>
            <a:gdLst>
              <a:gd name="connsiteX0" fmla="*/ 1352938 w 2328005"/>
              <a:gd name="connsiteY0" fmla="*/ 868370 h 1837744"/>
              <a:gd name="connsiteX1" fmla="*/ 1475452 w 2328005"/>
              <a:gd name="connsiteY1" fmla="*/ 875207 h 1837744"/>
              <a:gd name="connsiteX2" fmla="*/ 1492673 w 2328005"/>
              <a:gd name="connsiteY2" fmla="*/ 879766 h 1837744"/>
              <a:gd name="connsiteX3" fmla="*/ 1564091 w 2328005"/>
              <a:gd name="connsiteY3" fmla="*/ 901040 h 1837744"/>
              <a:gd name="connsiteX4" fmla="*/ 1586885 w 2328005"/>
              <a:gd name="connsiteY4" fmla="*/ 904078 h 1837744"/>
              <a:gd name="connsiteX5" fmla="*/ 1724656 w 2328005"/>
              <a:gd name="connsiteY5" fmla="*/ 886857 h 1837744"/>
              <a:gd name="connsiteX6" fmla="*/ 1822413 w 2328005"/>
              <a:gd name="connsiteY6" fmla="*/ 889389 h 1837744"/>
              <a:gd name="connsiteX7" fmla="*/ 1886234 w 2328005"/>
              <a:gd name="connsiteY7" fmla="*/ 930924 h 1837744"/>
              <a:gd name="connsiteX8" fmla="*/ 1917132 w 2328005"/>
              <a:gd name="connsiteY8" fmla="*/ 951691 h 1837744"/>
              <a:gd name="connsiteX9" fmla="*/ 1962718 w 2328005"/>
              <a:gd name="connsiteY9" fmla="*/ 983601 h 1837744"/>
              <a:gd name="connsiteX10" fmla="*/ 1987537 w 2328005"/>
              <a:gd name="connsiteY10" fmla="*/ 1011459 h 1837744"/>
              <a:gd name="connsiteX11" fmla="*/ 1251066 w 2328005"/>
              <a:gd name="connsiteY11" fmla="*/ 1165945 h 1837744"/>
              <a:gd name="connsiteX12" fmla="*/ 1248027 w 2328005"/>
              <a:gd name="connsiteY12" fmla="*/ 1175569 h 1837744"/>
              <a:gd name="connsiteX13" fmla="*/ 1308302 w 2328005"/>
              <a:gd name="connsiteY13" fmla="*/ 1228753 h 1837744"/>
              <a:gd name="connsiteX14" fmla="*/ 1334134 w 2328005"/>
              <a:gd name="connsiteY14" fmla="*/ 1229260 h 1837744"/>
              <a:gd name="connsiteX15" fmla="*/ 2030591 w 2328005"/>
              <a:gd name="connsiteY15" fmla="*/ 1090982 h 1837744"/>
              <a:gd name="connsiteX16" fmla="*/ 2054903 w 2328005"/>
              <a:gd name="connsiteY16" fmla="*/ 1123398 h 1837744"/>
              <a:gd name="connsiteX17" fmla="*/ 2328005 w 2328005"/>
              <a:gd name="connsiteY17" fmla="*/ 1509212 h 1837744"/>
              <a:gd name="connsiteX18" fmla="*/ 1890846 w 2328005"/>
              <a:gd name="connsiteY18" fmla="*/ 1837539 h 1837744"/>
              <a:gd name="connsiteX19" fmla="*/ 1695475 w 2328005"/>
              <a:gd name="connsiteY19" fmla="*/ 1616268 h 1837744"/>
              <a:gd name="connsiteX20" fmla="*/ 1461234 w 2328005"/>
              <a:gd name="connsiteY20" fmla="*/ 1539142 h 1837744"/>
              <a:gd name="connsiteX21" fmla="*/ 1230805 w 2328005"/>
              <a:gd name="connsiteY21" fmla="*/ 1421228 h 1837744"/>
              <a:gd name="connsiteX22" fmla="*/ 1137607 w 2328005"/>
              <a:gd name="connsiteY22" fmla="*/ 1336641 h 1837744"/>
              <a:gd name="connsiteX23" fmla="*/ 1105190 w 2328005"/>
              <a:gd name="connsiteY23" fmla="*/ 1279912 h 1837744"/>
              <a:gd name="connsiteX24" fmla="*/ 1037823 w 2328005"/>
              <a:gd name="connsiteY24" fmla="*/ 1232806 h 1837744"/>
              <a:gd name="connsiteX25" fmla="*/ 1012498 w 2328005"/>
              <a:gd name="connsiteY25" fmla="*/ 1191271 h 1837744"/>
              <a:gd name="connsiteX26" fmla="*/ 1075812 w 2328005"/>
              <a:gd name="connsiteY26" fmla="*/ 1123398 h 1837744"/>
              <a:gd name="connsiteX27" fmla="*/ 1122917 w 2328005"/>
              <a:gd name="connsiteY27" fmla="*/ 1098073 h 1837744"/>
              <a:gd name="connsiteX28" fmla="*/ 1244988 w 2328005"/>
              <a:gd name="connsiteY28" fmla="*/ 938521 h 1837744"/>
              <a:gd name="connsiteX29" fmla="*/ 1313367 w 2328005"/>
              <a:gd name="connsiteY29" fmla="*/ 884831 h 1837744"/>
              <a:gd name="connsiteX30" fmla="*/ 1352938 w 2328005"/>
              <a:gd name="connsiteY30" fmla="*/ 868370 h 1837744"/>
              <a:gd name="connsiteX31" fmla="*/ 624850 w 2328005"/>
              <a:gd name="connsiteY31" fmla="*/ 11 h 1837744"/>
              <a:gd name="connsiteX32" fmla="*/ 651531 w 2328005"/>
              <a:gd name="connsiteY32" fmla="*/ 10872 h 1837744"/>
              <a:gd name="connsiteX33" fmla="*/ 653875 w 2328005"/>
              <a:gd name="connsiteY33" fmla="*/ 74725 h 1837744"/>
              <a:gd name="connsiteX34" fmla="*/ 608687 w 2328005"/>
              <a:gd name="connsiteY34" fmla="*/ 126552 h 1837744"/>
              <a:gd name="connsiteX35" fmla="*/ 694621 w 2328005"/>
              <a:gd name="connsiteY35" fmla="*/ 93416 h 1837744"/>
              <a:gd name="connsiteX36" fmla="*/ 815750 w 2328005"/>
              <a:gd name="connsiteY36" fmla="*/ 59445 h 1837744"/>
              <a:gd name="connsiteX37" fmla="*/ 866339 w 2328005"/>
              <a:gd name="connsiteY37" fmla="*/ 58118 h 1837744"/>
              <a:gd name="connsiteX38" fmla="*/ 895795 w 2328005"/>
              <a:gd name="connsiteY38" fmla="*/ 135900 h 1837744"/>
              <a:gd name="connsiteX39" fmla="*/ 972751 w 2328005"/>
              <a:gd name="connsiteY39" fmla="*/ 117382 h 1837744"/>
              <a:gd name="connsiteX40" fmla="*/ 1013012 w 2328005"/>
              <a:gd name="connsiteY40" fmla="*/ 117174 h 1837744"/>
              <a:gd name="connsiteX41" fmla="*/ 1045375 w 2328005"/>
              <a:gd name="connsiteY41" fmla="*/ 186008 h 1837744"/>
              <a:gd name="connsiteX42" fmla="*/ 994321 w 2328005"/>
              <a:gd name="connsiteY42" fmla="*/ 234130 h 1837744"/>
              <a:gd name="connsiteX43" fmla="*/ 850090 w 2328005"/>
              <a:gd name="connsiteY43" fmla="*/ 312201 h 1837744"/>
              <a:gd name="connsiteX44" fmla="*/ 675866 w 2328005"/>
              <a:gd name="connsiteY44" fmla="*/ 497120 h 1837744"/>
              <a:gd name="connsiteX45" fmla="*/ 655208 w 2328005"/>
              <a:gd name="connsiteY45" fmla="*/ 525927 h 1837744"/>
              <a:gd name="connsiteX46" fmla="*/ 865231 w 2328005"/>
              <a:gd name="connsiteY46" fmla="*/ 421832 h 1837744"/>
              <a:gd name="connsiteX47" fmla="*/ 1021286 w 2328005"/>
              <a:gd name="connsiteY47" fmla="*/ 302101 h 1837744"/>
              <a:gd name="connsiteX48" fmla="*/ 1077606 w 2328005"/>
              <a:gd name="connsiteY48" fmla="*/ 275304 h 1837744"/>
              <a:gd name="connsiteX49" fmla="*/ 1135640 w 2328005"/>
              <a:gd name="connsiteY49" fmla="*/ 294358 h 1837744"/>
              <a:gd name="connsiteX50" fmla="*/ 1128862 w 2328005"/>
              <a:gd name="connsiteY50" fmla="*/ 347158 h 1837744"/>
              <a:gd name="connsiteX51" fmla="*/ 1028813 w 2328005"/>
              <a:gd name="connsiteY51" fmla="*/ 455910 h 1837744"/>
              <a:gd name="connsiteX52" fmla="*/ 800327 w 2328005"/>
              <a:gd name="connsiteY52" fmla="*/ 657068 h 1837744"/>
              <a:gd name="connsiteX53" fmla="*/ 576118 w 2328005"/>
              <a:gd name="connsiteY53" fmla="*/ 875332 h 1837744"/>
              <a:gd name="connsiteX54" fmla="*/ 571369 w 2328005"/>
              <a:gd name="connsiteY54" fmla="*/ 881954 h 1837744"/>
              <a:gd name="connsiteX55" fmla="*/ 583741 w 2328005"/>
              <a:gd name="connsiteY55" fmla="*/ 877289 h 1837744"/>
              <a:gd name="connsiteX56" fmla="*/ 826112 w 2328005"/>
              <a:gd name="connsiteY56" fmla="*/ 723190 h 1837744"/>
              <a:gd name="connsiteX57" fmla="*/ 977646 w 2328005"/>
              <a:gd name="connsiteY57" fmla="*/ 716038 h 1837744"/>
              <a:gd name="connsiteX58" fmla="*/ 1017891 w 2328005"/>
              <a:gd name="connsiteY58" fmla="*/ 749411 h 1837744"/>
              <a:gd name="connsiteX59" fmla="*/ 1013203 w 2328005"/>
              <a:gd name="connsiteY59" fmla="*/ 774126 h 1837744"/>
              <a:gd name="connsiteX60" fmla="*/ 737147 w 2328005"/>
              <a:gd name="connsiteY60" fmla="*/ 957718 h 1837744"/>
              <a:gd name="connsiteX61" fmla="*/ 480939 w 2328005"/>
              <a:gd name="connsiteY61" fmla="*/ 1089859 h 1837744"/>
              <a:gd name="connsiteX62" fmla="*/ 396830 w 2328005"/>
              <a:gd name="connsiteY62" fmla="*/ 1109264 h 1837744"/>
              <a:gd name="connsiteX63" fmla="*/ 287055 w 2328005"/>
              <a:gd name="connsiteY63" fmla="*/ 1125305 h 1837744"/>
              <a:gd name="connsiteX64" fmla="*/ 261671 w 2328005"/>
              <a:gd name="connsiteY64" fmla="*/ 1123646 h 1837744"/>
              <a:gd name="connsiteX65" fmla="*/ 10194 w 2328005"/>
              <a:gd name="connsiteY65" fmla="*/ 676571 h 1837744"/>
              <a:gd name="connsiteX66" fmla="*/ 0 w 2328005"/>
              <a:gd name="connsiteY66" fmla="*/ 657227 h 1837744"/>
              <a:gd name="connsiteX67" fmla="*/ 241867 w 2328005"/>
              <a:gd name="connsiteY67" fmla="*/ 342324 h 1837744"/>
              <a:gd name="connsiteX68" fmla="*/ 494032 w 2328005"/>
              <a:gd name="connsiteY68" fmla="*/ 66894 h 1837744"/>
              <a:gd name="connsiteX69" fmla="*/ 596077 w 2328005"/>
              <a:gd name="connsiteY69" fmla="*/ 5700 h 1837744"/>
              <a:gd name="connsiteX70" fmla="*/ 624850 w 2328005"/>
              <a:gd name="connsiteY70" fmla="*/ 11 h 183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328005" h="1837744">
                <a:moveTo>
                  <a:pt x="1352938" y="868370"/>
                </a:moveTo>
                <a:cubicBezTo>
                  <a:pt x="1392921" y="857827"/>
                  <a:pt x="1434044" y="863810"/>
                  <a:pt x="1475452" y="875207"/>
                </a:cubicBezTo>
                <a:lnTo>
                  <a:pt x="1492673" y="879766"/>
                </a:lnTo>
                <a:cubicBezTo>
                  <a:pt x="1517492" y="882805"/>
                  <a:pt x="1541298" y="890909"/>
                  <a:pt x="1564091" y="901040"/>
                </a:cubicBezTo>
                <a:cubicBezTo>
                  <a:pt x="1571689" y="904079"/>
                  <a:pt x="1578780" y="905092"/>
                  <a:pt x="1586885" y="904078"/>
                </a:cubicBezTo>
                <a:cubicBezTo>
                  <a:pt x="1632470" y="896987"/>
                  <a:pt x="1678563" y="890402"/>
                  <a:pt x="1724656" y="886857"/>
                </a:cubicBezTo>
                <a:cubicBezTo>
                  <a:pt x="1757580" y="884324"/>
                  <a:pt x="1789997" y="882805"/>
                  <a:pt x="1822413" y="889389"/>
                </a:cubicBezTo>
                <a:cubicBezTo>
                  <a:pt x="1848752" y="894961"/>
                  <a:pt x="1871545" y="907118"/>
                  <a:pt x="1886234" y="930924"/>
                </a:cubicBezTo>
                <a:cubicBezTo>
                  <a:pt x="1893325" y="942573"/>
                  <a:pt x="1901936" y="949664"/>
                  <a:pt x="1917132" y="951691"/>
                </a:cubicBezTo>
                <a:cubicBezTo>
                  <a:pt x="1936886" y="953717"/>
                  <a:pt x="1950561" y="968912"/>
                  <a:pt x="1962718" y="983601"/>
                </a:cubicBezTo>
                <a:cubicBezTo>
                  <a:pt x="1970315" y="993225"/>
                  <a:pt x="1978420" y="1002849"/>
                  <a:pt x="1987537" y="1011459"/>
                </a:cubicBezTo>
                <a:cubicBezTo>
                  <a:pt x="1982979" y="1023109"/>
                  <a:pt x="1255624" y="1164426"/>
                  <a:pt x="1251066" y="1165945"/>
                </a:cubicBezTo>
                <a:cubicBezTo>
                  <a:pt x="1244988" y="1167466"/>
                  <a:pt x="1241948" y="1171011"/>
                  <a:pt x="1248027" y="1175569"/>
                </a:cubicBezTo>
                <a:cubicBezTo>
                  <a:pt x="1268793" y="1192284"/>
                  <a:pt x="1286015" y="1213558"/>
                  <a:pt x="1308302" y="1228753"/>
                </a:cubicBezTo>
                <a:cubicBezTo>
                  <a:pt x="1316406" y="1234325"/>
                  <a:pt x="1325524" y="1231286"/>
                  <a:pt x="1334134" y="1229260"/>
                </a:cubicBezTo>
                <a:lnTo>
                  <a:pt x="2030591" y="1090982"/>
                </a:lnTo>
                <a:cubicBezTo>
                  <a:pt x="2043253" y="1098073"/>
                  <a:pt x="2047812" y="1112255"/>
                  <a:pt x="2054903" y="1123398"/>
                </a:cubicBezTo>
                <a:cubicBezTo>
                  <a:pt x="2059462" y="1137074"/>
                  <a:pt x="2267775" y="1373801"/>
                  <a:pt x="2328005" y="1509212"/>
                </a:cubicBezTo>
                <a:cubicBezTo>
                  <a:pt x="2203872" y="1632333"/>
                  <a:pt x="2050398" y="1700274"/>
                  <a:pt x="1890846" y="1837539"/>
                </a:cubicBezTo>
                <a:cubicBezTo>
                  <a:pt x="1882742" y="1844630"/>
                  <a:pt x="1767078" y="1666001"/>
                  <a:pt x="1695475" y="1616268"/>
                </a:cubicBezTo>
                <a:cubicBezTo>
                  <a:pt x="1623873" y="1566536"/>
                  <a:pt x="1538679" y="1571649"/>
                  <a:pt x="1461234" y="1539142"/>
                </a:cubicBezTo>
                <a:cubicBezTo>
                  <a:pt x="1383789" y="1506636"/>
                  <a:pt x="1284743" y="1454979"/>
                  <a:pt x="1230805" y="1421228"/>
                </a:cubicBezTo>
                <a:cubicBezTo>
                  <a:pt x="1176868" y="1387478"/>
                  <a:pt x="1160400" y="1373616"/>
                  <a:pt x="1137607" y="1336641"/>
                </a:cubicBezTo>
                <a:cubicBezTo>
                  <a:pt x="1126463" y="1317899"/>
                  <a:pt x="1116333" y="1298652"/>
                  <a:pt x="1105190" y="1279912"/>
                </a:cubicBezTo>
                <a:cubicBezTo>
                  <a:pt x="1079864" y="1268261"/>
                  <a:pt x="1057578" y="1252560"/>
                  <a:pt x="1037823" y="1232806"/>
                </a:cubicBezTo>
                <a:cubicBezTo>
                  <a:pt x="1026680" y="1220649"/>
                  <a:pt x="1013511" y="1209506"/>
                  <a:pt x="1012498" y="1191271"/>
                </a:cubicBezTo>
                <a:cubicBezTo>
                  <a:pt x="1009965" y="1153789"/>
                  <a:pt x="1037823" y="1122386"/>
                  <a:pt x="1075812" y="1123398"/>
                </a:cubicBezTo>
                <a:cubicBezTo>
                  <a:pt x="1098099" y="1123905"/>
                  <a:pt x="1110761" y="1117320"/>
                  <a:pt x="1122917" y="1098073"/>
                </a:cubicBezTo>
                <a:cubicBezTo>
                  <a:pt x="1158880" y="1041343"/>
                  <a:pt x="1198388" y="987653"/>
                  <a:pt x="1244988" y="938521"/>
                </a:cubicBezTo>
                <a:cubicBezTo>
                  <a:pt x="1265248" y="917248"/>
                  <a:pt x="1287028" y="898000"/>
                  <a:pt x="1313367" y="884831"/>
                </a:cubicBezTo>
                <a:cubicBezTo>
                  <a:pt x="1326410" y="877234"/>
                  <a:pt x="1339611" y="871884"/>
                  <a:pt x="1352938" y="868370"/>
                </a:cubicBezTo>
                <a:close/>
                <a:moveTo>
                  <a:pt x="624850" y="11"/>
                </a:moveTo>
                <a:cubicBezTo>
                  <a:pt x="634228" y="218"/>
                  <a:pt x="643257" y="3184"/>
                  <a:pt x="651531" y="10872"/>
                </a:cubicBezTo>
                <a:cubicBezTo>
                  <a:pt x="663589" y="22026"/>
                  <a:pt x="664048" y="54945"/>
                  <a:pt x="653875" y="74725"/>
                </a:cubicBezTo>
                <a:cubicBezTo>
                  <a:pt x="642989" y="95498"/>
                  <a:pt x="626288" y="111096"/>
                  <a:pt x="608687" y="126552"/>
                </a:cubicBezTo>
                <a:cubicBezTo>
                  <a:pt x="637221" y="115427"/>
                  <a:pt x="665993" y="103972"/>
                  <a:pt x="694621" y="93416"/>
                </a:cubicBezTo>
                <a:cubicBezTo>
                  <a:pt x="734246" y="78712"/>
                  <a:pt x="773914" y="66045"/>
                  <a:pt x="815750" y="59445"/>
                </a:cubicBezTo>
                <a:cubicBezTo>
                  <a:pt x="832806" y="56635"/>
                  <a:pt x="849670" y="56192"/>
                  <a:pt x="866339" y="58118"/>
                </a:cubicBezTo>
                <a:cubicBezTo>
                  <a:pt x="910235" y="64027"/>
                  <a:pt x="924189" y="99103"/>
                  <a:pt x="895795" y="135900"/>
                </a:cubicBezTo>
                <a:cubicBezTo>
                  <a:pt x="922805" y="129699"/>
                  <a:pt x="946979" y="120460"/>
                  <a:pt x="972751" y="117382"/>
                </a:cubicBezTo>
                <a:cubicBezTo>
                  <a:pt x="986252" y="116033"/>
                  <a:pt x="999754" y="114685"/>
                  <a:pt x="1013012" y="117174"/>
                </a:cubicBezTo>
                <a:cubicBezTo>
                  <a:pt x="1048854" y="123824"/>
                  <a:pt x="1062866" y="153927"/>
                  <a:pt x="1045375" y="186008"/>
                </a:cubicBezTo>
                <a:cubicBezTo>
                  <a:pt x="1033446" y="207536"/>
                  <a:pt x="1015183" y="222517"/>
                  <a:pt x="994321" y="234130"/>
                </a:cubicBezTo>
                <a:cubicBezTo>
                  <a:pt x="946386" y="260422"/>
                  <a:pt x="897270" y="284866"/>
                  <a:pt x="850090" y="312201"/>
                </a:cubicBezTo>
                <a:cubicBezTo>
                  <a:pt x="774506" y="356773"/>
                  <a:pt x="724312" y="426068"/>
                  <a:pt x="675866" y="497120"/>
                </a:cubicBezTo>
                <a:cubicBezTo>
                  <a:pt x="670499" y="505304"/>
                  <a:pt x="664231" y="513344"/>
                  <a:pt x="655208" y="525927"/>
                </a:cubicBezTo>
                <a:cubicBezTo>
                  <a:pt x="733364" y="498743"/>
                  <a:pt x="803380" y="468229"/>
                  <a:pt x="865231" y="421832"/>
                </a:cubicBezTo>
                <a:cubicBezTo>
                  <a:pt x="917691" y="382239"/>
                  <a:pt x="969158" y="341933"/>
                  <a:pt x="1021286" y="302101"/>
                </a:cubicBezTo>
                <a:cubicBezTo>
                  <a:pt x="1037888" y="289439"/>
                  <a:pt x="1056332" y="279101"/>
                  <a:pt x="1077606" y="275304"/>
                </a:cubicBezTo>
                <a:cubicBezTo>
                  <a:pt x="1100254" y="270989"/>
                  <a:pt x="1121515" y="274202"/>
                  <a:pt x="1135640" y="294358"/>
                </a:cubicBezTo>
                <a:cubicBezTo>
                  <a:pt x="1148677" y="313235"/>
                  <a:pt x="1138792" y="331215"/>
                  <a:pt x="1128862" y="347158"/>
                </a:cubicBezTo>
                <a:cubicBezTo>
                  <a:pt x="1102874" y="389690"/>
                  <a:pt x="1065772" y="423250"/>
                  <a:pt x="1028813" y="455910"/>
                </a:cubicBezTo>
                <a:cubicBezTo>
                  <a:pt x="952903" y="523310"/>
                  <a:pt x="875150" y="588387"/>
                  <a:pt x="800327" y="657068"/>
                </a:cubicBezTo>
                <a:cubicBezTo>
                  <a:pt x="723748" y="727499"/>
                  <a:pt x="649105" y="800822"/>
                  <a:pt x="576118" y="875332"/>
                </a:cubicBezTo>
                <a:cubicBezTo>
                  <a:pt x="574363" y="877082"/>
                  <a:pt x="573031" y="879636"/>
                  <a:pt x="571369" y="881954"/>
                </a:cubicBezTo>
                <a:cubicBezTo>
                  <a:pt x="577380" y="884760"/>
                  <a:pt x="580135" y="880218"/>
                  <a:pt x="583741" y="877289"/>
                </a:cubicBezTo>
                <a:cubicBezTo>
                  <a:pt x="661855" y="821496"/>
                  <a:pt x="737608" y="762006"/>
                  <a:pt x="826112" y="723190"/>
                </a:cubicBezTo>
                <a:cubicBezTo>
                  <a:pt x="875127" y="701683"/>
                  <a:pt x="925635" y="692779"/>
                  <a:pt x="977646" y="716038"/>
                </a:cubicBezTo>
                <a:cubicBezTo>
                  <a:pt x="994351" y="723505"/>
                  <a:pt x="1007402" y="735371"/>
                  <a:pt x="1017891" y="749411"/>
                </a:cubicBezTo>
                <a:cubicBezTo>
                  <a:pt x="1024269" y="757996"/>
                  <a:pt x="1027330" y="767711"/>
                  <a:pt x="1013203" y="774126"/>
                </a:cubicBezTo>
                <a:cubicBezTo>
                  <a:pt x="910242" y="819120"/>
                  <a:pt x="827071" y="893848"/>
                  <a:pt x="737147" y="957718"/>
                </a:cubicBezTo>
                <a:cubicBezTo>
                  <a:pt x="657989" y="1014265"/>
                  <a:pt x="575670" y="1064033"/>
                  <a:pt x="480939" y="1089859"/>
                </a:cubicBezTo>
                <a:cubicBezTo>
                  <a:pt x="452792" y="1096249"/>
                  <a:pt x="424977" y="1102874"/>
                  <a:pt x="396830" y="1109264"/>
                </a:cubicBezTo>
                <a:cubicBezTo>
                  <a:pt x="360349" y="1114689"/>
                  <a:pt x="323300" y="1120209"/>
                  <a:pt x="287055" y="1125305"/>
                </a:cubicBezTo>
                <a:cubicBezTo>
                  <a:pt x="278527" y="1126710"/>
                  <a:pt x="269618" y="1129345"/>
                  <a:pt x="261671" y="1123646"/>
                </a:cubicBezTo>
                <a:cubicBezTo>
                  <a:pt x="177876" y="974811"/>
                  <a:pt x="93751" y="825738"/>
                  <a:pt x="10194" y="676571"/>
                </a:cubicBezTo>
                <a:cubicBezTo>
                  <a:pt x="7127" y="670360"/>
                  <a:pt x="3398" y="663675"/>
                  <a:pt x="0" y="657227"/>
                </a:cubicBezTo>
                <a:cubicBezTo>
                  <a:pt x="79818" y="551515"/>
                  <a:pt x="158074" y="445186"/>
                  <a:pt x="241867" y="342324"/>
                </a:cubicBezTo>
                <a:cubicBezTo>
                  <a:pt x="320578" y="245846"/>
                  <a:pt x="397778" y="147282"/>
                  <a:pt x="494032" y="66894"/>
                </a:cubicBezTo>
                <a:cubicBezTo>
                  <a:pt x="524537" y="41137"/>
                  <a:pt x="557640" y="18749"/>
                  <a:pt x="596077" y="5700"/>
                </a:cubicBezTo>
                <a:cubicBezTo>
                  <a:pt x="605745" y="2355"/>
                  <a:pt x="615472" y="-196"/>
                  <a:pt x="624850" y="11"/>
                </a:cubicBezTo>
                <a:close/>
              </a:path>
            </a:pathLst>
          </a:custGeom>
          <a:solidFill>
            <a:srgbClr val="FCD9C1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xmlns="" id="{D07C8FF0-F737-485B-9503-9192581ACE69}"/>
              </a:ext>
            </a:extLst>
          </p:cNvPr>
          <p:cNvSpPr/>
          <p:nvPr/>
        </p:nvSpPr>
        <p:spPr>
          <a:xfrm rot="21479217" flipH="1">
            <a:off x="1937072" y="6023955"/>
            <a:ext cx="1006835" cy="848673"/>
          </a:xfrm>
          <a:custGeom>
            <a:avLst/>
            <a:gdLst>
              <a:gd name="connsiteX0" fmla="*/ 447868 w 1006835"/>
              <a:gd name="connsiteY0" fmla="*/ 72 h 848673"/>
              <a:gd name="connsiteX1" fmla="*/ 431875 w 1006835"/>
              <a:gd name="connsiteY1" fmla="*/ 14129 h 848673"/>
              <a:gd name="connsiteX2" fmla="*/ 357313 w 1006835"/>
              <a:gd name="connsiteY2" fmla="*/ 158774 h 848673"/>
              <a:gd name="connsiteX3" fmla="*/ 216335 w 1006835"/>
              <a:gd name="connsiteY3" fmla="*/ 429727 h 848673"/>
              <a:gd name="connsiteX4" fmla="*/ 58246 w 1006835"/>
              <a:gd name="connsiteY4" fmla="*/ 736943 h 848673"/>
              <a:gd name="connsiteX5" fmla="*/ 0 w 1006835"/>
              <a:gd name="connsiteY5" fmla="*/ 848673 h 848673"/>
              <a:gd name="connsiteX6" fmla="*/ 746679 w 1006835"/>
              <a:gd name="connsiteY6" fmla="*/ 822428 h 848673"/>
              <a:gd name="connsiteX7" fmla="*/ 818137 w 1006835"/>
              <a:gd name="connsiteY7" fmla="*/ 670937 h 848673"/>
              <a:gd name="connsiteX8" fmla="*/ 1002304 w 1006835"/>
              <a:gd name="connsiteY8" fmla="*/ 282230 h 848673"/>
              <a:gd name="connsiteX9" fmla="*/ 993340 w 1006835"/>
              <a:gd name="connsiteY9" fmla="*/ 255339 h 848673"/>
              <a:gd name="connsiteX10" fmla="*/ 474251 w 1006835"/>
              <a:gd name="connsiteY10" fmla="*/ 9240 h 848673"/>
              <a:gd name="connsiteX11" fmla="*/ 447868 w 1006835"/>
              <a:gd name="connsiteY11" fmla="*/ 72 h 84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6835" h="848673">
                <a:moveTo>
                  <a:pt x="447868" y="72"/>
                </a:moveTo>
                <a:cubicBezTo>
                  <a:pt x="442470" y="683"/>
                  <a:pt x="438803" y="5165"/>
                  <a:pt x="431875" y="14129"/>
                </a:cubicBezTo>
                <a:cubicBezTo>
                  <a:pt x="407836" y="62616"/>
                  <a:pt x="382575" y="110695"/>
                  <a:pt x="357313" y="158774"/>
                </a:cubicBezTo>
                <a:cubicBezTo>
                  <a:pt x="310050" y="248820"/>
                  <a:pt x="261970" y="338866"/>
                  <a:pt x="216335" y="429727"/>
                </a:cubicBezTo>
                <a:cubicBezTo>
                  <a:pt x="164590" y="532812"/>
                  <a:pt x="108362" y="633043"/>
                  <a:pt x="58246" y="736943"/>
                </a:cubicBezTo>
                <a:lnTo>
                  <a:pt x="0" y="848673"/>
                </a:lnTo>
                <a:lnTo>
                  <a:pt x="746679" y="822428"/>
                </a:lnTo>
                <a:lnTo>
                  <a:pt x="818137" y="670937"/>
                </a:lnTo>
                <a:cubicBezTo>
                  <a:pt x="879254" y="541368"/>
                  <a:pt x="940372" y="411799"/>
                  <a:pt x="1002304" y="282230"/>
                </a:cubicBezTo>
                <a:cubicBezTo>
                  <a:pt x="1009231" y="268377"/>
                  <a:pt x="1009638" y="260636"/>
                  <a:pt x="993340" y="255339"/>
                </a:cubicBezTo>
                <a:lnTo>
                  <a:pt x="474251" y="9240"/>
                </a:lnTo>
                <a:cubicBezTo>
                  <a:pt x="460397" y="2721"/>
                  <a:pt x="453267" y="-539"/>
                  <a:pt x="447868" y="72"/>
                </a:cubicBezTo>
                <a:close/>
              </a:path>
            </a:pathLst>
          </a:custGeom>
          <a:solidFill>
            <a:schemeClr val="bg1"/>
          </a:solidFill>
          <a:ln w="42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480A03F-50A4-41B8-8782-EB6B0EF85957}"/>
              </a:ext>
            </a:extLst>
          </p:cNvPr>
          <p:cNvSpPr txBox="1"/>
          <p:nvPr/>
        </p:nvSpPr>
        <p:spPr>
          <a:xfrm>
            <a:off x="0" y="707952"/>
            <a:ext cx="12192000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Functional </a:t>
            </a:r>
            <a:r>
              <a:rPr lang="en-US" altLang="ko-KR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endocrine pancreatic tumors</a:t>
            </a:r>
            <a:endParaRPr lang="ko-KR" altLang="en-US" sz="6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C3D65AE-A17C-44F8-B5D1-BBFD21B3771A}"/>
              </a:ext>
            </a:extLst>
          </p:cNvPr>
          <p:cNvSpPr txBox="1"/>
          <p:nvPr/>
        </p:nvSpPr>
        <p:spPr>
          <a:xfrm>
            <a:off x="3795800" y="3075367"/>
            <a:ext cx="852003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Taqwa mawajdeh</a:t>
            </a:r>
            <a:endParaRPr lang="ko-KR" altLang="en-US" sz="36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62657F83-321A-4381-AE2B-7DADEFC27EEF}"/>
              </a:ext>
            </a:extLst>
          </p:cNvPr>
          <p:cNvGrpSpPr/>
          <p:nvPr/>
        </p:nvGrpSpPr>
        <p:grpSpPr>
          <a:xfrm flipH="1">
            <a:off x="8350688" y="3844199"/>
            <a:ext cx="908498" cy="944789"/>
            <a:chOff x="3160515" y="4567864"/>
            <a:chExt cx="908498" cy="944789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47F2F30F-9918-48E4-B2A8-FAD0813AA32D}"/>
                </a:ext>
              </a:extLst>
            </p:cNvPr>
            <p:cNvSpPr/>
            <p:nvPr/>
          </p:nvSpPr>
          <p:spPr>
            <a:xfrm>
              <a:off x="3160515" y="4567864"/>
              <a:ext cx="908498" cy="944789"/>
            </a:xfrm>
            <a:custGeom>
              <a:avLst/>
              <a:gdLst>
                <a:gd name="connsiteX0" fmla="*/ 145130 w 949555"/>
                <a:gd name="connsiteY0" fmla="*/ 136100 h 987486"/>
                <a:gd name="connsiteX1" fmla="*/ 394259 w 949555"/>
                <a:gd name="connsiteY1" fmla="*/ 7490 h 987486"/>
                <a:gd name="connsiteX2" fmla="*/ 935955 w 949555"/>
                <a:gd name="connsiteY2" fmla="*/ 359252 h 987486"/>
                <a:gd name="connsiteX3" fmla="*/ 706416 w 949555"/>
                <a:gd name="connsiteY3" fmla="*/ 882210 h 987486"/>
                <a:gd name="connsiteX4" fmla="*/ 688530 w 949555"/>
                <a:gd name="connsiteY4" fmla="*/ 893282 h 987486"/>
                <a:gd name="connsiteX5" fmla="*/ 658293 w 949555"/>
                <a:gd name="connsiteY5" fmla="*/ 912446 h 987486"/>
                <a:gd name="connsiteX6" fmla="*/ 274166 w 949555"/>
                <a:gd name="connsiteY6" fmla="*/ 900948 h 987486"/>
                <a:gd name="connsiteX7" fmla="*/ 230728 w 949555"/>
                <a:gd name="connsiteY7" fmla="*/ 878377 h 987486"/>
                <a:gd name="connsiteX8" fmla="*/ 196659 w 949555"/>
                <a:gd name="connsiteY8" fmla="*/ 883488 h 987486"/>
                <a:gd name="connsiteX9" fmla="*/ 143000 w 949555"/>
                <a:gd name="connsiteY9" fmla="*/ 940127 h 987486"/>
                <a:gd name="connsiteX10" fmla="*/ 115319 w 949555"/>
                <a:gd name="connsiteY10" fmla="*/ 971215 h 987486"/>
                <a:gd name="connsiteX11" fmla="*/ 75288 w 949555"/>
                <a:gd name="connsiteY11" fmla="*/ 974622 h 987486"/>
                <a:gd name="connsiteX12" fmla="*/ 4169 w 949555"/>
                <a:gd name="connsiteY12" fmla="*/ 919260 h 987486"/>
                <a:gd name="connsiteX13" fmla="*/ 9280 w 949555"/>
                <a:gd name="connsiteY13" fmla="*/ 892857 h 987486"/>
                <a:gd name="connsiteX14" fmla="*/ 91045 w 949555"/>
                <a:gd name="connsiteY14" fmla="*/ 795334 h 987486"/>
                <a:gd name="connsiteX15" fmla="*/ 92323 w 949555"/>
                <a:gd name="connsiteY15" fmla="*/ 750619 h 987486"/>
                <a:gd name="connsiteX16" fmla="*/ 42923 w 949555"/>
                <a:gd name="connsiteY16" fmla="*/ 277060 h 987486"/>
                <a:gd name="connsiteX17" fmla="*/ 126392 w 949555"/>
                <a:gd name="connsiteY17" fmla="*/ 150153 h 987486"/>
                <a:gd name="connsiteX18" fmla="*/ 145130 w 949555"/>
                <a:gd name="connsiteY18" fmla="*/ 136100 h 98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49555" h="987486">
                  <a:moveTo>
                    <a:pt x="145130" y="136100"/>
                  </a:moveTo>
                  <a:cubicBezTo>
                    <a:pt x="216249" y="70091"/>
                    <a:pt x="298014" y="24950"/>
                    <a:pt x="394259" y="7490"/>
                  </a:cubicBezTo>
                  <a:cubicBezTo>
                    <a:pt x="640407" y="-36374"/>
                    <a:pt x="875909" y="116510"/>
                    <a:pt x="935955" y="359252"/>
                  </a:cubicBezTo>
                  <a:cubicBezTo>
                    <a:pt x="986633" y="564943"/>
                    <a:pt x="892518" y="779577"/>
                    <a:pt x="706416" y="882210"/>
                  </a:cubicBezTo>
                  <a:cubicBezTo>
                    <a:pt x="700454" y="885617"/>
                    <a:pt x="694492" y="889450"/>
                    <a:pt x="688530" y="893282"/>
                  </a:cubicBezTo>
                  <a:cubicBezTo>
                    <a:pt x="680864" y="903077"/>
                    <a:pt x="669366" y="908188"/>
                    <a:pt x="658293" y="912446"/>
                  </a:cubicBezTo>
                  <a:cubicBezTo>
                    <a:pt x="528831" y="962698"/>
                    <a:pt x="400221" y="959717"/>
                    <a:pt x="274166" y="900948"/>
                  </a:cubicBezTo>
                  <a:cubicBezTo>
                    <a:pt x="259261" y="894134"/>
                    <a:pt x="244356" y="887320"/>
                    <a:pt x="230728" y="878377"/>
                  </a:cubicBezTo>
                  <a:cubicBezTo>
                    <a:pt x="217100" y="869008"/>
                    <a:pt x="207731" y="869860"/>
                    <a:pt x="196659" y="883488"/>
                  </a:cubicBezTo>
                  <a:cubicBezTo>
                    <a:pt x="180050" y="903503"/>
                    <a:pt x="165997" y="926074"/>
                    <a:pt x="143000" y="940127"/>
                  </a:cubicBezTo>
                  <a:cubicBezTo>
                    <a:pt x="133631" y="950348"/>
                    <a:pt x="124262" y="960569"/>
                    <a:pt x="115319" y="971215"/>
                  </a:cubicBezTo>
                  <a:cubicBezTo>
                    <a:pt x="97007" y="992082"/>
                    <a:pt x="97433" y="992508"/>
                    <a:pt x="75288" y="974622"/>
                  </a:cubicBezTo>
                  <a:cubicBezTo>
                    <a:pt x="46330" y="963124"/>
                    <a:pt x="25888" y="940127"/>
                    <a:pt x="4169" y="919260"/>
                  </a:cubicBezTo>
                  <a:cubicBezTo>
                    <a:pt x="-5200" y="910743"/>
                    <a:pt x="3318" y="900522"/>
                    <a:pt x="9280" y="892857"/>
                  </a:cubicBezTo>
                  <a:cubicBezTo>
                    <a:pt x="35683" y="859639"/>
                    <a:pt x="64216" y="827700"/>
                    <a:pt x="91045" y="795334"/>
                  </a:cubicBezTo>
                  <a:cubicBezTo>
                    <a:pt x="108931" y="773615"/>
                    <a:pt x="108506" y="774467"/>
                    <a:pt x="92323" y="750619"/>
                  </a:cubicBezTo>
                  <a:cubicBezTo>
                    <a:pt x="-10310" y="601993"/>
                    <a:pt x="-27770" y="443998"/>
                    <a:pt x="42923" y="277060"/>
                  </a:cubicBezTo>
                  <a:cubicBezTo>
                    <a:pt x="62938" y="229790"/>
                    <a:pt x="89768" y="186777"/>
                    <a:pt x="126392" y="150153"/>
                  </a:cubicBezTo>
                  <a:cubicBezTo>
                    <a:pt x="132354" y="144617"/>
                    <a:pt x="137038" y="138229"/>
                    <a:pt x="145130" y="136100"/>
                  </a:cubicBezTo>
                  <a:close/>
                </a:path>
              </a:pathLst>
            </a:custGeom>
            <a:solidFill>
              <a:srgbClr val="FDFDFD"/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EB4907E3-C054-49E1-8159-008E6CA1929C}"/>
                </a:ext>
              </a:extLst>
            </p:cNvPr>
            <p:cNvSpPr/>
            <p:nvPr/>
          </p:nvSpPr>
          <p:spPr>
            <a:xfrm>
              <a:off x="3241906" y="4642259"/>
              <a:ext cx="752250" cy="752255"/>
            </a:xfrm>
            <a:custGeom>
              <a:avLst/>
              <a:gdLst>
                <a:gd name="connsiteX0" fmla="*/ 395213 w 786246"/>
                <a:gd name="connsiteY0" fmla="*/ 0 h 786251"/>
                <a:gd name="connsiteX1" fmla="*/ 786154 w 786246"/>
                <a:gd name="connsiteY1" fmla="*/ 400310 h 786251"/>
                <a:gd name="connsiteX2" fmla="*/ 385418 w 786246"/>
                <a:gd name="connsiteY2" fmla="*/ 786141 h 786251"/>
                <a:gd name="connsiteX3" fmla="*/ 13 w 786246"/>
                <a:gd name="connsiteY3" fmla="*/ 391793 h 786251"/>
                <a:gd name="connsiteX4" fmla="*/ 395213 w 786246"/>
                <a:gd name="connsiteY4" fmla="*/ 0 h 78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6246" h="786251">
                  <a:moveTo>
                    <a:pt x="395213" y="0"/>
                  </a:moveTo>
                  <a:cubicBezTo>
                    <a:pt x="617087" y="4685"/>
                    <a:pt x="790839" y="182269"/>
                    <a:pt x="786154" y="400310"/>
                  </a:cubicBezTo>
                  <a:cubicBezTo>
                    <a:pt x="781470" y="617926"/>
                    <a:pt x="602182" y="791251"/>
                    <a:pt x="385418" y="786141"/>
                  </a:cubicBezTo>
                  <a:cubicBezTo>
                    <a:pt x="163970" y="781031"/>
                    <a:pt x="-1690" y="604298"/>
                    <a:pt x="13" y="391793"/>
                  </a:cubicBezTo>
                  <a:cubicBezTo>
                    <a:pt x="2568" y="162253"/>
                    <a:pt x="182282" y="1703"/>
                    <a:pt x="395213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6" name="Freeform: Shape 65">
            <a:extLst>
              <a:ext uri="{FF2B5EF4-FFF2-40B4-BE49-F238E27FC236}">
                <a16:creationId xmlns:a16="http://schemas.microsoft.com/office/drawing/2014/main" xmlns="" id="{8FA8FA9B-9D2C-4297-A22F-E61782D61A42}"/>
              </a:ext>
            </a:extLst>
          </p:cNvPr>
          <p:cNvSpPr>
            <a:spLocks noChangeAspect="1"/>
          </p:cNvSpPr>
          <p:nvPr/>
        </p:nvSpPr>
        <p:spPr>
          <a:xfrm rot="21005696">
            <a:off x="7824613" y="5615183"/>
            <a:ext cx="508264" cy="809479"/>
          </a:xfrm>
          <a:custGeom>
            <a:avLst/>
            <a:gdLst>
              <a:gd name="connsiteX0" fmla="*/ 535055 w 1065905"/>
              <a:gd name="connsiteY0" fmla="*/ 156808 h 1697595"/>
              <a:gd name="connsiteX1" fmla="*/ 623457 w 1065905"/>
              <a:gd name="connsiteY1" fmla="*/ 310223 h 1697595"/>
              <a:gd name="connsiteX2" fmla="*/ 535055 w 1065905"/>
              <a:gd name="connsiteY2" fmla="*/ 463638 h 1697595"/>
              <a:gd name="connsiteX3" fmla="*/ 446652 w 1065905"/>
              <a:gd name="connsiteY3" fmla="*/ 310223 h 1697595"/>
              <a:gd name="connsiteX4" fmla="*/ 535055 w 1065905"/>
              <a:gd name="connsiteY4" fmla="*/ 156808 h 1697595"/>
              <a:gd name="connsiteX5" fmla="*/ 411386 w 1065905"/>
              <a:gd name="connsiteY5" fmla="*/ 0 h 1697595"/>
              <a:gd name="connsiteX6" fmla="*/ 411386 w 1065905"/>
              <a:gd name="connsiteY6" fmla="*/ 615052 h 1697595"/>
              <a:gd name="connsiteX7" fmla="*/ 488157 w 1065905"/>
              <a:gd name="connsiteY7" fmla="*/ 716376 h 1697595"/>
              <a:gd name="connsiteX8" fmla="*/ 488157 w 1065905"/>
              <a:gd name="connsiteY8" fmla="*/ 931518 h 1697595"/>
              <a:gd name="connsiteX9" fmla="*/ 534818 w 1065905"/>
              <a:gd name="connsiteY9" fmla="*/ 978179 h 1697595"/>
              <a:gd name="connsiteX10" fmla="*/ 581479 w 1065905"/>
              <a:gd name="connsiteY10" fmla="*/ 931518 h 1697595"/>
              <a:gd name="connsiteX11" fmla="*/ 581479 w 1065905"/>
              <a:gd name="connsiteY11" fmla="*/ 716523 h 1697595"/>
              <a:gd name="connsiteX12" fmla="*/ 658724 w 1065905"/>
              <a:gd name="connsiteY12" fmla="*/ 615052 h 1697595"/>
              <a:gd name="connsiteX13" fmla="*/ 658724 w 1065905"/>
              <a:gd name="connsiteY13" fmla="*/ 641 h 1697595"/>
              <a:gd name="connsiteX14" fmla="*/ 1065904 w 1065905"/>
              <a:gd name="connsiteY14" fmla="*/ 465924 h 1697595"/>
              <a:gd name="connsiteX15" fmla="*/ 1065904 w 1065905"/>
              <a:gd name="connsiteY15" fmla="*/ 760441 h 1697595"/>
              <a:gd name="connsiteX16" fmla="*/ 1065905 w 1065905"/>
              <a:gd name="connsiteY16" fmla="*/ 760441 h 1697595"/>
              <a:gd name="connsiteX17" fmla="*/ 1065905 w 1065905"/>
              <a:gd name="connsiteY17" fmla="*/ 1229018 h 1697595"/>
              <a:gd name="connsiteX18" fmla="*/ 597327 w 1065905"/>
              <a:gd name="connsiteY18" fmla="*/ 1697595 h 1697595"/>
              <a:gd name="connsiteX19" fmla="*/ 468579 w 1065905"/>
              <a:gd name="connsiteY19" fmla="*/ 1697595 h 1697595"/>
              <a:gd name="connsiteX20" fmla="*/ 1 w 1065905"/>
              <a:gd name="connsiteY20" fmla="*/ 1229018 h 1697595"/>
              <a:gd name="connsiteX21" fmla="*/ 1 w 1065905"/>
              <a:gd name="connsiteY21" fmla="*/ 767827 h 1697595"/>
              <a:gd name="connsiteX22" fmla="*/ 0 w 1065905"/>
              <a:gd name="connsiteY22" fmla="*/ 767827 h 1697595"/>
              <a:gd name="connsiteX23" fmla="*/ 0 w 1065905"/>
              <a:gd name="connsiteY23" fmla="*/ 465924 h 1697595"/>
              <a:gd name="connsiteX24" fmla="*/ 411386 w 1065905"/>
              <a:gd name="connsiteY24" fmla="*/ 0 h 169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65905" h="1697595">
                <a:moveTo>
                  <a:pt x="535055" y="156808"/>
                </a:moveTo>
                <a:cubicBezTo>
                  <a:pt x="583878" y="156808"/>
                  <a:pt x="623457" y="225494"/>
                  <a:pt x="623457" y="310223"/>
                </a:cubicBezTo>
                <a:cubicBezTo>
                  <a:pt x="623457" y="394952"/>
                  <a:pt x="583878" y="463638"/>
                  <a:pt x="535055" y="463638"/>
                </a:cubicBezTo>
                <a:cubicBezTo>
                  <a:pt x="486231" y="463638"/>
                  <a:pt x="446652" y="394952"/>
                  <a:pt x="446652" y="310223"/>
                </a:cubicBezTo>
                <a:cubicBezTo>
                  <a:pt x="446652" y="225494"/>
                  <a:pt x="486231" y="156808"/>
                  <a:pt x="535055" y="156808"/>
                </a:cubicBezTo>
                <a:close/>
                <a:moveTo>
                  <a:pt x="411386" y="0"/>
                </a:moveTo>
                <a:lnTo>
                  <a:pt x="411386" y="615052"/>
                </a:lnTo>
                <a:cubicBezTo>
                  <a:pt x="411386" y="663385"/>
                  <a:pt x="443769" y="704154"/>
                  <a:pt x="488157" y="716376"/>
                </a:cubicBezTo>
                <a:cubicBezTo>
                  <a:pt x="488157" y="788090"/>
                  <a:pt x="488157" y="859804"/>
                  <a:pt x="488157" y="931518"/>
                </a:cubicBezTo>
                <a:cubicBezTo>
                  <a:pt x="488157" y="957288"/>
                  <a:pt x="509048" y="978179"/>
                  <a:pt x="534818" y="978179"/>
                </a:cubicBezTo>
                <a:cubicBezTo>
                  <a:pt x="560588" y="978179"/>
                  <a:pt x="581479" y="957288"/>
                  <a:pt x="581479" y="931518"/>
                </a:cubicBezTo>
                <a:lnTo>
                  <a:pt x="581479" y="716523"/>
                </a:lnTo>
                <a:cubicBezTo>
                  <a:pt x="626107" y="704448"/>
                  <a:pt x="658724" y="663559"/>
                  <a:pt x="658724" y="615052"/>
                </a:cubicBezTo>
                <a:lnTo>
                  <a:pt x="658724" y="641"/>
                </a:lnTo>
                <a:cubicBezTo>
                  <a:pt x="888628" y="30848"/>
                  <a:pt x="1065904" y="227684"/>
                  <a:pt x="1065904" y="465924"/>
                </a:cubicBezTo>
                <a:lnTo>
                  <a:pt x="1065904" y="760441"/>
                </a:lnTo>
                <a:lnTo>
                  <a:pt x="1065905" y="760441"/>
                </a:lnTo>
                <a:lnTo>
                  <a:pt x="1065905" y="1229018"/>
                </a:lnTo>
                <a:cubicBezTo>
                  <a:pt x="1065905" y="1487806"/>
                  <a:pt x="856115" y="1697595"/>
                  <a:pt x="597327" y="1697595"/>
                </a:cubicBezTo>
                <a:lnTo>
                  <a:pt x="468579" y="1697595"/>
                </a:lnTo>
                <a:cubicBezTo>
                  <a:pt x="209790" y="1697595"/>
                  <a:pt x="1" y="1487806"/>
                  <a:pt x="1" y="1229018"/>
                </a:cubicBezTo>
                <a:lnTo>
                  <a:pt x="1" y="767827"/>
                </a:lnTo>
                <a:lnTo>
                  <a:pt x="0" y="767827"/>
                </a:lnTo>
                <a:lnTo>
                  <a:pt x="0" y="465924"/>
                </a:lnTo>
                <a:cubicBezTo>
                  <a:pt x="0" y="226227"/>
                  <a:pt x="179451" y="28442"/>
                  <a:pt x="41138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95EEA8FD-5294-436A-9083-B91E06E01770}"/>
              </a:ext>
            </a:extLst>
          </p:cNvPr>
          <p:cNvGrpSpPr/>
          <p:nvPr/>
        </p:nvGrpSpPr>
        <p:grpSpPr>
          <a:xfrm rot="7200000">
            <a:off x="8082304" y="4249978"/>
            <a:ext cx="303895" cy="1494472"/>
            <a:chOff x="9909547" y="3622831"/>
            <a:chExt cx="303895" cy="1494472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8D28C0F1-C1C5-4023-89D6-EA7EB03504AE}"/>
                </a:ext>
              </a:extLst>
            </p:cNvPr>
            <p:cNvSpPr/>
            <p:nvPr/>
          </p:nvSpPr>
          <p:spPr>
            <a:xfrm>
              <a:off x="9909547" y="3622831"/>
              <a:ext cx="303895" cy="1494472"/>
            </a:xfrm>
            <a:custGeom>
              <a:avLst/>
              <a:gdLst>
                <a:gd name="connsiteX0" fmla="*/ 251008 w 303895"/>
                <a:gd name="connsiteY0" fmla="*/ 64770 h 1494472"/>
                <a:gd name="connsiteX1" fmla="*/ 152900 w 303895"/>
                <a:gd name="connsiteY1" fmla="*/ 0 h 1494472"/>
                <a:gd name="connsiteX2" fmla="*/ 151948 w 303895"/>
                <a:gd name="connsiteY2" fmla="*/ 0 h 1494472"/>
                <a:gd name="connsiteX3" fmla="*/ 150995 w 303895"/>
                <a:gd name="connsiteY3" fmla="*/ 0 h 1494472"/>
                <a:gd name="connsiteX4" fmla="*/ 52888 w 303895"/>
                <a:gd name="connsiteY4" fmla="*/ 64770 h 1494472"/>
                <a:gd name="connsiteX5" fmla="*/ 8120 w 303895"/>
                <a:gd name="connsiteY5" fmla="*/ 495300 h 1494472"/>
                <a:gd name="connsiteX6" fmla="*/ 30980 w 303895"/>
                <a:gd name="connsiteY6" fmla="*/ 645795 h 1494472"/>
                <a:gd name="connsiteX7" fmla="*/ 92893 w 303895"/>
                <a:gd name="connsiteY7" fmla="*/ 1082040 h 1494472"/>
                <a:gd name="connsiteX8" fmla="*/ 110990 w 303895"/>
                <a:gd name="connsiteY8" fmla="*/ 1440180 h 1494472"/>
                <a:gd name="connsiteX9" fmla="*/ 148138 w 303895"/>
                <a:gd name="connsiteY9" fmla="*/ 1494473 h 1494472"/>
                <a:gd name="connsiteX10" fmla="*/ 151948 w 303895"/>
                <a:gd name="connsiteY10" fmla="*/ 1494473 h 1494472"/>
                <a:gd name="connsiteX11" fmla="*/ 155758 w 303895"/>
                <a:gd name="connsiteY11" fmla="*/ 1494473 h 1494472"/>
                <a:gd name="connsiteX12" fmla="*/ 192905 w 303895"/>
                <a:gd name="connsiteY12" fmla="*/ 1440180 h 1494472"/>
                <a:gd name="connsiteX13" fmla="*/ 211003 w 303895"/>
                <a:gd name="connsiteY13" fmla="*/ 1082040 h 1494472"/>
                <a:gd name="connsiteX14" fmla="*/ 272915 w 303895"/>
                <a:gd name="connsiteY14" fmla="*/ 645795 h 1494472"/>
                <a:gd name="connsiteX15" fmla="*/ 295775 w 303895"/>
                <a:gd name="connsiteY15" fmla="*/ 495300 h 1494472"/>
                <a:gd name="connsiteX16" fmla="*/ 251008 w 303895"/>
                <a:gd name="connsiteY16" fmla="*/ 64770 h 1494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3895" h="1494472">
                  <a:moveTo>
                    <a:pt x="251008" y="64770"/>
                  </a:moveTo>
                  <a:cubicBezTo>
                    <a:pt x="234815" y="19050"/>
                    <a:pt x="203383" y="0"/>
                    <a:pt x="152900" y="0"/>
                  </a:cubicBezTo>
                  <a:cubicBezTo>
                    <a:pt x="152900" y="0"/>
                    <a:pt x="152900" y="0"/>
                    <a:pt x="151948" y="0"/>
                  </a:cubicBezTo>
                  <a:cubicBezTo>
                    <a:pt x="150995" y="0"/>
                    <a:pt x="151948" y="0"/>
                    <a:pt x="150995" y="0"/>
                  </a:cubicBezTo>
                  <a:cubicBezTo>
                    <a:pt x="101465" y="0"/>
                    <a:pt x="69080" y="19050"/>
                    <a:pt x="52888" y="64770"/>
                  </a:cubicBezTo>
                  <a:cubicBezTo>
                    <a:pt x="3358" y="205740"/>
                    <a:pt x="-10930" y="349568"/>
                    <a:pt x="8120" y="495300"/>
                  </a:cubicBezTo>
                  <a:cubicBezTo>
                    <a:pt x="14788" y="545783"/>
                    <a:pt x="23360" y="595313"/>
                    <a:pt x="30980" y="645795"/>
                  </a:cubicBezTo>
                  <a:cubicBezTo>
                    <a:pt x="30028" y="647700"/>
                    <a:pt x="73843" y="939165"/>
                    <a:pt x="92893" y="1082040"/>
                  </a:cubicBezTo>
                  <a:cubicBezTo>
                    <a:pt x="108133" y="1196340"/>
                    <a:pt x="110990" y="1433513"/>
                    <a:pt x="110990" y="1440180"/>
                  </a:cubicBezTo>
                  <a:cubicBezTo>
                    <a:pt x="110990" y="1462088"/>
                    <a:pt x="123373" y="1493520"/>
                    <a:pt x="148138" y="1494473"/>
                  </a:cubicBezTo>
                  <a:cubicBezTo>
                    <a:pt x="150043" y="1494473"/>
                    <a:pt x="150995" y="1494473"/>
                    <a:pt x="151948" y="1494473"/>
                  </a:cubicBezTo>
                  <a:cubicBezTo>
                    <a:pt x="152900" y="1494473"/>
                    <a:pt x="154805" y="1494473"/>
                    <a:pt x="155758" y="1494473"/>
                  </a:cubicBezTo>
                  <a:cubicBezTo>
                    <a:pt x="180523" y="1493520"/>
                    <a:pt x="192905" y="1462088"/>
                    <a:pt x="192905" y="1440180"/>
                  </a:cubicBezTo>
                  <a:cubicBezTo>
                    <a:pt x="192905" y="1433513"/>
                    <a:pt x="195763" y="1196340"/>
                    <a:pt x="211003" y="1082040"/>
                  </a:cubicBezTo>
                  <a:cubicBezTo>
                    <a:pt x="230053" y="939165"/>
                    <a:pt x="272915" y="648653"/>
                    <a:pt x="272915" y="645795"/>
                  </a:cubicBezTo>
                  <a:cubicBezTo>
                    <a:pt x="280535" y="595313"/>
                    <a:pt x="289108" y="545783"/>
                    <a:pt x="295775" y="495300"/>
                  </a:cubicBezTo>
                  <a:cubicBezTo>
                    <a:pt x="314825" y="349568"/>
                    <a:pt x="300538" y="205740"/>
                    <a:pt x="251008" y="6477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9715C192-13CE-426F-9794-FEA75312BA06}"/>
                </a:ext>
              </a:extLst>
            </p:cNvPr>
            <p:cNvSpPr/>
            <p:nvPr/>
          </p:nvSpPr>
          <p:spPr>
            <a:xfrm>
              <a:off x="9939575" y="3655216"/>
              <a:ext cx="245745" cy="760094"/>
            </a:xfrm>
            <a:custGeom>
              <a:avLst/>
              <a:gdLst>
                <a:gd name="connsiteX0" fmla="*/ 245745 w 245745"/>
                <a:gd name="connsiteY0" fmla="*/ 380048 h 760094"/>
                <a:gd name="connsiteX1" fmla="*/ 122873 w 245745"/>
                <a:gd name="connsiteY1" fmla="*/ 760095 h 760094"/>
                <a:gd name="connsiteX2" fmla="*/ 0 w 245745"/>
                <a:gd name="connsiteY2" fmla="*/ 380047 h 760094"/>
                <a:gd name="connsiteX3" fmla="*/ 122873 w 245745"/>
                <a:gd name="connsiteY3" fmla="*/ 0 h 760094"/>
                <a:gd name="connsiteX4" fmla="*/ 245745 w 245745"/>
                <a:gd name="connsiteY4" fmla="*/ 380048 h 76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745" h="760094">
                  <a:moveTo>
                    <a:pt x="245745" y="380048"/>
                  </a:moveTo>
                  <a:cubicBezTo>
                    <a:pt x="245745" y="589942"/>
                    <a:pt x="190733" y="760095"/>
                    <a:pt x="122873" y="760095"/>
                  </a:cubicBezTo>
                  <a:cubicBezTo>
                    <a:pt x="55012" y="760095"/>
                    <a:pt x="0" y="589942"/>
                    <a:pt x="0" y="380047"/>
                  </a:cubicBezTo>
                  <a:cubicBezTo>
                    <a:pt x="0" y="170153"/>
                    <a:pt x="55012" y="0"/>
                    <a:pt x="122873" y="0"/>
                  </a:cubicBezTo>
                  <a:cubicBezTo>
                    <a:pt x="190733" y="0"/>
                    <a:pt x="245745" y="170153"/>
                    <a:pt x="245745" y="380048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1BB6CF68-4FA0-4E40-8C97-ACB9B4797516}"/>
                </a:ext>
              </a:extLst>
            </p:cNvPr>
            <p:cNvSpPr/>
            <p:nvPr/>
          </p:nvSpPr>
          <p:spPr>
            <a:xfrm>
              <a:off x="9991010" y="3977161"/>
              <a:ext cx="136207" cy="288607"/>
            </a:xfrm>
            <a:custGeom>
              <a:avLst/>
              <a:gdLst>
                <a:gd name="connsiteX0" fmla="*/ 94298 w 136207"/>
                <a:gd name="connsiteY0" fmla="*/ 288608 h 288607"/>
                <a:gd name="connsiteX1" fmla="*/ 41910 w 136207"/>
                <a:gd name="connsiteY1" fmla="*/ 288608 h 288607"/>
                <a:gd name="connsiteX2" fmla="*/ 0 w 136207"/>
                <a:gd name="connsiteY2" fmla="*/ 246697 h 288607"/>
                <a:gd name="connsiteX3" fmla="*/ 0 w 136207"/>
                <a:gd name="connsiteY3" fmla="*/ 41910 h 288607"/>
                <a:gd name="connsiteX4" fmla="*/ 41910 w 136207"/>
                <a:gd name="connsiteY4" fmla="*/ 0 h 288607"/>
                <a:gd name="connsiteX5" fmla="*/ 94298 w 136207"/>
                <a:gd name="connsiteY5" fmla="*/ 0 h 288607"/>
                <a:gd name="connsiteX6" fmla="*/ 136207 w 136207"/>
                <a:gd name="connsiteY6" fmla="*/ 41910 h 288607"/>
                <a:gd name="connsiteX7" fmla="*/ 136207 w 136207"/>
                <a:gd name="connsiteY7" fmla="*/ 247650 h 288607"/>
                <a:gd name="connsiteX8" fmla="*/ 94298 w 136207"/>
                <a:gd name="connsiteY8" fmla="*/ 288608 h 28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207" h="288607">
                  <a:moveTo>
                    <a:pt x="94298" y="288608"/>
                  </a:moveTo>
                  <a:lnTo>
                    <a:pt x="41910" y="288608"/>
                  </a:lnTo>
                  <a:cubicBezTo>
                    <a:pt x="19050" y="288608"/>
                    <a:pt x="0" y="269558"/>
                    <a:pt x="0" y="246697"/>
                  </a:cubicBezTo>
                  <a:lnTo>
                    <a:pt x="0" y="41910"/>
                  </a:lnTo>
                  <a:cubicBezTo>
                    <a:pt x="0" y="19050"/>
                    <a:pt x="19050" y="0"/>
                    <a:pt x="41910" y="0"/>
                  </a:cubicBezTo>
                  <a:lnTo>
                    <a:pt x="94298" y="0"/>
                  </a:lnTo>
                  <a:cubicBezTo>
                    <a:pt x="117157" y="0"/>
                    <a:pt x="136207" y="19050"/>
                    <a:pt x="136207" y="41910"/>
                  </a:cubicBezTo>
                  <a:lnTo>
                    <a:pt x="136207" y="247650"/>
                  </a:lnTo>
                  <a:cubicBezTo>
                    <a:pt x="136207" y="270510"/>
                    <a:pt x="117157" y="288608"/>
                    <a:pt x="94298" y="288608"/>
                  </a:cubicBezTo>
                  <a:close/>
                </a:path>
              </a:pathLst>
            </a:custGeom>
            <a:solidFill>
              <a:srgbClr val="3333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556CB531-E055-47EB-B90E-7006F75BBC9A}"/>
                </a:ext>
              </a:extLst>
            </p:cNvPr>
            <p:cNvSpPr/>
            <p:nvPr/>
          </p:nvSpPr>
          <p:spPr>
            <a:xfrm>
              <a:off x="10010060" y="4003831"/>
              <a:ext cx="99060" cy="236220"/>
            </a:xfrm>
            <a:custGeom>
              <a:avLst/>
              <a:gdLst>
                <a:gd name="connsiteX0" fmla="*/ 72390 w 99060"/>
                <a:gd name="connsiteY0" fmla="*/ 236220 h 236220"/>
                <a:gd name="connsiteX1" fmla="*/ 26670 w 99060"/>
                <a:gd name="connsiteY1" fmla="*/ 236220 h 236220"/>
                <a:gd name="connsiteX2" fmla="*/ 0 w 99060"/>
                <a:gd name="connsiteY2" fmla="*/ 209550 h 236220"/>
                <a:gd name="connsiteX3" fmla="*/ 0 w 99060"/>
                <a:gd name="connsiteY3" fmla="*/ 26670 h 236220"/>
                <a:gd name="connsiteX4" fmla="*/ 26670 w 99060"/>
                <a:gd name="connsiteY4" fmla="*/ 0 h 236220"/>
                <a:gd name="connsiteX5" fmla="*/ 72390 w 99060"/>
                <a:gd name="connsiteY5" fmla="*/ 0 h 236220"/>
                <a:gd name="connsiteX6" fmla="*/ 99060 w 99060"/>
                <a:gd name="connsiteY6" fmla="*/ 26670 h 236220"/>
                <a:gd name="connsiteX7" fmla="*/ 99060 w 99060"/>
                <a:gd name="connsiteY7" fmla="*/ 209550 h 236220"/>
                <a:gd name="connsiteX8" fmla="*/ 72390 w 99060"/>
                <a:gd name="connsiteY8" fmla="*/ 236220 h 23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060" h="236220">
                  <a:moveTo>
                    <a:pt x="72390" y="236220"/>
                  </a:moveTo>
                  <a:lnTo>
                    <a:pt x="26670" y="236220"/>
                  </a:lnTo>
                  <a:cubicBezTo>
                    <a:pt x="11430" y="236220"/>
                    <a:pt x="0" y="223838"/>
                    <a:pt x="0" y="209550"/>
                  </a:cubicBezTo>
                  <a:lnTo>
                    <a:pt x="0" y="26670"/>
                  </a:lnTo>
                  <a:cubicBezTo>
                    <a:pt x="0" y="11430"/>
                    <a:pt x="12382" y="0"/>
                    <a:pt x="26670" y="0"/>
                  </a:cubicBezTo>
                  <a:lnTo>
                    <a:pt x="72390" y="0"/>
                  </a:lnTo>
                  <a:cubicBezTo>
                    <a:pt x="87630" y="0"/>
                    <a:pt x="99060" y="12382"/>
                    <a:pt x="99060" y="26670"/>
                  </a:cubicBezTo>
                  <a:lnTo>
                    <a:pt x="99060" y="209550"/>
                  </a:lnTo>
                  <a:cubicBezTo>
                    <a:pt x="99060" y="224790"/>
                    <a:pt x="86677" y="236220"/>
                    <a:pt x="72390" y="236220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7331760-C6DF-4891-9AC1-4BEA8D581F04}"/>
                </a:ext>
              </a:extLst>
            </p:cNvPr>
            <p:cNvSpPr/>
            <p:nvPr/>
          </p:nvSpPr>
          <p:spPr>
            <a:xfrm>
              <a:off x="10009108" y="3809521"/>
              <a:ext cx="100964" cy="100965"/>
            </a:xfrm>
            <a:custGeom>
              <a:avLst/>
              <a:gdLst>
                <a:gd name="connsiteX0" fmla="*/ 100965 w 100964"/>
                <a:gd name="connsiteY0" fmla="*/ 50482 h 100965"/>
                <a:gd name="connsiteX1" fmla="*/ 50482 w 100964"/>
                <a:gd name="connsiteY1" fmla="*/ 100965 h 100965"/>
                <a:gd name="connsiteX2" fmla="*/ 0 w 100964"/>
                <a:gd name="connsiteY2" fmla="*/ 50482 h 100965"/>
                <a:gd name="connsiteX3" fmla="*/ 50482 w 100964"/>
                <a:gd name="connsiteY3" fmla="*/ 0 h 100965"/>
                <a:gd name="connsiteX4" fmla="*/ 100965 w 100964"/>
                <a:gd name="connsiteY4" fmla="*/ 50482 h 10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4" h="100965">
                  <a:moveTo>
                    <a:pt x="100965" y="50482"/>
                  </a:moveTo>
                  <a:cubicBezTo>
                    <a:pt x="100965" y="78363"/>
                    <a:pt x="78363" y="100965"/>
                    <a:pt x="50482" y="100965"/>
                  </a:cubicBezTo>
                  <a:cubicBezTo>
                    <a:pt x="22602" y="100965"/>
                    <a:pt x="0" y="78363"/>
                    <a:pt x="0" y="50482"/>
                  </a:cubicBezTo>
                  <a:cubicBezTo>
                    <a:pt x="0" y="22602"/>
                    <a:pt x="22602" y="0"/>
                    <a:pt x="50482" y="0"/>
                  </a:cubicBezTo>
                  <a:cubicBezTo>
                    <a:pt x="78363" y="0"/>
                    <a:pt x="100965" y="22602"/>
                    <a:pt x="100965" y="50482"/>
                  </a:cubicBezTo>
                  <a:close/>
                </a:path>
              </a:pathLst>
            </a:custGeom>
            <a:solidFill>
              <a:srgbClr val="1818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FF56BB88-2C1E-47F5-AB02-13617AA1C235}"/>
                </a:ext>
              </a:extLst>
            </p:cNvPr>
            <p:cNvSpPr/>
            <p:nvPr/>
          </p:nvSpPr>
          <p:spPr>
            <a:xfrm>
              <a:off x="10018633" y="3819046"/>
              <a:ext cx="81914" cy="81915"/>
            </a:xfrm>
            <a:custGeom>
              <a:avLst/>
              <a:gdLst>
                <a:gd name="connsiteX0" fmla="*/ 81915 w 81914"/>
                <a:gd name="connsiteY0" fmla="*/ 40957 h 81915"/>
                <a:gd name="connsiteX1" fmla="*/ 40957 w 81914"/>
                <a:gd name="connsiteY1" fmla="*/ 81915 h 81915"/>
                <a:gd name="connsiteX2" fmla="*/ 0 w 81914"/>
                <a:gd name="connsiteY2" fmla="*/ 40957 h 81915"/>
                <a:gd name="connsiteX3" fmla="*/ 40957 w 81914"/>
                <a:gd name="connsiteY3" fmla="*/ 0 h 81915"/>
                <a:gd name="connsiteX4" fmla="*/ 81915 w 81914"/>
                <a:gd name="connsiteY4" fmla="*/ 40957 h 8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914" h="81915">
                  <a:moveTo>
                    <a:pt x="81915" y="40957"/>
                  </a:moveTo>
                  <a:cubicBezTo>
                    <a:pt x="81915" y="63578"/>
                    <a:pt x="63578" y="81915"/>
                    <a:pt x="40957" y="81915"/>
                  </a:cubicBezTo>
                  <a:cubicBezTo>
                    <a:pt x="18337" y="81915"/>
                    <a:pt x="0" y="63578"/>
                    <a:pt x="0" y="40957"/>
                  </a:cubicBezTo>
                  <a:cubicBezTo>
                    <a:pt x="0" y="18337"/>
                    <a:pt x="18337" y="0"/>
                    <a:pt x="40957" y="0"/>
                  </a:cubicBezTo>
                  <a:cubicBezTo>
                    <a:pt x="63578" y="0"/>
                    <a:pt x="81915" y="18337"/>
                    <a:pt x="81915" y="40957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1" name="Graphic 10">
            <a:extLst>
              <a:ext uri="{FF2B5EF4-FFF2-40B4-BE49-F238E27FC236}">
                <a16:creationId xmlns:a16="http://schemas.microsoft.com/office/drawing/2014/main" xmlns="" id="{7D07EDDD-E96F-45AD-ADF4-A522ABA89C78}"/>
              </a:ext>
            </a:extLst>
          </p:cNvPr>
          <p:cNvGrpSpPr/>
          <p:nvPr/>
        </p:nvGrpSpPr>
        <p:grpSpPr>
          <a:xfrm>
            <a:off x="2941813" y="2980119"/>
            <a:ext cx="1858687" cy="3146425"/>
            <a:chOff x="947897" y="1831704"/>
            <a:chExt cx="2670285" cy="4520317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0A8BB503-95C5-42D4-A2BE-C791D43F903E}"/>
                </a:ext>
              </a:extLst>
            </p:cNvPr>
            <p:cNvSpPr/>
            <p:nvPr/>
          </p:nvSpPr>
          <p:spPr>
            <a:xfrm>
              <a:off x="3129268" y="5540427"/>
              <a:ext cx="488914" cy="502556"/>
            </a:xfrm>
            <a:custGeom>
              <a:avLst/>
              <a:gdLst>
                <a:gd name="connsiteX0" fmla="*/ 491422 w 488903"/>
                <a:gd name="connsiteY0" fmla="*/ 222634 h 498489"/>
                <a:gd name="connsiteX1" fmla="*/ 488546 w 488903"/>
                <a:gd name="connsiteY1" fmla="*/ 246600 h 498489"/>
                <a:gd name="connsiteX2" fmla="*/ 312157 w 488903"/>
                <a:gd name="connsiteY2" fmla="*/ 483862 h 498489"/>
                <a:gd name="connsiteX3" fmla="*/ 296819 w 488903"/>
                <a:gd name="connsiteY3" fmla="*/ 488175 h 498489"/>
                <a:gd name="connsiteX4" fmla="*/ 273812 w 488903"/>
                <a:gd name="connsiteY4" fmla="*/ 496324 h 498489"/>
                <a:gd name="connsiteX5" fmla="*/ 208625 w 488903"/>
                <a:gd name="connsiteY5" fmla="*/ 495365 h 498489"/>
                <a:gd name="connsiteX6" fmla="*/ 184180 w 488903"/>
                <a:gd name="connsiteY6" fmla="*/ 502555 h 498489"/>
                <a:gd name="connsiteX7" fmla="*/ 167883 w 488903"/>
                <a:gd name="connsiteY7" fmla="*/ 480506 h 498489"/>
                <a:gd name="connsiteX8" fmla="*/ 122 w 488903"/>
                <a:gd name="connsiteY8" fmla="*/ 239410 h 498489"/>
                <a:gd name="connsiteX9" fmla="*/ 205749 w 488903"/>
                <a:gd name="connsiteY9" fmla="*/ 3586 h 498489"/>
                <a:gd name="connsiteX10" fmla="*/ 487108 w 488903"/>
                <a:gd name="connsiteY10" fmla="*/ 192437 h 498489"/>
                <a:gd name="connsiteX11" fmla="*/ 490942 w 488903"/>
                <a:gd name="connsiteY11" fmla="*/ 202023 h 498489"/>
                <a:gd name="connsiteX12" fmla="*/ 491422 w 488903"/>
                <a:gd name="connsiteY12" fmla="*/ 222634 h 498489"/>
                <a:gd name="connsiteX0" fmla="*/ 491422 w 509389"/>
                <a:gd name="connsiteY0" fmla="*/ 222634 h 502555"/>
                <a:gd name="connsiteX1" fmla="*/ 488546 w 509389"/>
                <a:gd name="connsiteY1" fmla="*/ 246600 h 502555"/>
                <a:gd name="connsiteX2" fmla="*/ 312157 w 509389"/>
                <a:gd name="connsiteY2" fmla="*/ 483862 h 502555"/>
                <a:gd name="connsiteX3" fmla="*/ 296819 w 509389"/>
                <a:gd name="connsiteY3" fmla="*/ 488175 h 502555"/>
                <a:gd name="connsiteX4" fmla="*/ 273812 w 509389"/>
                <a:gd name="connsiteY4" fmla="*/ 496324 h 502555"/>
                <a:gd name="connsiteX5" fmla="*/ 208625 w 509389"/>
                <a:gd name="connsiteY5" fmla="*/ 495365 h 502555"/>
                <a:gd name="connsiteX6" fmla="*/ 184180 w 509389"/>
                <a:gd name="connsiteY6" fmla="*/ 502555 h 502555"/>
                <a:gd name="connsiteX7" fmla="*/ 167883 w 509389"/>
                <a:gd name="connsiteY7" fmla="*/ 480506 h 502555"/>
                <a:gd name="connsiteX8" fmla="*/ 122 w 509389"/>
                <a:gd name="connsiteY8" fmla="*/ 239410 h 502555"/>
                <a:gd name="connsiteX9" fmla="*/ 205749 w 509389"/>
                <a:gd name="connsiteY9" fmla="*/ 3586 h 502555"/>
                <a:gd name="connsiteX10" fmla="*/ 487108 w 509389"/>
                <a:gd name="connsiteY10" fmla="*/ 192437 h 502555"/>
                <a:gd name="connsiteX11" fmla="*/ 491422 w 509389"/>
                <a:gd name="connsiteY11" fmla="*/ 222634 h 502555"/>
                <a:gd name="connsiteX0" fmla="*/ 487108 w 516710"/>
                <a:gd name="connsiteY0" fmla="*/ 192437 h 502555"/>
                <a:gd name="connsiteX1" fmla="*/ 488546 w 516710"/>
                <a:gd name="connsiteY1" fmla="*/ 246600 h 502555"/>
                <a:gd name="connsiteX2" fmla="*/ 312157 w 516710"/>
                <a:gd name="connsiteY2" fmla="*/ 483862 h 502555"/>
                <a:gd name="connsiteX3" fmla="*/ 296819 w 516710"/>
                <a:gd name="connsiteY3" fmla="*/ 488175 h 502555"/>
                <a:gd name="connsiteX4" fmla="*/ 273812 w 516710"/>
                <a:gd name="connsiteY4" fmla="*/ 496324 h 502555"/>
                <a:gd name="connsiteX5" fmla="*/ 208625 w 516710"/>
                <a:gd name="connsiteY5" fmla="*/ 495365 h 502555"/>
                <a:gd name="connsiteX6" fmla="*/ 184180 w 516710"/>
                <a:gd name="connsiteY6" fmla="*/ 502555 h 502555"/>
                <a:gd name="connsiteX7" fmla="*/ 167883 w 516710"/>
                <a:gd name="connsiteY7" fmla="*/ 480506 h 502555"/>
                <a:gd name="connsiteX8" fmla="*/ 122 w 516710"/>
                <a:gd name="connsiteY8" fmla="*/ 239410 h 502555"/>
                <a:gd name="connsiteX9" fmla="*/ 205749 w 516710"/>
                <a:gd name="connsiteY9" fmla="*/ 3586 h 502555"/>
                <a:gd name="connsiteX10" fmla="*/ 487108 w 516710"/>
                <a:gd name="connsiteY10" fmla="*/ 192437 h 502555"/>
                <a:gd name="connsiteX0" fmla="*/ 487108 w 502324"/>
                <a:gd name="connsiteY0" fmla="*/ 192437 h 502555"/>
                <a:gd name="connsiteX1" fmla="*/ 488546 w 502324"/>
                <a:gd name="connsiteY1" fmla="*/ 246600 h 502555"/>
                <a:gd name="connsiteX2" fmla="*/ 312157 w 502324"/>
                <a:gd name="connsiteY2" fmla="*/ 483862 h 502555"/>
                <a:gd name="connsiteX3" fmla="*/ 296819 w 502324"/>
                <a:gd name="connsiteY3" fmla="*/ 488175 h 502555"/>
                <a:gd name="connsiteX4" fmla="*/ 273812 w 502324"/>
                <a:gd name="connsiteY4" fmla="*/ 496324 h 502555"/>
                <a:gd name="connsiteX5" fmla="*/ 208625 w 502324"/>
                <a:gd name="connsiteY5" fmla="*/ 495365 h 502555"/>
                <a:gd name="connsiteX6" fmla="*/ 184180 w 502324"/>
                <a:gd name="connsiteY6" fmla="*/ 502555 h 502555"/>
                <a:gd name="connsiteX7" fmla="*/ 167883 w 502324"/>
                <a:gd name="connsiteY7" fmla="*/ 480506 h 502555"/>
                <a:gd name="connsiteX8" fmla="*/ 122 w 502324"/>
                <a:gd name="connsiteY8" fmla="*/ 239410 h 502555"/>
                <a:gd name="connsiteX9" fmla="*/ 205749 w 502324"/>
                <a:gd name="connsiteY9" fmla="*/ 3586 h 502555"/>
                <a:gd name="connsiteX10" fmla="*/ 487108 w 502324"/>
                <a:gd name="connsiteY10" fmla="*/ 192437 h 502555"/>
                <a:gd name="connsiteX0" fmla="*/ 487108 w 489819"/>
                <a:gd name="connsiteY0" fmla="*/ 192437 h 502555"/>
                <a:gd name="connsiteX1" fmla="*/ 488546 w 489819"/>
                <a:gd name="connsiteY1" fmla="*/ 246600 h 502555"/>
                <a:gd name="connsiteX2" fmla="*/ 312157 w 489819"/>
                <a:gd name="connsiteY2" fmla="*/ 483862 h 502555"/>
                <a:gd name="connsiteX3" fmla="*/ 296819 w 489819"/>
                <a:gd name="connsiteY3" fmla="*/ 488175 h 502555"/>
                <a:gd name="connsiteX4" fmla="*/ 273812 w 489819"/>
                <a:gd name="connsiteY4" fmla="*/ 496324 h 502555"/>
                <a:gd name="connsiteX5" fmla="*/ 208625 w 489819"/>
                <a:gd name="connsiteY5" fmla="*/ 495365 h 502555"/>
                <a:gd name="connsiteX6" fmla="*/ 184180 w 489819"/>
                <a:gd name="connsiteY6" fmla="*/ 502555 h 502555"/>
                <a:gd name="connsiteX7" fmla="*/ 167883 w 489819"/>
                <a:gd name="connsiteY7" fmla="*/ 480506 h 502555"/>
                <a:gd name="connsiteX8" fmla="*/ 122 w 489819"/>
                <a:gd name="connsiteY8" fmla="*/ 239410 h 502555"/>
                <a:gd name="connsiteX9" fmla="*/ 205749 w 489819"/>
                <a:gd name="connsiteY9" fmla="*/ 3586 h 502555"/>
                <a:gd name="connsiteX10" fmla="*/ 487108 w 489819"/>
                <a:gd name="connsiteY10" fmla="*/ 192437 h 502555"/>
                <a:gd name="connsiteX0" fmla="*/ 487108 w 489819"/>
                <a:gd name="connsiteY0" fmla="*/ 192437 h 503175"/>
                <a:gd name="connsiteX1" fmla="*/ 488546 w 489819"/>
                <a:gd name="connsiteY1" fmla="*/ 246600 h 503175"/>
                <a:gd name="connsiteX2" fmla="*/ 312157 w 489819"/>
                <a:gd name="connsiteY2" fmla="*/ 483862 h 503175"/>
                <a:gd name="connsiteX3" fmla="*/ 296819 w 489819"/>
                <a:gd name="connsiteY3" fmla="*/ 488175 h 503175"/>
                <a:gd name="connsiteX4" fmla="*/ 273812 w 489819"/>
                <a:gd name="connsiteY4" fmla="*/ 496324 h 503175"/>
                <a:gd name="connsiteX5" fmla="*/ 184180 w 489819"/>
                <a:gd name="connsiteY5" fmla="*/ 502555 h 503175"/>
                <a:gd name="connsiteX6" fmla="*/ 167883 w 489819"/>
                <a:gd name="connsiteY6" fmla="*/ 480506 h 503175"/>
                <a:gd name="connsiteX7" fmla="*/ 122 w 489819"/>
                <a:gd name="connsiteY7" fmla="*/ 239410 h 503175"/>
                <a:gd name="connsiteX8" fmla="*/ 205749 w 489819"/>
                <a:gd name="connsiteY8" fmla="*/ 3586 h 503175"/>
                <a:gd name="connsiteX9" fmla="*/ 487108 w 489819"/>
                <a:gd name="connsiteY9" fmla="*/ 192437 h 503175"/>
                <a:gd name="connsiteX0" fmla="*/ 487108 w 489819"/>
                <a:gd name="connsiteY0" fmla="*/ 192437 h 502646"/>
                <a:gd name="connsiteX1" fmla="*/ 488546 w 489819"/>
                <a:gd name="connsiteY1" fmla="*/ 246600 h 502646"/>
                <a:gd name="connsiteX2" fmla="*/ 312157 w 489819"/>
                <a:gd name="connsiteY2" fmla="*/ 483862 h 502646"/>
                <a:gd name="connsiteX3" fmla="*/ 296819 w 489819"/>
                <a:gd name="connsiteY3" fmla="*/ 488175 h 502646"/>
                <a:gd name="connsiteX4" fmla="*/ 184180 w 489819"/>
                <a:gd name="connsiteY4" fmla="*/ 502555 h 502646"/>
                <a:gd name="connsiteX5" fmla="*/ 167883 w 489819"/>
                <a:gd name="connsiteY5" fmla="*/ 480506 h 502646"/>
                <a:gd name="connsiteX6" fmla="*/ 122 w 489819"/>
                <a:gd name="connsiteY6" fmla="*/ 239410 h 502646"/>
                <a:gd name="connsiteX7" fmla="*/ 205749 w 489819"/>
                <a:gd name="connsiteY7" fmla="*/ 3586 h 502646"/>
                <a:gd name="connsiteX8" fmla="*/ 487108 w 489819"/>
                <a:gd name="connsiteY8" fmla="*/ 192437 h 502646"/>
                <a:gd name="connsiteX0" fmla="*/ 487108 w 489819"/>
                <a:gd name="connsiteY0" fmla="*/ 192437 h 502555"/>
                <a:gd name="connsiteX1" fmla="*/ 488546 w 489819"/>
                <a:gd name="connsiteY1" fmla="*/ 246600 h 502555"/>
                <a:gd name="connsiteX2" fmla="*/ 312157 w 489819"/>
                <a:gd name="connsiteY2" fmla="*/ 483862 h 502555"/>
                <a:gd name="connsiteX3" fmla="*/ 184180 w 489819"/>
                <a:gd name="connsiteY3" fmla="*/ 502555 h 502555"/>
                <a:gd name="connsiteX4" fmla="*/ 167883 w 489819"/>
                <a:gd name="connsiteY4" fmla="*/ 480506 h 502555"/>
                <a:gd name="connsiteX5" fmla="*/ 122 w 489819"/>
                <a:gd name="connsiteY5" fmla="*/ 239410 h 502555"/>
                <a:gd name="connsiteX6" fmla="*/ 205749 w 489819"/>
                <a:gd name="connsiteY6" fmla="*/ 3586 h 502555"/>
                <a:gd name="connsiteX7" fmla="*/ 487108 w 489819"/>
                <a:gd name="connsiteY7" fmla="*/ 192437 h 502555"/>
                <a:gd name="connsiteX0" fmla="*/ 487108 w 488913"/>
                <a:gd name="connsiteY0" fmla="*/ 192437 h 502555"/>
                <a:gd name="connsiteX1" fmla="*/ 488546 w 488913"/>
                <a:gd name="connsiteY1" fmla="*/ 246600 h 502555"/>
                <a:gd name="connsiteX2" fmla="*/ 312157 w 488913"/>
                <a:gd name="connsiteY2" fmla="*/ 483862 h 502555"/>
                <a:gd name="connsiteX3" fmla="*/ 184180 w 488913"/>
                <a:gd name="connsiteY3" fmla="*/ 502555 h 502555"/>
                <a:gd name="connsiteX4" fmla="*/ 167883 w 488913"/>
                <a:gd name="connsiteY4" fmla="*/ 480506 h 502555"/>
                <a:gd name="connsiteX5" fmla="*/ 122 w 488913"/>
                <a:gd name="connsiteY5" fmla="*/ 239410 h 502555"/>
                <a:gd name="connsiteX6" fmla="*/ 205749 w 488913"/>
                <a:gd name="connsiteY6" fmla="*/ 3586 h 502555"/>
                <a:gd name="connsiteX7" fmla="*/ 487108 w 488913"/>
                <a:gd name="connsiteY7" fmla="*/ 192437 h 502555"/>
                <a:gd name="connsiteX0" fmla="*/ 487108 w 488913"/>
                <a:gd name="connsiteY0" fmla="*/ 192437 h 502555"/>
                <a:gd name="connsiteX1" fmla="*/ 488546 w 488913"/>
                <a:gd name="connsiteY1" fmla="*/ 246600 h 502555"/>
                <a:gd name="connsiteX2" fmla="*/ 312157 w 488913"/>
                <a:gd name="connsiteY2" fmla="*/ 483862 h 502555"/>
                <a:gd name="connsiteX3" fmla="*/ 184180 w 488913"/>
                <a:gd name="connsiteY3" fmla="*/ 502555 h 502555"/>
                <a:gd name="connsiteX4" fmla="*/ 167883 w 488913"/>
                <a:gd name="connsiteY4" fmla="*/ 480506 h 502555"/>
                <a:gd name="connsiteX5" fmla="*/ 122 w 488913"/>
                <a:gd name="connsiteY5" fmla="*/ 239410 h 502555"/>
                <a:gd name="connsiteX6" fmla="*/ 205749 w 488913"/>
                <a:gd name="connsiteY6" fmla="*/ 3586 h 502555"/>
                <a:gd name="connsiteX7" fmla="*/ 487108 w 488913"/>
                <a:gd name="connsiteY7" fmla="*/ 192437 h 50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8913" h="502555">
                  <a:moveTo>
                    <a:pt x="487108" y="192437"/>
                  </a:moveTo>
                  <a:cubicBezTo>
                    <a:pt x="492332" y="226652"/>
                    <a:pt x="482083" y="229460"/>
                    <a:pt x="488546" y="246600"/>
                  </a:cubicBezTo>
                  <a:cubicBezTo>
                    <a:pt x="495256" y="362115"/>
                    <a:pt x="408979" y="457499"/>
                    <a:pt x="312157" y="483862"/>
                  </a:cubicBezTo>
                  <a:lnTo>
                    <a:pt x="184180" y="502555"/>
                  </a:lnTo>
                  <a:cubicBezTo>
                    <a:pt x="185138" y="490572"/>
                    <a:pt x="180345" y="484820"/>
                    <a:pt x="167883" y="480506"/>
                  </a:cubicBezTo>
                  <a:cubicBezTo>
                    <a:pt x="62912" y="444078"/>
                    <a:pt x="-3233" y="350612"/>
                    <a:pt x="122" y="239410"/>
                  </a:cubicBezTo>
                  <a:cubicBezTo>
                    <a:pt x="3956" y="116705"/>
                    <a:pt x="95985" y="22759"/>
                    <a:pt x="205749" y="3586"/>
                  </a:cubicBezTo>
                  <a:cubicBezTo>
                    <a:pt x="338040" y="-19421"/>
                    <a:pt x="460266" y="71170"/>
                    <a:pt x="487108" y="192437"/>
                  </a:cubicBezTo>
                  <a:close/>
                </a:path>
              </a:pathLst>
            </a:custGeom>
            <a:solidFill>
              <a:schemeClr val="accent5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F50ED870-3A45-4576-A49C-CEFCD25693D4}"/>
                </a:ext>
              </a:extLst>
            </p:cNvPr>
            <p:cNvSpPr/>
            <p:nvPr/>
          </p:nvSpPr>
          <p:spPr>
            <a:xfrm>
              <a:off x="1674333" y="1831704"/>
              <a:ext cx="273211" cy="158175"/>
            </a:xfrm>
            <a:custGeom>
              <a:avLst/>
              <a:gdLst>
                <a:gd name="connsiteX0" fmla="*/ 2247 w 273210"/>
                <a:gd name="connsiteY0" fmla="*/ 48890 h 158174"/>
                <a:gd name="connsiteX1" fmla="*/ 36278 w 273210"/>
                <a:gd name="connsiteY1" fmla="*/ 11504 h 158174"/>
                <a:gd name="connsiteX2" fmla="*/ 192536 w 273210"/>
                <a:gd name="connsiteY2" fmla="*/ 2876 h 158174"/>
                <a:gd name="connsiteX3" fmla="*/ 228005 w 273210"/>
                <a:gd name="connsiteY3" fmla="*/ 0 h 158174"/>
                <a:gd name="connsiteX4" fmla="*/ 263475 w 273210"/>
                <a:gd name="connsiteY4" fmla="*/ 0 h 158174"/>
                <a:gd name="connsiteX5" fmla="*/ 272102 w 273210"/>
                <a:gd name="connsiteY5" fmla="*/ 23966 h 158174"/>
                <a:gd name="connsiteX6" fmla="*/ 277854 w 273210"/>
                <a:gd name="connsiteY6" fmla="*/ 120309 h 158174"/>
                <a:gd name="connsiteX7" fmla="*/ 257723 w 273210"/>
                <a:gd name="connsiteY7" fmla="*/ 142836 h 158174"/>
                <a:gd name="connsiteX8" fmla="*/ 161380 w 273210"/>
                <a:gd name="connsiteY8" fmla="*/ 149068 h 158174"/>
                <a:gd name="connsiteX9" fmla="*/ 123514 w 273210"/>
                <a:gd name="connsiteY9" fmla="*/ 156257 h 158174"/>
                <a:gd name="connsiteX10" fmla="*/ 37237 w 273210"/>
                <a:gd name="connsiteY10" fmla="*/ 160571 h 158174"/>
                <a:gd name="connsiteX11" fmla="*/ 809 w 273210"/>
                <a:gd name="connsiteY11" fmla="*/ 123184 h 158174"/>
                <a:gd name="connsiteX12" fmla="*/ 809 w 273210"/>
                <a:gd name="connsiteY12" fmla="*/ 92987 h 158174"/>
                <a:gd name="connsiteX13" fmla="*/ 2247 w 273210"/>
                <a:gd name="connsiteY13" fmla="*/ 48890 h 15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3210" h="158174">
                  <a:moveTo>
                    <a:pt x="2247" y="48890"/>
                  </a:moveTo>
                  <a:cubicBezTo>
                    <a:pt x="330" y="15338"/>
                    <a:pt x="2726" y="12942"/>
                    <a:pt x="36278" y="11504"/>
                  </a:cubicBezTo>
                  <a:cubicBezTo>
                    <a:pt x="88524" y="8628"/>
                    <a:pt x="140290" y="5752"/>
                    <a:pt x="192536" y="2876"/>
                  </a:cubicBezTo>
                  <a:cubicBezTo>
                    <a:pt x="204039" y="-959"/>
                    <a:pt x="216501" y="4314"/>
                    <a:pt x="228005" y="0"/>
                  </a:cubicBezTo>
                  <a:cubicBezTo>
                    <a:pt x="239988" y="0"/>
                    <a:pt x="251492" y="0"/>
                    <a:pt x="263475" y="0"/>
                  </a:cubicBezTo>
                  <a:cubicBezTo>
                    <a:pt x="268747" y="7190"/>
                    <a:pt x="271623" y="14859"/>
                    <a:pt x="272102" y="23966"/>
                  </a:cubicBezTo>
                  <a:cubicBezTo>
                    <a:pt x="273540" y="56080"/>
                    <a:pt x="275457" y="88194"/>
                    <a:pt x="277854" y="120309"/>
                  </a:cubicBezTo>
                  <a:cubicBezTo>
                    <a:pt x="278813" y="135167"/>
                    <a:pt x="272102" y="141878"/>
                    <a:pt x="257723" y="142836"/>
                  </a:cubicBezTo>
                  <a:cubicBezTo>
                    <a:pt x="225609" y="144754"/>
                    <a:pt x="193494" y="147150"/>
                    <a:pt x="161380" y="149068"/>
                  </a:cubicBezTo>
                  <a:cubicBezTo>
                    <a:pt x="149876" y="156737"/>
                    <a:pt x="136456" y="155299"/>
                    <a:pt x="123514" y="156257"/>
                  </a:cubicBezTo>
                  <a:cubicBezTo>
                    <a:pt x="94755" y="158175"/>
                    <a:pt x="65996" y="160092"/>
                    <a:pt x="37237" y="160571"/>
                  </a:cubicBezTo>
                  <a:cubicBezTo>
                    <a:pt x="8957" y="161530"/>
                    <a:pt x="809" y="151943"/>
                    <a:pt x="809" y="123184"/>
                  </a:cubicBezTo>
                  <a:cubicBezTo>
                    <a:pt x="809" y="113119"/>
                    <a:pt x="809" y="103053"/>
                    <a:pt x="809" y="92987"/>
                  </a:cubicBezTo>
                  <a:cubicBezTo>
                    <a:pt x="-629" y="78608"/>
                    <a:pt x="-150" y="63749"/>
                    <a:pt x="2247" y="4889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15ED6A34-2397-4C07-94FC-208AD290306B}"/>
                </a:ext>
              </a:extLst>
            </p:cNvPr>
            <p:cNvSpPr/>
            <p:nvPr/>
          </p:nvSpPr>
          <p:spPr>
            <a:xfrm>
              <a:off x="1866868" y="1831704"/>
              <a:ext cx="33552" cy="4793"/>
            </a:xfrm>
            <a:custGeom>
              <a:avLst/>
              <a:gdLst>
                <a:gd name="connsiteX0" fmla="*/ 35469 w 33552"/>
                <a:gd name="connsiteY0" fmla="*/ 0 h 0"/>
                <a:gd name="connsiteX1" fmla="*/ 0 w 33552"/>
                <a:gd name="connsiteY1" fmla="*/ 2876 h 0"/>
                <a:gd name="connsiteX2" fmla="*/ 479 w 33552"/>
                <a:gd name="connsiteY2" fmla="*/ 0 h 0"/>
                <a:gd name="connsiteX3" fmla="*/ 35469 w 33552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52">
                  <a:moveTo>
                    <a:pt x="35469" y="0"/>
                  </a:moveTo>
                  <a:cubicBezTo>
                    <a:pt x="23966" y="5752"/>
                    <a:pt x="11983" y="3835"/>
                    <a:pt x="0" y="2876"/>
                  </a:cubicBezTo>
                  <a:cubicBezTo>
                    <a:pt x="479" y="1917"/>
                    <a:pt x="479" y="959"/>
                    <a:pt x="479" y="0"/>
                  </a:cubicBezTo>
                  <a:cubicBezTo>
                    <a:pt x="11983" y="0"/>
                    <a:pt x="23966" y="0"/>
                    <a:pt x="35469" y="0"/>
                  </a:cubicBezTo>
                  <a:close/>
                </a:path>
              </a:pathLst>
            </a:custGeom>
            <a:solidFill>
              <a:srgbClr val="888888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A940AD7E-8ECC-4BB7-8A67-94E389B87780}"/>
                </a:ext>
              </a:extLst>
            </p:cNvPr>
            <p:cNvSpPr/>
            <p:nvPr/>
          </p:nvSpPr>
          <p:spPr>
            <a:xfrm>
              <a:off x="947897" y="2809870"/>
              <a:ext cx="2478068" cy="3542151"/>
            </a:xfrm>
            <a:custGeom>
              <a:avLst/>
              <a:gdLst>
                <a:gd name="connsiteX0" fmla="*/ 2365550 w 2478068"/>
                <a:gd name="connsiteY0" fmla="*/ 3232633 h 3542151"/>
                <a:gd name="connsiteX1" fmla="*/ 2388078 w 2478068"/>
                <a:gd name="connsiteY1" fmla="*/ 3219691 h 3542151"/>
                <a:gd name="connsiteX2" fmla="*/ 2478189 w 2478068"/>
                <a:gd name="connsiteY2" fmla="*/ 3217774 h 3542151"/>
                <a:gd name="connsiteX3" fmla="*/ 2355005 w 2478068"/>
                <a:gd name="connsiteY3" fmla="*/ 3476126 h 3542151"/>
                <a:gd name="connsiteX4" fmla="*/ 2072687 w 2478068"/>
                <a:gd name="connsiteY4" fmla="*/ 3510157 h 3542151"/>
                <a:gd name="connsiteX5" fmla="*/ 1861308 w 2478068"/>
                <a:gd name="connsiteY5" fmla="*/ 3353900 h 3542151"/>
                <a:gd name="connsiteX6" fmla="*/ 1673416 w 2478068"/>
                <a:gd name="connsiteY6" fmla="*/ 3133414 h 3542151"/>
                <a:gd name="connsiteX7" fmla="*/ 1531539 w 2478068"/>
                <a:gd name="connsiteY7" fmla="*/ 3003999 h 3542151"/>
                <a:gd name="connsiteX8" fmla="*/ 1192182 w 2478068"/>
                <a:gd name="connsiteY8" fmla="*/ 3018858 h 3542151"/>
                <a:gd name="connsiteX9" fmla="*/ 1014356 w 2478068"/>
                <a:gd name="connsiteY9" fmla="*/ 3204832 h 3542151"/>
                <a:gd name="connsiteX10" fmla="*/ 841322 w 2478068"/>
                <a:gd name="connsiteY10" fmla="*/ 3400873 h 3542151"/>
                <a:gd name="connsiteX11" fmla="*/ 549898 w 2478068"/>
                <a:gd name="connsiteY11" fmla="*/ 3543230 h 3542151"/>
                <a:gd name="connsiteX12" fmla="*/ 180824 w 2478068"/>
                <a:gd name="connsiteY12" fmla="*/ 3373552 h 3542151"/>
                <a:gd name="connsiteX13" fmla="*/ 63870 w 2478068"/>
                <a:gd name="connsiteY13" fmla="*/ 3055286 h 3542151"/>
                <a:gd name="connsiteX14" fmla="*/ 132413 w 2478068"/>
                <a:gd name="connsiteY14" fmla="*/ 2584596 h 3542151"/>
                <a:gd name="connsiteX15" fmla="*/ 387888 w 2478068"/>
                <a:gd name="connsiteY15" fmla="*/ 2089941 h 3542151"/>
                <a:gd name="connsiteX16" fmla="*/ 630902 w 2478068"/>
                <a:gd name="connsiteY16" fmla="*/ 1706488 h 3542151"/>
                <a:gd name="connsiteX17" fmla="*/ 804415 w 2478068"/>
                <a:gd name="connsiteY17" fmla="*/ 1289003 h 3542151"/>
                <a:gd name="connsiteX18" fmla="*/ 804894 w 2478068"/>
                <a:gd name="connsiteY18" fmla="*/ 1027296 h 3542151"/>
                <a:gd name="connsiteX19" fmla="*/ 13542 w 2478068"/>
                <a:gd name="connsiteY19" fmla="*/ 491899 h 3542151"/>
                <a:gd name="connsiteX20" fmla="*/ 31756 w 2478068"/>
                <a:gd name="connsiteY20" fmla="*/ 153501 h 3542151"/>
                <a:gd name="connsiteX21" fmla="*/ 73936 w 2478068"/>
                <a:gd name="connsiteY21" fmla="*/ 95983 h 3542151"/>
                <a:gd name="connsiteX22" fmla="*/ 151585 w 2478068"/>
                <a:gd name="connsiteY22" fmla="*/ 127139 h 3542151"/>
                <a:gd name="connsiteX23" fmla="*/ 151585 w 2478068"/>
                <a:gd name="connsiteY23" fmla="*/ 173633 h 3542151"/>
                <a:gd name="connsiteX24" fmla="*/ 124264 w 2478068"/>
                <a:gd name="connsiteY24" fmla="*/ 281479 h 3542151"/>
                <a:gd name="connsiteX25" fmla="*/ 238342 w 2478068"/>
                <a:gd name="connsiteY25" fmla="*/ 713343 h 3542151"/>
                <a:gd name="connsiteX26" fmla="*/ 612209 w 2478068"/>
                <a:gd name="connsiteY26" fmla="*/ 918970 h 3542151"/>
                <a:gd name="connsiteX27" fmla="*/ 1174927 w 2478068"/>
                <a:gd name="connsiteY27" fmla="*/ 839404 h 3542151"/>
                <a:gd name="connsiteX28" fmla="*/ 1440468 w 2478068"/>
                <a:gd name="connsiteY28" fmla="*/ 476561 h 3542151"/>
                <a:gd name="connsiteX29" fmla="*/ 1385826 w 2478068"/>
                <a:gd name="connsiteY29" fmla="*/ 113718 h 3542151"/>
                <a:gd name="connsiteX30" fmla="*/ 1371926 w 2478068"/>
                <a:gd name="connsiteY30" fmla="*/ 89273 h 3542151"/>
                <a:gd name="connsiteX31" fmla="*/ 1372405 w 2478068"/>
                <a:gd name="connsiteY31" fmla="*/ 35589 h 3542151"/>
                <a:gd name="connsiteX32" fmla="*/ 1403561 w 2478068"/>
                <a:gd name="connsiteY32" fmla="*/ 5392 h 3542151"/>
                <a:gd name="connsiteX33" fmla="*/ 1446220 w 2478068"/>
                <a:gd name="connsiteY33" fmla="*/ 8268 h 3542151"/>
                <a:gd name="connsiteX34" fmla="*/ 1500862 w 2478068"/>
                <a:gd name="connsiteY34" fmla="*/ 77290 h 3542151"/>
                <a:gd name="connsiteX35" fmla="*/ 1505655 w 2478068"/>
                <a:gd name="connsiteY35" fmla="*/ 647198 h 3542151"/>
                <a:gd name="connsiteX36" fmla="*/ 1166299 w 2478068"/>
                <a:gd name="connsiteY36" fmla="*/ 969778 h 3542151"/>
                <a:gd name="connsiteX37" fmla="*/ 929037 w 2478068"/>
                <a:gd name="connsiteY37" fmla="*/ 1021544 h 3542151"/>
                <a:gd name="connsiteX38" fmla="*/ 875354 w 2478068"/>
                <a:gd name="connsiteY38" fmla="*/ 1439508 h 3542151"/>
                <a:gd name="connsiteX39" fmla="*/ 663975 w 2478068"/>
                <a:gd name="connsiteY39" fmla="*/ 1870894 h 3542151"/>
                <a:gd name="connsiteX40" fmla="*/ 427672 w 2478068"/>
                <a:gd name="connsiteY40" fmla="*/ 2228943 h 3542151"/>
                <a:gd name="connsiteX41" fmla="*/ 186575 w 2478068"/>
                <a:gd name="connsiteY41" fmla="*/ 2759547 h 3542151"/>
                <a:gd name="connsiteX42" fmla="*/ 205269 w 2478068"/>
                <a:gd name="connsiteY42" fmla="*/ 3166008 h 3542151"/>
                <a:gd name="connsiteX43" fmla="*/ 376864 w 2478068"/>
                <a:gd name="connsiteY43" fmla="*/ 3386014 h 3542151"/>
                <a:gd name="connsiteX44" fmla="*/ 648158 w 2478068"/>
                <a:gd name="connsiteY44" fmla="*/ 3392725 h 3542151"/>
                <a:gd name="connsiteX45" fmla="*/ 824546 w 2478068"/>
                <a:gd name="connsiteY45" fmla="*/ 3237426 h 3542151"/>
                <a:gd name="connsiteX46" fmla="*/ 1007166 w 2478068"/>
                <a:gd name="connsiteY46" fmla="*/ 3022213 h 3542151"/>
                <a:gd name="connsiteX47" fmla="*/ 1211355 w 2478068"/>
                <a:gd name="connsiteY47" fmla="*/ 2864997 h 3542151"/>
                <a:gd name="connsiteX48" fmla="*/ 1563653 w 2478068"/>
                <a:gd name="connsiteY48" fmla="*/ 2888004 h 3542151"/>
                <a:gd name="connsiteX49" fmla="*/ 1733810 w 2478068"/>
                <a:gd name="connsiteY49" fmla="*/ 3029882 h 3542151"/>
                <a:gd name="connsiteX50" fmla="*/ 1896299 w 2478068"/>
                <a:gd name="connsiteY50" fmla="*/ 3227360 h 3542151"/>
                <a:gd name="connsiteX51" fmla="*/ 2089943 w 2478068"/>
                <a:gd name="connsiteY51" fmla="*/ 3395600 h 3542151"/>
                <a:gd name="connsiteX52" fmla="*/ 2168071 w 2478068"/>
                <a:gd name="connsiteY52" fmla="*/ 3421484 h 3542151"/>
                <a:gd name="connsiteX53" fmla="*/ 2314742 w 2478068"/>
                <a:gd name="connsiteY53" fmla="*/ 3358693 h 3542151"/>
                <a:gd name="connsiteX54" fmla="*/ 2365550 w 2478068"/>
                <a:gd name="connsiteY54" fmla="*/ 3232633 h 354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478068" h="3542151">
                  <a:moveTo>
                    <a:pt x="2365550" y="3232633"/>
                  </a:moveTo>
                  <a:cubicBezTo>
                    <a:pt x="2368905" y="3220650"/>
                    <a:pt x="2375136" y="3217774"/>
                    <a:pt x="2388078" y="3219691"/>
                  </a:cubicBezTo>
                  <a:cubicBezTo>
                    <a:pt x="2418275" y="3224484"/>
                    <a:pt x="2448472" y="3223046"/>
                    <a:pt x="2478189" y="3217774"/>
                  </a:cubicBezTo>
                  <a:cubicBezTo>
                    <a:pt x="2470520" y="3319868"/>
                    <a:pt x="2436489" y="3410939"/>
                    <a:pt x="2355005" y="3476126"/>
                  </a:cubicBezTo>
                  <a:cubicBezTo>
                    <a:pt x="2269687" y="3544189"/>
                    <a:pt x="2172385" y="3548982"/>
                    <a:pt x="2072687" y="3510157"/>
                  </a:cubicBezTo>
                  <a:cubicBezTo>
                    <a:pt x="1988327" y="3477084"/>
                    <a:pt x="1922661" y="3418128"/>
                    <a:pt x="1861308" y="3353900"/>
                  </a:cubicBezTo>
                  <a:cubicBezTo>
                    <a:pt x="1794683" y="3283920"/>
                    <a:pt x="1738124" y="3205312"/>
                    <a:pt x="1673416" y="3133414"/>
                  </a:cubicBezTo>
                  <a:cubicBezTo>
                    <a:pt x="1630278" y="3085482"/>
                    <a:pt x="1585701" y="3039468"/>
                    <a:pt x="1531539" y="3003999"/>
                  </a:cubicBezTo>
                  <a:cubicBezTo>
                    <a:pt x="1417940" y="2930184"/>
                    <a:pt x="1299070" y="2935456"/>
                    <a:pt x="1192182" y="3018858"/>
                  </a:cubicBezTo>
                  <a:cubicBezTo>
                    <a:pt x="1123640" y="3072062"/>
                    <a:pt x="1069477" y="3138687"/>
                    <a:pt x="1014356" y="3204832"/>
                  </a:cubicBezTo>
                  <a:cubicBezTo>
                    <a:pt x="958755" y="3271937"/>
                    <a:pt x="905551" y="3340958"/>
                    <a:pt x="841322" y="3400873"/>
                  </a:cubicBezTo>
                  <a:cubicBezTo>
                    <a:pt x="758880" y="3478043"/>
                    <a:pt x="663975" y="3531247"/>
                    <a:pt x="549898" y="3543230"/>
                  </a:cubicBezTo>
                  <a:cubicBezTo>
                    <a:pt x="394120" y="3559047"/>
                    <a:pt x="270935" y="3499133"/>
                    <a:pt x="180824" y="3373552"/>
                  </a:cubicBezTo>
                  <a:cubicBezTo>
                    <a:pt x="113240" y="3278647"/>
                    <a:pt x="78729" y="3169842"/>
                    <a:pt x="63870" y="3055286"/>
                  </a:cubicBezTo>
                  <a:cubicBezTo>
                    <a:pt x="42301" y="2892318"/>
                    <a:pt x="75853" y="2736540"/>
                    <a:pt x="132413" y="2584596"/>
                  </a:cubicBezTo>
                  <a:cubicBezTo>
                    <a:pt x="198079" y="2409646"/>
                    <a:pt x="286753" y="2246678"/>
                    <a:pt x="387888" y="2089941"/>
                  </a:cubicBezTo>
                  <a:cubicBezTo>
                    <a:pt x="469852" y="1962922"/>
                    <a:pt x="555170" y="1837821"/>
                    <a:pt x="630902" y="1706488"/>
                  </a:cubicBezTo>
                  <a:cubicBezTo>
                    <a:pt x="706634" y="1574676"/>
                    <a:pt x="770383" y="1438070"/>
                    <a:pt x="804415" y="1289003"/>
                  </a:cubicBezTo>
                  <a:cubicBezTo>
                    <a:pt x="823108" y="1207040"/>
                    <a:pt x="817356" y="1024899"/>
                    <a:pt x="804894" y="1027296"/>
                  </a:cubicBezTo>
                  <a:cubicBezTo>
                    <a:pt x="456910" y="1092004"/>
                    <a:pt x="87357" y="886377"/>
                    <a:pt x="13542" y="491899"/>
                  </a:cubicBezTo>
                  <a:cubicBezTo>
                    <a:pt x="-8027" y="377342"/>
                    <a:pt x="-5151" y="264703"/>
                    <a:pt x="31756" y="153501"/>
                  </a:cubicBezTo>
                  <a:cubicBezTo>
                    <a:pt x="39425" y="130015"/>
                    <a:pt x="47573" y="106049"/>
                    <a:pt x="73936" y="95983"/>
                  </a:cubicBezTo>
                  <a:cubicBezTo>
                    <a:pt x="110843" y="81124"/>
                    <a:pt x="131454" y="89273"/>
                    <a:pt x="151585" y="127139"/>
                  </a:cubicBezTo>
                  <a:cubicBezTo>
                    <a:pt x="158775" y="142477"/>
                    <a:pt x="157337" y="157815"/>
                    <a:pt x="151585" y="173633"/>
                  </a:cubicBezTo>
                  <a:cubicBezTo>
                    <a:pt x="139123" y="208623"/>
                    <a:pt x="128578" y="244092"/>
                    <a:pt x="124264" y="281479"/>
                  </a:cubicBezTo>
                  <a:cubicBezTo>
                    <a:pt x="103654" y="441091"/>
                    <a:pt x="139123" y="586324"/>
                    <a:pt x="238342" y="713343"/>
                  </a:cubicBezTo>
                  <a:cubicBezTo>
                    <a:pt x="332767" y="834611"/>
                    <a:pt x="460745" y="899318"/>
                    <a:pt x="612209" y="918970"/>
                  </a:cubicBezTo>
                  <a:cubicBezTo>
                    <a:pt x="687941" y="928557"/>
                    <a:pt x="1002373" y="925681"/>
                    <a:pt x="1174927" y="839404"/>
                  </a:cubicBezTo>
                  <a:cubicBezTo>
                    <a:pt x="1303863" y="754085"/>
                    <a:pt x="1405478" y="630422"/>
                    <a:pt x="1440468" y="476561"/>
                  </a:cubicBezTo>
                  <a:cubicBezTo>
                    <a:pt x="1469707" y="349062"/>
                    <a:pt x="1451013" y="227316"/>
                    <a:pt x="1385826" y="113718"/>
                  </a:cubicBezTo>
                  <a:cubicBezTo>
                    <a:pt x="1381033" y="105570"/>
                    <a:pt x="1376240" y="97421"/>
                    <a:pt x="1371926" y="89273"/>
                  </a:cubicBezTo>
                  <a:cubicBezTo>
                    <a:pt x="1362819" y="71059"/>
                    <a:pt x="1361860" y="53324"/>
                    <a:pt x="1372405" y="35589"/>
                  </a:cubicBezTo>
                  <a:cubicBezTo>
                    <a:pt x="1381033" y="23606"/>
                    <a:pt x="1389661" y="11623"/>
                    <a:pt x="1403561" y="5392"/>
                  </a:cubicBezTo>
                  <a:cubicBezTo>
                    <a:pt x="1417940" y="-839"/>
                    <a:pt x="1432799" y="-3715"/>
                    <a:pt x="1446220" y="8268"/>
                  </a:cubicBezTo>
                  <a:cubicBezTo>
                    <a:pt x="1476417" y="21689"/>
                    <a:pt x="1487441" y="50927"/>
                    <a:pt x="1500862" y="77290"/>
                  </a:cubicBezTo>
                  <a:cubicBezTo>
                    <a:pt x="1597205" y="266141"/>
                    <a:pt x="1598643" y="456909"/>
                    <a:pt x="1505655" y="647198"/>
                  </a:cubicBezTo>
                  <a:cubicBezTo>
                    <a:pt x="1433279" y="795786"/>
                    <a:pt x="1317284" y="900277"/>
                    <a:pt x="1166299" y="969778"/>
                  </a:cubicBezTo>
                  <a:cubicBezTo>
                    <a:pt x="1080981" y="1003330"/>
                    <a:pt x="929037" y="1021544"/>
                    <a:pt x="929037" y="1021544"/>
                  </a:cubicBezTo>
                  <a:cubicBezTo>
                    <a:pt x="929037" y="1021544"/>
                    <a:pt x="941020" y="1268392"/>
                    <a:pt x="875354" y="1439508"/>
                  </a:cubicBezTo>
                  <a:cubicBezTo>
                    <a:pt x="824546" y="1592890"/>
                    <a:pt x="750731" y="1735247"/>
                    <a:pt x="663975" y="1870894"/>
                  </a:cubicBezTo>
                  <a:cubicBezTo>
                    <a:pt x="586805" y="1991202"/>
                    <a:pt x="504842" y="2108635"/>
                    <a:pt x="427672" y="2228943"/>
                  </a:cubicBezTo>
                  <a:cubicBezTo>
                    <a:pt x="321743" y="2393828"/>
                    <a:pt x="230673" y="2566382"/>
                    <a:pt x="186575" y="2759547"/>
                  </a:cubicBezTo>
                  <a:cubicBezTo>
                    <a:pt x="155420" y="2896152"/>
                    <a:pt x="154940" y="3032758"/>
                    <a:pt x="205269" y="3166008"/>
                  </a:cubicBezTo>
                  <a:cubicBezTo>
                    <a:pt x="239780" y="3256599"/>
                    <a:pt x="292984" y="3333768"/>
                    <a:pt x="376864" y="3386014"/>
                  </a:cubicBezTo>
                  <a:cubicBezTo>
                    <a:pt x="466017" y="3441615"/>
                    <a:pt x="556129" y="3441615"/>
                    <a:pt x="648158" y="3392725"/>
                  </a:cubicBezTo>
                  <a:cubicBezTo>
                    <a:pt x="719576" y="3354859"/>
                    <a:pt x="772780" y="3296861"/>
                    <a:pt x="824546" y="3237426"/>
                  </a:cubicBezTo>
                  <a:cubicBezTo>
                    <a:pt x="886378" y="3166487"/>
                    <a:pt x="944855" y="3092672"/>
                    <a:pt x="1007166" y="3022213"/>
                  </a:cubicBezTo>
                  <a:cubicBezTo>
                    <a:pt x="1064684" y="2956546"/>
                    <a:pt x="1130830" y="2901425"/>
                    <a:pt x="1211355" y="2864997"/>
                  </a:cubicBezTo>
                  <a:cubicBezTo>
                    <a:pt x="1332622" y="2809875"/>
                    <a:pt x="1450055" y="2825693"/>
                    <a:pt x="1563653" y="2888004"/>
                  </a:cubicBezTo>
                  <a:cubicBezTo>
                    <a:pt x="1629319" y="2923953"/>
                    <a:pt x="1682523" y="2976198"/>
                    <a:pt x="1733810" y="3029882"/>
                  </a:cubicBezTo>
                  <a:cubicBezTo>
                    <a:pt x="1793246" y="3091713"/>
                    <a:pt x="1839260" y="3164091"/>
                    <a:pt x="1896299" y="3227360"/>
                  </a:cubicBezTo>
                  <a:cubicBezTo>
                    <a:pt x="1953817" y="3291109"/>
                    <a:pt x="2011335" y="3355338"/>
                    <a:pt x="2089943" y="3395600"/>
                  </a:cubicBezTo>
                  <a:cubicBezTo>
                    <a:pt x="2114867" y="3408542"/>
                    <a:pt x="2140750" y="3417649"/>
                    <a:pt x="2168071" y="3421484"/>
                  </a:cubicBezTo>
                  <a:cubicBezTo>
                    <a:pt x="2229424" y="3430111"/>
                    <a:pt x="2277835" y="3406146"/>
                    <a:pt x="2314742" y="3358693"/>
                  </a:cubicBezTo>
                  <a:cubicBezTo>
                    <a:pt x="2343501" y="3321786"/>
                    <a:pt x="2358360" y="3278647"/>
                    <a:pt x="2365550" y="323263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01FCA7CF-8DCD-4BD6-991B-69EF63B17D0E}"/>
                </a:ext>
              </a:extLst>
            </p:cNvPr>
            <p:cNvSpPr/>
            <p:nvPr/>
          </p:nvSpPr>
          <p:spPr>
            <a:xfrm>
              <a:off x="1601327" y="1922774"/>
              <a:ext cx="790873" cy="920288"/>
            </a:xfrm>
            <a:custGeom>
              <a:avLst/>
              <a:gdLst>
                <a:gd name="connsiteX0" fmla="*/ 792790 w 790872"/>
                <a:gd name="connsiteY0" fmla="*/ 894885 h 920288"/>
                <a:gd name="connsiteX1" fmla="*/ 722331 w 790872"/>
                <a:gd name="connsiteY1" fmla="*/ 923644 h 920288"/>
                <a:gd name="connsiteX2" fmla="*/ 707951 w 790872"/>
                <a:gd name="connsiteY2" fmla="*/ 904471 h 920288"/>
                <a:gd name="connsiteX3" fmla="*/ 583329 w 790872"/>
                <a:gd name="connsiteY3" fmla="*/ 645161 h 920288"/>
                <a:gd name="connsiteX4" fmla="*/ 425154 w 790872"/>
                <a:gd name="connsiteY4" fmla="*/ 363322 h 920288"/>
                <a:gd name="connsiteX5" fmla="*/ 307721 w 790872"/>
                <a:gd name="connsiteY5" fmla="*/ 220006 h 920288"/>
                <a:gd name="connsiteX6" fmla="*/ 15817 w 790872"/>
                <a:gd name="connsiteY6" fmla="*/ 65187 h 920288"/>
                <a:gd name="connsiteX7" fmla="*/ 0 w 790872"/>
                <a:gd name="connsiteY7" fmla="*/ 58956 h 920288"/>
                <a:gd name="connsiteX8" fmla="*/ 46973 w 790872"/>
                <a:gd name="connsiteY8" fmla="*/ 38345 h 920288"/>
                <a:gd name="connsiteX9" fmla="*/ 70939 w 790872"/>
                <a:gd name="connsiteY9" fmla="*/ 10066 h 920288"/>
                <a:gd name="connsiteX10" fmla="*/ 78129 w 790872"/>
                <a:gd name="connsiteY10" fmla="*/ 0 h 920288"/>
                <a:gd name="connsiteX11" fmla="*/ 79087 w 790872"/>
                <a:gd name="connsiteY11" fmla="*/ 33552 h 920288"/>
                <a:gd name="connsiteX12" fmla="*/ 107846 w 790872"/>
                <a:gd name="connsiteY12" fmla="*/ 63749 h 920288"/>
                <a:gd name="connsiteX13" fmla="*/ 234386 w 790872"/>
                <a:gd name="connsiteY13" fmla="*/ 57039 h 920288"/>
                <a:gd name="connsiteX14" fmla="*/ 249724 w 790872"/>
                <a:gd name="connsiteY14" fmla="*/ 72377 h 920288"/>
                <a:gd name="connsiteX15" fmla="*/ 464458 w 790872"/>
                <a:gd name="connsiteY15" fmla="*/ 278962 h 920288"/>
                <a:gd name="connsiteX16" fmla="*/ 621674 w 790872"/>
                <a:gd name="connsiteY16" fmla="*/ 544504 h 920288"/>
                <a:gd name="connsiteX17" fmla="*/ 784162 w 790872"/>
                <a:gd name="connsiteY17" fmla="*/ 869481 h 920288"/>
                <a:gd name="connsiteX18" fmla="*/ 792790 w 790872"/>
                <a:gd name="connsiteY18" fmla="*/ 894885 h 92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0872" h="920288">
                  <a:moveTo>
                    <a:pt x="792790" y="894885"/>
                  </a:moveTo>
                  <a:cubicBezTo>
                    <a:pt x="760676" y="883860"/>
                    <a:pt x="739586" y="898240"/>
                    <a:pt x="722331" y="923644"/>
                  </a:cubicBezTo>
                  <a:cubicBezTo>
                    <a:pt x="713224" y="920768"/>
                    <a:pt x="711306" y="911661"/>
                    <a:pt x="707951" y="904471"/>
                  </a:cubicBezTo>
                  <a:cubicBezTo>
                    <a:pt x="668647" y="816756"/>
                    <a:pt x="626946" y="730479"/>
                    <a:pt x="583329" y="645161"/>
                  </a:cubicBezTo>
                  <a:cubicBezTo>
                    <a:pt x="533959" y="549297"/>
                    <a:pt x="485548" y="452954"/>
                    <a:pt x="425154" y="363322"/>
                  </a:cubicBezTo>
                  <a:cubicBezTo>
                    <a:pt x="390164" y="312035"/>
                    <a:pt x="352777" y="262666"/>
                    <a:pt x="307721" y="220006"/>
                  </a:cubicBezTo>
                  <a:cubicBezTo>
                    <a:pt x="224800" y="141398"/>
                    <a:pt x="130374" y="84360"/>
                    <a:pt x="15817" y="65187"/>
                  </a:cubicBezTo>
                  <a:cubicBezTo>
                    <a:pt x="10066" y="64228"/>
                    <a:pt x="3835" y="65187"/>
                    <a:pt x="0" y="58956"/>
                  </a:cubicBezTo>
                  <a:cubicBezTo>
                    <a:pt x="12942" y="45535"/>
                    <a:pt x="30676" y="43139"/>
                    <a:pt x="46973" y="38345"/>
                  </a:cubicBezTo>
                  <a:cubicBezTo>
                    <a:pt x="61832" y="33552"/>
                    <a:pt x="72856" y="28280"/>
                    <a:pt x="70939" y="10066"/>
                  </a:cubicBezTo>
                  <a:cubicBezTo>
                    <a:pt x="70460" y="6231"/>
                    <a:pt x="71418" y="479"/>
                    <a:pt x="78129" y="0"/>
                  </a:cubicBezTo>
                  <a:cubicBezTo>
                    <a:pt x="79087" y="11024"/>
                    <a:pt x="80046" y="22049"/>
                    <a:pt x="79087" y="33552"/>
                  </a:cubicBezTo>
                  <a:cubicBezTo>
                    <a:pt x="77170" y="57518"/>
                    <a:pt x="83880" y="64708"/>
                    <a:pt x="107846" y="63749"/>
                  </a:cubicBezTo>
                  <a:cubicBezTo>
                    <a:pt x="150026" y="61832"/>
                    <a:pt x="192206" y="59435"/>
                    <a:pt x="234386" y="57039"/>
                  </a:cubicBezTo>
                  <a:cubicBezTo>
                    <a:pt x="233907" y="67104"/>
                    <a:pt x="243972" y="68542"/>
                    <a:pt x="249724" y="72377"/>
                  </a:cubicBezTo>
                  <a:cubicBezTo>
                    <a:pt x="335042" y="127498"/>
                    <a:pt x="404064" y="198437"/>
                    <a:pt x="464458" y="278962"/>
                  </a:cubicBezTo>
                  <a:cubicBezTo>
                    <a:pt x="526290" y="361884"/>
                    <a:pt x="573742" y="453434"/>
                    <a:pt x="621674" y="544504"/>
                  </a:cubicBezTo>
                  <a:cubicBezTo>
                    <a:pt x="677754" y="651871"/>
                    <a:pt x="731437" y="760676"/>
                    <a:pt x="784162" y="869481"/>
                  </a:cubicBezTo>
                  <a:cubicBezTo>
                    <a:pt x="787518" y="878108"/>
                    <a:pt x="793269" y="885778"/>
                    <a:pt x="792790" y="894885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52AA6956-4981-4776-9590-4C0288810BA6}"/>
                </a:ext>
              </a:extLst>
            </p:cNvPr>
            <p:cNvSpPr/>
            <p:nvPr/>
          </p:nvSpPr>
          <p:spPr>
            <a:xfrm>
              <a:off x="1021833" y="1881553"/>
              <a:ext cx="656664" cy="1054497"/>
            </a:xfrm>
            <a:custGeom>
              <a:avLst/>
              <a:gdLst>
                <a:gd name="connsiteX0" fmla="*/ 657143 w 656664"/>
                <a:gd name="connsiteY0" fmla="*/ 42180 h 1054497"/>
                <a:gd name="connsiteX1" fmla="*/ 654747 w 656664"/>
                <a:gd name="connsiteY1" fmla="*/ 46494 h 1054497"/>
                <a:gd name="connsiteX2" fmla="*/ 622633 w 656664"/>
                <a:gd name="connsiteY2" fmla="*/ 86756 h 1054497"/>
                <a:gd name="connsiteX3" fmla="*/ 579973 w 656664"/>
                <a:gd name="connsiteY3" fmla="*/ 102094 h 1054497"/>
                <a:gd name="connsiteX4" fmla="*/ 535397 w 656664"/>
                <a:gd name="connsiteY4" fmla="*/ 132291 h 1054497"/>
                <a:gd name="connsiteX5" fmla="*/ 389685 w 656664"/>
                <a:gd name="connsiteY5" fmla="*/ 256435 h 1054497"/>
                <a:gd name="connsiteX6" fmla="*/ 228634 w 656664"/>
                <a:gd name="connsiteY6" fmla="*/ 555049 h 1054497"/>
                <a:gd name="connsiteX7" fmla="*/ 92029 w 656664"/>
                <a:gd name="connsiteY7" fmla="*/ 996979 h 1054497"/>
                <a:gd name="connsiteX8" fmla="*/ 74294 w 656664"/>
                <a:gd name="connsiteY8" fmla="*/ 1057373 h 1054497"/>
                <a:gd name="connsiteX9" fmla="*/ 0 w 656664"/>
                <a:gd name="connsiteY9" fmla="*/ 1025259 h 1054497"/>
                <a:gd name="connsiteX10" fmla="*/ 9107 w 656664"/>
                <a:gd name="connsiteY10" fmla="*/ 1009441 h 1054497"/>
                <a:gd name="connsiteX11" fmla="*/ 130854 w 656664"/>
                <a:gd name="connsiteY11" fmla="*/ 601063 h 1054497"/>
                <a:gd name="connsiteX12" fmla="*/ 286152 w 656664"/>
                <a:gd name="connsiteY12" fmla="*/ 266500 h 1054497"/>
                <a:gd name="connsiteX13" fmla="*/ 382495 w 656664"/>
                <a:gd name="connsiteY13" fmla="*/ 153381 h 1054497"/>
                <a:gd name="connsiteX14" fmla="*/ 363802 w 656664"/>
                <a:gd name="connsiteY14" fmla="*/ 151464 h 1054497"/>
                <a:gd name="connsiteX15" fmla="*/ 366198 w 656664"/>
                <a:gd name="connsiteY15" fmla="*/ 147150 h 1054497"/>
                <a:gd name="connsiteX16" fmla="*/ 416047 w 656664"/>
                <a:gd name="connsiteY16" fmla="*/ 115995 h 1054497"/>
                <a:gd name="connsiteX17" fmla="*/ 546421 w 656664"/>
                <a:gd name="connsiteY17" fmla="*/ 32594 h 1054497"/>
                <a:gd name="connsiteX18" fmla="*/ 551694 w 656664"/>
                <a:gd name="connsiteY18" fmla="*/ 32114 h 1054497"/>
                <a:gd name="connsiteX19" fmla="*/ 654747 w 656664"/>
                <a:gd name="connsiteY19" fmla="*/ 0 h 1054497"/>
                <a:gd name="connsiteX20" fmla="*/ 657143 w 656664"/>
                <a:gd name="connsiteY20" fmla="*/ 42180 h 105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6664" h="1054497">
                  <a:moveTo>
                    <a:pt x="657143" y="42180"/>
                  </a:moveTo>
                  <a:cubicBezTo>
                    <a:pt x="656185" y="43618"/>
                    <a:pt x="654267" y="45535"/>
                    <a:pt x="654747" y="46494"/>
                  </a:cubicBezTo>
                  <a:cubicBezTo>
                    <a:pt x="660019" y="72856"/>
                    <a:pt x="645640" y="81963"/>
                    <a:pt x="622633" y="86756"/>
                  </a:cubicBezTo>
                  <a:cubicBezTo>
                    <a:pt x="608253" y="89632"/>
                    <a:pt x="594353" y="96822"/>
                    <a:pt x="579973" y="102094"/>
                  </a:cubicBezTo>
                  <a:cubicBezTo>
                    <a:pt x="569428" y="118391"/>
                    <a:pt x="551214" y="123664"/>
                    <a:pt x="535397" y="132291"/>
                  </a:cubicBezTo>
                  <a:cubicBezTo>
                    <a:pt x="477879" y="163447"/>
                    <a:pt x="431385" y="206106"/>
                    <a:pt x="389685" y="256435"/>
                  </a:cubicBezTo>
                  <a:cubicBezTo>
                    <a:pt x="315870" y="345108"/>
                    <a:pt x="266979" y="447203"/>
                    <a:pt x="228634" y="555049"/>
                  </a:cubicBezTo>
                  <a:cubicBezTo>
                    <a:pt x="176389" y="700282"/>
                    <a:pt x="132291" y="847912"/>
                    <a:pt x="92029" y="996979"/>
                  </a:cubicBezTo>
                  <a:cubicBezTo>
                    <a:pt x="86756" y="1017110"/>
                    <a:pt x="83880" y="1038200"/>
                    <a:pt x="74294" y="1057373"/>
                  </a:cubicBezTo>
                  <a:cubicBezTo>
                    <a:pt x="58477" y="1026217"/>
                    <a:pt x="33552" y="1016152"/>
                    <a:pt x="0" y="1025259"/>
                  </a:cubicBezTo>
                  <a:cubicBezTo>
                    <a:pt x="6231" y="1021904"/>
                    <a:pt x="7190" y="1015672"/>
                    <a:pt x="9107" y="1009441"/>
                  </a:cubicBezTo>
                  <a:cubicBezTo>
                    <a:pt x="46014" y="872357"/>
                    <a:pt x="85318" y="735751"/>
                    <a:pt x="130854" y="601063"/>
                  </a:cubicBezTo>
                  <a:cubicBezTo>
                    <a:pt x="170637" y="484110"/>
                    <a:pt x="215693" y="369074"/>
                    <a:pt x="286152" y="266500"/>
                  </a:cubicBezTo>
                  <a:cubicBezTo>
                    <a:pt x="313953" y="226238"/>
                    <a:pt x="345108" y="189330"/>
                    <a:pt x="382495" y="153381"/>
                  </a:cubicBezTo>
                  <a:cubicBezTo>
                    <a:pt x="374826" y="152423"/>
                    <a:pt x="369074" y="151943"/>
                    <a:pt x="363802" y="151464"/>
                  </a:cubicBezTo>
                  <a:cubicBezTo>
                    <a:pt x="363802" y="149547"/>
                    <a:pt x="364760" y="147150"/>
                    <a:pt x="366198" y="147150"/>
                  </a:cubicBezTo>
                  <a:cubicBezTo>
                    <a:pt x="387767" y="144274"/>
                    <a:pt x="400709" y="128457"/>
                    <a:pt x="416047" y="115995"/>
                  </a:cubicBezTo>
                  <a:cubicBezTo>
                    <a:pt x="455830" y="82443"/>
                    <a:pt x="500886" y="57039"/>
                    <a:pt x="546421" y="32594"/>
                  </a:cubicBezTo>
                  <a:cubicBezTo>
                    <a:pt x="547859" y="31635"/>
                    <a:pt x="549776" y="31635"/>
                    <a:pt x="551694" y="32114"/>
                  </a:cubicBezTo>
                  <a:cubicBezTo>
                    <a:pt x="587163" y="24924"/>
                    <a:pt x="621195" y="12462"/>
                    <a:pt x="654747" y="0"/>
                  </a:cubicBezTo>
                  <a:cubicBezTo>
                    <a:pt x="658102" y="13421"/>
                    <a:pt x="657623" y="27800"/>
                    <a:pt x="657143" y="4218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F6FDE41F-1FD3-4476-AF86-0824E5FCB896}"/>
                </a:ext>
              </a:extLst>
            </p:cNvPr>
            <p:cNvSpPr/>
            <p:nvPr/>
          </p:nvSpPr>
          <p:spPr>
            <a:xfrm>
              <a:off x="1299963" y="1870238"/>
              <a:ext cx="273211" cy="167761"/>
            </a:xfrm>
            <a:custGeom>
              <a:avLst/>
              <a:gdLst>
                <a:gd name="connsiteX0" fmla="*/ 273564 w 273210"/>
                <a:gd name="connsiteY0" fmla="*/ 42950 h 167760"/>
                <a:gd name="connsiteX1" fmla="*/ 258226 w 273210"/>
                <a:gd name="connsiteY1" fmla="*/ 54454 h 167760"/>
                <a:gd name="connsiteX2" fmla="*/ 120662 w 273210"/>
                <a:gd name="connsiteY2" fmla="*/ 148400 h 167760"/>
                <a:gd name="connsiteX3" fmla="*/ 85672 w 273210"/>
                <a:gd name="connsiteY3" fmla="*/ 162779 h 167760"/>
                <a:gd name="connsiteX4" fmla="*/ 36302 w 273210"/>
                <a:gd name="connsiteY4" fmla="*/ 167573 h 167760"/>
                <a:gd name="connsiteX5" fmla="*/ 11377 w 273210"/>
                <a:gd name="connsiteY5" fmla="*/ 147441 h 167760"/>
                <a:gd name="connsiteX6" fmla="*/ 353 w 273210"/>
                <a:gd name="connsiteY6" fmla="*/ 51099 h 167760"/>
                <a:gd name="connsiteX7" fmla="*/ 20964 w 273210"/>
                <a:gd name="connsiteY7" fmla="*/ 25216 h 167760"/>
                <a:gd name="connsiteX8" fmla="*/ 236656 w 273210"/>
                <a:gd name="connsiteY8" fmla="*/ 770 h 167760"/>
                <a:gd name="connsiteX9" fmla="*/ 269250 w 273210"/>
                <a:gd name="connsiteY9" fmla="*/ 28571 h 167760"/>
                <a:gd name="connsiteX10" fmla="*/ 273564 w 273210"/>
                <a:gd name="connsiteY10" fmla="*/ 42950 h 16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210" h="167760">
                  <a:moveTo>
                    <a:pt x="273564" y="42950"/>
                  </a:moveTo>
                  <a:cubicBezTo>
                    <a:pt x="269729" y="48223"/>
                    <a:pt x="264457" y="51578"/>
                    <a:pt x="258226" y="54454"/>
                  </a:cubicBezTo>
                  <a:cubicBezTo>
                    <a:pt x="207897" y="78899"/>
                    <a:pt x="161404" y="110055"/>
                    <a:pt x="120662" y="148400"/>
                  </a:cubicBezTo>
                  <a:cubicBezTo>
                    <a:pt x="110117" y="157986"/>
                    <a:pt x="97655" y="158466"/>
                    <a:pt x="85672" y="162779"/>
                  </a:cubicBezTo>
                  <a:cubicBezTo>
                    <a:pt x="69375" y="164217"/>
                    <a:pt x="52599" y="165655"/>
                    <a:pt x="36302" y="167573"/>
                  </a:cubicBezTo>
                  <a:cubicBezTo>
                    <a:pt x="20964" y="169011"/>
                    <a:pt x="13295" y="163259"/>
                    <a:pt x="11377" y="147441"/>
                  </a:cubicBezTo>
                  <a:cubicBezTo>
                    <a:pt x="8022" y="115327"/>
                    <a:pt x="4667" y="83213"/>
                    <a:pt x="353" y="51099"/>
                  </a:cubicBezTo>
                  <a:cubicBezTo>
                    <a:pt x="-1564" y="34802"/>
                    <a:pt x="4188" y="27133"/>
                    <a:pt x="20964" y="25216"/>
                  </a:cubicBezTo>
                  <a:cubicBezTo>
                    <a:pt x="92861" y="17546"/>
                    <a:pt x="164759" y="8919"/>
                    <a:pt x="236656" y="770"/>
                  </a:cubicBezTo>
                  <a:cubicBezTo>
                    <a:pt x="263019" y="-2106"/>
                    <a:pt x="267812" y="2208"/>
                    <a:pt x="269250" y="28571"/>
                  </a:cubicBezTo>
                  <a:cubicBezTo>
                    <a:pt x="270209" y="32885"/>
                    <a:pt x="269729" y="38157"/>
                    <a:pt x="273564" y="4295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xmlns="" id="{E22DA241-5B65-41FE-BEFA-198E33448F18}"/>
                </a:ext>
              </a:extLst>
            </p:cNvPr>
            <p:cNvSpPr/>
            <p:nvPr/>
          </p:nvSpPr>
          <p:spPr>
            <a:xfrm>
              <a:off x="3206080" y="5617828"/>
              <a:ext cx="335522" cy="335522"/>
            </a:xfrm>
            <a:custGeom>
              <a:avLst/>
              <a:gdLst>
                <a:gd name="connsiteX0" fmla="*/ 169678 w 335521"/>
                <a:gd name="connsiteY0" fmla="*/ 339835 h 335521"/>
                <a:gd name="connsiteX1" fmla="*/ 0 w 335521"/>
                <a:gd name="connsiteY1" fmla="*/ 171116 h 335521"/>
                <a:gd name="connsiteX2" fmla="*/ 169678 w 335521"/>
                <a:gd name="connsiteY2" fmla="*/ 0 h 335521"/>
                <a:gd name="connsiteX3" fmla="*/ 339836 w 335521"/>
                <a:gd name="connsiteY3" fmla="*/ 169199 h 335521"/>
                <a:gd name="connsiteX4" fmla="*/ 169678 w 335521"/>
                <a:gd name="connsiteY4" fmla="*/ 339835 h 335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521" h="335521">
                  <a:moveTo>
                    <a:pt x="169678" y="339835"/>
                  </a:moveTo>
                  <a:cubicBezTo>
                    <a:pt x="74773" y="339835"/>
                    <a:pt x="479" y="266021"/>
                    <a:pt x="0" y="171116"/>
                  </a:cubicBezTo>
                  <a:cubicBezTo>
                    <a:pt x="0" y="75732"/>
                    <a:pt x="74294" y="0"/>
                    <a:pt x="169678" y="0"/>
                  </a:cubicBezTo>
                  <a:cubicBezTo>
                    <a:pt x="263624" y="0"/>
                    <a:pt x="339836" y="75732"/>
                    <a:pt x="339836" y="169199"/>
                  </a:cubicBezTo>
                  <a:cubicBezTo>
                    <a:pt x="340315" y="264103"/>
                    <a:pt x="265062" y="339835"/>
                    <a:pt x="169678" y="339835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xmlns="" id="{8FD87B2D-389F-4600-9C78-A66D502EF881}"/>
              </a:ext>
            </a:extLst>
          </p:cNvPr>
          <p:cNvGrpSpPr/>
          <p:nvPr/>
        </p:nvGrpSpPr>
        <p:grpSpPr>
          <a:xfrm rot="19991619">
            <a:off x="3371205" y="4866131"/>
            <a:ext cx="1316147" cy="518672"/>
            <a:chOff x="8060641" y="1503156"/>
            <a:chExt cx="3004811" cy="1184147"/>
          </a:xfrm>
          <a:solidFill>
            <a:schemeClr val="accent4"/>
          </a:solidFill>
        </p:grpSpPr>
        <p:sp>
          <p:nvSpPr>
            <p:cNvPr id="122" name="Freeform 7">
              <a:extLst>
                <a:ext uri="{FF2B5EF4-FFF2-40B4-BE49-F238E27FC236}">
                  <a16:creationId xmlns:a16="http://schemas.microsoft.com/office/drawing/2014/main" xmlns="" id="{2F1F71CB-9EE0-4213-889E-BD5D1D2851B6}"/>
                </a:ext>
              </a:extLst>
            </p:cNvPr>
            <p:cNvSpPr/>
            <p:nvPr/>
          </p:nvSpPr>
          <p:spPr>
            <a:xfrm>
              <a:off x="8131879" y="1640533"/>
              <a:ext cx="2907039" cy="1046770"/>
            </a:xfrm>
            <a:custGeom>
              <a:avLst/>
              <a:gdLst>
                <a:gd name="connsiteX0" fmla="*/ 5481115 w 5481115"/>
                <a:gd name="connsiteY0" fmla="*/ 0 h 1897513"/>
                <a:gd name="connsiteX1" fmla="*/ 1009540 w 5481115"/>
                <a:gd name="connsiteY1" fmla="*/ 623695 h 1897513"/>
                <a:gd name="connsiteX2" fmla="*/ 0 w 5481115"/>
                <a:gd name="connsiteY2" fmla="*/ 1812944 h 1897513"/>
                <a:gd name="connsiteX3" fmla="*/ 581411 w 5481115"/>
                <a:gd name="connsiteY3" fmla="*/ 1897513 h 1897513"/>
                <a:gd name="connsiteX4" fmla="*/ 1205106 w 5481115"/>
                <a:gd name="connsiteY4" fmla="*/ 813975 h 1897513"/>
                <a:gd name="connsiteX5" fmla="*/ 5433545 w 5481115"/>
                <a:gd name="connsiteY5" fmla="*/ 253707 h 1897513"/>
                <a:gd name="connsiteX6" fmla="*/ 5481115 w 5481115"/>
                <a:gd name="connsiteY6" fmla="*/ 0 h 1897513"/>
                <a:gd name="connsiteX0" fmla="*/ 5481115 w 5481115"/>
                <a:gd name="connsiteY0" fmla="*/ 1951 h 1899464"/>
                <a:gd name="connsiteX1" fmla="*/ 1009540 w 5481115"/>
                <a:gd name="connsiteY1" fmla="*/ 625646 h 1899464"/>
                <a:gd name="connsiteX2" fmla="*/ 0 w 5481115"/>
                <a:gd name="connsiteY2" fmla="*/ 1814895 h 1899464"/>
                <a:gd name="connsiteX3" fmla="*/ 581411 w 5481115"/>
                <a:gd name="connsiteY3" fmla="*/ 1899464 h 1899464"/>
                <a:gd name="connsiteX4" fmla="*/ 1205106 w 5481115"/>
                <a:gd name="connsiteY4" fmla="*/ 815926 h 1899464"/>
                <a:gd name="connsiteX5" fmla="*/ 5433545 w 5481115"/>
                <a:gd name="connsiteY5" fmla="*/ 255658 h 1899464"/>
                <a:gd name="connsiteX6" fmla="*/ 5481115 w 5481115"/>
                <a:gd name="connsiteY6" fmla="*/ 1951 h 1899464"/>
                <a:gd name="connsiteX0" fmla="*/ 5481115 w 5481115"/>
                <a:gd name="connsiteY0" fmla="*/ 1726 h 1899239"/>
                <a:gd name="connsiteX1" fmla="*/ 1009540 w 5481115"/>
                <a:gd name="connsiteY1" fmla="*/ 625421 h 1899239"/>
                <a:gd name="connsiteX2" fmla="*/ 0 w 5481115"/>
                <a:gd name="connsiteY2" fmla="*/ 1814670 h 1899239"/>
                <a:gd name="connsiteX3" fmla="*/ 581411 w 5481115"/>
                <a:gd name="connsiteY3" fmla="*/ 1899239 h 1899239"/>
                <a:gd name="connsiteX4" fmla="*/ 1205106 w 5481115"/>
                <a:gd name="connsiteY4" fmla="*/ 815701 h 1899239"/>
                <a:gd name="connsiteX5" fmla="*/ 5433545 w 5481115"/>
                <a:gd name="connsiteY5" fmla="*/ 255433 h 1899239"/>
                <a:gd name="connsiteX6" fmla="*/ 5481115 w 5481115"/>
                <a:gd name="connsiteY6" fmla="*/ 1726 h 1899239"/>
                <a:gd name="connsiteX0" fmla="*/ 5496972 w 5496972"/>
                <a:gd name="connsiteY0" fmla="*/ 1726 h 1899239"/>
                <a:gd name="connsiteX1" fmla="*/ 1025397 w 5496972"/>
                <a:gd name="connsiteY1" fmla="*/ 625421 h 1899239"/>
                <a:gd name="connsiteX2" fmla="*/ 0 w 5496972"/>
                <a:gd name="connsiteY2" fmla="*/ 1798814 h 1899239"/>
                <a:gd name="connsiteX3" fmla="*/ 597268 w 5496972"/>
                <a:gd name="connsiteY3" fmla="*/ 1899239 h 1899239"/>
                <a:gd name="connsiteX4" fmla="*/ 1220963 w 5496972"/>
                <a:gd name="connsiteY4" fmla="*/ 815701 h 1899239"/>
                <a:gd name="connsiteX5" fmla="*/ 5449402 w 5496972"/>
                <a:gd name="connsiteY5" fmla="*/ 255433 h 1899239"/>
                <a:gd name="connsiteX6" fmla="*/ 5496972 w 5496972"/>
                <a:gd name="connsiteY6" fmla="*/ 1726 h 1899239"/>
                <a:gd name="connsiteX0" fmla="*/ 5499844 w 5499844"/>
                <a:gd name="connsiteY0" fmla="*/ 1726 h 1899239"/>
                <a:gd name="connsiteX1" fmla="*/ 1028269 w 5499844"/>
                <a:gd name="connsiteY1" fmla="*/ 625421 h 1899239"/>
                <a:gd name="connsiteX2" fmla="*/ 2872 w 5499844"/>
                <a:gd name="connsiteY2" fmla="*/ 1798814 h 1899239"/>
                <a:gd name="connsiteX3" fmla="*/ 600140 w 5499844"/>
                <a:gd name="connsiteY3" fmla="*/ 1899239 h 1899239"/>
                <a:gd name="connsiteX4" fmla="*/ 1223835 w 5499844"/>
                <a:gd name="connsiteY4" fmla="*/ 815701 h 1899239"/>
                <a:gd name="connsiteX5" fmla="*/ 5452274 w 5499844"/>
                <a:gd name="connsiteY5" fmla="*/ 255433 h 1899239"/>
                <a:gd name="connsiteX6" fmla="*/ 5499844 w 5499844"/>
                <a:gd name="connsiteY6" fmla="*/ 1726 h 1899239"/>
                <a:gd name="connsiteX0" fmla="*/ 5499844 w 5499844"/>
                <a:gd name="connsiteY0" fmla="*/ 1726 h 1932850"/>
                <a:gd name="connsiteX1" fmla="*/ 1028269 w 5499844"/>
                <a:gd name="connsiteY1" fmla="*/ 625421 h 1932850"/>
                <a:gd name="connsiteX2" fmla="*/ 2872 w 5499844"/>
                <a:gd name="connsiteY2" fmla="*/ 1798814 h 1932850"/>
                <a:gd name="connsiteX3" fmla="*/ 600140 w 5499844"/>
                <a:gd name="connsiteY3" fmla="*/ 1899239 h 1932850"/>
                <a:gd name="connsiteX4" fmla="*/ 1223835 w 5499844"/>
                <a:gd name="connsiteY4" fmla="*/ 815701 h 1932850"/>
                <a:gd name="connsiteX5" fmla="*/ 5452274 w 5499844"/>
                <a:gd name="connsiteY5" fmla="*/ 255433 h 1932850"/>
                <a:gd name="connsiteX6" fmla="*/ 5499844 w 5499844"/>
                <a:gd name="connsiteY6" fmla="*/ 1726 h 1932850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23835 w 5499844"/>
                <a:gd name="connsiteY4" fmla="*/ 815701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80390"/>
                <a:gd name="connsiteX1" fmla="*/ 1028269 w 5499844"/>
                <a:gd name="connsiteY1" fmla="*/ 625421 h 1980390"/>
                <a:gd name="connsiteX2" fmla="*/ 2872 w 5499844"/>
                <a:gd name="connsiteY2" fmla="*/ 1798814 h 1980390"/>
                <a:gd name="connsiteX3" fmla="*/ 600140 w 5499844"/>
                <a:gd name="connsiteY3" fmla="*/ 1899239 h 1980390"/>
                <a:gd name="connsiteX4" fmla="*/ 1244977 w 5499844"/>
                <a:gd name="connsiteY4" fmla="*/ 836843 h 1980390"/>
                <a:gd name="connsiteX5" fmla="*/ 5452274 w 5499844"/>
                <a:gd name="connsiteY5" fmla="*/ 255433 h 1980390"/>
                <a:gd name="connsiteX6" fmla="*/ 5499844 w 5499844"/>
                <a:gd name="connsiteY6" fmla="*/ 1726 h 19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99844" h="1980390">
                  <a:moveTo>
                    <a:pt x="5499844" y="1726"/>
                  </a:moveTo>
                  <a:cubicBezTo>
                    <a:pt x="3824325" y="-33511"/>
                    <a:pt x="1155122" y="480949"/>
                    <a:pt x="1028269" y="625421"/>
                  </a:cubicBezTo>
                  <a:cubicBezTo>
                    <a:pt x="686470" y="1016552"/>
                    <a:pt x="-51745" y="1677245"/>
                    <a:pt x="2872" y="1798814"/>
                  </a:cubicBezTo>
                  <a:cubicBezTo>
                    <a:pt x="154391" y="2096567"/>
                    <a:pt x="549046" y="1950333"/>
                    <a:pt x="600140" y="1899239"/>
                  </a:cubicBezTo>
                  <a:cubicBezTo>
                    <a:pt x="815086" y="1545107"/>
                    <a:pt x="1146313" y="879127"/>
                    <a:pt x="1244977" y="836843"/>
                  </a:cubicBezTo>
                  <a:cubicBezTo>
                    <a:pt x="2287991" y="399905"/>
                    <a:pt x="4007558" y="126817"/>
                    <a:pt x="5452274" y="255433"/>
                  </a:cubicBezTo>
                  <a:lnTo>
                    <a:pt x="5499844" y="17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3" name="Freeform 10">
              <a:extLst>
                <a:ext uri="{FF2B5EF4-FFF2-40B4-BE49-F238E27FC236}">
                  <a16:creationId xmlns:a16="http://schemas.microsoft.com/office/drawing/2014/main" xmlns="" id="{AA987034-7496-499C-BDB0-FCB3BB1EA7F7}"/>
                </a:ext>
              </a:extLst>
            </p:cNvPr>
            <p:cNvSpPr/>
            <p:nvPr/>
          </p:nvSpPr>
          <p:spPr>
            <a:xfrm flipH="1">
              <a:off x="8131879" y="1640533"/>
              <a:ext cx="2907039" cy="1046770"/>
            </a:xfrm>
            <a:custGeom>
              <a:avLst/>
              <a:gdLst>
                <a:gd name="connsiteX0" fmla="*/ 5481115 w 5481115"/>
                <a:gd name="connsiteY0" fmla="*/ 0 h 1897513"/>
                <a:gd name="connsiteX1" fmla="*/ 1009540 w 5481115"/>
                <a:gd name="connsiteY1" fmla="*/ 623695 h 1897513"/>
                <a:gd name="connsiteX2" fmla="*/ 0 w 5481115"/>
                <a:gd name="connsiteY2" fmla="*/ 1812944 h 1897513"/>
                <a:gd name="connsiteX3" fmla="*/ 581411 w 5481115"/>
                <a:gd name="connsiteY3" fmla="*/ 1897513 h 1897513"/>
                <a:gd name="connsiteX4" fmla="*/ 1205106 w 5481115"/>
                <a:gd name="connsiteY4" fmla="*/ 813975 h 1897513"/>
                <a:gd name="connsiteX5" fmla="*/ 5433545 w 5481115"/>
                <a:gd name="connsiteY5" fmla="*/ 253707 h 1897513"/>
                <a:gd name="connsiteX6" fmla="*/ 5481115 w 5481115"/>
                <a:gd name="connsiteY6" fmla="*/ 0 h 1897513"/>
                <a:gd name="connsiteX0" fmla="*/ 5481115 w 5481115"/>
                <a:gd name="connsiteY0" fmla="*/ 1951 h 1899464"/>
                <a:gd name="connsiteX1" fmla="*/ 1009540 w 5481115"/>
                <a:gd name="connsiteY1" fmla="*/ 625646 h 1899464"/>
                <a:gd name="connsiteX2" fmla="*/ 0 w 5481115"/>
                <a:gd name="connsiteY2" fmla="*/ 1814895 h 1899464"/>
                <a:gd name="connsiteX3" fmla="*/ 581411 w 5481115"/>
                <a:gd name="connsiteY3" fmla="*/ 1899464 h 1899464"/>
                <a:gd name="connsiteX4" fmla="*/ 1205106 w 5481115"/>
                <a:gd name="connsiteY4" fmla="*/ 815926 h 1899464"/>
                <a:gd name="connsiteX5" fmla="*/ 5433545 w 5481115"/>
                <a:gd name="connsiteY5" fmla="*/ 255658 h 1899464"/>
                <a:gd name="connsiteX6" fmla="*/ 5481115 w 5481115"/>
                <a:gd name="connsiteY6" fmla="*/ 1951 h 1899464"/>
                <a:gd name="connsiteX0" fmla="*/ 5481115 w 5481115"/>
                <a:gd name="connsiteY0" fmla="*/ 1726 h 1899239"/>
                <a:gd name="connsiteX1" fmla="*/ 1009540 w 5481115"/>
                <a:gd name="connsiteY1" fmla="*/ 625421 h 1899239"/>
                <a:gd name="connsiteX2" fmla="*/ 0 w 5481115"/>
                <a:gd name="connsiteY2" fmla="*/ 1814670 h 1899239"/>
                <a:gd name="connsiteX3" fmla="*/ 581411 w 5481115"/>
                <a:gd name="connsiteY3" fmla="*/ 1899239 h 1899239"/>
                <a:gd name="connsiteX4" fmla="*/ 1205106 w 5481115"/>
                <a:gd name="connsiteY4" fmla="*/ 815701 h 1899239"/>
                <a:gd name="connsiteX5" fmla="*/ 5433545 w 5481115"/>
                <a:gd name="connsiteY5" fmla="*/ 255433 h 1899239"/>
                <a:gd name="connsiteX6" fmla="*/ 5481115 w 5481115"/>
                <a:gd name="connsiteY6" fmla="*/ 1726 h 1899239"/>
                <a:gd name="connsiteX0" fmla="*/ 5496972 w 5496972"/>
                <a:gd name="connsiteY0" fmla="*/ 1726 h 1899239"/>
                <a:gd name="connsiteX1" fmla="*/ 1025397 w 5496972"/>
                <a:gd name="connsiteY1" fmla="*/ 625421 h 1899239"/>
                <a:gd name="connsiteX2" fmla="*/ 0 w 5496972"/>
                <a:gd name="connsiteY2" fmla="*/ 1798814 h 1899239"/>
                <a:gd name="connsiteX3" fmla="*/ 597268 w 5496972"/>
                <a:gd name="connsiteY3" fmla="*/ 1899239 h 1899239"/>
                <a:gd name="connsiteX4" fmla="*/ 1220963 w 5496972"/>
                <a:gd name="connsiteY4" fmla="*/ 815701 h 1899239"/>
                <a:gd name="connsiteX5" fmla="*/ 5449402 w 5496972"/>
                <a:gd name="connsiteY5" fmla="*/ 255433 h 1899239"/>
                <a:gd name="connsiteX6" fmla="*/ 5496972 w 5496972"/>
                <a:gd name="connsiteY6" fmla="*/ 1726 h 1899239"/>
                <a:gd name="connsiteX0" fmla="*/ 5499844 w 5499844"/>
                <a:gd name="connsiteY0" fmla="*/ 1726 h 1899239"/>
                <a:gd name="connsiteX1" fmla="*/ 1028269 w 5499844"/>
                <a:gd name="connsiteY1" fmla="*/ 625421 h 1899239"/>
                <a:gd name="connsiteX2" fmla="*/ 2872 w 5499844"/>
                <a:gd name="connsiteY2" fmla="*/ 1798814 h 1899239"/>
                <a:gd name="connsiteX3" fmla="*/ 600140 w 5499844"/>
                <a:gd name="connsiteY3" fmla="*/ 1899239 h 1899239"/>
                <a:gd name="connsiteX4" fmla="*/ 1223835 w 5499844"/>
                <a:gd name="connsiteY4" fmla="*/ 815701 h 1899239"/>
                <a:gd name="connsiteX5" fmla="*/ 5452274 w 5499844"/>
                <a:gd name="connsiteY5" fmla="*/ 255433 h 1899239"/>
                <a:gd name="connsiteX6" fmla="*/ 5499844 w 5499844"/>
                <a:gd name="connsiteY6" fmla="*/ 1726 h 1899239"/>
                <a:gd name="connsiteX0" fmla="*/ 5499844 w 5499844"/>
                <a:gd name="connsiteY0" fmla="*/ 1726 h 1932850"/>
                <a:gd name="connsiteX1" fmla="*/ 1028269 w 5499844"/>
                <a:gd name="connsiteY1" fmla="*/ 625421 h 1932850"/>
                <a:gd name="connsiteX2" fmla="*/ 2872 w 5499844"/>
                <a:gd name="connsiteY2" fmla="*/ 1798814 h 1932850"/>
                <a:gd name="connsiteX3" fmla="*/ 600140 w 5499844"/>
                <a:gd name="connsiteY3" fmla="*/ 1899239 h 1932850"/>
                <a:gd name="connsiteX4" fmla="*/ 1223835 w 5499844"/>
                <a:gd name="connsiteY4" fmla="*/ 815701 h 1932850"/>
                <a:gd name="connsiteX5" fmla="*/ 5452274 w 5499844"/>
                <a:gd name="connsiteY5" fmla="*/ 255433 h 1932850"/>
                <a:gd name="connsiteX6" fmla="*/ 5499844 w 5499844"/>
                <a:gd name="connsiteY6" fmla="*/ 1726 h 1932850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23835 w 5499844"/>
                <a:gd name="connsiteY4" fmla="*/ 815701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80390"/>
                <a:gd name="connsiteX1" fmla="*/ 1028269 w 5499844"/>
                <a:gd name="connsiteY1" fmla="*/ 625421 h 1980390"/>
                <a:gd name="connsiteX2" fmla="*/ 2872 w 5499844"/>
                <a:gd name="connsiteY2" fmla="*/ 1798814 h 1980390"/>
                <a:gd name="connsiteX3" fmla="*/ 600140 w 5499844"/>
                <a:gd name="connsiteY3" fmla="*/ 1899239 h 1980390"/>
                <a:gd name="connsiteX4" fmla="*/ 1244977 w 5499844"/>
                <a:gd name="connsiteY4" fmla="*/ 836843 h 1980390"/>
                <a:gd name="connsiteX5" fmla="*/ 5452274 w 5499844"/>
                <a:gd name="connsiteY5" fmla="*/ 255433 h 1980390"/>
                <a:gd name="connsiteX6" fmla="*/ 5499844 w 5499844"/>
                <a:gd name="connsiteY6" fmla="*/ 1726 h 19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99844" h="1980390">
                  <a:moveTo>
                    <a:pt x="5499844" y="1726"/>
                  </a:moveTo>
                  <a:cubicBezTo>
                    <a:pt x="3824325" y="-33511"/>
                    <a:pt x="1155122" y="480949"/>
                    <a:pt x="1028269" y="625421"/>
                  </a:cubicBezTo>
                  <a:cubicBezTo>
                    <a:pt x="686470" y="1016552"/>
                    <a:pt x="-51745" y="1677245"/>
                    <a:pt x="2872" y="1798814"/>
                  </a:cubicBezTo>
                  <a:cubicBezTo>
                    <a:pt x="154391" y="2096567"/>
                    <a:pt x="549046" y="1950333"/>
                    <a:pt x="600140" y="1899239"/>
                  </a:cubicBezTo>
                  <a:cubicBezTo>
                    <a:pt x="815086" y="1545107"/>
                    <a:pt x="1146313" y="879127"/>
                    <a:pt x="1244977" y="836843"/>
                  </a:cubicBezTo>
                  <a:cubicBezTo>
                    <a:pt x="2287991" y="399905"/>
                    <a:pt x="4007558" y="126817"/>
                    <a:pt x="5452274" y="255433"/>
                  </a:cubicBezTo>
                  <a:lnTo>
                    <a:pt x="5499844" y="17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4" name="Freeform 3">
              <a:extLst>
                <a:ext uri="{FF2B5EF4-FFF2-40B4-BE49-F238E27FC236}">
                  <a16:creationId xmlns:a16="http://schemas.microsoft.com/office/drawing/2014/main" xmlns="" id="{CF093994-82D8-474C-A3EC-DD850BCA1594}"/>
                </a:ext>
              </a:extLst>
            </p:cNvPr>
            <p:cNvSpPr/>
            <p:nvPr/>
          </p:nvSpPr>
          <p:spPr>
            <a:xfrm>
              <a:off x="8277122" y="1601670"/>
              <a:ext cx="1111280" cy="842659"/>
            </a:xfrm>
            <a:custGeom>
              <a:avLst/>
              <a:gdLst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89855 w 1818229"/>
                <a:gd name="connsiteY2" fmla="*/ 21143 h 924972"/>
                <a:gd name="connsiteX3" fmla="*/ 1818229 w 1818229"/>
                <a:gd name="connsiteY3" fmla="*/ 0 h 924972"/>
                <a:gd name="connsiteX4" fmla="*/ 1580380 w 1818229"/>
                <a:gd name="connsiteY4" fmla="*/ 924972 h 924972"/>
                <a:gd name="connsiteX5" fmla="*/ 147996 w 1818229"/>
                <a:gd name="connsiteY5" fmla="*/ 872116 h 924972"/>
                <a:gd name="connsiteX6" fmla="*/ 0 w 1818229"/>
                <a:gd name="connsiteY6" fmla="*/ 21143 h 924972"/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1818229 w 1818229"/>
                <a:gd name="connsiteY2" fmla="*/ 0 h 924972"/>
                <a:gd name="connsiteX3" fmla="*/ 1580380 w 1818229"/>
                <a:gd name="connsiteY3" fmla="*/ 924972 h 924972"/>
                <a:gd name="connsiteX4" fmla="*/ 147996 w 1818229"/>
                <a:gd name="connsiteY4" fmla="*/ 872116 h 924972"/>
                <a:gd name="connsiteX5" fmla="*/ 0 w 1818229"/>
                <a:gd name="connsiteY5" fmla="*/ 21143 h 924972"/>
                <a:gd name="connsiteX0" fmla="*/ 162452 w 1943682"/>
                <a:gd name="connsiteY0" fmla="*/ 68713 h 924972"/>
                <a:gd name="connsiteX1" fmla="*/ 125453 w 1943682"/>
                <a:gd name="connsiteY1" fmla="*/ 21143 h 924972"/>
                <a:gd name="connsiteX2" fmla="*/ 1943682 w 1943682"/>
                <a:gd name="connsiteY2" fmla="*/ 0 h 924972"/>
                <a:gd name="connsiteX3" fmla="*/ 1705833 w 1943682"/>
                <a:gd name="connsiteY3" fmla="*/ 924972 h 924972"/>
                <a:gd name="connsiteX4" fmla="*/ 273449 w 1943682"/>
                <a:gd name="connsiteY4" fmla="*/ 872116 h 924972"/>
                <a:gd name="connsiteX5" fmla="*/ 162452 w 1943682"/>
                <a:gd name="connsiteY5" fmla="*/ 68713 h 924972"/>
                <a:gd name="connsiteX0" fmla="*/ 0 w 1781230"/>
                <a:gd name="connsiteY0" fmla="*/ 148099 h 1004358"/>
                <a:gd name="connsiteX1" fmla="*/ 1781230 w 1781230"/>
                <a:gd name="connsiteY1" fmla="*/ 79386 h 1004358"/>
                <a:gd name="connsiteX2" fmla="*/ 1543381 w 1781230"/>
                <a:gd name="connsiteY2" fmla="*/ 1004358 h 1004358"/>
                <a:gd name="connsiteX3" fmla="*/ 110997 w 1781230"/>
                <a:gd name="connsiteY3" fmla="*/ 951502 h 1004358"/>
                <a:gd name="connsiteX4" fmla="*/ 0 w 1781230"/>
                <a:gd name="connsiteY4" fmla="*/ 148099 h 1004358"/>
                <a:gd name="connsiteX0" fmla="*/ 0 w 1844656"/>
                <a:gd name="connsiteY0" fmla="*/ 174041 h 993302"/>
                <a:gd name="connsiteX1" fmla="*/ 1844656 w 1844656"/>
                <a:gd name="connsiteY1" fmla="*/ 68330 h 993302"/>
                <a:gd name="connsiteX2" fmla="*/ 1606807 w 1844656"/>
                <a:gd name="connsiteY2" fmla="*/ 993302 h 993302"/>
                <a:gd name="connsiteX3" fmla="*/ 174423 w 1844656"/>
                <a:gd name="connsiteY3" fmla="*/ 940446 h 993302"/>
                <a:gd name="connsiteX4" fmla="*/ 0 w 1844656"/>
                <a:gd name="connsiteY4" fmla="*/ 174041 h 993302"/>
                <a:gd name="connsiteX0" fmla="*/ 0 w 1844656"/>
                <a:gd name="connsiteY0" fmla="*/ 224630 h 1043891"/>
                <a:gd name="connsiteX1" fmla="*/ 1844656 w 1844656"/>
                <a:gd name="connsiteY1" fmla="*/ 118919 h 1043891"/>
                <a:gd name="connsiteX2" fmla="*/ 1606807 w 1844656"/>
                <a:gd name="connsiteY2" fmla="*/ 1043891 h 1043891"/>
                <a:gd name="connsiteX3" fmla="*/ 174423 w 1844656"/>
                <a:gd name="connsiteY3" fmla="*/ 991035 h 1043891"/>
                <a:gd name="connsiteX4" fmla="*/ 0 w 1844656"/>
                <a:gd name="connsiteY4" fmla="*/ 224630 h 1043891"/>
                <a:gd name="connsiteX0" fmla="*/ 0 w 2188217"/>
                <a:gd name="connsiteY0" fmla="*/ 167717 h 986978"/>
                <a:gd name="connsiteX1" fmla="*/ 2188217 w 2188217"/>
                <a:gd name="connsiteY1" fmla="*/ 194145 h 986978"/>
                <a:gd name="connsiteX2" fmla="*/ 1606807 w 2188217"/>
                <a:gd name="connsiteY2" fmla="*/ 986978 h 986978"/>
                <a:gd name="connsiteX3" fmla="*/ 174423 w 2188217"/>
                <a:gd name="connsiteY3" fmla="*/ 934122 h 986978"/>
                <a:gd name="connsiteX4" fmla="*/ 0 w 2188217"/>
                <a:gd name="connsiteY4" fmla="*/ 167717 h 986978"/>
                <a:gd name="connsiteX0" fmla="*/ 0 w 2188217"/>
                <a:gd name="connsiteY0" fmla="*/ 167717 h 1462677"/>
                <a:gd name="connsiteX1" fmla="*/ 2188217 w 2188217"/>
                <a:gd name="connsiteY1" fmla="*/ 194145 h 1462677"/>
                <a:gd name="connsiteX2" fmla="*/ 1849942 w 2188217"/>
                <a:gd name="connsiteY2" fmla="*/ 1462677 h 1462677"/>
                <a:gd name="connsiteX3" fmla="*/ 174423 w 2188217"/>
                <a:gd name="connsiteY3" fmla="*/ 934122 h 1462677"/>
                <a:gd name="connsiteX4" fmla="*/ 0 w 2188217"/>
                <a:gd name="connsiteY4" fmla="*/ 167717 h 1462677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80494"/>
                <a:gd name="connsiteX1" fmla="*/ 2188217 w 2188217"/>
                <a:gd name="connsiteY1" fmla="*/ 194145 h 1580494"/>
                <a:gd name="connsiteX2" fmla="*/ 1849942 w 2188217"/>
                <a:gd name="connsiteY2" fmla="*/ 1462677 h 1580494"/>
                <a:gd name="connsiteX3" fmla="*/ 243135 w 2188217"/>
                <a:gd name="connsiteY3" fmla="*/ 1520818 h 1580494"/>
                <a:gd name="connsiteX4" fmla="*/ 0 w 2188217"/>
                <a:gd name="connsiteY4" fmla="*/ 167717 h 1580494"/>
                <a:gd name="connsiteX0" fmla="*/ 0 w 2188217"/>
                <a:gd name="connsiteY0" fmla="*/ 167717 h 1614140"/>
                <a:gd name="connsiteX1" fmla="*/ 2188217 w 2188217"/>
                <a:gd name="connsiteY1" fmla="*/ 194145 h 1614140"/>
                <a:gd name="connsiteX2" fmla="*/ 1849942 w 2188217"/>
                <a:gd name="connsiteY2" fmla="*/ 1462677 h 1614140"/>
                <a:gd name="connsiteX3" fmla="*/ 243135 w 2188217"/>
                <a:gd name="connsiteY3" fmla="*/ 1520818 h 1614140"/>
                <a:gd name="connsiteX4" fmla="*/ 0 w 2188217"/>
                <a:gd name="connsiteY4" fmla="*/ 167717 h 1614140"/>
                <a:gd name="connsiteX0" fmla="*/ 0 w 2188217"/>
                <a:gd name="connsiteY0" fmla="*/ 167717 h 1571746"/>
                <a:gd name="connsiteX1" fmla="*/ 2188217 w 2188217"/>
                <a:gd name="connsiteY1" fmla="*/ 194145 h 1571746"/>
                <a:gd name="connsiteX2" fmla="*/ 1849942 w 2188217"/>
                <a:gd name="connsiteY2" fmla="*/ 1462677 h 1571746"/>
                <a:gd name="connsiteX3" fmla="*/ 237850 w 2188217"/>
                <a:gd name="connsiteY3" fmla="*/ 1441535 h 1571746"/>
                <a:gd name="connsiteX4" fmla="*/ 0 w 2188217"/>
                <a:gd name="connsiteY4" fmla="*/ 167717 h 1571746"/>
                <a:gd name="connsiteX0" fmla="*/ 18665 w 2206882"/>
                <a:gd name="connsiteY0" fmla="*/ 167717 h 1571746"/>
                <a:gd name="connsiteX1" fmla="*/ 2206882 w 2206882"/>
                <a:gd name="connsiteY1" fmla="*/ 194145 h 1571746"/>
                <a:gd name="connsiteX2" fmla="*/ 1868607 w 2206882"/>
                <a:gd name="connsiteY2" fmla="*/ 1462677 h 1571746"/>
                <a:gd name="connsiteX3" fmla="*/ 256515 w 2206882"/>
                <a:gd name="connsiteY3" fmla="*/ 1441535 h 1571746"/>
                <a:gd name="connsiteX4" fmla="*/ 18665 w 2206882"/>
                <a:gd name="connsiteY4" fmla="*/ 167717 h 1571746"/>
                <a:gd name="connsiteX0" fmla="*/ 18665 w 2206882"/>
                <a:gd name="connsiteY0" fmla="*/ 161918 h 1565947"/>
                <a:gd name="connsiteX1" fmla="*/ 2206882 w 2206882"/>
                <a:gd name="connsiteY1" fmla="*/ 188346 h 1565947"/>
                <a:gd name="connsiteX2" fmla="*/ 1868607 w 2206882"/>
                <a:gd name="connsiteY2" fmla="*/ 1456878 h 1565947"/>
                <a:gd name="connsiteX3" fmla="*/ 256515 w 2206882"/>
                <a:gd name="connsiteY3" fmla="*/ 1435736 h 1565947"/>
                <a:gd name="connsiteX4" fmla="*/ 18665 w 2206882"/>
                <a:gd name="connsiteY4" fmla="*/ 161918 h 1565947"/>
                <a:gd name="connsiteX0" fmla="*/ 18665 w 2218042"/>
                <a:gd name="connsiteY0" fmla="*/ 161918 h 1565947"/>
                <a:gd name="connsiteX1" fmla="*/ 2206882 w 2218042"/>
                <a:gd name="connsiteY1" fmla="*/ 188346 h 1565947"/>
                <a:gd name="connsiteX2" fmla="*/ 1868607 w 2218042"/>
                <a:gd name="connsiteY2" fmla="*/ 1456878 h 1565947"/>
                <a:gd name="connsiteX3" fmla="*/ 256515 w 2218042"/>
                <a:gd name="connsiteY3" fmla="*/ 1435736 h 1565947"/>
                <a:gd name="connsiteX4" fmla="*/ 18665 w 2218042"/>
                <a:gd name="connsiteY4" fmla="*/ 161918 h 1565947"/>
                <a:gd name="connsiteX0" fmla="*/ 18665 w 2107110"/>
                <a:gd name="connsiteY0" fmla="*/ 158561 h 1562590"/>
                <a:gd name="connsiteX1" fmla="*/ 2090599 w 2107110"/>
                <a:gd name="connsiteY1" fmla="*/ 195561 h 1562590"/>
                <a:gd name="connsiteX2" fmla="*/ 1868607 w 2107110"/>
                <a:gd name="connsiteY2" fmla="*/ 1453521 h 1562590"/>
                <a:gd name="connsiteX3" fmla="*/ 256515 w 2107110"/>
                <a:gd name="connsiteY3" fmla="*/ 1432379 h 1562590"/>
                <a:gd name="connsiteX4" fmla="*/ 18665 w 2107110"/>
                <a:gd name="connsiteY4" fmla="*/ 158561 h 1562590"/>
                <a:gd name="connsiteX0" fmla="*/ 18665 w 2107110"/>
                <a:gd name="connsiteY0" fmla="*/ 230473 h 1634502"/>
                <a:gd name="connsiteX1" fmla="*/ 2090599 w 2107110"/>
                <a:gd name="connsiteY1" fmla="*/ 267473 h 1634502"/>
                <a:gd name="connsiteX2" fmla="*/ 1868607 w 2107110"/>
                <a:gd name="connsiteY2" fmla="*/ 1525433 h 1634502"/>
                <a:gd name="connsiteX3" fmla="*/ 256515 w 2107110"/>
                <a:gd name="connsiteY3" fmla="*/ 1504291 h 1634502"/>
                <a:gd name="connsiteX4" fmla="*/ 18665 w 2107110"/>
                <a:gd name="connsiteY4" fmla="*/ 230473 h 1634502"/>
                <a:gd name="connsiteX0" fmla="*/ 18665 w 2107450"/>
                <a:gd name="connsiteY0" fmla="*/ 230473 h 1634502"/>
                <a:gd name="connsiteX1" fmla="*/ 2090599 w 2107450"/>
                <a:gd name="connsiteY1" fmla="*/ 267473 h 1634502"/>
                <a:gd name="connsiteX2" fmla="*/ 1868607 w 2107450"/>
                <a:gd name="connsiteY2" fmla="*/ 1525433 h 1634502"/>
                <a:gd name="connsiteX3" fmla="*/ 256515 w 2107450"/>
                <a:gd name="connsiteY3" fmla="*/ 1504291 h 1634502"/>
                <a:gd name="connsiteX4" fmla="*/ 18665 w 2107450"/>
                <a:gd name="connsiteY4" fmla="*/ 230473 h 1634502"/>
                <a:gd name="connsiteX0" fmla="*/ 18665 w 2107450"/>
                <a:gd name="connsiteY0" fmla="*/ 230473 h 1602563"/>
                <a:gd name="connsiteX1" fmla="*/ 2090599 w 2107450"/>
                <a:gd name="connsiteY1" fmla="*/ 267473 h 1602563"/>
                <a:gd name="connsiteX2" fmla="*/ 1868607 w 2107450"/>
                <a:gd name="connsiteY2" fmla="*/ 1525433 h 1602563"/>
                <a:gd name="connsiteX3" fmla="*/ 256515 w 2107450"/>
                <a:gd name="connsiteY3" fmla="*/ 1504291 h 1602563"/>
                <a:gd name="connsiteX4" fmla="*/ 18665 w 2107450"/>
                <a:gd name="connsiteY4" fmla="*/ 230473 h 1602563"/>
                <a:gd name="connsiteX0" fmla="*/ 13652 w 2102437"/>
                <a:gd name="connsiteY0" fmla="*/ 230473 h 1602563"/>
                <a:gd name="connsiteX1" fmla="*/ 2085586 w 2102437"/>
                <a:gd name="connsiteY1" fmla="*/ 267473 h 1602563"/>
                <a:gd name="connsiteX2" fmla="*/ 1863594 w 2102437"/>
                <a:gd name="connsiteY2" fmla="*/ 1525433 h 1602563"/>
                <a:gd name="connsiteX3" fmla="*/ 251502 w 2102437"/>
                <a:gd name="connsiteY3" fmla="*/ 1504291 h 1602563"/>
                <a:gd name="connsiteX4" fmla="*/ 13652 w 2102437"/>
                <a:gd name="connsiteY4" fmla="*/ 230473 h 1602563"/>
                <a:gd name="connsiteX0" fmla="*/ 13652 w 2102437"/>
                <a:gd name="connsiteY0" fmla="*/ 230473 h 1594232"/>
                <a:gd name="connsiteX1" fmla="*/ 2085586 w 2102437"/>
                <a:gd name="connsiteY1" fmla="*/ 267473 h 1594232"/>
                <a:gd name="connsiteX2" fmla="*/ 1863594 w 2102437"/>
                <a:gd name="connsiteY2" fmla="*/ 1525433 h 1594232"/>
                <a:gd name="connsiteX3" fmla="*/ 251502 w 2102437"/>
                <a:gd name="connsiteY3" fmla="*/ 1504291 h 1594232"/>
                <a:gd name="connsiteX4" fmla="*/ 13652 w 2102437"/>
                <a:gd name="connsiteY4" fmla="*/ 230473 h 15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2437" h="1594232">
                  <a:moveTo>
                    <a:pt x="13652" y="230473"/>
                  </a:moveTo>
                  <a:cubicBezTo>
                    <a:pt x="434734" y="-84017"/>
                    <a:pt x="1807214" y="-81374"/>
                    <a:pt x="2085586" y="267473"/>
                  </a:cubicBezTo>
                  <a:cubicBezTo>
                    <a:pt x="2157823" y="463038"/>
                    <a:pt x="1981638" y="1430293"/>
                    <a:pt x="1863594" y="1525433"/>
                  </a:cubicBezTo>
                  <a:cubicBezTo>
                    <a:pt x="1655697" y="1602953"/>
                    <a:pt x="501683" y="1638192"/>
                    <a:pt x="251502" y="1504291"/>
                  </a:cubicBezTo>
                  <a:cubicBezTo>
                    <a:pt x="175742" y="1428531"/>
                    <a:pt x="-58584" y="359088"/>
                    <a:pt x="13652" y="23047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5" name="Freeform 11">
              <a:extLst>
                <a:ext uri="{FF2B5EF4-FFF2-40B4-BE49-F238E27FC236}">
                  <a16:creationId xmlns:a16="http://schemas.microsoft.com/office/drawing/2014/main" xmlns="" id="{1D6662A7-FD0F-410A-9C6B-B9AA3F10B712}"/>
                </a:ext>
              </a:extLst>
            </p:cNvPr>
            <p:cNvSpPr/>
            <p:nvPr/>
          </p:nvSpPr>
          <p:spPr>
            <a:xfrm>
              <a:off x="9719064" y="1601670"/>
              <a:ext cx="1111280" cy="842659"/>
            </a:xfrm>
            <a:custGeom>
              <a:avLst/>
              <a:gdLst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89855 w 1818229"/>
                <a:gd name="connsiteY2" fmla="*/ 21143 h 924972"/>
                <a:gd name="connsiteX3" fmla="*/ 1818229 w 1818229"/>
                <a:gd name="connsiteY3" fmla="*/ 0 h 924972"/>
                <a:gd name="connsiteX4" fmla="*/ 1580380 w 1818229"/>
                <a:gd name="connsiteY4" fmla="*/ 924972 h 924972"/>
                <a:gd name="connsiteX5" fmla="*/ 147996 w 1818229"/>
                <a:gd name="connsiteY5" fmla="*/ 872116 h 924972"/>
                <a:gd name="connsiteX6" fmla="*/ 0 w 1818229"/>
                <a:gd name="connsiteY6" fmla="*/ 21143 h 924972"/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1818229 w 1818229"/>
                <a:gd name="connsiteY2" fmla="*/ 0 h 924972"/>
                <a:gd name="connsiteX3" fmla="*/ 1580380 w 1818229"/>
                <a:gd name="connsiteY3" fmla="*/ 924972 h 924972"/>
                <a:gd name="connsiteX4" fmla="*/ 147996 w 1818229"/>
                <a:gd name="connsiteY4" fmla="*/ 872116 h 924972"/>
                <a:gd name="connsiteX5" fmla="*/ 0 w 1818229"/>
                <a:gd name="connsiteY5" fmla="*/ 21143 h 924972"/>
                <a:gd name="connsiteX0" fmla="*/ 162452 w 1943682"/>
                <a:gd name="connsiteY0" fmla="*/ 68713 h 924972"/>
                <a:gd name="connsiteX1" fmla="*/ 125453 w 1943682"/>
                <a:gd name="connsiteY1" fmla="*/ 21143 h 924972"/>
                <a:gd name="connsiteX2" fmla="*/ 1943682 w 1943682"/>
                <a:gd name="connsiteY2" fmla="*/ 0 h 924972"/>
                <a:gd name="connsiteX3" fmla="*/ 1705833 w 1943682"/>
                <a:gd name="connsiteY3" fmla="*/ 924972 h 924972"/>
                <a:gd name="connsiteX4" fmla="*/ 273449 w 1943682"/>
                <a:gd name="connsiteY4" fmla="*/ 872116 h 924972"/>
                <a:gd name="connsiteX5" fmla="*/ 162452 w 1943682"/>
                <a:gd name="connsiteY5" fmla="*/ 68713 h 924972"/>
                <a:gd name="connsiteX0" fmla="*/ 0 w 1781230"/>
                <a:gd name="connsiteY0" fmla="*/ 148099 h 1004358"/>
                <a:gd name="connsiteX1" fmla="*/ 1781230 w 1781230"/>
                <a:gd name="connsiteY1" fmla="*/ 79386 h 1004358"/>
                <a:gd name="connsiteX2" fmla="*/ 1543381 w 1781230"/>
                <a:gd name="connsiteY2" fmla="*/ 1004358 h 1004358"/>
                <a:gd name="connsiteX3" fmla="*/ 110997 w 1781230"/>
                <a:gd name="connsiteY3" fmla="*/ 951502 h 1004358"/>
                <a:gd name="connsiteX4" fmla="*/ 0 w 1781230"/>
                <a:gd name="connsiteY4" fmla="*/ 148099 h 1004358"/>
                <a:gd name="connsiteX0" fmla="*/ 0 w 1844656"/>
                <a:gd name="connsiteY0" fmla="*/ 174041 h 993302"/>
                <a:gd name="connsiteX1" fmla="*/ 1844656 w 1844656"/>
                <a:gd name="connsiteY1" fmla="*/ 68330 h 993302"/>
                <a:gd name="connsiteX2" fmla="*/ 1606807 w 1844656"/>
                <a:gd name="connsiteY2" fmla="*/ 993302 h 993302"/>
                <a:gd name="connsiteX3" fmla="*/ 174423 w 1844656"/>
                <a:gd name="connsiteY3" fmla="*/ 940446 h 993302"/>
                <a:gd name="connsiteX4" fmla="*/ 0 w 1844656"/>
                <a:gd name="connsiteY4" fmla="*/ 174041 h 993302"/>
                <a:gd name="connsiteX0" fmla="*/ 0 w 1844656"/>
                <a:gd name="connsiteY0" fmla="*/ 224630 h 1043891"/>
                <a:gd name="connsiteX1" fmla="*/ 1844656 w 1844656"/>
                <a:gd name="connsiteY1" fmla="*/ 118919 h 1043891"/>
                <a:gd name="connsiteX2" fmla="*/ 1606807 w 1844656"/>
                <a:gd name="connsiteY2" fmla="*/ 1043891 h 1043891"/>
                <a:gd name="connsiteX3" fmla="*/ 174423 w 1844656"/>
                <a:gd name="connsiteY3" fmla="*/ 991035 h 1043891"/>
                <a:gd name="connsiteX4" fmla="*/ 0 w 1844656"/>
                <a:gd name="connsiteY4" fmla="*/ 224630 h 1043891"/>
                <a:gd name="connsiteX0" fmla="*/ 0 w 2188217"/>
                <a:gd name="connsiteY0" fmla="*/ 167717 h 986978"/>
                <a:gd name="connsiteX1" fmla="*/ 2188217 w 2188217"/>
                <a:gd name="connsiteY1" fmla="*/ 194145 h 986978"/>
                <a:gd name="connsiteX2" fmla="*/ 1606807 w 2188217"/>
                <a:gd name="connsiteY2" fmla="*/ 986978 h 986978"/>
                <a:gd name="connsiteX3" fmla="*/ 174423 w 2188217"/>
                <a:gd name="connsiteY3" fmla="*/ 934122 h 986978"/>
                <a:gd name="connsiteX4" fmla="*/ 0 w 2188217"/>
                <a:gd name="connsiteY4" fmla="*/ 167717 h 986978"/>
                <a:gd name="connsiteX0" fmla="*/ 0 w 2188217"/>
                <a:gd name="connsiteY0" fmla="*/ 167717 h 1462677"/>
                <a:gd name="connsiteX1" fmla="*/ 2188217 w 2188217"/>
                <a:gd name="connsiteY1" fmla="*/ 194145 h 1462677"/>
                <a:gd name="connsiteX2" fmla="*/ 1849942 w 2188217"/>
                <a:gd name="connsiteY2" fmla="*/ 1462677 h 1462677"/>
                <a:gd name="connsiteX3" fmla="*/ 174423 w 2188217"/>
                <a:gd name="connsiteY3" fmla="*/ 934122 h 1462677"/>
                <a:gd name="connsiteX4" fmla="*/ 0 w 2188217"/>
                <a:gd name="connsiteY4" fmla="*/ 167717 h 1462677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80494"/>
                <a:gd name="connsiteX1" fmla="*/ 2188217 w 2188217"/>
                <a:gd name="connsiteY1" fmla="*/ 194145 h 1580494"/>
                <a:gd name="connsiteX2" fmla="*/ 1849942 w 2188217"/>
                <a:gd name="connsiteY2" fmla="*/ 1462677 h 1580494"/>
                <a:gd name="connsiteX3" fmla="*/ 243135 w 2188217"/>
                <a:gd name="connsiteY3" fmla="*/ 1520818 h 1580494"/>
                <a:gd name="connsiteX4" fmla="*/ 0 w 2188217"/>
                <a:gd name="connsiteY4" fmla="*/ 167717 h 1580494"/>
                <a:gd name="connsiteX0" fmla="*/ 0 w 2188217"/>
                <a:gd name="connsiteY0" fmla="*/ 167717 h 1614140"/>
                <a:gd name="connsiteX1" fmla="*/ 2188217 w 2188217"/>
                <a:gd name="connsiteY1" fmla="*/ 194145 h 1614140"/>
                <a:gd name="connsiteX2" fmla="*/ 1849942 w 2188217"/>
                <a:gd name="connsiteY2" fmla="*/ 1462677 h 1614140"/>
                <a:gd name="connsiteX3" fmla="*/ 243135 w 2188217"/>
                <a:gd name="connsiteY3" fmla="*/ 1520818 h 1614140"/>
                <a:gd name="connsiteX4" fmla="*/ 0 w 2188217"/>
                <a:gd name="connsiteY4" fmla="*/ 167717 h 1614140"/>
                <a:gd name="connsiteX0" fmla="*/ 0 w 2188217"/>
                <a:gd name="connsiteY0" fmla="*/ 167717 h 1571746"/>
                <a:gd name="connsiteX1" fmla="*/ 2188217 w 2188217"/>
                <a:gd name="connsiteY1" fmla="*/ 194145 h 1571746"/>
                <a:gd name="connsiteX2" fmla="*/ 1849942 w 2188217"/>
                <a:gd name="connsiteY2" fmla="*/ 1462677 h 1571746"/>
                <a:gd name="connsiteX3" fmla="*/ 237850 w 2188217"/>
                <a:gd name="connsiteY3" fmla="*/ 1441535 h 1571746"/>
                <a:gd name="connsiteX4" fmla="*/ 0 w 2188217"/>
                <a:gd name="connsiteY4" fmla="*/ 167717 h 1571746"/>
                <a:gd name="connsiteX0" fmla="*/ 18665 w 2206882"/>
                <a:gd name="connsiteY0" fmla="*/ 167717 h 1571746"/>
                <a:gd name="connsiteX1" fmla="*/ 2206882 w 2206882"/>
                <a:gd name="connsiteY1" fmla="*/ 194145 h 1571746"/>
                <a:gd name="connsiteX2" fmla="*/ 1868607 w 2206882"/>
                <a:gd name="connsiteY2" fmla="*/ 1462677 h 1571746"/>
                <a:gd name="connsiteX3" fmla="*/ 256515 w 2206882"/>
                <a:gd name="connsiteY3" fmla="*/ 1441535 h 1571746"/>
                <a:gd name="connsiteX4" fmla="*/ 18665 w 2206882"/>
                <a:gd name="connsiteY4" fmla="*/ 167717 h 1571746"/>
                <a:gd name="connsiteX0" fmla="*/ 18665 w 2206882"/>
                <a:gd name="connsiteY0" fmla="*/ 161918 h 1565947"/>
                <a:gd name="connsiteX1" fmla="*/ 2206882 w 2206882"/>
                <a:gd name="connsiteY1" fmla="*/ 188346 h 1565947"/>
                <a:gd name="connsiteX2" fmla="*/ 1868607 w 2206882"/>
                <a:gd name="connsiteY2" fmla="*/ 1456878 h 1565947"/>
                <a:gd name="connsiteX3" fmla="*/ 256515 w 2206882"/>
                <a:gd name="connsiteY3" fmla="*/ 1435736 h 1565947"/>
                <a:gd name="connsiteX4" fmla="*/ 18665 w 2206882"/>
                <a:gd name="connsiteY4" fmla="*/ 161918 h 1565947"/>
                <a:gd name="connsiteX0" fmla="*/ 18665 w 2218042"/>
                <a:gd name="connsiteY0" fmla="*/ 161918 h 1565947"/>
                <a:gd name="connsiteX1" fmla="*/ 2206882 w 2218042"/>
                <a:gd name="connsiteY1" fmla="*/ 188346 h 1565947"/>
                <a:gd name="connsiteX2" fmla="*/ 1868607 w 2218042"/>
                <a:gd name="connsiteY2" fmla="*/ 1456878 h 1565947"/>
                <a:gd name="connsiteX3" fmla="*/ 256515 w 2218042"/>
                <a:gd name="connsiteY3" fmla="*/ 1435736 h 1565947"/>
                <a:gd name="connsiteX4" fmla="*/ 18665 w 2218042"/>
                <a:gd name="connsiteY4" fmla="*/ 161918 h 1565947"/>
                <a:gd name="connsiteX0" fmla="*/ 18665 w 2107110"/>
                <a:gd name="connsiteY0" fmla="*/ 158561 h 1562590"/>
                <a:gd name="connsiteX1" fmla="*/ 2090599 w 2107110"/>
                <a:gd name="connsiteY1" fmla="*/ 195561 h 1562590"/>
                <a:gd name="connsiteX2" fmla="*/ 1868607 w 2107110"/>
                <a:gd name="connsiteY2" fmla="*/ 1453521 h 1562590"/>
                <a:gd name="connsiteX3" fmla="*/ 256515 w 2107110"/>
                <a:gd name="connsiteY3" fmla="*/ 1432379 h 1562590"/>
                <a:gd name="connsiteX4" fmla="*/ 18665 w 2107110"/>
                <a:gd name="connsiteY4" fmla="*/ 158561 h 1562590"/>
                <a:gd name="connsiteX0" fmla="*/ 18665 w 2107110"/>
                <a:gd name="connsiteY0" fmla="*/ 230473 h 1634502"/>
                <a:gd name="connsiteX1" fmla="*/ 2090599 w 2107110"/>
                <a:gd name="connsiteY1" fmla="*/ 267473 h 1634502"/>
                <a:gd name="connsiteX2" fmla="*/ 1868607 w 2107110"/>
                <a:gd name="connsiteY2" fmla="*/ 1525433 h 1634502"/>
                <a:gd name="connsiteX3" fmla="*/ 256515 w 2107110"/>
                <a:gd name="connsiteY3" fmla="*/ 1504291 h 1634502"/>
                <a:gd name="connsiteX4" fmla="*/ 18665 w 2107110"/>
                <a:gd name="connsiteY4" fmla="*/ 230473 h 1634502"/>
                <a:gd name="connsiteX0" fmla="*/ 18665 w 2107450"/>
                <a:gd name="connsiteY0" fmla="*/ 230473 h 1634502"/>
                <a:gd name="connsiteX1" fmla="*/ 2090599 w 2107450"/>
                <a:gd name="connsiteY1" fmla="*/ 267473 h 1634502"/>
                <a:gd name="connsiteX2" fmla="*/ 1868607 w 2107450"/>
                <a:gd name="connsiteY2" fmla="*/ 1525433 h 1634502"/>
                <a:gd name="connsiteX3" fmla="*/ 256515 w 2107450"/>
                <a:gd name="connsiteY3" fmla="*/ 1504291 h 1634502"/>
                <a:gd name="connsiteX4" fmla="*/ 18665 w 2107450"/>
                <a:gd name="connsiteY4" fmla="*/ 230473 h 1634502"/>
                <a:gd name="connsiteX0" fmla="*/ 18665 w 2107450"/>
                <a:gd name="connsiteY0" fmla="*/ 230473 h 1602563"/>
                <a:gd name="connsiteX1" fmla="*/ 2090599 w 2107450"/>
                <a:gd name="connsiteY1" fmla="*/ 267473 h 1602563"/>
                <a:gd name="connsiteX2" fmla="*/ 1868607 w 2107450"/>
                <a:gd name="connsiteY2" fmla="*/ 1525433 h 1602563"/>
                <a:gd name="connsiteX3" fmla="*/ 256515 w 2107450"/>
                <a:gd name="connsiteY3" fmla="*/ 1504291 h 1602563"/>
                <a:gd name="connsiteX4" fmla="*/ 18665 w 2107450"/>
                <a:gd name="connsiteY4" fmla="*/ 230473 h 1602563"/>
                <a:gd name="connsiteX0" fmla="*/ 13652 w 2102437"/>
                <a:gd name="connsiteY0" fmla="*/ 230473 h 1602563"/>
                <a:gd name="connsiteX1" fmla="*/ 2085586 w 2102437"/>
                <a:gd name="connsiteY1" fmla="*/ 267473 h 1602563"/>
                <a:gd name="connsiteX2" fmla="*/ 1863594 w 2102437"/>
                <a:gd name="connsiteY2" fmla="*/ 1525433 h 1602563"/>
                <a:gd name="connsiteX3" fmla="*/ 251502 w 2102437"/>
                <a:gd name="connsiteY3" fmla="*/ 1504291 h 1602563"/>
                <a:gd name="connsiteX4" fmla="*/ 13652 w 2102437"/>
                <a:gd name="connsiteY4" fmla="*/ 230473 h 1602563"/>
                <a:gd name="connsiteX0" fmla="*/ 13652 w 2102437"/>
                <a:gd name="connsiteY0" fmla="*/ 230473 h 1594232"/>
                <a:gd name="connsiteX1" fmla="*/ 2085586 w 2102437"/>
                <a:gd name="connsiteY1" fmla="*/ 267473 h 1594232"/>
                <a:gd name="connsiteX2" fmla="*/ 1863594 w 2102437"/>
                <a:gd name="connsiteY2" fmla="*/ 1525433 h 1594232"/>
                <a:gd name="connsiteX3" fmla="*/ 251502 w 2102437"/>
                <a:gd name="connsiteY3" fmla="*/ 1504291 h 1594232"/>
                <a:gd name="connsiteX4" fmla="*/ 13652 w 2102437"/>
                <a:gd name="connsiteY4" fmla="*/ 230473 h 15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2437" h="1594232">
                  <a:moveTo>
                    <a:pt x="13652" y="230473"/>
                  </a:moveTo>
                  <a:cubicBezTo>
                    <a:pt x="434734" y="-84017"/>
                    <a:pt x="1807214" y="-81374"/>
                    <a:pt x="2085586" y="267473"/>
                  </a:cubicBezTo>
                  <a:cubicBezTo>
                    <a:pt x="2157823" y="463038"/>
                    <a:pt x="1981638" y="1430293"/>
                    <a:pt x="1863594" y="1525433"/>
                  </a:cubicBezTo>
                  <a:cubicBezTo>
                    <a:pt x="1655697" y="1602953"/>
                    <a:pt x="501683" y="1638192"/>
                    <a:pt x="251502" y="1504291"/>
                  </a:cubicBezTo>
                  <a:cubicBezTo>
                    <a:pt x="175742" y="1428531"/>
                    <a:pt x="-58584" y="359088"/>
                    <a:pt x="13652" y="23047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132" name="그룹 167">
              <a:extLst>
                <a:ext uri="{FF2B5EF4-FFF2-40B4-BE49-F238E27FC236}">
                  <a16:creationId xmlns:a16="http://schemas.microsoft.com/office/drawing/2014/main" xmlns="" id="{305C7DF4-E934-4491-ABEF-C12B2FD61428}"/>
                </a:ext>
              </a:extLst>
            </p:cNvPr>
            <p:cNvGrpSpPr/>
            <p:nvPr/>
          </p:nvGrpSpPr>
          <p:grpSpPr>
            <a:xfrm>
              <a:off x="8060641" y="1503156"/>
              <a:ext cx="3004811" cy="1032308"/>
              <a:chOff x="3493700" y="2896331"/>
              <a:chExt cx="5204600" cy="1788050"/>
            </a:xfrm>
            <a:grpFill/>
          </p:grpSpPr>
          <p:sp>
            <p:nvSpPr>
              <p:cNvPr id="133" name="Freeform 4">
                <a:extLst>
                  <a:ext uri="{FF2B5EF4-FFF2-40B4-BE49-F238E27FC236}">
                    <a16:creationId xmlns:a16="http://schemas.microsoft.com/office/drawing/2014/main" xmlns="" id="{D6184789-E50E-48C4-A1C0-5C670C76E49F}"/>
                  </a:ext>
                </a:extLst>
              </p:cNvPr>
              <p:cNvSpPr/>
              <p:nvPr/>
            </p:nvSpPr>
            <p:spPr>
              <a:xfrm>
                <a:off x="6086321" y="2896331"/>
                <a:ext cx="2611979" cy="1788050"/>
              </a:xfrm>
              <a:custGeom>
                <a:avLst/>
                <a:gdLst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01571 w 2852982"/>
                  <a:gd name="connsiteY13" fmla="*/ 740601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185714 w 2852982"/>
                  <a:gd name="connsiteY13" fmla="*/ 756457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54912 h 1952672"/>
                  <a:gd name="connsiteX1" fmla="*/ 409745 w 2852982"/>
                  <a:gd name="connsiteY1" fmla="*/ 483554 h 1952672"/>
                  <a:gd name="connsiteX2" fmla="*/ 710473 w 2852982"/>
                  <a:gd name="connsiteY2" fmla="*/ 1614957 h 1952672"/>
                  <a:gd name="connsiteX3" fmla="*/ 2025982 w 2852982"/>
                  <a:gd name="connsiteY3" fmla="*/ 1662907 h 1952672"/>
                  <a:gd name="connsiteX4" fmla="*/ 2292162 w 2852982"/>
                  <a:gd name="connsiteY4" fmla="*/ 417717 h 1952672"/>
                  <a:gd name="connsiteX5" fmla="*/ 1431639 w 2852982"/>
                  <a:gd name="connsiteY5" fmla="*/ 254912 h 1952672"/>
                  <a:gd name="connsiteX6" fmla="*/ 1436523 w 2852982"/>
                  <a:gd name="connsiteY6" fmla="*/ 38 h 1952672"/>
                  <a:gd name="connsiteX7" fmla="*/ 2523744 w 2852982"/>
                  <a:gd name="connsiteY7" fmla="*/ 219605 h 1952672"/>
                  <a:gd name="connsiteX8" fmla="*/ 2830984 w 2852982"/>
                  <a:gd name="connsiteY8" fmla="*/ 278127 h 1952672"/>
                  <a:gd name="connsiteX9" fmla="*/ 2823667 w 2852982"/>
                  <a:gd name="connsiteY9" fmla="*/ 526844 h 1952672"/>
                  <a:gd name="connsiteX10" fmla="*/ 2604212 w 2852982"/>
                  <a:gd name="connsiteY10" fmla="*/ 636571 h 1952672"/>
                  <a:gd name="connsiteX11" fmla="*/ 2296973 w 2852982"/>
                  <a:gd name="connsiteY11" fmla="*/ 1777743 h 1952672"/>
                  <a:gd name="connsiteX12" fmla="*/ 534010 w 2852982"/>
                  <a:gd name="connsiteY12" fmla="*/ 1792373 h 1952672"/>
                  <a:gd name="connsiteX13" fmla="*/ 185714 w 2852982"/>
                  <a:gd name="connsiteY13" fmla="*/ 777588 h 1952672"/>
                  <a:gd name="connsiteX14" fmla="*/ 7315 w 2852982"/>
                  <a:gd name="connsiteY14" fmla="*/ 725573 h 1952672"/>
                  <a:gd name="connsiteX15" fmla="*/ 0 w 2852982"/>
                  <a:gd name="connsiteY15" fmla="*/ 238887 h 1952672"/>
                  <a:gd name="connsiteX16" fmla="*/ 277978 w 2852982"/>
                  <a:gd name="connsiteY16" fmla="*/ 234236 h 1952672"/>
                  <a:gd name="connsiteX17" fmla="*/ 1436523 w 2852982"/>
                  <a:gd name="connsiteY17" fmla="*/ 38 h 1952672"/>
                  <a:gd name="connsiteX0" fmla="*/ 1431639 w 2852982"/>
                  <a:gd name="connsiteY0" fmla="*/ 255592 h 1953352"/>
                  <a:gd name="connsiteX1" fmla="*/ 409745 w 2852982"/>
                  <a:gd name="connsiteY1" fmla="*/ 484234 h 1953352"/>
                  <a:gd name="connsiteX2" fmla="*/ 710473 w 2852982"/>
                  <a:gd name="connsiteY2" fmla="*/ 1615637 h 1953352"/>
                  <a:gd name="connsiteX3" fmla="*/ 2025982 w 2852982"/>
                  <a:gd name="connsiteY3" fmla="*/ 1663587 h 1953352"/>
                  <a:gd name="connsiteX4" fmla="*/ 2292162 w 2852982"/>
                  <a:gd name="connsiteY4" fmla="*/ 418397 h 1953352"/>
                  <a:gd name="connsiteX5" fmla="*/ 1431639 w 2852982"/>
                  <a:gd name="connsiteY5" fmla="*/ 255592 h 1953352"/>
                  <a:gd name="connsiteX6" fmla="*/ 1436523 w 2852982"/>
                  <a:gd name="connsiteY6" fmla="*/ 718 h 1953352"/>
                  <a:gd name="connsiteX7" fmla="*/ 2523744 w 2852982"/>
                  <a:gd name="connsiteY7" fmla="*/ 220285 h 1953352"/>
                  <a:gd name="connsiteX8" fmla="*/ 2830984 w 2852982"/>
                  <a:gd name="connsiteY8" fmla="*/ 278807 h 1953352"/>
                  <a:gd name="connsiteX9" fmla="*/ 2823667 w 2852982"/>
                  <a:gd name="connsiteY9" fmla="*/ 527524 h 1953352"/>
                  <a:gd name="connsiteX10" fmla="*/ 2604212 w 2852982"/>
                  <a:gd name="connsiteY10" fmla="*/ 637251 h 1953352"/>
                  <a:gd name="connsiteX11" fmla="*/ 2296973 w 2852982"/>
                  <a:gd name="connsiteY11" fmla="*/ 1778423 h 1953352"/>
                  <a:gd name="connsiteX12" fmla="*/ 534010 w 2852982"/>
                  <a:gd name="connsiteY12" fmla="*/ 1793053 h 1953352"/>
                  <a:gd name="connsiteX13" fmla="*/ 185714 w 2852982"/>
                  <a:gd name="connsiteY13" fmla="*/ 778268 h 1953352"/>
                  <a:gd name="connsiteX14" fmla="*/ 7315 w 2852982"/>
                  <a:gd name="connsiteY14" fmla="*/ 726253 h 1953352"/>
                  <a:gd name="connsiteX15" fmla="*/ 0 w 2852982"/>
                  <a:gd name="connsiteY15" fmla="*/ 239567 h 1953352"/>
                  <a:gd name="connsiteX16" fmla="*/ 277978 w 2852982"/>
                  <a:gd name="connsiteY16" fmla="*/ 234916 h 1953352"/>
                  <a:gd name="connsiteX17" fmla="*/ 1436523 w 2852982"/>
                  <a:gd name="connsiteY17" fmla="*/ 718 h 1953352"/>
                  <a:gd name="connsiteX0" fmla="*/ 1431639 w 2852982"/>
                  <a:gd name="connsiteY0" fmla="*/ 256008 h 1953768"/>
                  <a:gd name="connsiteX1" fmla="*/ 409745 w 2852982"/>
                  <a:gd name="connsiteY1" fmla="*/ 484650 h 1953768"/>
                  <a:gd name="connsiteX2" fmla="*/ 710473 w 2852982"/>
                  <a:gd name="connsiteY2" fmla="*/ 1616053 h 1953768"/>
                  <a:gd name="connsiteX3" fmla="*/ 2025982 w 2852982"/>
                  <a:gd name="connsiteY3" fmla="*/ 1664003 h 1953768"/>
                  <a:gd name="connsiteX4" fmla="*/ 2292162 w 2852982"/>
                  <a:gd name="connsiteY4" fmla="*/ 418813 h 1953768"/>
                  <a:gd name="connsiteX5" fmla="*/ 1431639 w 2852982"/>
                  <a:gd name="connsiteY5" fmla="*/ 256008 h 1953768"/>
                  <a:gd name="connsiteX6" fmla="*/ 1436523 w 2852982"/>
                  <a:gd name="connsiteY6" fmla="*/ 1134 h 1953768"/>
                  <a:gd name="connsiteX7" fmla="*/ 2523744 w 2852982"/>
                  <a:gd name="connsiteY7" fmla="*/ 220701 h 1953768"/>
                  <a:gd name="connsiteX8" fmla="*/ 2830984 w 2852982"/>
                  <a:gd name="connsiteY8" fmla="*/ 279223 h 1953768"/>
                  <a:gd name="connsiteX9" fmla="*/ 2823667 w 2852982"/>
                  <a:gd name="connsiteY9" fmla="*/ 527940 h 1953768"/>
                  <a:gd name="connsiteX10" fmla="*/ 2604212 w 2852982"/>
                  <a:gd name="connsiteY10" fmla="*/ 637667 h 1953768"/>
                  <a:gd name="connsiteX11" fmla="*/ 2296973 w 2852982"/>
                  <a:gd name="connsiteY11" fmla="*/ 1778839 h 1953768"/>
                  <a:gd name="connsiteX12" fmla="*/ 534010 w 2852982"/>
                  <a:gd name="connsiteY12" fmla="*/ 1793469 h 1953768"/>
                  <a:gd name="connsiteX13" fmla="*/ 185714 w 2852982"/>
                  <a:gd name="connsiteY13" fmla="*/ 778684 h 1953768"/>
                  <a:gd name="connsiteX14" fmla="*/ 7315 w 2852982"/>
                  <a:gd name="connsiteY14" fmla="*/ 726669 h 1953768"/>
                  <a:gd name="connsiteX15" fmla="*/ 0 w 2852982"/>
                  <a:gd name="connsiteY15" fmla="*/ 239983 h 1953768"/>
                  <a:gd name="connsiteX16" fmla="*/ 277978 w 2852982"/>
                  <a:gd name="connsiteY16" fmla="*/ 235332 h 1953768"/>
                  <a:gd name="connsiteX17" fmla="*/ 1436523 w 2852982"/>
                  <a:gd name="connsiteY17" fmla="*/ 1134 h 1953768"/>
                  <a:gd name="connsiteX0" fmla="*/ 1431639 w 2852982"/>
                  <a:gd name="connsiteY0" fmla="*/ 255925 h 1953685"/>
                  <a:gd name="connsiteX1" fmla="*/ 409745 w 2852982"/>
                  <a:gd name="connsiteY1" fmla="*/ 484567 h 1953685"/>
                  <a:gd name="connsiteX2" fmla="*/ 710473 w 2852982"/>
                  <a:gd name="connsiteY2" fmla="*/ 1615970 h 1953685"/>
                  <a:gd name="connsiteX3" fmla="*/ 2025982 w 2852982"/>
                  <a:gd name="connsiteY3" fmla="*/ 1663920 h 1953685"/>
                  <a:gd name="connsiteX4" fmla="*/ 2292162 w 2852982"/>
                  <a:gd name="connsiteY4" fmla="*/ 418730 h 1953685"/>
                  <a:gd name="connsiteX5" fmla="*/ 1431639 w 2852982"/>
                  <a:gd name="connsiteY5" fmla="*/ 255925 h 1953685"/>
                  <a:gd name="connsiteX6" fmla="*/ 1436523 w 2852982"/>
                  <a:gd name="connsiteY6" fmla="*/ 1051 h 1953685"/>
                  <a:gd name="connsiteX7" fmla="*/ 2523744 w 2852982"/>
                  <a:gd name="connsiteY7" fmla="*/ 220618 h 1953685"/>
                  <a:gd name="connsiteX8" fmla="*/ 2830984 w 2852982"/>
                  <a:gd name="connsiteY8" fmla="*/ 279140 h 1953685"/>
                  <a:gd name="connsiteX9" fmla="*/ 2823667 w 2852982"/>
                  <a:gd name="connsiteY9" fmla="*/ 527857 h 1953685"/>
                  <a:gd name="connsiteX10" fmla="*/ 2604212 w 2852982"/>
                  <a:gd name="connsiteY10" fmla="*/ 637584 h 1953685"/>
                  <a:gd name="connsiteX11" fmla="*/ 2296973 w 2852982"/>
                  <a:gd name="connsiteY11" fmla="*/ 1778756 h 1953685"/>
                  <a:gd name="connsiteX12" fmla="*/ 534010 w 2852982"/>
                  <a:gd name="connsiteY12" fmla="*/ 1793386 h 1953685"/>
                  <a:gd name="connsiteX13" fmla="*/ 185714 w 2852982"/>
                  <a:gd name="connsiteY13" fmla="*/ 778601 h 1953685"/>
                  <a:gd name="connsiteX14" fmla="*/ 7315 w 2852982"/>
                  <a:gd name="connsiteY14" fmla="*/ 726586 h 1953685"/>
                  <a:gd name="connsiteX15" fmla="*/ 0 w 2852982"/>
                  <a:gd name="connsiteY15" fmla="*/ 239900 h 1953685"/>
                  <a:gd name="connsiteX16" fmla="*/ 277978 w 2852982"/>
                  <a:gd name="connsiteY16" fmla="*/ 235249 h 1953685"/>
                  <a:gd name="connsiteX17" fmla="*/ 1436523 w 2852982"/>
                  <a:gd name="connsiteY17" fmla="*/ 1051 h 1953685"/>
                  <a:gd name="connsiteX0" fmla="*/ 1431639 w 2852982"/>
                  <a:gd name="connsiteY0" fmla="*/ 255853 h 1953613"/>
                  <a:gd name="connsiteX1" fmla="*/ 409745 w 2852982"/>
                  <a:gd name="connsiteY1" fmla="*/ 484495 h 1953613"/>
                  <a:gd name="connsiteX2" fmla="*/ 710473 w 2852982"/>
                  <a:gd name="connsiteY2" fmla="*/ 1615898 h 1953613"/>
                  <a:gd name="connsiteX3" fmla="*/ 2025982 w 2852982"/>
                  <a:gd name="connsiteY3" fmla="*/ 1663848 h 1953613"/>
                  <a:gd name="connsiteX4" fmla="*/ 2292162 w 2852982"/>
                  <a:gd name="connsiteY4" fmla="*/ 418658 h 1953613"/>
                  <a:gd name="connsiteX5" fmla="*/ 1431639 w 2852982"/>
                  <a:gd name="connsiteY5" fmla="*/ 255853 h 1953613"/>
                  <a:gd name="connsiteX6" fmla="*/ 1436523 w 2852982"/>
                  <a:gd name="connsiteY6" fmla="*/ 979 h 1953613"/>
                  <a:gd name="connsiteX7" fmla="*/ 2523744 w 2852982"/>
                  <a:gd name="connsiteY7" fmla="*/ 220546 h 1953613"/>
                  <a:gd name="connsiteX8" fmla="*/ 2830984 w 2852982"/>
                  <a:gd name="connsiteY8" fmla="*/ 279068 h 1953613"/>
                  <a:gd name="connsiteX9" fmla="*/ 2823667 w 2852982"/>
                  <a:gd name="connsiteY9" fmla="*/ 527785 h 1953613"/>
                  <a:gd name="connsiteX10" fmla="*/ 2604212 w 2852982"/>
                  <a:gd name="connsiteY10" fmla="*/ 637512 h 1953613"/>
                  <a:gd name="connsiteX11" fmla="*/ 2296973 w 2852982"/>
                  <a:gd name="connsiteY11" fmla="*/ 1778684 h 1953613"/>
                  <a:gd name="connsiteX12" fmla="*/ 534010 w 2852982"/>
                  <a:gd name="connsiteY12" fmla="*/ 1793314 h 1953613"/>
                  <a:gd name="connsiteX13" fmla="*/ 185714 w 2852982"/>
                  <a:gd name="connsiteY13" fmla="*/ 778529 h 1953613"/>
                  <a:gd name="connsiteX14" fmla="*/ 7315 w 2852982"/>
                  <a:gd name="connsiteY14" fmla="*/ 726514 h 1953613"/>
                  <a:gd name="connsiteX15" fmla="*/ 0 w 2852982"/>
                  <a:gd name="connsiteY15" fmla="*/ 239828 h 1953613"/>
                  <a:gd name="connsiteX16" fmla="*/ 277978 w 2852982"/>
                  <a:gd name="connsiteY16" fmla="*/ 235177 h 1953613"/>
                  <a:gd name="connsiteX17" fmla="*/ 1436523 w 2852982"/>
                  <a:gd name="connsiteY17" fmla="*/ 979 h 1953613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292162 w 2852982"/>
                  <a:gd name="connsiteY4" fmla="*/ 418075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52982" h="1953030">
                    <a:moveTo>
                      <a:pt x="1431639" y="255270"/>
                    </a:moveTo>
                    <a:cubicBezTo>
                      <a:pt x="1059056" y="254353"/>
                      <a:pt x="453324" y="421040"/>
                      <a:pt x="409745" y="483912"/>
                    </a:cubicBezTo>
                    <a:cubicBezTo>
                      <a:pt x="352043" y="631047"/>
                      <a:pt x="579249" y="1544207"/>
                      <a:pt x="710473" y="1615315"/>
                    </a:cubicBezTo>
                    <a:cubicBezTo>
                      <a:pt x="1044490" y="1732344"/>
                      <a:pt x="1862666" y="1767300"/>
                      <a:pt x="2025982" y="1663265"/>
                    </a:cubicBezTo>
                    <a:cubicBezTo>
                      <a:pt x="2288497" y="1462133"/>
                      <a:pt x="2398240" y="522123"/>
                      <a:pt x="2308019" y="439217"/>
                    </a:cubicBezTo>
                    <a:cubicBezTo>
                      <a:pt x="2192280" y="309941"/>
                      <a:pt x="1804222" y="256187"/>
                      <a:pt x="1431639" y="255270"/>
                    </a:cubicBezTo>
                    <a:close/>
                    <a:moveTo>
                      <a:pt x="1436523" y="396"/>
                    </a:moveTo>
                    <a:cubicBezTo>
                      <a:pt x="1830622" y="-8042"/>
                      <a:pt x="2276721" y="120154"/>
                      <a:pt x="2523744" y="219963"/>
                    </a:cubicBezTo>
                    <a:cubicBezTo>
                      <a:pt x="2592464" y="247729"/>
                      <a:pt x="2792142" y="218487"/>
                      <a:pt x="2830984" y="278485"/>
                    </a:cubicBezTo>
                    <a:cubicBezTo>
                      <a:pt x="2870787" y="344701"/>
                      <a:pt x="2849288" y="490248"/>
                      <a:pt x="2823667" y="527202"/>
                    </a:cubicBezTo>
                    <a:cubicBezTo>
                      <a:pt x="2762708" y="601419"/>
                      <a:pt x="2611493" y="592488"/>
                      <a:pt x="2604212" y="636929"/>
                    </a:cubicBezTo>
                    <a:cubicBezTo>
                      <a:pt x="2589582" y="978305"/>
                      <a:pt x="2501799" y="1429410"/>
                      <a:pt x="2296973" y="1778101"/>
                    </a:cubicBezTo>
                    <a:cubicBezTo>
                      <a:pt x="2114092" y="2034134"/>
                      <a:pt x="716890" y="1982925"/>
                      <a:pt x="534010" y="1792731"/>
                    </a:cubicBezTo>
                    <a:cubicBezTo>
                      <a:pt x="453818" y="1716179"/>
                      <a:pt x="197906" y="1238804"/>
                      <a:pt x="185714" y="777946"/>
                    </a:cubicBezTo>
                    <a:cubicBezTo>
                      <a:pt x="182794" y="723747"/>
                      <a:pt x="78957" y="730676"/>
                      <a:pt x="7315" y="725931"/>
                    </a:cubicBezTo>
                    <a:cubicBezTo>
                      <a:pt x="7315" y="571018"/>
                      <a:pt x="0" y="394158"/>
                      <a:pt x="0" y="239245"/>
                    </a:cubicBezTo>
                    <a:cubicBezTo>
                      <a:pt x="81791" y="236688"/>
                      <a:pt x="250861" y="250277"/>
                      <a:pt x="277978" y="234594"/>
                    </a:cubicBezTo>
                    <a:cubicBezTo>
                      <a:pt x="604724" y="85852"/>
                      <a:pt x="1042424" y="8834"/>
                      <a:pt x="1436523" y="3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4" name="Freeform 9">
                <a:extLst>
                  <a:ext uri="{FF2B5EF4-FFF2-40B4-BE49-F238E27FC236}">
                    <a16:creationId xmlns:a16="http://schemas.microsoft.com/office/drawing/2014/main" xmlns="" id="{3F044928-9B9A-47BE-98F9-2069B0AC1786}"/>
                  </a:ext>
                </a:extLst>
              </p:cNvPr>
              <p:cNvSpPr/>
              <p:nvPr/>
            </p:nvSpPr>
            <p:spPr>
              <a:xfrm flipH="1">
                <a:off x="3493700" y="2896331"/>
                <a:ext cx="2611979" cy="1788050"/>
              </a:xfrm>
              <a:custGeom>
                <a:avLst/>
                <a:gdLst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01571 w 2852982"/>
                  <a:gd name="connsiteY13" fmla="*/ 740601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185714 w 2852982"/>
                  <a:gd name="connsiteY13" fmla="*/ 756457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54912 h 1952672"/>
                  <a:gd name="connsiteX1" fmla="*/ 409745 w 2852982"/>
                  <a:gd name="connsiteY1" fmla="*/ 483554 h 1952672"/>
                  <a:gd name="connsiteX2" fmla="*/ 710473 w 2852982"/>
                  <a:gd name="connsiteY2" fmla="*/ 1614957 h 1952672"/>
                  <a:gd name="connsiteX3" fmla="*/ 2025982 w 2852982"/>
                  <a:gd name="connsiteY3" fmla="*/ 1662907 h 1952672"/>
                  <a:gd name="connsiteX4" fmla="*/ 2292162 w 2852982"/>
                  <a:gd name="connsiteY4" fmla="*/ 417717 h 1952672"/>
                  <a:gd name="connsiteX5" fmla="*/ 1431639 w 2852982"/>
                  <a:gd name="connsiteY5" fmla="*/ 254912 h 1952672"/>
                  <a:gd name="connsiteX6" fmla="*/ 1436523 w 2852982"/>
                  <a:gd name="connsiteY6" fmla="*/ 38 h 1952672"/>
                  <a:gd name="connsiteX7" fmla="*/ 2523744 w 2852982"/>
                  <a:gd name="connsiteY7" fmla="*/ 219605 h 1952672"/>
                  <a:gd name="connsiteX8" fmla="*/ 2830984 w 2852982"/>
                  <a:gd name="connsiteY8" fmla="*/ 278127 h 1952672"/>
                  <a:gd name="connsiteX9" fmla="*/ 2823667 w 2852982"/>
                  <a:gd name="connsiteY9" fmla="*/ 526844 h 1952672"/>
                  <a:gd name="connsiteX10" fmla="*/ 2604212 w 2852982"/>
                  <a:gd name="connsiteY10" fmla="*/ 636571 h 1952672"/>
                  <a:gd name="connsiteX11" fmla="*/ 2296973 w 2852982"/>
                  <a:gd name="connsiteY11" fmla="*/ 1777743 h 1952672"/>
                  <a:gd name="connsiteX12" fmla="*/ 534010 w 2852982"/>
                  <a:gd name="connsiteY12" fmla="*/ 1792373 h 1952672"/>
                  <a:gd name="connsiteX13" fmla="*/ 185714 w 2852982"/>
                  <a:gd name="connsiteY13" fmla="*/ 777588 h 1952672"/>
                  <a:gd name="connsiteX14" fmla="*/ 7315 w 2852982"/>
                  <a:gd name="connsiteY14" fmla="*/ 725573 h 1952672"/>
                  <a:gd name="connsiteX15" fmla="*/ 0 w 2852982"/>
                  <a:gd name="connsiteY15" fmla="*/ 238887 h 1952672"/>
                  <a:gd name="connsiteX16" fmla="*/ 277978 w 2852982"/>
                  <a:gd name="connsiteY16" fmla="*/ 234236 h 1952672"/>
                  <a:gd name="connsiteX17" fmla="*/ 1436523 w 2852982"/>
                  <a:gd name="connsiteY17" fmla="*/ 38 h 1952672"/>
                  <a:gd name="connsiteX0" fmla="*/ 1431639 w 2852982"/>
                  <a:gd name="connsiteY0" fmla="*/ 255592 h 1953352"/>
                  <a:gd name="connsiteX1" fmla="*/ 409745 w 2852982"/>
                  <a:gd name="connsiteY1" fmla="*/ 484234 h 1953352"/>
                  <a:gd name="connsiteX2" fmla="*/ 710473 w 2852982"/>
                  <a:gd name="connsiteY2" fmla="*/ 1615637 h 1953352"/>
                  <a:gd name="connsiteX3" fmla="*/ 2025982 w 2852982"/>
                  <a:gd name="connsiteY3" fmla="*/ 1663587 h 1953352"/>
                  <a:gd name="connsiteX4" fmla="*/ 2292162 w 2852982"/>
                  <a:gd name="connsiteY4" fmla="*/ 418397 h 1953352"/>
                  <a:gd name="connsiteX5" fmla="*/ 1431639 w 2852982"/>
                  <a:gd name="connsiteY5" fmla="*/ 255592 h 1953352"/>
                  <a:gd name="connsiteX6" fmla="*/ 1436523 w 2852982"/>
                  <a:gd name="connsiteY6" fmla="*/ 718 h 1953352"/>
                  <a:gd name="connsiteX7" fmla="*/ 2523744 w 2852982"/>
                  <a:gd name="connsiteY7" fmla="*/ 220285 h 1953352"/>
                  <a:gd name="connsiteX8" fmla="*/ 2830984 w 2852982"/>
                  <a:gd name="connsiteY8" fmla="*/ 278807 h 1953352"/>
                  <a:gd name="connsiteX9" fmla="*/ 2823667 w 2852982"/>
                  <a:gd name="connsiteY9" fmla="*/ 527524 h 1953352"/>
                  <a:gd name="connsiteX10" fmla="*/ 2604212 w 2852982"/>
                  <a:gd name="connsiteY10" fmla="*/ 637251 h 1953352"/>
                  <a:gd name="connsiteX11" fmla="*/ 2296973 w 2852982"/>
                  <a:gd name="connsiteY11" fmla="*/ 1778423 h 1953352"/>
                  <a:gd name="connsiteX12" fmla="*/ 534010 w 2852982"/>
                  <a:gd name="connsiteY12" fmla="*/ 1793053 h 1953352"/>
                  <a:gd name="connsiteX13" fmla="*/ 185714 w 2852982"/>
                  <a:gd name="connsiteY13" fmla="*/ 778268 h 1953352"/>
                  <a:gd name="connsiteX14" fmla="*/ 7315 w 2852982"/>
                  <a:gd name="connsiteY14" fmla="*/ 726253 h 1953352"/>
                  <a:gd name="connsiteX15" fmla="*/ 0 w 2852982"/>
                  <a:gd name="connsiteY15" fmla="*/ 239567 h 1953352"/>
                  <a:gd name="connsiteX16" fmla="*/ 277978 w 2852982"/>
                  <a:gd name="connsiteY16" fmla="*/ 234916 h 1953352"/>
                  <a:gd name="connsiteX17" fmla="*/ 1436523 w 2852982"/>
                  <a:gd name="connsiteY17" fmla="*/ 718 h 1953352"/>
                  <a:gd name="connsiteX0" fmla="*/ 1431639 w 2852982"/>
                  <a:gd name="connsiteY0" fmla="*/ 256008 h 1953768"/>
                  <a:gd name="connsiteX1" fmla="*/ 409745 w 2852982"/>
                  <a:gd name="connsiteY1" fmla="*/ 484650 h 1953768"/>
                  <a:gd name="connsiteX2" fmla="*/ 710473 w 2852982"/>
                  <a:gd name="connsiteY2" fmla="*/ 1616053 h 1953768"/>
                  <a:gd name="connsiteX3" fmla="*/ 2025982 w 2852982"/>
                  <a:gd name="connsiteY3" fmla="*/ 1664003 h 1953768"/>
                  <a:gd name="connsiteX4" fmla="*/ 2292162 w 2852982"/>
                  <a:gd name="connsiteY4" fmla="*/ 418813 h 1953768"/>
                  <a:gd name="connsiteX5" fmla="*/ 1431639 w 2852982"/>
                  <a:gd name="connsiteY5" fmla="*/ 256008 h 1953768"/>
                  <a:gd name="connsiteX6" fmla="*/ 1436523 w 2852982"/>
                  <a:gd name="connsiteY6" fmla="*/ 1134 h 1953768"/>
                  <a:gd name="connsiteX7" fmla="*/ 2523744 w 2852982"/>
                  <a:gd name="connsiteY7" fmla="*/ 220701 h 1953768"/>
                  <a:gd name="connsiteX8" fmla="*/ 2830984 w 2852982"/>
                  <a:gd name="connsiteY8" fmla="*/ 279223 h 1953768"/>
                  <a:gd name="connsiteX9" fmla="*/ 2823667 w 2852982"/>
                  <a:gd name="connsiteY9" fmla="*/ 527940 h 1953768"/>
                  <a:gd name="connsiteX10" fmla="*/ 2604212 w 2852982"/>
                  <a:gd name="connsiteY10" fmla="*/ 637667 h 1953768"/>
                  <a:gd name="connsiteX11" fmla="*/ 2296973 w 2852982"/>
                  <a:gd name="connsiteY11" fmla="*/ 1778839 h 1953768"/>
                  <a:gd name="connsiteX12" fmla="*/ 534010 w 2852982"/>
                  <a:gd name="connsiteY12" fmla="*/ 1793469 h 1953768"/>
                  <a:gd name="connsiteX13" fmla="*/ 185714 w 2852982"/>
                  <a:gd name="connsiteY13" fmla="*/ 778684 h 1953768"/>
                  <a:gd name="connsiteX14" fmla="*/ 7315 w 2852982"/>
                  <a:gd name="connsiteY14" fmla="*/ 726669 h 1953768"/>
                  <a:gd name="connsiteX15" fmla="*/ 0 w 2852982"/>
                  <a:gd name="connsiteY15" fmla="*/ 239983 h 1953768"/>
                  <a:gd name="connsiteX16" fmla="*/ 277978 w 2852982"/>
                  <a:gd name="connsiteY16" fmla="*/ 235332 h 1953768"/>
                  <a:gd name="connsiteX17" fmla="*/ 1436523 w 2852982"/>
                  <a:gd name="connsiteY17" fmla="*/ 1134 h 1953768"/>
                  <a:gd name="connsiteX0" fmla="*/ 1431639 w 2852982"/>
                  <a:gd name="connsiteY0" fmla="*/ 255925 h 1953685"/>
                  <a:gd name="connsiteX1" fmla="*/ 409745 w 2852982"/>
                  <a:gd name="connsiteY1" fmla="*/ 484567 h 1953685"/>
                  <a:gd name="connsiteX2" fmla="*/ 710473 w 2852982"/>
                  <a:gd name="connsiteY2" fmla="*/ 1615970 h 1953685"/>
                  <a:gd name="connsiteX3" fmla="*/ 2025982 w 2852982"/>
                  <a:gd name="connsiteY3" fmla="*/ 1663920 h 1953685"/>
                  <a:gd name="connsiteX4" fmla="*/ 2292162 w 2852982"/>
                  <a:gd name="connsiteY4" fmla="*/ 418730 h 1953685"/>
                  <a:gd name="connsiteX5" fmla="*/ 1431639 w 2852982"/>
                  <a:gd name="connsiteY5" fmla="*/ 255925 h 1953685"/>
                  <a:gd name="connsiteX6" fmla="*/ 1436523 w 2852982"/>
                  <a:gd name="connsiteY6" fmla="*/ 1051 h 1953685"/>
                  <a:gd name="connsiteX7" fmla="*/ 2523744 w 2852982"/>
                  <a:gd name="connsiteY7" fmla="*/ 220618 h 1953685"/>
                  <a:gd name="connsiteX8" fmla="*/ 2830984 w 2852982"/>
                  <a:gd name="connsiteY8" fmla="*/ 279140 h 1953685"/>
                  <a:gd name="connsiteX9" fmla="*/ 2823667 w 2852982"/>
                  <a:gd name="connsiteY9" fmla="*/ 527857 h 1953685"/>
                  <a:gd name="connsiteX10" fmla="*/ 2604212 w 2852982"/>
                  <a:gd name="connsiteY10" fmla="*/ 637584 h 1953685"/>
                  <a:gd name="connsiteX11" fmla="*/ 2296973 w 2852982"/>
                  <a:gd name="connsiteY11" fmla="*/ 1778756 h 1953685"/>
                  <a:gd name="connsiteX12" fmla="*/ 534010 w 2852982"/>
                  <a:gd name="connsiteY12" fmla="*/ 1793386 h 1953685"/>
                  <a:gd name="connsiteX13" fmla="*/ 185714 w 2852982"/>
                  <a:gd name="connsiteY13" fmla="*/ 778601 h 1953685"/>
                  <a:gd name="connsiteX14" fmla="*/ 7315 w 2852982"/>
                  <a:gd name="connsiteY14" fmla="*/ 726586 h 1953685"/>
                  <a:gd name="connsiteX15" fmla="*/ 0 w 2852982"/>
                  <a:gd name="connsiteY15" fmla="*/ 239900 h 1953685"/>
                  <a:gd name="connsiteX16" fmla="*/ 277978 w 2852982"/>
                  <a:gd name="connsiteY16" fmla="*/ 235249 h 1953685"/>
                  <a:gd name="connsiteX17" fmla="*/ 1436523 w 2852982"/>
                  <a:gd name="connsiteY17" fmla="*/ 1051 h 1953685"/>
                  <a:gd name="connsiteX0" fmla="*/ 1431639 w 2852982"/>
                  <a:gd name="connsiteY0" fmla="*/ 255853 h 1953613"/>
                  <a:gd name="connsiteX1" fmla="*/ 409745 w 2852982"/>
                  <a:gd name="connsiteY1" fmla="*/ 484495 h 1953613"/>
                  <a:gd name="connsiteX2" fmla="*/ 710473 w 2852982"/>
                  <a:gd name="connsiteY2" fmla="*/ 1615898 h 1953613"/>
                  <a:gd name="connsiteX3" fmla="*/ 2025982 w 2852982"/>
                  <a:gd name="connsiteY3" fmla="*/ 1663848 h 1953613"/>
                  <a:gd name="connsiteX4" fmla="*/ 2292162 w 2852982"/>
                  <a:gd name="connsiteY4" fmla="*/ 418658 h 1953613"/>
                  <a:gd name="connsiteX5" fmla="*/ 1431639 w 2852982"/>
                  <a:gd name="connsiteY5" fmla="*/ 255853 h 1953613"/>
                  <a:gd name="connsiteX6" fmla="*/ 1436523 w 2852982"/>
                  <a:gd name="connsiteY6" fmla="*/ 979 h 1953613"/>
                  <a:gd name="connsiteX7" fmla="*/ 2523744 w 2852982"/>
                  <a:gd name="connsiteY7" fmla="*/ 220546 h 1953613"/>
                  <a:gd name="connsiteX8" fmla="*/ 2830984 w 2852982"/>
                  <a:gd name="connsiteY8" fmla="*/ 279068 h 1953613"/>
                  <a:gd name="connsiteX9" fmla="*/ 2823667 w 2852982"/>
                  <a:gd name="connsiteY9" fmla="*/ 527785 h 1953613"/>
                  <a:gd name="connsiteX10" fmla="*/ 2604212 w 2852982"/>
                  <a:gd name="connsiteY10" fmla="*/ 637512 h 1953613"/>
                  <a:gd name="connsiteX11" fmla="*/ 2296973 w 2852982"/>
                  <a:gd name="connsiteY11" fmla="*/ 1778684 h 1953613"/>
                  <a:gd name="connsiteX12" fmla="*/ 534010 w 2852982"/>
                  <a:gd name="connsiteY12" fmla="*/ 1793314 h 1953613"/>
                  <a:gd name="connsiteX13" fmla="*/ 185714 w 2852982"/>
                  <a:gd name="connsiteY13" fmla="*/ 778529 h 1953613"/>
                  <a:gd name="connsiteX14" fmla="*/ 7315 w 2852982"/>
                  <a:gd name="connsiteY14" fmla="*/ 726514 h 1953613"/>
                  <a:gd name="connsiteX15" fmla="*/ 0 w 2852982"/>
                  <a:gd name="connsiteY15" fmla="*/ 239828 h 1953613"/>
                  <a:gd name="connsiteX16" fmla="*/ 277978 w 2852982"/>
                  <a:gd name="connsiteY16" fmla="*/ 235177 h 1953613"/>
                  <a:gd name="connsiteX17" fmla="*/ 1436523 w 2852982"/>
                  <a:gd name="connsiteY17" fmla="*/ 979 h 1953613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292162 w 2852982"/>
                  <a:gd name="connsiteY4" fmla="*/ 418075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52982" h="1953030">
                    <a:moveTo>
                      <a:pt x="1431639" y="255270"/>
                    </a:moveTo>
                    <a:cubicBezTo>
                      <a:pt x="1059056" y="254353"/>
                      <a:pt x="453324" y="421040"/>
                      <a:pt x="409745" y="483912"/>
                    </a:cubicBezTo>
                    <a:cubicBezTo>
                      <a:pt x="352043" y="631047"/>
                      <a:pt x="579249" y="1544207"/>
                      <a:pt x="710473" y="1615315"/>
                    </a:cubicBezTo>
                    <a:cubicBezTo>
                      <a:pt x="1044490" y="1732344"/>
                      <a:pt x="1862666" y="1767300"/>
                      <a:pt x="2025982" y="1663265"/>
                    </a:cubicBezTo>
                    <a:cubicBezTo>
                      <a:pt x="2288497" y="1462133"/>
                      <a:pt x="2398240" y="522123"/>
                      <a:pt x="2308019" y="439217"/>
                    </a:cubicBezTo>
                    <a:cubicBezTo>
                      <a:pt x="2192280" y="309941"/>
                      <a:pt x="1804222" y="256187"/>
                      <a:pt x="1431639" y="255270"/>
                    </a:cubicBezTo>
                    <a:close/>
                    <a:moveTo>
                      <a:pt x="1436523" y="396"/>
                    </a:moveTo>
                    <a:cubicBezTo>
                      <a:pt x="1830622" y="-8042"/>
                      <a:pt x="2276721" y="120154"/>
                      <a:pt x="2523744" y="219963"/>
                    </a:cubicBezTo>
                    <a:cubicBezTo>
                      <a:pt x="2592464" y="247729"/>
                      <a:pt x="2792142" y="218487"/>
                      <a:pt x="2830984" y="278485"/>
                    </a:cubicBezTo>
                    <a:cubicBezTo>
                      <a:pt x="2870787" y="344701"/>
                      <a:pt x="2849288" y="490248"/>
                      <a:pt x="2823667" y="527202"/>
                    </a:cubicBezTo>
                    <a:cubicBezTo>
                      <a:pt x="2762708" y="601419"/>
                      <a:pt x="2611493" y="592488"/>
                      <a:pt x="2604212" y="636929"/>
                    </a:cubicBezTo>
                    <a:cubicBezTo>
                      <a:pt x="2589582" y="978305"/>
                      <a:pt x="2501799" y="1429410"/>
                      <a:pt x="2296973" y="1778101"/>
                    </a:cubicBezTo>
                    <a:cubicBezTo>
                      <a:pt x="2114092" y="2034134"/>
                      <a:pt x="716890" y="1982925"/>
                      <a:pt x="534010" y="1792731"/>
                    </a:cubicBezTo>
                    <a:cubicBezTo>
                      <a:pt x="453818" y="1716179"/>
                      <a:pt x="197906" y="1238804"/>
                      <a:pt x="185714" y="777946"/>
                    </a:cubicBezTo>
                    <a:cubicBezTo>
                      <a:pt x="182794" y="723747"/>
                      <a:pt x="78957" y="730676"/>
                      <a:pt x="7315" y="725931"/>
                    </a:cubicBezTo>
                    <a:cubicBezTo>
                      <a:pt x="7315" y="571018"/>
                      <a:pt x="0" y="394158"/>
                      <a:pt x="0" y="239245"/>
                    </a:cubicBezTo>
                    <a:cubicBezTo>
                      <a:pt x="81791" y="236688"/>
                      <a:pt x="250861" y="250277"/>
                      <a:pt x="277978" y="234594"/>
                    </a:cubicBezTo>
                    <a:cubicBezTo>
                      <a:pt x="604724" y="85852"/>
                      <a:pt x="1042424" y="8834"/>
                      <a:pt x="1436523" y="3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xmlns="" id="{8195F9CE-C925-4C1A-A940-F71C15A8C856}"/>
              </a:ext>
            </a:extLst>
          </p:cNvPr>
          <p:cNvSpPr/>
          <p:nvPr/>
        </p:nvSpPr>
        <p:spPr>
          <a:xfrm rot="18494506">
            <a:off x="9879777" y="6410245"/>
            <a:ext cx="627402" cy="671928"/>
          </a:xfrm>
          <a:custGeom>
            <a:avLst/>
            <a:gdLst>
              <a:gd name="connsiteX0" fmla="*/ 627099 w 627402"/>
              <a:gd name="connsiteY0" fmla="*/ 265576 h 671928"/>
              <a:gd name="connsiteX1" fmla="*/ 622871 w 627402"/>
              <a:gd name="connsiteY1" fmla="*/ 282230 h 671928"/>
              <a:gd name="connsiteX2" fmla="*/ 438705 w 627402"/>
              <a:gd name="connsiteY2" fmla="*/ 670937 h 671928"/>
              <a:gd name="connsiteX3" fmla="*/ 438236 w 627402"/>
              <a:gd name="connsiteY3" fmla="*/ 671928 h 671928"/>
              <a:gd name="connsiteX4" fmla="*/ 0 w 627402"/>
              <a:gd name="connsiteY4" fmla="*/ 115864 h 671928"/>
              <a:gd name="connsiteX5" fmla="*/ 52443 w 627402"/>
              <a:gd name="connsiteY5" fmla="*/ 14129 h 671928"/>
              <a:gd name="connsiteX6" fmla="*/ 94818 w 627402"/>
              <a:gd name="connsiteY6" fmla="*/ 9241 h 671928"/>
              <a:gd name="connsiteX7" fmla="*/ 350695 w 627402"/>
              <a:gd name="connsiteY7" fmla="*/ 128216 h 671928"/>
              <a:gd name="connsiteX8" fmla="*/ 556865 w 627402"/>
              <a:gd name="connsiteY8" fmla="*/ 223558 h 671928"/>
              <a:gd name="connsiteX9" fmla="*/ 577237 w 627402"/>
              <a:gd name="connsiteY9" fmla="*/ 239449 h 671928"/>
              <a:gd name="connsiteX10" fmla="*/ 613907 w 627402"/>
              <a:gd name="connsiteY10" fmla="*/ 255339 h 671928"/>
              <a:gd name="connsiteX11" fmla="*/ 627099 w 627402"/>
              <a:gd name="connsiteY11" fmla="*/ 265576 h 67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7402" h="671928">
                <a:moveTo>
                  <a:pt x="627099" y="265576"/>
                </a:moveTo>
                <a:cubicBezTo>
                  <a:pt x="628168" y="269906"/>
                  <a:pt x="626334" y="275304"/>
                  <a:pt x="622871" y="282230"/>
                </a:cubicBezTo>
                <a:cubicBezTo>
                  <a:pt x="560938" y="411799"/>
                  <a:pt x="499822" y="541369"/>
                  <a:pt x="438705" y="670937"/>
                </a:cubicBezTo>
                <a:lnTo>
                  <a:pt x="438236" y="671928"/>
                </a:lnTo>
                <a:lnTo>
                  <a:pt x="0" y="115864"/>
                </a:lnTo>
                <a:lnTo>
                  <a:pt x="52443" y="14129"/>
                </a:lnTo>
                <a:cubicBezTo>
                  <a:pt x="66297" y="-3798"/>
                  <a:pt x="67111" y="-3798"/>
                  <a:pt x="94818" y="9241"/>
                </a:cubicBezTo>
                <a:cubicBezTo>
                  <a:pt x="180382" y="48355"/>
                  <a:pt x="265131" y="89101"/>
                  <a:pt x="350695" y="128216"/>
                </a:cubicBezTo>
                <a:cubicBezTo>
                  <a:pt x="419554" y="159589"/>
                  <a:pt x="488006" y="192592"/>
                  <a:pt x="556865" y="223558"/>
                </a:cubicBezTo>
                <a:cubicBezTo>
                  <a:pt x="565422" y="227225"/>
                  <a:pt x="574385" y="229670"/>
                  <a:pt x="577237" y="239449"/>
                </a:cubicBezTo>
                <a:cubicBezTo>
                  <a:pt x="589461" y="244745"/>
                  <a:pt x="601276" y="251265"/>
                  <a:pt x="613907" y="255339"/>
                </a:cubicBezTo>
                <a:cubicBezTo>
                  <a:pt x="622056" y="257988"/>
                  <a:pt x="626029" y="261247"/>
                  <a:pt x="627099" y="265576"/>
                </a:cubicBezTo>
                <a:close/>
              </a:path>
            </a:pathLst>
          </a:custGeom>
          <a:solidFill>
            <a:schemeClr val="bg1"/>
          </a:solidFill>
          <a:ln w="42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xmlns="" id="{0C342E85-4F0C-4FD3-A353-B96DBA2591C0}"/>
              </a:ext>
            </a:extLst>
          </p:cNvPr>
          <p:cNvSpPr/>
          <p:nvPr/>
        </p:nvSpPr>
        <p:spPr>
          <a:xfrm rot="16200000">
            <a:off x="11607898" y="5530783"/>
            <a:ext cx="777883" cy="405480"/>
          </a:xfrm>
          <a:custGeom>
            <a:avLst/>
            <a:gdLst>
              <a:gd name="connsiteX0" fmla="*/ 777580 w 777883"/>
              <a:gd name="connsiteY0" fmla="*/ 265577 h 405480"/>
              <a:gd name="connsiteX1" fmla="*/ 773352 w 777883"/>
              <a:gd name="connsiteY1" fmla="*/ 282231 h 405480"/>
              <a:gd name="connsiteX2" fmla="*/ 714957 w 777883"/>
              <a:gd name="connsiteY2" fmla="*/ 405480 h 405480"/>
              <a:gd name="connsiteX3" fmla="*/ 0 w 777883"/>
              <a:gd name="connsiteY3" fmla="*/ 405480 h 405480"/>
              <a:gd name="connsiteX4" fmla="*/ 128362 w 777883"/>
              <a:gd name="connsiteY4" fmla="*/ 158774 h 405480"/>
              <a:gd name="connsiteX5" fmla="*/ 202924 w 777883"/>
              <a:gd name="connsiteY5" fmla="*/ 14130 h 405480"/>
              <a:gd name="connsiteX6" fmla="*/ 245299 w 777883"/>
              <a:gd name="connsiteY6" fmla="*/ 9241 h 405480"/>
              <a:gd name="connsiteX7" fmla="*/ 501176 w 777883"/>
              <a:gd name="connsiteY7" fmla="*/ 128216 h 405480"/>
              <a:gd name="connsiteX8" fmla="*/ 707346 w 777883"/>
              <a:gd name="connsiteY8" fmla="*/ 223558 h 405480"/>
              <a:gd name="connsiteX9" fmla="*/ 727718 w 777883"/>
              <a:gd name="connsiteY9" fmla="*/ 239449 h 405480"/>
              <a:gd name="connsiteX10" fmla="*/ 764388 w 777883"/>
              <a:gd name="connsiteY10" fmla="*/ 255339 h 405480"/>
              <a:gd name="connsiteX11" fmla="*/ 777580 w 777883"/>
              <a:gd name="connsiteY11" fmla="*/ 265577 h 40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7883" h="405480">
                <a:moveTo>
                  <a:pt x="777580" y="265577"/>
                </a:moveTo>
                <a:cubicBezTo>
                  <a:pt x="778649" y="269906"/>
                  <a:pt x="776815" y="275305"/>
                  <a:pt x="773352" y="282231"/>
                </a:cubicBezTo>
                <a:lnTo>
                  <a:pt x="714957" y="405480"/>
                </a:lnTo>
                <a:lnTo>
                  <a:pt x="0" y="405480"/>
                </a:lnTo>
                <a:lnTo>
                  <a:pt x="128362" y="158774"/>
                </a:lnTo>
                <a:cubicBezTo>
                  <a:pt x="153623" y="110695"/>
                  <a:pt x="178885" y="62617"/>
                  <a:pt x="202924" y="14130"/>
                </a:cubicBezTo>
                <a:cubicBezTo>
                  <a:pt x="216778" y="-3799"/>
                  <a:pt x="217592" y="-3799"/>
                  <a:pt x="245299" y="9241"/>
                </a:cubicBezTo>
                <a:cubicBezTo>
                  <a:pt x="330863" y="48356"/>
                  <a:pt x="415612" y="89101"/>
                  <a:pt x="501176" y="128216"/>
                </a:cubicBezTo>
                <a:cubicBezTo>
                  <a:pt x="570035" y="159589"/>
                  <a:pt x="638487" y="192593"/>
                  <a:pt x="707346" y="223558"/>
                </a:cubicBezTo>
                <a:cubicBezTo>
                  <a:pt x="715902" y="227226"/>
                  <a:pt x="724866" y="229670"/>
                  <a:pt x="727718" y="239449"/>
                </a:cubicBezTo>
                <a:cubicBezTo>
                  <a:pt x="739942" y="244746"/>
                  <a:pt x="751757" y="251265"/>
                  <a:pt x="764388" y="255339"/>
                </a:cubicBezTo>
                <a:cubicBezTo>
                  <a:pt x="772537" y="257988"/>
                  <a:pt x="776510" y="261248"/>
                  <a:pt x="777580" y="265577"/>
                </a:cubicBezTo>
                <a:close/>
              </a:path>
            </a:pathLst>
          </a:custGeom>
          <a:solidFill>
            <a:schemeClr val="bg1"/>
          </a:solidFill>
          <a:ln w="42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xmlns="" id="{0CC2B3B7-6851-43AA-8ED3-77A509DBACEC}"/>
              </a:ext>
            </a:extLst>
          </p:cNvPr>
          <p:cNvGrpSpPr/>
          <p:nvPr/>
        </p:nvGrpSpPr>
        <p:grpSpPr>
          <a:xfrm rot="900000">
            <a:off x="8649415" y="5589697"/>
            <a:ext cx="613650" cy="832227"/>
            <a:chOff x="4524375" y="1300163"/>
            <a:chExt cx="2665364" cy="3614738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xmlns="" id="{3932AAC9-8C8D-4A39-B7D2-1E4ABA2ADE12}"/>
                </a:ext>
              </a:extLst>
            </p:cNvPr>
            <p:cNvGrpSpPr/>
            <p:nvPr/>
          </p:nvGrpSpPr>
          <p:grpSpPr>
            <a:xfrm>
              <a:off x="4524375" y="1300163"/>
              <a:ext cx="2665364" cy="3614738"/>
              <a:chOff x="4524375" y="1300162"/>
              <a:chExt cx="3139440" cy="4257675"/>
            </a:xfrm>
          </p:grpSpPr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xmlns="" id="{E51D638D-D2B9-488B-A4DD-5C9C4EB30257}"/>
                  </a:ext>
                </a:extLst>
              </p:cNvPr>
              <p:cNvSpPr/>
              <p:nvPr/>
            </p:nvSpPr>
            <p:spPr>
              <a:xfrm>
                <a:off x="4524375" y="1300162"/>
                <a:ext cx="3139440" cy="4257675"/>
              </a:xfrm>
              <a:custGeom>
                <a:avLst/>
                <a:gdLst>
                  <a:gd name="connsiteX0" fmla="*/ 2950845 w 3139440"/>
                  <a:gd name="connsiteY0" fmla="*/ 4257675 h 4257675"/>
                  <a:gd name="connsiteX1" fmla="*/ 187643 w 3139440"/>
                  <a:gd name="connsiteY1" fmla="*/ 4257675 h 4257675"/>
                  <a:gd name="connsiteX2" fmla="*/ 0 w 3139440"/>
                  <a:gd name="connsiteY2" fmla="*/ 4070033 h 4257675"/>
                  <a:gd name="connsiteX3" fmla="*/ 0 w 3139440"/>
                  <a:gd name="connsiteY3" fmla="*/ 187643 h 4257675"/>
                  <a:gd name="connsiteX4" fmla="*/ 187643 w 3139440"/>
                  <a:gd name="connsiteY4" fmla="*/ 0 h 4257675"/>
                  <a:gd name="connsiteX5" fmla="*/ 2951798 w 3139440"/>
                  <a:gd name="connsiteY5" fmla="*/ 0 h 4257675"/>
                  <a:gd name="connsiteX6" fmla="*/ 3139440 w 3139440"/>
                  <a:gd name="connsiteY6" fmla="*/ 187643 h 4257675"/>
                  <a:gd name="connsiteX7" fmla="*/ 3139440 w 3139440"/>
                  <a:gd name="connsiteY7" fmla="*/ 4070033 h 4257675"/>
                  <a:gd name="connsiteX8" fmla="*/ 2950845 w 3139440"/>
                  <a:gd name="connsiteY8" fmla="*/ 4257675 h 425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39440" h="4257675">
                    <a:moveTo>
                      <a:pt x="2950845" y="4257675"/>
                    </a:moveTo>
                    <a:lnTo>
                      <a:pt x="187643" y="4257675"/>
                    </a:lnTo>
                    <a:cubicBezTo>
                      <a:pt x="84773" y="4257675"/>
                      <a:pt x="0" y="4172903"/>
                      <a:pt x="0" y="4070033"/>
                    </a:cubicBezTo>
                    <a:lnTo>
                      <a:pt x="0" y="187643"/>
                    </a:lnTo>
                    <a:cubicBezTo>
                      <a:pt x="0" y="84773"/>
                      <a:pt x="84773" y="0"/>
                      <a:pt x="187643" y="0"/>
                    </a:cubicBezTo>
                    <a:lnTo>
                      <a:pt x="2951798" y="0"/>
                    </a:lnTo>
                    <a:cubicBezTo>
                      <a:pt x="3054668" y="0"/>
                      <a:pt x="3139440" y="84773"/>
                      <a:pt x="3139440" y="187643"/>
                    </a:cubicBezTo>
                    <a:lnTo>
                      <a:pt x="3139440" y="4070033"/>
                    </a:lnTo>
                    <a:cubicBezTo>
                      <a:pt x="3138488" y="4172903"/>
                      <a:pt x="3054668" y="4257675"/>
                      <a:pt x="2950845" y="425767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xmlns="" id="{C7868EDF-4094-48C0-9EC5-AD295775DCE0}"/>
                  </a:ext>
                </a:extLst>
              </p:cNvPr>
              <p:cNvSpPr/>
              <p:nvPr/>
            </p:nvSpPr>
            <p:spPr>
              <a:xfrm>
                <a:off x="4558664" y="1335404"/>
                <a:ext cx="3070860" cy="4173854"/>
              </a:xfrm>
              <a:custGeom>
                <a:avLst/>
                <a:gdLst>
                  <a:gd name="connsiteX0" fmla="*/ 2883218 w 3070860"/>
                  <a:gd name="connsiteY0" fmla="*/ 4173855 h 4173854"/>
                  <a:gd name="connsiteX1" fmla="*/ 187643 w 3070860"/>
                  <a:gd name="connsiteY1" fmla="*/ 4173855 h 4173854"/>
                  <a:gd name="connsiteX2" fmla="*/ 0 w 3070860"/>
                  <a:gd name="connsiteY2" fmla="*/ 3986213 h 4173854"/>
                  <a:gd name="connsiteX3" fmla="*/ 0 w 3070860"/>
                  <a:gd name="connsiteY3" fmla="*/ 187643 h 4173854"/>
                  <a:gd name="connsiteX4" fmla="*/ 187643 w 3070860"/>
                  <a:gd name="connsiteY4" fmla="*/ 0 h 4173854"/>
                  <a:gd name="connsiteX5" fmla="*/ 2883218 w 3070860"/>
                  <a:gd name="connsiteY5" fmla="*/ 0 h 4173854"/>
                  <a:gd name="connsiteX6" fmla="*/ 3070860 w 3070860"/>
                  <a:gd name="connsiteY6" fmla="*/ 187643 h 4173854"/>
                  <a:gd name="connsiteX7" fmla="*/ 3070860 w 3070860"/>
                  <a:gd name="connsiteY7" fmla="*/ 3987165 h 4173854"/>
                  <a:gd name="connsiteX8" fmla="*/ 2883218 w 3070860"/>
                  <a:gd name="connsiteY8" fmla="*/ 4173855 h 4173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0860" h="4173854">
                    <a:moveTo>
                      <a:pt x="2883218" y="4173855"/>
                    </a:moveTo>
                    <a:lnTo>
                      <a:pt x="187643" y="4173855"/>
                    </a:lnTo>
                    <a:cubicBezTo>
                      <a:pt x="84773" y="4173855"/>
                      <a:pt x="0" y="4089083"/>
                      <a:pt x="0" y="3986213"/>
                    </a:cubicBezTo>
                    <a:lnTo>
                      <a:pt x="0" y="187643"/>
                    </a:lnTo>
                    <a:cubicBezTo>
                      <a:pt x="0" y="84773"/>
                      <a:pt x="84773" y="0"/>
                      <a:pt x="187643" y="0"/>
                    </a:cubicBezTo>
                    <a:lnTo>
                      <a:pt x="2883218" y="0"/>
                    </a:lnTo>
                    <a:cubicBezTo>
                      <a:pt x="2986088" y="0"/>
                      <a:pt x="3070860" y="84773"/>
                      <a:pt x="3070860" y="187643"/>
                    </a:cubicBezTo>
                    <a:lnTo>
                      <a:pt x="3070860" y="3987165"/>
                    </a:lnTo>
                    <a:cubicBezTo>
                      <a:pt x="3070860" y="4090035"/>
                      <a:pt x="2986088" y="4173855"/>
                      <a:pt x="2883218" y="4173855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xmlns="" id="{0FCF783B-1389-4E93-989F-516E2FE213EF}"/>
                  </a:ext>
                </a:extLst>
              </p:cNvPr>
              <p:cNvSpPr/>
              <p:nvPr/>
            </p:nvSpPr>
            <p:spPr>
              <a:xfrm>
                <a:off x="6061709" y="1582102"/>
                <a:ext cx="64770" cy="3641407"/>
              </a:xfrm>
              <a:custGeom>
                <a:avLst/>
                <a:gdLst>
                  <a:gd name="connsiteX0" fmla="*/ 32385 w 64770"/>
                  <a:gd name="connsiteY0" fmla="*/ 3641408 h 3641407"/>
                  <a:gd name="connsiteX1" fmla="*/ 32385 w 64770"/>
                  <a:gd name="connsiteY1" fmla="*/ 3641408 h 3641407"/>
                  <a:gd name="connsiteX2" fmla="*/ 0 w 64770"/>
                  <a:gd name="connsiteY2" fmla="*/ 3609023 h 3641407"/>
                  <a:gd name="connsiteX3" fmla="*/ 0 w 64770"/>
                  <a:gd name="connsiteY3" fmla="*/ 32385 h 3641407"/>
                  <a:gd name="connsiteX4" fmla="*/ 32385 w 64770"/>
                  <a:gd name="connsiteY4" fmla="*/ 0 h 3641407"/>
                  <a:gd name="connsiteX5" fmla="*/ 32385 w 64770"/>
                  <a:gd name="connsiteY5" fmla="*/ 0 h 3641407"/>
                  <a:gd name="connsiteX6" fmla="*/ 64770 w 64770"/>
                  <a:gd name="connsiteY6" fmla="*/ 32385 h 3641407"/>
                  <a:gd name="connsiteX7" fmla="*/ 64770 w 64770"/>
                  <a:gd name="connsiteY7" fmla="*/ 3608070 h 3641407"/>
                  <a:gd name="connsiteX8" fmla="*/ 32385 w 64770"/>
                  <a:gd name="connsiteY8" fmla="*/ 3641408 h 3641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" h="3641407">
                    <a:moveTo>
                      <a:pt x="32385" y="3641408"/>
                    </a:moveTo>
                    <a:lnTo>
                      <a:pt x="32385" y="3641408"/>
                    </a:lnTo>
                    <a:cubicBezTo>
                      <a:pt x="14288" y="3641408"/>
                      <a:pt x="0" y="3627120"/>
                      <a:pt x="0" y="3609023"/>
                    </a:cubicBezTo>
                    <a:lnTo>
                      <a:pt x="0" y="32385"/>
                    </a:lnTo>
                    <a:cubicBezTo>
                      <a:pt x="0" y="14288"/>
                      <a:pt x="14288" y="0"/>
                      <a:pt x="32385" y="0"/>
                    </a:cubicBezTo>
                    <a:lnTo>
                      <a:pt x="32385" y="0"/>
                    </a:lnTo>
                    <a:cubicBezTo>
                      <a:pt x="50483" y="0"/>
                      <a:pt x="64770" y="14288"/>
                      <a:pt x="64770" y="32385"/>
                    </a:cubicBezTo>
                    <a:lnTo>
                      <a:pt x="64770" y="3608070"/>
                    </a:lnTo>
                    <a:cubicBezTo>
                      <a:pt x="64770" y="3626168"/>
                      <a:pt x="49530" y="3641408"/>
                      <a:pt x="32385" y="364140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xmlns="" id="{65584AE2-A172-4493-A691-5109E120CAE3}"/>
                </a:ext>
              </a:extLst>
            </p:cNvPr>
            <p:cNvGrpSpPr/>
            <p:nvPr/>
          </p:nvGrpSpPr>
          <p:grpSpPr>
            <a:xfrm>
              <a:off x="4788133" y="1765938"/>
              <a:ext cx="2137849" cy="2683189"/>
              <a:chOff x="4787778" y="1766594"/>
              <a:chExt cx="2137849" cy="2683189"/>
            </a:xfrm>
          </p:grpSpPr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xmlns="" id="{7C98E028-2CE4-486A-BB12-3D574C4EA7F7}"/>
                  </a:ext>
                </a:extLst>
              </p:cNvPr>
              <p:cNvGrpSpPr/>
              <p:nvPr/>
            </p:nvGrpSpPr>
            <p:grpSpPr>
              <a:xfrm>
                <a:off x="4787778" y="1777071"/>
                <a:ext cx="802957" cy="337184"/>
                <a:chOff x="4919662" y="1750694"/>
                <a:chExt cx="802957" cy="337184"/>
              </a:xfrm>
            </p:grpSpPr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xmlns="" id="{80B865E5-8AAD-40C7-94DD-FC4C5DE30EEE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1" name="Freeform: Shape 190">
                  <a:extLst>
                    <a:ext uri="{FF2B5EF4-FFF2-40B4-BE49-F238E27FC236}">
                      <a16:creationId xmlns:a16="http://schemas.microsoft.com/office/drawing/2014/main" xmlns="" id="{A4886F58-4933-492D-A285-E137214489A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xmlns="" id="{F7D18B20-4376-46F1-8BB3-B58AB92D4D7A}"/>
                  </a:ext>
                </a:extLst>
              </p:cNvPr>
              <p:cNvGrpSpPr/>
              <p:nvPr/>
            </p:nvGrpSpPr>
            <p:grpSpPr>
              <a:xfrm>
                <a:off x="4787778" y="2360953"/>
                <a:ext cx="802957" cy="337184"/>
                <a:chOff x="4919662" y="1750694"/>
                <a:chExt cx="802957" cy="337184"/>
              </a:xfrm>
            </p:grpSpPr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xmlns="" id="{81B03DE6-C3C0-448E-AEE8-ED8E53C6E6CD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xmlns="" id="{BA6DFC50-E5CA-4CA3-807F-657CCB6A434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xmlns="" id="{793A9810-D86C-495B-A21D-50C0E52553E6}"/>
                  </a:ext>
                </a:extLst>
              </p:cNvPr>
              <p:cNvGrpSpPr/>
              <p:nvPr/>
            </p:nvGrpSpPr>
            <p:grpSpPr>
              <a:xfrm>
                <a:off x="4787778" y="2944835"/>
                <a:ext cx="802957" cy="337184"/>
                <a:chOff x="4919662" y="1750694"/>
                <a:chExt cx="802957" cy="337184"/>
              </a:xfrm>
            </p:grpSpPr>
            <p:sp>
              <p:nvSpPr>
                <p:cNvPr id="186" name="Freeform: Shape 185">
                  <a:extLst>
                    <a:ext uri="{FF2B5EF4-FFF2-40B4-BE49-F238E27FC236}">
                      <a16:creationId xmlns:a16="http://schemas.microsoft.com/office/drawing/2014/main" xmlns="" id="{72DE7836-9E91-4EEC-9A49-9E8E57D87AB4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7" name="Freeform: Shape 186">
                  <a:extLst>
                    <a:ext uri="{FF2B5EF4-FFF2-40B4-BE49-F238E27FC236}">
                      <a16:creationId xmlns:a16="http://schemas.microsoft.com/office/drawing/2014/main" xmlns="" id="{A1ABCCCB-641A-4578-AF21-DDAC45E9111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xmlns="" id="{AC7491F9-26C4-4A65-BFD4-6055AC3EF266}"/>
                  </a:ext>
                </a:extLst>
              </p:cNvPr>
              <p:cNvGrpSpPr/>
              <p:nvPr/>
            </p:nvGrpSpPr>
            <p:grpSpPr>
              <a:xfrm>
                <a:off x="4787778" y="3528717"/>
                <a:ext cx="802957" cy="337184"/>
                <a:chOff x="4919662" y="1750694"/>
                <a:chExt cx="802957" cy="337184"/>
              </a:xfrm>
            </p:grpSpPr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xmlns="" id="{B81AF6C8-343B-44C3-BA92-6714A539FA70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xmlns="" id="{47196920-EBE1-4D2B-91D3-E82A0B6D1CC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xmlns="" id="{AB62BB25-5965-4CFA-9490-0DD46B9F62DC}"/>
                  </a:ext>
                </a:extLst>
              </p:cNvPr>
              <p:cNvGrpSpPr/>
              <p:nvPr/>
            </p:nvGrpSpPr>
            <p:grpSpPr>
              <a:xfrm>
                <a:off x="4787778" y="4112599"/>
                <a:ext cx="802957" cy="337184"/>
                <a:chOff x="4919662" y="1750694"/>
                <a:chExt cx="802957" cy="337184"/>
              </a:xfrm>
            </p:grpSpPr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xmlns="" id="{29FD667F-DF62-413D-AD8A-CA68F35005E4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xmlns="" id="{E9E826EA-BF15-4239-8F88-492CF5D16F5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xmlns="" id="{DC02A2DD-32ED-45F6-86BD-9051FF4B15D8}"/>
                  </a:ext>
                </a:extLst>
              </p:cNvPr>
              <p:cNvGrpSpPr/>
              <p:nvPr/>
            </p:nvGrpSpPr>
            <p:grpSpPr>
              <a:xfrm>
                <a:off x="6122670" y="1766594"/>
                <a:ext cx="802957" cy="337184"/>
                <a:chOff x="4919662" y="1750694"/>
                <a:chExt cx="802957" cy="337184"/>
              </a:xfrm>
            </p:grpSpPr>
            <p:sp>
              <p:nvSpPr>
                <p:cNvPr id="180" name="Freeform: Shape 179">
                  <a:extLst>
                    <a:ext uri="{FF2B5EF4-FFF2-40B4-BE49-F238E27FC236}">
                      <a16:creationId xmlns:a16="http://schemas.microsoft.com/office/drawing/2014/main" xmlns="" id="{D1A80703-3F0A-49E3-9AAD-052FDC3EB879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xmlns="" id="{96A8A837-42F1-40B3-8C38-1A1F1FAFB9A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xmlns="" id="{7A48E2B5-520F-4B37-8823-32946726E0D3}"/>
                  </a:ext>
                </a:extLst>
              </p:cNvPr>
              <p:cNvGrpSpPr/>
              <p:nvPr/>
            </p:nvGrpSpPr>
            <p:grpSpPr>
              <a:xfrm>
                <a:off x="6122670" y="2350476"/>
                <a:ext cx="802957" cy="337184"/>
                <a:chOff x="4919662" y="1750694"/>
                <a:chExt cx="802957" cy="337184"/>
              </a:xfrm>
            </p:grpSpPr>
            <p:sp>
              <p:nvSpPr>
                <p:cNvPr id="178" name="Freeform: Shape 177">
                  <a:extLst>
                    <a:ext uri="{FF2B5EF4-FFF2-40B4-BE49-F238E27FC236}">
                      <a16:creationId xmlns:a16="http://schemas.microsoft.com/office/drawing/2014/main" xmlns="" id="{35A55B17-8063-4581-8310-EC5AC46CF16E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9" name="Freeform: Shape 178">
                  <a:extLst>
                    <a:ext uri="{FF2B5EF4-FFF2-40B4-BE49-F238E27FC236}">
                      <a16:creationId xmlns:a16="http://schemas.microsoft.com/office/drawing/2014/main" xmlns="" id="{94AC9DA8-F6E3-476F-A175-8464E7FC92A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xmlns="" id="{2A436E7C-9B63-482A-A33B-4DB90CFCE73F}"/>
                  </a:ext>
                </a:extLst>
              </p:cNvPr>
              <p:cNvGrpSpPr/>
              <p:nvPr/>
            </p:nvGrpSpPr>
            <p:grpSpPr>
              <a:xfrm>
                <a:off x="6122670" y="2934358"/>
                <a:ext cx="802957" cy="337184"/>
                <a:chOff x="4919662" y="1750694"/>
                <a:chExt cx="802957" cy="337184"/>
              </a:xfrm>
            </p:grpSpPr>
            <p:sp>
              <p:nvSpPr>
                <p:cNvPr id="176" name="Freeform: Shape 175">
                  <a:extLst>
                    <a:ext uri="{FF2B5EF4-FFF2-40B4-BE49-F238E27FC236}">
                      <a16:creationId xmlns:a16="http://schemas.microsoft.com/office/drawing/2014/main" xmlns="" id="{9C596221-4A99-407E-B103-93DF33D6E1D2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7" name="Freeform: Shape 176">
                  <a:extLst>
                    <a:ext uri="{FF2B5EF4-FFF2-40B4-BE49-F238E27FC236}">
                      <a16:creationId xmlns:a16="http://schemas.microsoft.com/office/drawing/2014/main" xmlns="" id="{43B7B468-9C3C-4ED8-8C1D-710243542F2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xmlns="" id="{7755225F-6C6F-4AC9-8E08-F453B42031E1}"/>
                  </a:ext>
                </a:extLst>
              </p:cNvPr>
              <p:cNvGrpSpPr/>
              <p:nvPr/>
            </p:nvGrpSpPr>
            <p:grpSpPr>
              <a:xfrm>
                <a:off x="6122670" y="3518240"/>
                <a:ext cx="802957" cy="337184"/>
                <a:chOff x="4919662" y="1750694"/>
                <a:chExt cx="802957" cy="337184"/>
              </a:xfrm>
            </p:grpSpPr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xmlns="" id="{4E7C90EC-0455-47BB-8437-258786878572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xmlns="" id="{11949997-CDD6-4E6E-A1C7-F98CD25D015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xmlns="" id="{104C52F1-6976-4FE3-AF4B-F2D22DAC9C7D}"/>
                  </a:ext>
                </a:extLst>
              </p:cNvPr>
              <p:cNvGrpSpPr/>
              <p:nvPr/>
            </p:nvGrpSpPr>
            <p:grpSpPr>
              <a:xfrm>
                <a:off x="6122670" y="4102122"/>
                <a:ext cx="802957" cy="337184"/>
                <a:chOff x="4919662" y="1750694"/>
                <a:chExt cx="802957" cy="337184"/>
              </a:xfrm>
            </p:grpSpPr>
            <p:sp>
              <p:nvSpPr>
                <p:cNvPr id="172" name="Freeform: Shape 171">
                  <a:extLst>
                    <a:ext uri="{FF2B5EF4-FFF2-40B4-BE49-F238E27FC236}">
                      <a16:creationId xmlns:a16="http://schemas.microsoft.com/office/drawing/2014/main" xmlns="" id="{87226E1B-D4F4-48DC-84E7-EDA0FC4C4294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xmlns="" id="{4630FEB2-DE46-43D3-A5A9-2E3FF9C3204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03714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B57ADB5D-22FA-410F-B49B-A5E54B92D59B}"/>
              </a:ext>
            </a:extLst>
          </p:cNvPr>
          <p:cNvSpPr txBox="1"/>
          <p:nvPr/>
        </p:nvSpPr>
        <p:spPr>
          <a:xfrm>
            <a:off x="7373616" y="4395576"/>
            <a:ext cx="466598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b="1" dirty="0" err="1"/>
              <a:t>Gastrinoma</a:t>
            </a:r>
            <a:r>
              <a:rPr lang="en-US" sz="6000" b="1" dirty="0"/>
              <a:t> </a:t>
            </a:r>
            <a:endParaRPr lang="ko-KR" altLang="en-US" sz="6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46A0955-C453-45E2-9909-2BC74B156A75}"/>
              </a:ext>
            </a:extLst>
          </p:cNvPr>
          <p:cNvGrpSpPr/>
          <p:nvPr/>
        </p:nvGrpSpPr>
        <p:grpSpPr>
          <a:xfrm>
            <a:off x="753139" y="-50052"/>
            <a:ext cx="6894847" cy="6532333"/>
            <a:chOff x="753139" y="-50052"/>
            <a:chExt cx="6894847" cy="6532333"/>
          </a:xfrm>
        </p:grpSpPr>
        <p:sp>
          <p:nvSpPr>
            <p:cNvPr id="115" name="Isosceles Triangle 67">
              <a:extLst>
                <a:ext uri="{FF2B5EF4-FFF2-40B4-BE49-F238E27FC236}">
                  <a16:creationId xmlns:a16="http://schemas.microsoft.com/office/drawing/2014/main" xmlns="" id="{FF900CB1-41F8-44E5-A37B-C3C8C4B321B7}"/>
                </a:ext>
              </a:extLst>
            </p:cNvPr>
            <p:cNvSpPr/>
            <p:nvPr/>
          </p:nvSpPr>
          <p:spPr>
            <a:xfrm rot="10800000">
              <a:off x="2942583" y="-18107"/>
              <a:ext cx="2842596" cy="6468442"/>
            </a:xfrm>
            <a:custGeom>
              <a:avLst/>
              <a:gdLst>
                <a:gd name="connsiteX0" fmla="*/ 0 w 2842596"/>
                <a:gd name="connsiteY0" fmla="*/ 6477967 h 6477967"/>
                <a:gd name="connsiteX1" fmla="*/ 1421298 w 2842596"/>
                <a:gd name="connsiteY1" fmla="*/ 0 h 6477967"/>
                <a:gd name="connsiteX2" fmla="*/ 2842596 w 2842596"/>
                <a:gd name="connsiteY2" fmla="*/ 6477967 h 6477967"/>
                <a:gd name="connsiteX3" fmla="*/ 0 w 2842596"/>
                <a:gd name="connsiteY3" fmla="*/ 6477967 h 6477967"/>
                <a:gd name="connsiteX0" fmla="*/ 0 w 2842596"/>
                <a:gd name="connsiteY0" fmla="*/ 6477967 h 6477967"/>
                <a:gd name="connsiteX1" fmla="*/ 1421298 w 2842596"/>
                <a:gd name="connsiteY1" fmla="*/ 0 h 6477967"/>
                <a:gd name="connsiteX2" fmla="*/ 2842596 w 2842596"/>
                <a:gd name="connsiteY2" fmla="*/ 6477967 h 6477967"/>
                <a:gd name="connsiteX3" fmla="*/ 0 w 2842596"/>
                <a:gd name="connsiteY3" fmla="*/ 6477967 h 6477967"/>
                <a:gd name="connsiteX0" fmla="*/ 0 w 2842596"/>
                <a:gd name="connsiteY0" fmla="*/ 6801817 h 6801817"/>
                <a:gd name="connsiteX1" fmla="*/ 1392723 w 2842596"/>
                <a:gd name="connsiteY1" fmla="*/ 0 h 6801817"/>
                <a:gd name="connsiteX2" fmla="*/ 2842596 w 2842596"/>
                <a:gd name="connsiteY2" fmla="*/ 6801817 h 6801817"/>
                <a:gd name="connsiteX3" fmla="*/ 0 w 2842596"/>
                <a:gd name="connsiteY3" fmla="*/ 6801817 h 6801817"/>
                <a:gd name="connsiteX0" fmla="*/ 0 w 2842596"/>
                <a:gd name="connsiteY0" fmla="*/ 6801817 h 6801817"/>
                <a:gd name="connsiteX1" fmla="*/ 1392723 w 2842596"/>
                <a:gd name="connsiteY1" fmla="*/ 0 h 6801817"/>
                <a:gd name="connsiteX2" fmla="*/ 2842596 w 2842596"/>
                <a:gd name="connsiteY2" fmla="*/ 6801817 h 6801817"/>
                <a:gd name="connsiteX3" fmla="*/ 0 w 2842596"/>
                <a:gd name="connsiteY3" fmla="*/ 6801817 h 6801817"/>
                <a:gd name="connsiteX0" fmla="*/ 0 w 2842596"/>
                <a:gd name="connsiteY0" fmla="*/ 6630367 h 6630367"/>
                <a:gd name="connsiteX1" fmla="*/ 1411773 w 2842596"/>
                <a:gd name="connsiteY1" fmla="*/ 0 h 6630367"/>
                <a:gd name="connsiteX2" fmla="*/ 2842596 w 2842596"/>
                <a:gd name="connsiteY2" fmla="*/ 6630367 h 6630367"/>
                <a:gd name="connsiteX3" fmla="*/ 0 w 2842596"/>
                <a:gd name="connsiteY3" fmla="*/ 6630367 h 6630367"/>
                <a:gd name="connsiteX0" fmla="*/ 0 w 2842596"/>
                <a:gd name="connsiteY0" fmla="*/ 6630367 h 6630367"/>
                <a:gd name="connsiteX1" fmla="*/ 1411773 w 2842596"/>
                <a:gd name="connsiteY1" fmla="*/ 0 h 6630367"/>
                <a:gd name="connsiteX2" fmla="*/ 2842596 w 2842596"/>
                <a:gd name="connsiteY2" fmla="*/ 6630367 h 6630367"/>
                <a:gd name="connsiteX3" fmla="*/ 0 w 2842596"/>
                <a:gd name="connsiteY3" fmla="*/ 6630367 h 6630367"/>
                <a:gd name="connsiteX0" fmla="*/ 0 w 2842596"/>
                <a:gd name="connsiteY0" fmla="*/ 6630367 h 6630367"/>
                <a:gd name="connsiteX1" fmla="*/ 1411773 w 2842596"/>
                <a:gd name="connsiteY1" fmla="*/ 0 h 6630367"/>
                <a:gd name="connsiteX2" fmla="*/ 2842596 w 2842596"/>
                <a:gd name="connsiteY2" fmla="*/ 6630367 h 6630367"/>
                <a:gd name="connsiteX3" fmla="*/ 0 w 2842596"/>
                <a:gd name="connsiteY3" fmla="*/ 6630367 h 6630367"/>
                <a:gd name="connsiteX0" fmla="*/ 0 w 2842596"/>
                <a:gd name="connsiteY0" fmla="*/ 6630367 h 6630367"/>
                <a:gd name="connsiteX1" fmla="*/ 1411773 w 2842596"/>
                <a:gd name="connsiteY1" fmla="*/ 0 h 6630367"/>
                <a:gd name="connsiteX2" fmla="*/ 2842596 w 2842596"/>
                <a:gd name="connsiteY2" fmla="*/ 6630367 h 6630367"/>
                <a:gd name="connsiteX3" fmla="*/ 0 w 2842596"/>
                <a:gd name="connsiteY3" fmla="*/ 6630367 h 6630367"/>
                <a:gd name="connsiteX0" fmla="*/ 0 w 2842596"/>
                <a:gd name="connsiteY0" fmla="*/ 6630367 h 6630367"/>
                <a:gd name="connsiteX1" fmla="*/ 1411773 w 2842596"/>
                <a:gd name="connsiteY1" fmla="*/ 0 h 6630367"/>
                <a:gd name="connsiteX2" fmla="*/ 2842596 w 2842596"/>
                <a:gd name="connsiteY2" fmla="*/ 6630367 h 6630367"/>
                <a:gd name="connsiteX3" fmla="*/ 0 w 2842596"/>
                <a:gd name="connsiteY3" fmla="*/ 6630367 h 6630367"/>
                <a:gd name="connsiteX0" fmla="*/ 0 w 2842596"/>
                <a:gd name="connsiteY0" fmla="*/ 6630367 h 6630367"/>
                <a:gd name="connsiteX1" fmla="*/ 1411773 w 2842596"/>
                <a:gd name="connsiteY1" fmla="*/ 0 h 6630367"/>
                <a:gd name="connsiteX2" fmla="*/ 2842596 w 2842596"/>
                <a:gd name="connsiteY2" fmla="*/ 6630367 h 6630367"/>
                <a:gd name="connsiteX3" fmla="*/ 0 w 2842596"/>
                <a:gd name="connsiteY3" fmla="*/ 6630367 h 6630367"/>
                <a:gd name="connsiteX0" fmla="*/ 0 w 2842596"/>
                <a:gd name="connsiteY0" fmla="*/ 6611317 h 6611317"/>
                <a:gd name="connsiteX1" fmla="*/ 1440348 w 2842596"/>
                <a:gd name="connsiteY1" fmla="*/ 0 h 6611317"/>
                <a:gd name="connsiteX2" fmla="*/ 2842596 w 2842596"/>
                <a:gd name="connsiteY2" fmla="*/ 6611317 h 6611317"/>
                <a:gd name="connsiteX3" fmla="*/ 0 w 2842596"/>
                <a:gd name="connsiteY3" fmla="*/ 6611317 h 6611317"/>
                <a:gd name="connsiteX0" fmla="*/ 0 w 2842596"/>
                <a:gd name="connsiteY0" fmla="*/ 6611317 h 6611317"/>
                <a:gd name="connsiteX1" fmla="*/ 1440348 w 2842596"/>
                <a:gd name="connsiteY1" fmla="*/ 0 h 6611317"/>
                <a:gd name="connsiteX2" fmla="*/ 2842596 w 2842596"/>
                <a:gd name="connsiteY2" fmla="*/ 6611317 h 6611317"/>
                <a:gd name="connsiteX3" fmla="*/ 0 w 2842596"/>
                <a:gd name="connsiteY3" fmla="*/ 6611317 h 6611317"/>
                <a:gd name="connsiteX0" fmla="*/ 0 w 2842596"/>
                <a:gd name="connsiteY0" fmla="*/ 6468442 h 6468442"/>
                <a:gd name="connsiteX1" fmla="*/ 1402248 w 2842596"/>
                <a:gd name="connsiteY1" fmla="*/ 0 h 6468442"/>
                <a:gd name="connsiteX2" fmla="*/ 2842596 w 2842596"/>
                <a:gd name="connsiteY2" fmla="*/ 6468442 h 6468442"/>
                <a:gd name="connsiteX3" fmla="*/ 0 w 2842596"/>
                <a:gd name="connsiteY3" fmla="*/ 6468442 h 6468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2596" h="6468442">
                  <a:moveTo>
                    <a:pt x="0" y="6468442"/>
                  </a:moveTo>
                  <a:cubicBezTo>
                    <a:pt x="32441" y="3896370"/>
                    <a:pt x="1065007" y="705172"/>
                    <a:pt x="1402248" y="0"/>
                  </a:cubicBezTo>
                  <a:cubicBezTo>
                    <a:pt x="1856964" y="730572"/>
                    <a:pt x="2768880" y="3928120"/>
                    <a:pt x="2842596" y="6468442"/>
                  </a:cubicBezTo>
                  <a:lnTo>
                    <a:pt x="0" y="64684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1C8714B8-27DB-49E0-9AA2-80DAB18C26DF}"/>
                </a:ext>
              </a:extLst>
            </p:cNvPr>
            <p:cNvSpPr/>
            <p:nvPr/>
          </p:nvSpPr>
          <p:spPr>
            <a:xfrm>
              <a:off x="3706963" y="1074251"/>
              <a:ext cx="1281676" cy="5333238"/>
            </a:xfrm>
            <a:custGeom>
              <a:avLst/>
              <a:gdLst>
                <a:gd name="connsiteX0" fmla="*/ 325098 w 1281676"/>
                <a:gd name="connsiteY0" fmla="*/ 0 h 5333238"/>
                <a:gd name="connsiteX1" fmla="*/ 954042 w 1281676"/>
                <a:gd name="connsiteY1" fmla="*/ 0 h 5333238"/>
                <a:gd name="connsiteX2" fmla="*/ 1281676 w 1281676"/>
                <a:gd name="connsiteY2" fmla="*/ 4285901 h 5333238"/>
                <a:gd name="connsiteX3" fmla="*/ 650829 w 1281676"/>
                <a:gd name="connsiteY3" fmla="*/ 5333238 h 5333238"/>
                <a:gd name="connsiteX4" fmla="*/ 0 w 1281676"/>
                <a:gd name="connsiteY4" fmla="*/ 4252727 h 533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1676" h="5333238">
                  <a:moveTo>
                    <a:pt x="325098" y="0"/>
                  </a:moveTo>
                  <a:lnTo>
                    <a:pt x="954042" y="0"/>
                  </a:lnTo>
                  <a:lnTo>
                    <a:pt x="1281676" y="4285901"/>
                  </a:lnTo>
                  <a:lnTo>
                    <a:pt x="650829" y="5333238"/>
                  </a:lnTo>
                  <a:lnTo>
                    <a:pt x="0" y="4252727"/>
                  </a:lnTo>
                  <a:close/>
                </a:path>
              </a:pathLst>
            </a:cu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Trapezoid 118">
              <a:extLst>
                <a:ext uri="{FF2B5EF4-FFF2-40B4-BE49-F238E27FC236}">
                  <a16:creationId xmlns:a16="http://schemas.microsoft.com/office/drawing/2014/main" xmlns="" id="{84FDFBE3-38D6-480A-84A5-AE610C81C3F5}"/>
                </a:ext>
              </a:extLst>
            </p:cNvPr>
            <p:cNvSpPr/>
            <p:nvPr/>
          </p:nvSpPr>
          <p:spPr>
            <a:xfrm rot="10800000">
              <a:off x="3618685" y="-21830"/>
              <a:ext cx="1474316" cy="1130853"/>
            </a:xfrm>
            <a:prstGeom prst="trapezoid">
              <a:avLst>
                <a:gd name="adj" fmla="val 39007"/>
              </a:avLst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Isosceles Triangle 119">
              <a:extLst>
                <a:ext uri="{FF2B5EF4-FFF2-40B4-BE49-F238E27FC236}">
                  <a16:creationId xmlns:a16="http://schemas.microsoft.com/office/drawing/2014/main" xmlns="" id="{3BFBA259-8372-4050-B850-DDF0A5EB53E1}"/>
                </a:ext>
              </a:extLst>
            </p:cNvPr>
            <p:cNvSpPr/>
            <p:nvPr/>
          </p:nvSpPr>
          <p:spPr>
            <a:xfrm rot="10800000">
              <a:off x="2942582" y="-18106"/>
              <a:ext cx="1406827" cy="951872"/>
            </a:xfrm>
            <a:prstGeom prst="triangle">
              <a:avLst>
                <a:gd name="adj" fmla="val 57973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Isosceles Triangle 120">
              <a:extLst>
                <a:ext uri="{FF2B5EF4-FFF2-40B4-BE49-F238E27FC236}">
                  <a16:creationId xmlns:a16="http://schemas.microsoft.com/office/drawing/2014/main" xmlns="" id="{60AD03B3-175C-4FC1-821B-6A6A3E344948}"/>
                </a:ext>
              </a:extLst>
            </p:cNvPr>
            <p:cNvSpPr/>
            <p:nvPr/>
          </p:nvSpPr>
          <p:spPr>
            <a:xfrm rot="10800000" flipH="1">
              <a:off x="4351031" y="-18106"/>
              <a:ext cx="1406827" cy="951872"/>
            </a:xfrm>
            <a:prstGeom prst="triangle">
              <a:avLst>
                <a:gd name="adj" fmla="val 57973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xmlns="" id="{AE1543E9-63F3-4EA4-8208-64209AC602F1}"/>
                </a:ext>
              </a:extLst>
            </p:cNvPr>
            <p:cNvGrpSpPr/>
            <p:nvPr/>
          </p:nvGrpSpPr>
          <p:grpSpPr>
            <a:xfrm>
              <a:off x="1096799" y="-18107"/>
              <a:ext cx="3284106" cy="6500388"/>
              <a:chOff x="907647" y="-18107"/>
              <a:chExt cx="3284106" cy="6500388"/>
            </a:xfrm>
          </p:grpSpPr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xmlns="" id="{8AF97509-2D1A-4D1C-B661-4553AC1BD25D}"/>
                  </a:ext>
                </a:extLst>
              </p:cNvPr>
              <p:cNvSpPr/>
              <p:nvPr/>
            </p:nvSpPr>
            <p:spPr>
              <a:xfrm>
                <a:off x="907647" y="91430"/>
                <a:ext cx="3204262" cy="6281313"/>
              </a:xfrm>
              <a:custGeom>
                <a:avLst/>
                <a:gdLst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49122 w 3247054"/>
                  <a:gd name="connsiteY0" fmla="*/ 27160 h 6500388"/>
                  <a:gd name="connsiteX1" fmla="*/ 177930 w 3247054"/>
                  <a:gd name="connsiteY1" fmla="*/ 398353 h 6500388"/>
                  <a:gd name="connsiteX2" fmla="*/ 196037 w 3247054"/>
                  <a:gd name="connsiteY2" fmla="*/ 479834 h 6500388"/>
                  <a:gd name="connsiteX3" fmla="*/ 1164757 w 3247054"/>
                  <a:gd name="connsiteY3" fmla="*/ 1240325 h 6500388"/>
                  <a:gd name="connsiteX4" fmla="*/ 1191918 w 3247054"/>
                  <a:gd name="connsiteY4" fmla="*/ 1330859 h 6500388"/>
                  <a:gd name="connsiteX5" fmla="*/ 24021 w 3247054"/>
                  <a:gd name="connsiteY5" fmla="*/ 2082297 h 6500388"/>
                  <a:gd name="connsiteX6" fmla="*/ 42128 w 3247054"/>
                  <a:gd name="connsiteY6" fmla="*/ 2236206 h 6500388"/>
                  <a:gd name="connsiteX7" fmla="*/ 3247054 w 3247054"/>
                  <a:gd name="connsiteY7" fmla="*/ 6500388 h 6500388"/>
                  <a:gd name="connsiteX8" fmla="*/ 1952409 w 3247054"/>
                  <a:gd name="connsiteY8" fmla="*/ 0 h 6500388"/>
                  <a:gd name="connsiteX9" fmla="*/ 549122 w 3247054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60630 w 3251887"/>
                  <a:gd name="connsiteY0" fmla="*/ 17149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60630 w 3251887"/>
                  <a:gd name="connsiteY9" fmla="*/ 17149 h 6500388"/>
                  <a:gd name="connsiteX0" fmla="*/ 560630 w 3204262"/>
                  <a:gd name="connsiteY0" fmla="*/ 17149 h 6281313"/>
                  <a:gd name="connsiteX1" fmla="*/ 182763 w 3204262"/>
                  <a:gd name="connsiteY1" fmla="*/ 398353 h 6281313"/>
                  <a:gd name="connsiteX2" fmla="*/ 200870 w 3204262"/>
                  <a:gd name="connsiteY2" fmla="*/ 479834 h 6281313"/>
                  <a:gd name="connsiteX3" fmla="*/ 1169590 w 3204262"/>
                  <a:gd name="connsiteY3" fmla="*/ 1240325 h 6281313"/>
                  <a:gd name="connsiteX4" fmla="*/ 1196751 w 3204262"/>
                  <a:gd name="connsiteY4" fmla="*/ 1330859 h 6281313"/>
                  <a:gd name="connsiteX5" fmla="*/ 28854 w 3204262"/>
                  <a:gd name="connsiteY5" fmla="*/ 2082297 h 6281313"/>
                  <a:gd name="connsiteX6" fmla="*/ 46961 w 3204262"/>
                  <a:gd name="connsiteY6" fmla="*/ 2236206 h 6281313"/>
                  <a:gd name="connsiteX7" fmla="*/ 3204262 w 3204262"/>
                  <a:gd name="connsiteY7" fmla="*/ 6281313 h 6281313"/>
                  <a:gd name="connsiteX8" fmla="*/ 1957242 w 3204262"/>
                  <a:gd name="connsiteY8" fmla="*/ 0 h 6281313"/>
                  <a:gd name="connsiteX9" fmla="*/ 560630 w 3204262"/>
                  <a:gd name="connsiteY9" fmla="*/ 17149 h 6281313"/>
                  <a:gd name="connsiteX0" fmla="*/ 560630 w 3204262"/>
                  <a:gd name="connsiteY0" fmla="*/ 17149 h 6281313"/>
                  <a:gd name="connsiteX1" fmla="*/ 182763 w 3204262"/>
                  <a:gd name="connsiteY1" fmla="*/ 398353 h 6281313"/>
                  <a:gd name="connsiteX2" fmla="*/ 200870 w 3204262"/>
                  <a:gd name="connsiteY2" fmla="*/ 479834 h 6281313"/>
                  <a:gd name="connsiteX3" fmla="*/ 1169590 w 3204262"/>
                  <a:gd name="connsiteY3" fmla="*/ 1240325 h 6281313"/>
                  <a:gd name="connsiteX4" fmla="*/ 1196751 w 3204262"/>
                  <a:gd name="connsiteY4" fmla="*/ 1330859 h 6281313"/>
                  <a:gd name="connsiteX5" fmla="*/ 28854 w 3204262"/>
                  <a:gd name="connsiteY5" fmla="*/ 2082297 h 6281313"/>
                  <a:gd name="connsiteX6" fmla="*/ 46961 w 3204262"/>
                  <a:gd name="connsiteY6" fmla="*/ 2236206 h 6281313"/>
                  <a:gd name="connsiteX7" fmla="*/ 3204262 w 3204262"/>
                  <a:gd name="connsiteY7" fmla="*/ 6281313 h 6281313"/>
                  <a:gd name="connsiteX8" fmla="*/ 1957242 w 3204262"/>
                  <a:gd name="connsiteY8" fmla="*/ 0 h 6281313"/>
                  <a:gd name="connsiteX9" fmla="*/ 560630 w 3204262"/>
                  <a:gd name="connsiteY9" fmla="*/ 17149 h 6281313"/>
                  <a:gd name="connsiteX0" fmla="*/ 560630 w 3204262"/>
                  <a:gd name="connsiteY0" fmla="*/ 17149 h 6281313"/>
                  <a:gd name="connsiteX1" fmla="*/ 182763 w 3204262"/>
                  <a:gd name="connsiteY1" fmla="*/ 398353 h 6281313"/>
                  <a:gd name="connsiteX2" fmla="*/ 200870 w 3204262"/>
                  <a:gd name="connsiteY2" fmla="*/ 479834 h 6281313"/>
                  <a:gd name="connsiteX3" fmla="*/ 1169590 w 3204262"/>
                  <a:gd name="connsiteY3" fmla="*/ 1240325 h 6281313"/>
                  <a:gd name="connsiteX4" fmla="*/ 1196751 w 3204262"/>
                  <a:gd name="connsiteY4" fmla="*/ 1330859 h 6281313"/>
                  <a:gd name="connsiteX5" fmla="*/ 28854 w 3204262"/>
                  <a:gd name="connsiteY5" fmla="*/ 2082297 h 6281313"/>
                  <a:gd name="connsiteX6" fmla="*/ 46961 w 3204262"/>
                  <a:gd name="connsiteY6" fmla="*/ 2236206 h 6281313"/>
                  <a:gd name="connsiteX7" fmla="*/ 3204262 w 3204262"/>
                  <a:gd name="connsiteY7" fmla="*/ 6281313 h 6281313"/>
                  <a:gd name="connsiteX8" fmla="*/ 1957242 w 3204262"/>
                  <a:gd name="connsiteY8" fmla="*/ 0 h 6281313"/>
                  <a:gd name="connsiteX9" fmla="*/ 560630 w 3204262"/>
                  <a:gd name="connsiteY9" fmla="*/ 17149 h 6281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04262" h="6281313">
                    <a:moveTo>
                      <a:pt x="560630" y="17149"/>
                    </a:moveTo>
                    <a:lnTo>
                      <a:pt x="182763" y="398353"/>
                    </a:lnTo>
                    <a:cubicBezTo>
                      <a:pt x="155427" y="425513"/>
                      <a:pt x="174811" y="462685"/>
                      <a:pt x="200870" y="479834"/>
                    </a:cubicBezTo>
                    <a:lnTo>
                      <a:pt x="1169590" y="1240325"/>
                    </a:lnTo>
                    <a:cubicBezTo>
                      <a:pt x="1225365" y="1290526"/>
                      <a:pt x="1247767" y="1294006"/>
                      <a:pt x="1196751" y="1330859"/>
                    </a:cubicBezTo>
                    <a:lnTo>
                      <a:pt x="28854" y="2082297"/>
                    </a:lnTo>
                    <a:cubicBezTo>
                      <a:pt x="-31855" y="2133600"/>
                      <a:pt x="17565" y="2211601"/>
                      <a:pt x="46961" y="2236206"/>
                    </a:cubicBezTo>
                    <a:lnTo>
                      <a:pt x="3204262" y="6281313"/>
                    </a:lnTo>
                    <a:cubicBezTo>
                      <a:pt x="2655239" y="4216117"/>
                      <a:pt x="2163365" y="2360471"/>
                      <a:pt x="1957242" y="0"/>
                    </a:cubicBezTo>
                    <a:lnTo>
                      <a:pt x="560630" y="17149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xmlns="" id="{31C3DC25-50C6-4235-92F0-B889597B18AD}"/>
                  </a:ext>
                </a:extLst>
              </p:cNvPr>
              <p:cNvSpPr/>
              <p:nvPr/>
            </p:nvSpPr>
            <p:spPr>
              <a:xfrm>
                <a:off x="939866" y="-18107"/>
                <a:ext cx="3251887" cy="6500388"/>
              </a:xfrm>
              <a:custGeom>
                <a:avLst/>
                <a:gdLst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49122 w 3247054"/>
                  <a:gd name="connsiteY0" fmla="*/ 27160 h 6500388"/>
                  <a:gd name="connsiteX1" fmla="*/ 177930 w 3247054"/>
                  <a:gd name="connsiteY1" fmla="*/ 398353 h 6500388"/>
                  <a:gd name="connsiteX2" fmla="*/ 196037 w 3247054"/>
                  <a:gd name="connsiteY2" fmla="*/ 479834 h 6500388"/>
                  <a:gd name="connsiteX3" fmla="*/ 1164757 w 3247054"/>
                  <a:gd name="connsiteY3" fmla="*/ 1240325 h 6500388"/>
                  <a:gd name="connsiteX4" fmla="*/ 1191918 w 3247054"/>
                  <a:gd name="connsiteY4" fmla="*/ 1330859 h 6500388"/>
                  <a:gd name="connsiteX5" fmla="*/ 24021 w 3247054"/>
                  <a:gd name="connsiteY5" fmla="*/ 2082297 h 6500388"/>
                  <a:gd name="connsiteX6" fmla="*/ 42128 w 3247054"/>
                  <a:gd name="connsiteY6" fmla="*/ 2236206 h 6500388"/>
                  <a:gd name="connsiteX7" fmla="*/ 3247054 w 3247054"/>
                  <a:gd name="connsiteY7" fmla="*/ 6500388 h 6500388"/>
                  <a:gd name="connsiteX8" fmla="*/ 1952409 w 3247054"/>
                  <a:gd name="connsiteY8" fmla="*/ 0 h 6500388"/>
                  <a:gd name="connsiteX9" fmla="*/ 549122 w 3247054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60630 w 3251887"/>
                  <a:gd name="connsiteY0" fmla="*/ 17149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60630 w 3251887"/>
                  <a:gd name="connsiteY9" fmla="*/ 17149 h 6500388"/>
                  <a:gd name="connsiteX0" fmla="*/ 560630 w 3251887"/>
                  <a:gd name="connsiteY0" fmla="*/ 17149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60630 w 3251887"/>
                  <a:gd name="connsiteY9" fmla="*/ 17149 h 6500388"/>
                  <a:gd name="connsiteX0" fmla="*/ 560630 w 3251887"/>
                  <a:gd name="connsiteY0" fmla="*/ 17149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60630 w 3251887"/>
                  <a:gd name="connsiteY9" fmla="*/ 17149 h 650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51887" h="6500388">
                    <a:moveTo>
                      <a:pt x="560630" y="17149"/>
                    </a:moveTo>
                    <a:lnTo>
                      <a:pt x="182763" y="398353"/>
                    </a:lnTo>
                    <a:cubicBezTo>
                      <a:pt x="155427" y="425513"/>
                      <a:pt x="174811" y="462685"/>
                      <a:pt x="200870" y="479834"/>
                    </a:cubicBezTo>
                    <a:lnTo>
                      <a:pt x="1169590" y="1240325"/>
                    </a:lnTo>
                    <a:cubicBezTo>
                      <a:pt x="1225365" y="1290526"/>
                      <a:pt x="1247767" y="1294006"/>
                      <a:pt x="1196751" y="1330859"/>
                    </a:cubicBezTo>
                    <a:lnTo>
                      <a:pt x="28854" y="2082297"/>
                    </a:lnTo>
                    <a:cubicBezTo>
                      <a:pt x="-31855" y="2133600"/>
                      <a:pt x="17565" y="2211601"/>
                      <a:pt x="46961" y="2236206"/>
                    </a:cubicBezTo>
                    <a:lnTo>
                      <a:pt x="3251887" y="6500388"/>
                    </a:lnTo>
                    <a:cubicBezTo>
                      <a:pt x="2667939" y="4352642"/>
                      <a:pt x="2188765" y="2519221"/>
                      <a:pt x="1957242" y="0"/>
                    </a:cubicBezTo>
                    <a:lnTo>
                      <a:pt x="560630" y="1714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xmlns="" id="{46204879-FED2-4A40-9FE3-06FC2B5DA360}"/>
                </a:ext>
              </a:extLst>
            </p:cNvPr>
            <p:cNvGrpSpPr/>
            <p:nvPr/>
          </p:nvGrpSpPr>
          <p:grpSpPr>
            <a:xfrm flipH="1">
              <a:off x="4363880" y="-18107"/>
              <a:ext cx="3284106" cy="6500388"/>
              <a:chOff x="1060047" y="134293"/>
              <a:chExt cx="3284106" cy="6500388"/>
            </a:xfrm>
          </p:grpSpPr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xmlns="" id="{18625E46-736A-416B-8E86-15F5428CA157}"/>
                  </a:ext>
                </a:extLst>
              </p:cNvPr>
              <p:cNvSpPr/>
              <p:nvPr/>
            </p:nvSpPr>
            <p:spPr>
              <a:xfrm>
                <a:off x="1060047" y="243830"/>
                <a:ext cx="3204262" cy="6281313"/>
              </a:xfrm>
              <a:custGeom>
                <a:avLst/>
                <a:gdLst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49122 w 3247054"/>
                  <a:gd name="connsiteY0" fmla="*/ 27160 h 6500388"/>
                  <a:gd name="connsiteX1" fmla="*/ 177930 w 3247054"/>
                  <a:gd name="connsiteY1" fmla="*/ 398353 h 6500388"/>
                  <a:gd name="connsiteX2" fmla="*/ 196037 w 3247054"/>
                  <a:gd name="connsiteY2" fmla="*/ 479834 h 6500388"/>
                  <a:gd name="connsiteX3" fmla="*/ 1164757 w 3247054"/>
                  <a:gd name="connsiteY3" fmla="*/ 1240325 h 6500388"/>
                  <a:gd name="connsiteX4" fmla="*/ 1191918 w 3247054"/>
                  <a:gd name="connsiteY4" fmla="*/ 1330859 h 6500388"/>
                  <a:gd name="connsiteX5" fmla="*/ 24021 w 3247054"/>
                  <a:gd name="connsiteY5" fmla="*/ 2082297 h 6500388"/>
                  <a:gd name="connsiteX6" fmla="*/ 42128 w 3247054"/>
                  <a:gd name="connsiteY6" fmla="*/ 2236206 h 6500388"/>
                  <a:gd name="connsiteX7" fmla="*/ 3247054 w 3247054"/>
                  <a:gd name="connsiteY7" fmla="*/ 6500388 h 6500388"/>
                  <a:gd name="connsiteX8" fmla="*/ 1952409 w 3247054"/>
                  <a:gd name="connsiteY8" fmla="*/ 0 h 6500388"/>
                  <a:gd name="connsiteX9" fmla="*/ 549122 w 3247054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60630 w 3251887"/>
                  <a:gd name="connsiteY0" fmla="*/ 17149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60630 w 3251887"/>
                  <a:gd name="connsiteY9" fmla="*/ 17149 h 6500388"/>
                  <a:gd name="connsiteX0" fmla="*/ 560630 w 3204262"/>
                  <a:gd name="connsiteY0" fmla="*/ 17149 h 6281313"/>
                  <a:gd name="connsiteX1" fmla="*/ 182763 w 3204262"/>
                  <a:gd name="connsiteY1" fmla="*/ 398353 h 6281313"/>
                  <a:gd name="connsiteX2" fmla="*/ 200870 w 3204262"/>
                  <a:gd name="connsiteY2" fmla="*/ 479834 h 6281313"/>
                  <a:gd name="connsiteX3" fmla="*/ 1169590 w 3204262"/>
                  <a:gd name="connsiteY3" fmla="*/ 1240325 h 6281313"/>
                  <a:gd name="connsiteX4" fmla="*/ 1196751 w 3204262"/>
                  <a:gd name="connsiteY4" fmla="*/ 1330859 h 6281313"/>
                  <a:gd name="connsiteX5" fmla="*/ 28854 w 3204262"/>
                  <a:gd name="connsiteY5" fmla="*/ 2082297 h 6281313"/>
                  <a:gd name="connsiteX6" fmla="*/ 46961 w 3204262"/>
                  <a:gd name="connsiteY6" fmla="*/ 2236206 h 6281313"/>
                  <a:gd name="connsiteX7" fmla="*/ 3204262 w 3204262"/>
                  <a:gd name="connsiteY7" fmla="*/ 6281313 h 6281313"/>
                  <a:gd name="connsiteX8" fmla="*/ 1957242 w 3204262"/>
                  <a:gd name="connsiteY8" fmla="*/ 0 h 6281313"/>
                  <a:gd name="connsiteX9" fmla="*/ 560630 w 3204262"/>
                  <a:gd name="connsiteY9" fmla="*/ 17149 h 6281313"/>
                  <a:gd name="connsiteX0" fmla="*/ 560630 w 3204262"/>
                  <a:gd name="connsiteY0" fmla="*/ 17149 h 6281313"/>
                  <a:gd name="connsiteX1" fmla="*/ 182763 w 3204262"/>
                  <a:gd name="connsiteY1" fmla="*/ 398353 h 6281313"/>
                  <a:gd name="connsiteX2" fmla="*/ 200870 w 3204262"/>
                  <a:gd name="connsiteY2" fmla="*/ 479834 h 6281313"/>
                  <a:gd name="connsiteX3" fmla="*/ 1169590 w 3204262"/>
                  <a:gd name="connsiteY3" fmla="*/ 1240325 h 6281313"/>
                  <a:gd name="connsiteX4" fmla="*/ 1196751 w 3204262"/>
                  <a:gd name="connsiteY4" fmla="*/ 1330859 h 6281313"/>
                  <a:gd name="connsiteX5" fmla="*/ 28854 w 3204262"/>
                  <a:gd name="connsiteY5" fmla="*/ 2082297 h 6281313"/>
                  <a:gd name="connsiteX6" fmla="*/ 46961 w 3204262"/>
                  <a:gd name="connsiteY6" fmla="*/ 2236206 h 6281313"/>
                  <a:gd name="connsiteX7" fmla="*/ 3204262 w 3204262"/>
                  <a:gd name="connsiteY7" fmla="*/ 6281313 h 6281313"/>
                  <a:gd name="connsiteX8" fmla="*/ 1957242 w 3204262"/>
                  <a:gd name="connsiteY8" fmla="*/ 0 h 6281313"/>
                  <a:gd name="connsiteX9" fmla="*/ 560630 w 3204262"/>
                  <a:gd name="connsiteY9" fmla="*/ 17149 h 6281313"/>
                  <a:gd name="connsiteX0" fmla="*/ 560630 w 3204262"/>
                  <a:gd name="connsiteY0" fmla="*/ 17149 h 6281313"/>
                  <a:gd name="connsiteX1" fmla="*/ 182763 w 3204262"/>
                  <a:gd name="connsiteY1" fmla="*/ 398353 h 6281313"/>
                  <a:gd name="connsiteX2" fmla="*/ 200870 w 3204262"/>
                  <a:gd name="connsiteY2" fmla="*/ 479834 h 6281313"/>
                  <a:gd name="connsiteX3" fmla="*/ 1169590 w 3204262"/>
                  <a:gd name="connsiteY3" fmla="*/ 1240325 h 6281313"/>
                  <a:gd name="connsiteX4" fmla="*/ 1196751 w 3204262"/>
                  <a:gd name="connsiteY4" fmla="*/ 1330859 h 6281313"/>
                  <a:gd name="connsiteX5" fmla="*/ 28854 w 3204262"/>
                  <a:gd name="connsiteY5" fmla="*/ 2082297 h 6281313"/>
                  <a:gd name="connsiteX6" fmla="*/ 46961 w 3204262"/>
                  <a:gd name="connsiteY6" fmla="*/ 2236206 h 6281313"/>
                  <a:gd name="connsiteX7" fmla="*/ 3204262 w 3204262"/>
                  <a:gd name="connsiteY7" fmla="*/ 6281313 h 6281313"/>
                  <a:gd name="connsiteX8" fmla="*/ 1957242 w 3204262"/>
                  <a:gd name="connsiteY8" fmla="*/ 0 h 6281313"/>
                  <a:gd name="connsiteX9" fmla="*/ 560630 w 3204262"/>
                  <a:gd name="connsiteY9" fmla="*/ 17149 h 6281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04262" h="6281313">
                    <a:moveTo>
                      <a:pt x="560630" y="17149"/>
                    </a:moveTo>
                    <a:lnTo>
                      <a:pt x="182763" y="398353"/>
                    </a:lnTo>
                    <a:cubicBezTo>
                      <a:pt x="155427" y="425513"/>
                      <a:pt x="174811" y="462685"/>
                      <a:pt x="200870" y="479834"/>
                    </a:cubicBezTo>
                    <a:lnTo>
                      <a:pt x="1169590" y="1240325"/>
                    </a:lnTo>
                    <a:cubicBezTo>
                      <a:pt x="1225365" y="1290526"/>
                      <a:pt x="1247767" y="1294006"/>
                      <a:pt x="1196751" y="1330859"/>
                    </a:cubicBezTo>
                    <a:lnTo>
                      <a:pt x="28854" y="2082297"/>
                    </a:lnTo>
                    <a:cubicBezTo>
                      <a:pt x="-31855" y="2133600"/>
                      <a:pt x="17565" y="2211601"/>
                      <a:pt x="46961" y="2236206"/>
                    </a:cubicBezTo>
                    <a:lnTo>
                      <a:pt x="3204262" y="6281313"/>
                    </a:lnTo>
                    <a:cubicBezTo>
                      <a:pt x="2655239" y="4216117"/>
                      <a:pt x="2163365" y="2360471"/>
                      <a:pt x="1957242" y="0"/>
                    </a:cubicBezTo>
                    <a:lnTo>
                      <a:pt x="560630" y="17149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xmlns="" id="{72D99AC6-2B67-46D9-9AF4-E384F0FD3C61}"/>
                  </a:ext>
                </a:extLst>
              </p:cNvPr>
              <p:cNvSpPr/>
              <p:nvPr/>
            </p:nvSpPr>
            <p:spPr>
              <a:xfrm>
                <a:off x="1092266" y="134293"/>
                <a:ext cx="3251887" cy="6500388"/>
              </a:xfrm>
              <a:custGeom>
                <a:avLst/>
                <a:gdLst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49122 w 3247054"/>
                  <a:gd name="connsiteY0" fmla="*/ 27160 h 6500388"/>
                  <a:gd name="connsiteX1" fmla="*/ 177930 w 3247054"/>
                  <a:gd name="connsiteY1" fmla="*/ 398353 h 6500388"/>
                  <a:gd name="connsiteX2" fmla="*/ 196037 w 3247054"/>
                  <a:gd name="connsiteY2" fmla="*/ 479834 h 6500388"/>
                  <a:gd name="connsiteX3" fmla="*/ 1164757 w 3247054"/>
                  <a:gd name="connsiteY3" fmla="*/ 1240325 h 6500388"/>
                  <a:gd name="connsiteX4" fmla="*/ 1191918 w 3247054"/>
                  <a:gd name="connsiteY4" fmla="*/ 1330859 h 6500388"/>
                  <a:gd name="connsiteX5" fmla="*/ 24021 w 3247054"/>
                  <a:gd name="connsiteY5" fmla="*/ 2082297 h 6500388"/>
                  <a:gd name="connsiteX6" fmla="*/ 42128 w 3247054"/>
                  <a:gd name="connsiteY6" fmla="*/ 2236206 h 6500388"/>
                  <a:gd name="connsiteX7" fmla="*/ 3247054 w 3247054"/>
                  <a:gd name="connsiteY7" fmla="*/ 6500388 h 6500388"/>
                  <a:gd name="connsiteX8" fmla="*/ 1952409 w 3247054"/>
                  <a:gd name="connsiteY8" fmla="*/ 0 h 6500388"/>
                  <a:gd name="connsiteX9" fmla="*/ 549122 w 3247054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60630 w 3251887"/>
                  <a:gd name="connsiteY0" fmla="*/ 17149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60630 w 3251887"/>
                  <a:gd name="connsiteY9" fmla="*/ 17149 h 6500388"/>
                  <a:gd name="connsiteX0" fmla="*/ 560630 w 3251887"/>
                  <a:gd name="connsiteY0" fmla="*/ 17149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60630 w 3251887"/>
                  <a:gd name="connsiteY9" fmla="*/ 17149 h 6500388"/>
                  <a:gd name="connsiteX0" fmla="*/ 560630 w 3251887"/>
                  <a:gd name="connsiteY0" fmla="*/ 17149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60630 w 3251887"/>
                  <a:gd name="connsiteY9" fmla="*/ 17149 h 650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51887" h="6500388">
                    <a:moveTo>
                      <a:pt x="560630" y="17149"/>
                    </a:moveTo>
                    <a:lnTo>
                      <a:pt x="182763" y="398353"/>
                    </a:lnTo>
                    <a:cubicBezTo>
                      <a:pt x="155427" y="425513"/>
                      <a:pt x="174811" y="462685"/>
                      <a:pt x="200870" y="479834"/>
                    </a:cubicBezTo>
                    <a:lnTo>
                      <a:pt x="1169590" y="1240325"/>
                    </a:lnTo>
                    <a:cubicBezTo>
                      <a:pt x="1225365" y="1290526"/>
                      <a:pt x="1247767" y="1294006"/>
                      <a:pt x="1196751" y="1330859"/>
                    </a:cubicBezTo>
                    <a:lnTo>
                      <a:pt x="28854" y="2082297"/>
                    </a:lnTo>
                    <a:cubicBezTo>
                      <a:pt x="-31855" y="2133600"/>
                      <a:pt x="17565" y="2211601"/>
                      <a:pt x="46961" y="2236206"/>
                    </a:cubicBezTo>
                    <a:lnTo>
                      <a:pt x="3251887" y="6500388"/>
                    </a:lnTo>
                    <a:cubicBezTo>
                      <a:pt x="2667939" y="4352642"/>
                      <a:pt x="2188765" y="2519221"/>
                      <a:pt x="1957242" y="0"/>
                    </a:cubicBezTo>
                    <a:lnTo>
                      <a:pt x="560630" y="1714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xmlns="" id="{92CF519B-F6F6-4305-95C5-4D1D50922726}"/>
                </a:ext>
              </a:extLst>
            </p:cNvPr>
            <p:cNvGrpSpPr/>
            <p:nvPr/>
          </p:nvGrpSpPr>
          <p:grpSpPr>
            <a:xfrm>
              <a:off x="753139" y="-50052"/>
              <a:ext cx="2660463" cy="5621832"/>
              <a:chOff x="925903" y="-56577"/>
              <a:chExt cx="2660463" cy="5621832"/>
            </a:xfrm>
          </p:grpSpPr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xmlns="" id="{A9EF1A7C-1142-403F-8322-6FE83C6267B3}"/>
                  </a:ext>
                </a:extLst>
              </p:cNvPr>
              <p:cNvGrpSpPr/>
              <p:nvPr/>
            </p:nvGrpSpPr>
            <p:grpSpPr>
              <a:xfrm rot="10228926">
                <a:off x="2345152" y="4256160"/>
                <a:ext cx="1127545" cy="1309095"/>
                <a:chOff x="4802271" y="1897244"/>
                <a:chExt cx="492910" cy="572275"/>
              </a:xfrm>
            </p:grpSpPr>
            <p:sp>
              <p:nvSpPr>
                <p:cNvPr id="135" name="Rectangle 8">
                  <a:extLst>
                    <a:ext uri="{FF2B5EF4-FFF2-40B4-BE49-F238E27FC236}">
                      <a16:creationId xmlns:a16="http://schemas.microsoft.com/office/drawing/2014/main" xmlns="" id="{7D39375B-2B62-4DE1-B346-31A190C79307}"/>
                    </a:ext>
                  </a:extLst>
                </p:cNvPr>
                <p:cNvSpPr/>
                <p:nvPr/>
              </p:nvSpPr>
              <p:spPr>
                <a:xfrm rot="11220000">
                  <a:off x="4802271" y="1897244"/>
                  <a:ext cx="341441" cy="57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473" h="775132">
                      <a:moveTo>
                        <a:pt x="401001" y="0"/>
                      </a:moveTo>
                      <a:lnTo>
                        <a:pt x="462201" y="0"/>
                      </a:lnTo>
                      <a:lnTo>
                        <a:pt x="462202" y="601175"/>
                      </a:lnTo>
                      <a:lnTo>
                        <a:pt x="462473" y="601187"/>
                      </a:lnTo>
                      <a:lnTo>
                        <a:pt x="462202" y="604277"/>
                      </a:lnTo>
                      <a:lnTo>
                        <a:pt x="462201" y="612000"/>
                      </a:lnTo>
                      <a:lnTo>
                        <a:pt x="461523" y="612000"/>
                      </a:lnTo>
                      <a:cubicBezTo>
                        <a:pt x="456162" y="675114"/>
                        <a:pt x="453746" y="748270"/>
                        <a:pt x="392546" y="770377"/>
                      </a:cubicBezTo>
                      <a:cubicBezTo>
                        <a:pt x="292280" y="799787"/>
                        <a:pt x="77213" y="684479"/>
                        <a:pt x="0" y="651700"/>
                      </a:cubicBezTo>
                      <a:lnTo>
                        <a:pt x="20368" y="598081"/>
                      </a:lnTo>
                      <a:cubicBezTo>
                        <a:pt x="130899" y="631017"/>
                        <a:pt x="313896" y="720128"/>
                        <a:pt x="370989" y="709586"/>
                      </a:cubicBezTo>
                      <a:cubicBezTo>
                        <a:pt x="401045" y="687002"/>
                        <a:pt x="394312" y="666925"/>
                        <a:pt x="400233" y="598442"/>
                      </a:cubicBezTo>
                      <a:lnTo>
                        <a:pt x="401001" y="598476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36" name="Oval 16">
                  <a:extLst>
                    <a:ext uri="{FF2B5EF4-FFF2-40B4-BE49-F238E27FC236}">
                      <a16:creationId xmlns:a16="http://schemas.microsoft.com/office/drawing/2014/main" xmlns="" id="{D73B280D-6AC1-4D44-B325-CC40B083DC88}"/>
                    </a:ext>
                  </a:extLst>
                </p:cNvPr>
                <p:cNvSpPr/>
                <p:nvPr/>
              </p:nvSpPr>
              <p:spPr>
                <a:xfrm rot="2337237">
                  <a:off x="5134487" y="1994694"/>
                  <a:ext cx="160694" cy="122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56" h="166388">
                      <a:moveTo>
                        <a:pt x="193289" y="142021"/>
                      </a:moveTo>
                      <a:cubicBezTo>
                        <a:pt x="178234" y="157076"/>
                        <a:pt x="157435" y="166388"/>
                        <a:pt x="134462" y="166388"/>
                      </a:cubicBezTo>
                      <a:cubicBezTo>
                        <a:pt x="112031" y="166388"/>
                        <a:pt x="91674" y="157511"/>
                        <a:pt x="76905" y="142878"/>
                      </a:cubicBezTo>
                      <a:lnTo>
                        <a:pt x="14686" y="153039"/>
                      </a:lnTo>
                      <a:lnTo>
                        <a:pt x="0" y="63111"/>
                      </a:lnTo>
                      <a:lnTo>
                        <a:pt x="57209" y="53768"/>
                      </a:lnTo>
                      <a:cubicBezTo>
                        <a:pt x="68633" y="22251"/>
                        <a:pt x="98949" y="0"/>
                        <a:pt x="134462" y="0"/>
                      </a:cubicBezTo>
                      <a:cubicBezTo>
                        <a:pt x="180409" y="0"/>
                        <a:pt x="217656" y="37247"/>
                        <a:pt x="217656" y="83194"/>
                      </a:cubicBezTo>
                      <a:cubicBezTo>
                        <a:pt x="217656" y="106167"/>
                        <a:pt x="208344" y="126966"/>
                        <a:pt x="193289" y="142021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9FBB470A-DAAE-4CED-9FB0-A05250A2170B}"/>
                  </a:ext>
                </a:extLst>
              </p:cNvPr>
              <p:cNvGrpSpPr/>
              <p:nvPr/>
            </p:nvGrpSpPr>
            <p:grpSpPr>
              <a:xfrm rot="11371074" flipH="1">
                <a:off x="1007927" y="4256160"/>
                <a:ext cx="1127545" cy="1309095"/>
                <a:chOff x="4802271" y="1897244"/>
                <a:chExt cx="492910" cy="572275"/>
              </a:xfrm>
            </p:grpSpPr>
            <p:sp>
              <p:nvSpPr>
                <p:cNvPr id="133" name="Rectangle 8">
                  <a:extLst>
                    <a:ext uri="{FF2B5EF4-FFF2-40B4-BE49-F238E27FC236}">
                      <a16:creationId xmlns:a16="http://schemas.microsoft.com/office/drawing/2014/main" xmlns="" id="{D5836B69-B984-4B80-B719-3D261F2E8C4F}"/>
                    </a:ext>
                  </a:extLst>
                </p:cNvPr>
                <p:cNvSpPr/>
                <p:nvPr/>
              </p:nvSpPr>
              <p:spPr>
                <a:xfrm rot="11220000">
                  <a:off x="4802271" y="1897244"/>
                  <a:ext cx="341441" cy="57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473" h="775132">
                      <a:moveTo>
                        <a:pt x="401001" y="0"/>
                      </a:moveTo>
                      <a:lnTo>
                        <a:pt x="462201" y="0"/>
                      </a:lnTo>
                      <a:lnTo>
                        <a:pt x="462202" y="601175"/>
                      </a:lnTo>
                      <a:lnTo>
                        <a:pt x="462473" y="601187"/>
                      </a:lnTo>
                      <a:lnTo>
                        <a:pt x="462202" y="604277"/>
                      </a:lnTo>
                      <a:lnTo>
                        <a:pt x="462201" y="612000"/>
                      </a:lnTo>
                      <a:lnTo>
                        <a:pt x="461523" y="612000"/>
                      </a:lnTo>
                      <a:cubicBezTo>
                        <a:pt x="456162" y="675114"/>
                        <a:pt x="453746" y="748270"/>
                        <a:pt x="392546" y="770377"/>
                      </a:cubicBezTo>
                      <a:cubicBezTo>
                        <a:pt x="292280" y="799787"/>
                        <a:pt x="77213" y="684479"/>
                        <a:pt x="0" y="651700"/>
                      </a:cubicBezTo>
                      <a:lnTo>
                        <a:pt x="20368" y="598081"/>
                      </a:lnTo>
                      <a:cubicBezTo>
                        <a:pt x="130899" y="631017"/>
                        <a:pt x="313896" y="720128"/>
                        <a:pt x="370989" y="709586"/>
                      </a:cubicBezTo>
                      <a:cubicBezTo>
                        <a:pt x="401045" y="687002"/>
                        <a:pt x="394312" y="666925"/>
                        <a:pt x="400233" y="598442"/>
                      </a:cubicBezTo>
                      <a:lnTo>
                        <a:pt x="401001" y="598476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34" name="Oval 16">
                  <a:extLst>
                    <a:ext uri="{FF2B5EF4-FFF2-40B4-BE49-F238E27FC236}">
                      <a16:creationId xmlns:a16="http://schemas.microsoft.com/office/drawing/2014/main" xmlns="" id="{6DC883E0-07CB-41C3-922E-894B4754CC09}"/>
                    </a:ext>
                  </a:extLst>
                </p:cNvPr>
                <p:cNvSpPr/>
                <p:nvPr/>
              </p:nvSpPr>
              <p:spPr>
                <a:xfrm rot="2337237">
                  <a:off x="5134487" y="1994694"/>
                  <a:ext cx="160694" cy="122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56" h="166388">
                      <a:moveTo>
                        <a:pt x="193289" y="142021"/>
                      </a:moveTo>
                      <a:cubicBezTo>
                        <a:pt x="178234" y="157076"/>
                        <a:pt x="157435" y="166388"/>
                        <a:pt x="134462" y="166388"/>
                      </a:cubicBezTo>
                      <a:cubicBezTo>
                        <a:pt x="112031" y="166388"/>
                        <a:pt x="91674" y="157511"/>
                        <a:pt x="76905" y="142878"/>
                      </a:cubicBezTo>
                      <a:lnTo>
                        <a:pt x="14686" y="153039"/>
                      </a:lnTo>
                      <a:lnTo>
                        <a:pt x="0" y="63111"/>
                      </a:lnTo>
                      <a:lnTo>
                        <a:pt x="57209" y="53768"/>
                      </a:lnTo>
                      <a:cubicBezTo>
                        <a:pt x="68633" y="22251"/>
                        <a:pt x="98949" y="0"/>
                        <a:pt x="134462" y="0"/>
                      </a:cubicBezTo>
                      <a:cubicBezTo>
                        <a:pt x="180409" y="0"/>
                        <a:pt x="217656" y="37247"/>
                        <a:pt x="217656" y="83194"/>
                      </a:cubicBezTo>
                      <a:cubicBezTo>
                        <a:pt x="217656" y="106167"/>
                        <a:pt x="208344" y="126966"/>
                        <a:pt x="193289" y="142021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xmlns="" id="{DD3B9376-1528-4123-A614-A15118352CCE}"/>
                  </a:ext>
                </a:extLst>
              </p:cNvPr>
              <p:cNvSpPr/>
              <p:nvPr/>
            </p:nvSpPr>
            <p:spPr>
              <a:xfrm rot="10800000">
                <a:off x="2186635" y="-56577"/>
                <a:ext cx="643214" cy="2504922"/>
              </a:xfrm>
              <a:custGeom>
                <a:avLst/>
                <a:gdLst>
                  <a:gd name="connsiteX0" fmla="*/ 216501 w 643214"/>
                  <a:gd name="connsiteY0" fmla="*/ 2504922 h 2504922"/>
                  <a:gd name="connsiteX1" fmla="*/ 0 w 643214"/>
                  <a:gd name="connsiteY1" fmla="*/ 2504922 h 2504922"/>
                  <a:gd name="connsiteX2" fmla="*/ 161536 w 643214"/>
                  <a:gd name="connsiteY2" fmla="*/ 2023432 h 2504922"/>
                  <a:gd name="connsiteX3" fmla="*/ 441068 w 643214"/>
                  <a:gd name="connsiteY3" fmla="*/ 787787 h 2504922"/>
                  <a:gd name="connsiteX4" fmla="*/ 448805 w 643214"/>
                  <a:gd name="connsiteY4" fmla="*/ 34502 h 2504922"/>
                  <a:gd name="connsiteX5" fmla="*/ 448786 w 643214"/>
                  <a:gd name="connsiteY5" fmla="*/ 34443 h 2504922"/>
                  <a:gd name="connsiteX6" fmla="*/ 641908 w 643214"/>
                  <a:gd name="connsiteY6" fmla="*/ 0 h 2504922"/>
                  <a:gd name="connsiteX7" fmla="*/ 642457 w 643214"/>
                  <a:gd name="connsiteY7" fmla="*/ 28564 h 2504922"/>
                  <a:gd name="connsiteX8" fmla="*/ 555351 w 643214"/>
                  <a:gd name="connsiteY8" fmla="*/ 1233242 h 2504922"/>
                  <a:gd name="connsiteX9" fmla="*/ 315478 w 643214"/>
                  <a:gd name="connsiteY9" fmla="*/ 2204996 h 2504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3214" h="2504922">
                    <a:moveTo>
                      <a:pt x="216501" y="2504922"/>
                    </a:moveTo>
                    <a:lnTo>
                      <a:pt x="0" y="2504922"/>
                    </a:lnTo>
                    <a:lnTo>
                      <a:pt x="161536" y="2023432"/>
                    </a:lnTo>
                    <a:cubicBezTo>
                      <a:pt x="283541" y="1633302"/>
                      <a:pt x="386241" y="1228986"/>
                      <a:pt x="441068" y="787787"/>
                    </a:cubicBezTo>
                    <a:cubicBezTo>
                      <a:pt x="467417" y="575523"/>
                      <a:pt x="463617" y="136249"/>
                      <a:pt x="448805" y="34502"/>
                    </a:cubicBezTo>
                    <a:lnTo>
                      <a:pt x="448786" y="34443"/>
                    </a:lnTo>
                    <a:lnTo>
                      <a:pt x="641908" y="0"/>
                    </a:lnTo>
                    <a:lnTo>
                      <a:pt x="642457" y="28564"/>
                    </a:lnTo>
                    <a:cubicBezTo>
                      <a:pt x="644706" y="175329"/>
                      <a:pt x="647915" y="790092"/>
                      <a:pt x="555351" y="1233242"/>
                    </a:cubicBezTo>
                    <a:cubicBezTo>
                      <a:pt x="493961" y="1573719"/>
                      <a:pt x="411723" y="1895841"/>
                      <a:pt x="315478" y="220499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4780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pic>
            <p:nvPicPr>
              <p:cNvPr id="132" name="Graphic 131">
                <a:extLst>
                  <a:ext uri="{FF2B5EF4-FFF2-40B4-BE49-F238E27FC236}">
                    <a16:creationId xmlns:a16="http://schemas.microsoft.com/office/drawing/2014/main" xmlns="" id="{376C61D1-775A-41DB-84D3-09C24156F3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925903" y="2257689"/>
                <a:ext cx="2660463" cy="2037959"/>
              </a:xfrm>
              <a:prstGeom prst="rect">
                <a:avLst/>
              </a:prstGeom>
            </p:spPr>
          </p:pic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xmlns="" id="{27358683-7192-4186-B383-EB28E2B761A9}"/>
                </a:ext>
              </a:extLst>
            </p:cNvPr>
            <p:cNvGrpSpPr/>
            <p:nvPr/>
          </p:nvGrpSpPr>
          <p:grpSpPr>
            <a:xfrm>
              <a:off x="5655344" y="0"/>
              <a:ext cx="1325557" cy="5965066"/>
              <a:chOff x="5655344" y="0"/>
              <a:chExt cx="1325557" cy="5965066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xmlns="" id="{FD1B5B64-9251-472F-B3F0-B43C9F743801}"/>
                  </a:ext>
                </a:extLst>
              </p:cNvPr>
              <p:cNvGrpSpPr/>
              <p:nvPr/>
            </p:nvGrpSpPr>
            <p:grpSpPr>
              <a:xfrm>
                <a:off x="5655344" y="4480259"/>
                <a:ext cx="1212531" cy="1484807"/>
                <a:chOff x="5655344" y="4480259"/>
                <a:chExt cx="1212531" cy="148480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D51FBB94-1B7E-408A-B3FC-326AF513D448}"/>
                    </a:ext>
                  </a:extLst>
                </p:cNvPr>
                <p:cNvSpPr/>
                <p:nvPr/>
              </p:nvSpPr>
              <p:spPr>
                <a:xfrm rot="536029">
                  <a:off x="6343989" y="4480259"/>
                  <a:ext cx="163022" cy="3161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xmlns="" id="{9207B422-B706-4A32-8256-DEAB11514EFB}"/>
                    </a:ext>
                  </a:extLst>
                </p:cNvPr>
                <p:cNvGrpSpPr/>
                <p:nvPr/>
              </p:nvGrpSpPr>
              <p:grpSpPr>
                <a:xfrm rot="11700000">
                  <a:off x="5655344" y="4752535"/>
                  <a:ext cx="1212531" cy="1212531"/>
                  <a:chOff x="7123973" y="1204727"/>
                  <a:chExt cx="252497" cy="252497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xmlns="" id="{731A7488-AB70-4563-9598-99B060789856}"/>
                      </a:ext>
                    </a:extLst>
                  </p:cNvPr>
                  <p:cNvGrpSpPr/>
                  <p:nvPr/>
                </p:nvGrpSpPr>
                <p:grpSpPr>
                  <a:xfrm>
                    <a:off x="7123973" y="1204727"/>
                    <a:ext cx="252497" cy="252497"/>
                    <a:chOff x="4915373" y="1633391"/>
                    <a:chExt cx="342000" cy="342000"/>
                  </a:xfrm>
                </p:grpSpPr>
                <p:sp>
                  <p:nvSpPr>
                    <p:cNvPr id="145" name="Oval 144">
                      <a:extLst>
                        <a:ext uri="{FF2B5EF4-FFF2-40B4-BE49-F238E27FC236}">
                          <a16:creationId xmlns:a16="http://schemas.microsoft.com/office/drawing/2014/main" xmlns="" id="{62B9DD17-F0C9-4D6B-99DB-D5F9C22E52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15373" y="1633391"/>
                      <a:ext cx="342000" cy="342000"/>
                    </a:xfrm>
                    <a:prstGeom prst="ellipse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146" name="Oval 145">
                      <a:extLst>
                        <a:ext uri="{FF2B5EF4-FFF2-40B4-BE49-F238E27FC236}">
                          <a16:creationId xmlns:a16="http://schemas.microsoft.com/office/drawing/2014/main" xmlns="" id="{435DFCB8-9C43-48BC-9BDA-6B4C563711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32040" y="1666488"/>
                      <a:ext cx="295795" cy="295795"/>
                    </a:xfrm>
                    <a:prstGeom prst="ellipse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147" name="Oval 146">
                      <a:extLst>
                        <a:ext uri="{FF2B5EF4-FFF2-40B4-BE49-F238E27FC236}">
                          <a16:creationId xmlns:a16="http://schemas.microsoft.com/office/drawing/2014/main" xmlns="" id="{6436AA8E-DFDF-4802-A60A-9AC6B92BA0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70613" y="1724593"/>
                      <a:ext cx="207640" cy="207640"/>
                    </a:xfrm>
                    <a:prstGeom prst="ellipse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158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</p:grpSp>
              <p:sp>
                <p:nvSpPr>
                  <p:cNvPr id="143" name="Chord 142">
                    <a:extLst>
                      <a:ext uri="{FF2B5EF4-FFF2-40B4-BE49-F238E27FC236}">
                        <a16:creationId xmlns:a16="http://schemas.microsoft.com/office/drawing/2014/main" xmlns="" id="{5418E43C-1057-4103-96B4-C4E8267AD738}"/>
                      </a:ext>
                    </a:extLst>
                  </p:cNvPr>
                  <p:cNvSpPr/>
                  <p:nvPr/>
                </p:nvSpPr>
                <p:spPr>
                  <a:xfrm rot="20881907">
                    <a:off x="7167196" y="1276843"/>
                    <a:ext cx="152933" cy="152933"/>
                  </a:xfrm>
                  <a:prstGeom prst="chord">
                    <a:avLst>
                      <a:gd name="adj1" fmla="val 5070744"/>
                      <a:gd name="adj2" fmla="val 16200000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 dirty="0"/>
                  </a:p>
                </p:txBody>
              </p:sp>
              <p:sp>
                <p:nvSpPr>
                  <p:cNvPr id="144" name="Chord 143">
                    <a:extLst>
                      <a:ext uri="{FF2B5EF4-FFF2-40B4-BE49-F238E27FC236}">
                        <a16:creationId xmlns:a16="http://schemas.microsoft.com/office/drawing/2014/main" xmlns="" id="{433D0561-382F-4A04-BAAB-C7D0409CA79B}"/>
                      </a:ext>
                    </a:extLst>
                  </p:cNvPr>
                  <p:cNvSpPr/>
                  <p:nvPr/>
                </p:nvSpPr>
                <p:spPr>
                  <a:xfrm rot="20881907">
                    <a:off x="7167196" y="1276843"/>
                    <a:ext cx="152933" cy="152933"/>
                  </a:xfrm>
                  <a:prstGeom prst="chord">
                    <a:avLst>
                      <a:gd name="adj1" fmla="val 16204063"/>
                      <a:gd name="adj2" fmla="val 5391679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</p:grp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xmlns="" id="{71DA735F-1F72-4DAE-A71B-50C9C0D09B56}"/>
                  </a:ext>
                </a:extLst>
              </p:cNvPr>
              <p:cNvSpPr/>
              <p:nvPr/>
            </p:nvSpPr>
            <p:spPr>
              <a:xfrm rot="10800000">
                <a:off x="6332106" y="0"/>
                <a:ext cx="648795" cy="4657780"/>
              </a:xfrm>
              <a:custGeom>
                <a:avLst/>
                <a:gdLst>
                  <a:gd name="connsiteX0" fmla="*/ 216501 w 643214"/>
                  <a:gd name="connsiteY0" fmla="*/ 2504922 h 2504922"/>
                  <a:gd name="connsiteX1" fmla="*/ 0 w 643214"/>
                  <a:gd name="connsiteY1" fmla="*/ 2504922 h 2504922"/>
                  <a:gd name="connsiteX2" fmla="*/ 161536 w 643214"/>
                  <a:gd name="connsiteY2" fmla="*/ 2023432 h 2504922"/>
                  <a:gd name="connsiteX3" fmla="*/ 441068 w 643214"/>
                  <a:gd name="connsiteY3" fmla="*/ 787787 h 2504922"/>
                  <a:gd name="connsiteX4" fmla="*/ 448805 w 643214"/>
                  <a:gd name="connsiteY4" fmla="*/ 34502 h 2504922"/>
                  <a:gd name="connsiteX5" fmla="*/ 448786 w 643214"/>
                  <a:gd name="connsiteY5" fmla="*/ 34443 h 2504922"/>
                  <a:gd name="connsiteX6" fmla="*/ 641908 w 643214"/>
                  <a:gd name="connsiteY6" fmla="*/ 0 h 2504922"/>
                  <a:gd name="connsiteX7" fmla="*/ 642457 w 643214"/>
                  <a:gd name="connsiteY7" fmla="*/ 28564 h 2504922"/>
                  <a:gd name="connsiteX8" fmla="*/ 555351 w 643214"/>
                  <a:gd name="connsiteY8" fmla="*/ 1233242 h 2504922"/>
                  <a:gd name="connsiteX9" fmla="*/ 315478 w 643214"/>
                  <a:gd name="connsiteY9" fmla="*/ 2204996 h 2504922"/>
                  <a:gd name="connsiteX0" fmla="*/ 407001 w 643214"/>
                  <a:gd name="connsiteY0" fmla="*/ 4314672 h 4314672"/>
                  <a:gd name="connsiteX1" fmla="*/ 0 w 643214"/>
                  <a:gd name="connsiteY1" fmla="*/ 2504922 h 4314672"/>
                  <a:gd name="connsiteX2" fmla="*/ 161536 w 643214"/>
                  <a:gd name="connsiteY2" fmla="*/ 2023432 h 4314672"/>
                  <a:gd name="connsiteX3" fmla="*/ 441068 w 643214"/>
                  <a:gd name="connsiteY3" fmla="*/ 787787 h 4314672"/>
                  <a:gd name="connsiteX4" fmla="*/ 448805 w 643214"/>
                  <a:gd name="connsiteY4" fmla="*/ 34502 h 4314672"/>
                  <a:gd name="connsiteX5" fmla="*/ 448786 w 643214"/>
                  <a:gd name="connsiteY5" fmla="*/ 34443 h 4314672"/>
                  <a:gd name="connsiteX6" fmla="*/ 641908 w 643214"/>
                  <a:gd name="connsiteY6" fmla="*/ 0 h 4314672"/>
                  <a:gd name="connsiteX7" fmla="*/ 642457 w 643214"/>
                  <a:gd name="connsiteY7" fmla="*/ 28564 h 4314672"/>
                  <a:gd name="connsiteX8" fmla="*/ 555351 w 643214"/>
                  <a:gd name="connsiteY8" fmla="*/ 1233242 h 4314672"/>
                  <a:gd name="connsiteX9" fmla="*/ 315478 w 643214"/>
                  <a:gd name="connsiteY9" fmla="*/ 2204996 h 4314672"/>
                  <a:gd name="connsiteX10" fmla="*/ 407001 w 643214"/>
                  <a:gd name="connsiteY10" fmla="*/ 4314672 h 4314672"/>
                  <a:gd name="connsiteX0" fmla="*/ 245465 w 481678"/>
                  <a:gd name="connsiteY0" fmla="*/ 4314672 h 4409922"/>
                  <a:gd name="connsiteX1" fmla="*/ 28964 w 481678"/>
                  <a:gd name="connsiteY1" fmla="*/ 4409922 h 4409922"/>
                  <a:gd name="connsiteX2" fmla="*/ 0 w 481678"/>
                  <a:gd name="connsiteY2" fmla="*/ 2023432 h 4409922"/>
                  <a:gd name="connsiteX3" fmla="*/ 279532 w 481678"/>
                  <a:gd name="connsiteY3" fmla="*/ 787787 h 4409922"/>
                  <a:gd name="connsiteX4" fmla="*/ 287269 w 481678"/>
                  <a:gd name="connsiteY4" fmla="*/ 34502 h 4409922"/>
                  <a:gd name="connsiteX5" fmla="*/ 287250 w 481678"/>
                  <a:gd name="connsiteY5" fmla="*/ 34443 h 4409922"/>
                  <a:gd name="connsiteX6" fmla="*/ 480372 w 481678"/>
                  <a:gd name="connsiteY6" fmla="*/ 0 h 4409922"/>
                  <a:gd name="connsiteX7" fmla="*/ 480921 w 481678"/>
                  <a:gd name="connsiteY7" fmla="*/ 28564 h 4409922"/>
                  <a:gd name="connsiteX8" fmla="*/ 393815 w 481678"/>
                  <a:gd name="connsiteY8" fmla="*/ 1233242 h 4409922"/>
                  <a:gd name="connsiteX9" fmla="*/ 153942 w 481678"/>
                  <a:gd name="connsiteY9" fmla="*/ 2204996 h 4409922"/>
                  <a:gd name="connsiteX10" fmla="*/ 245465 w 481678"/>
                  <a:gd name="connsiteY10" fmla="*/ 4314672 h 4409922"/>
                  <a:gd name="connsiteX0" fmla="*/ 245465 w 481678"/>
                  <a:gd name="connsiteY0" fmla="*/ 4314672 h 4314672"/>
                  <a:gd name="connsiteX1" fmla="*/ 48014 w 481678"/>
                  <a:gd name="connsiteY1" fmla="*/ 4314672 h 4314672"/>
                  <a:gd name="connsiteX2" fmla="*/ 0 w 481678"/>
                  <a:gd name="connsiteY2" fmla="*/ 2023432 h 4314672"/>
                  <a:gd name="connsiteX3" fmla="*/ 279532 w 481678"/>
                  <a:gd name="connsiteY3" fmla="*/ 787787 h 4314672"/>
                  <a:gd name="connsiteX4" fmla="*/ 287269 w 481678"/>
                  <a:gd name="connsiteY4" fmla="*/ 34502 h 4314672"/>
                  <a:gd name="connsiteX5" fmla="*/ 287250 w 481678"/>
                  <a:gd name="connsiteY5" fmla="*/ 34443 h 4314672"/>
                  <a:gd name="connsiteX6" fmla="*/ 480372 w 481678"/>
                  <a:gd name="connsiteY6" fmla="*/ 0 h 4314672"/>
                  <a:gd name="connsiteX7" fmla="*/ 480921 w 481678"/>
                  <a:gd name="connsiteY7" fmla="*/ 28564 h 4314672"/>
                  <a:gd name="connsiteX8" fmla="*/ 393815 w 481678"/>
                  <a:gd name="connsiteY8" fmla="*/ 1233242 h 4314672"/>
                  <a:gd name="connsiteX9" fmla="*/ 153942 w 481678"/>
                  <a:gd name="connsiteY9" fmla="*/ 2204996 h 4314672"/>
                  <a:gd name="connsiteX10" fmla="*/ 245465 w 481678"/>
                  <a:gd name="connsiteY10" fmla="*/ 4314672 h 4314672"/>
                  <a:gd name="connsiteX0" fmla="*/ 341148 w 577361"/>
                  <a:gd name="connsiteY0" fmla="*/ 4314672 h 4314672"/>
                  <a:gd name="connsiteX1" fmla="*/ 143697 w 577361"/>
                  <a:gd name="connsiteY1" fmla="*/ 4314672 h 4314672"/>
                  <a:gd name="connsiteX2" fmla="*/ 95683 w 577361"/>
                  <a:gd name="connsiteY2" fmla="*/ 2023432 h 4314672"/>
                  <a:gd name="connsiteX3" fmla="*/ 375215 w 577361"/>
                  <a:gd name="connsiteY3" fmla="*/ 787787 h 4314672"/>
                  <a:gd name="connsiteX4" fmla="*/ 382952 w 577361"/>
                  <a:gd name="connsiteY4" fmla="*/ 34502 h 4314672"/>
                  <a:gd name="connsiteX5" fmla="*/ 382933 w 577361"/>
                  <a:gd name="connsiteY5" fmla="*/ 34443 h 4314672"/>
                  <a:gd name="connsiteX6" fmla="*/ 576055 w 577361"/>
                  <a:gd name="connsiteY6" fmla="*/ 0 h 4314672"/>
                  <a:gd name="connsiteX7" fmla="*/ 576604 w 577361"/>
                  <a:gd name="connsiteY7" fmla="*/ 28564 h 4314672"/>
                  <a:gd name="connsiteX8" fmla="*/ 489498 w 577361"/>
                  <a:gd name="connsiteY8" fmla="*/ 1233242 h 4314672"/>
                  <a:gd name="connsiteX9" fmla="*/ 249625 w 577361"/>
                  <a:gd name="connsiteY9" fmla="*/ 2204996 h 4314672"/>
                  <a:gd name="connsiteX10" fmla="*/ 341148 w 577361"/>
                  <a:gd name="connsiteY10" fmla="*/ 4314672 h 4314672"/>
                  <a:gd name="connsiteX0" fmla="*/ 341148 w 577361"/>
                  <a:gd name="connsiteY0" fmla="*/ 4314672 h 4314672"/>
                  <a:gd name="connsiteX1" fmla="*/ 143697 w 577361"/>
                  <a:gd name="connsiteY1" fmla="*/ 4314672 h 4314672"/>
                  <a:gd name="connsiteX2" fmla="*/ 95683 w 577361"/>
                  <a:gd name="connsiteY2" fmla="*/ 2023432 h 4314672"/>
                  <a:gd name="connsiteX3" fmla="*/ 375215 w 577361"/>
                  <a:gd name="connsiteY3" fmla="*/ 787787 h 4314672"/>
                  <a:gd name="connsiteX4" fmla="*/ 382952 w 577361"/>
                  <a:gd name="connsiteY4" fmla="*/ 34502 h 4314672"/>
                  <a:gd name="connsiteX5" fmla="*/ 382933 w 577361"/>
                  <a:gd name="connsiteY5" fmla="*/ 34443 h 4314672"/>
                  <a:gd name="connsiteX6" fmla="*/ 576055 w 577361"/>
                  <a:gd name="connsiteY6" fmla="*/ 0 h 4314672"/>
                  <a:gd name="connsiteX7" fmla="*/ 576604 w 577361"/>
                  <a:gd name="connsiteY7" fmla="*/ 28564 h 4314672"/>
                  <a:gd name="connsiteX8" fmla="*/ 489498 w 577361"/>
                  <a:gd name="connsiteY8" fmla="*/ 1233242 h 4314672"/>
                  <a:gd name="connsiteX9" fmla="*/ 249625 w 577361"/>
                  <a:gd name="connsiteY9" fmla="*/ 2204996 h 4314672"/>
                  <a:gd name="connsiteX10" fmla="*/ 341148 w 577361"/>
                  <a:gd name="connsiteY10" fmla="*/ 4314672 h 4314672"/>
                  <a:gd name="connsiteX0" fmla="*/ 341148 w 577361"/>
                  <a:gd name="connsiteY0" fmla="*/ 4314672 h 4314672"/>
                  <a:gd name="connsiteX1" fmla="*/ 143697 w 577361"/>
                  <a:gd name="connsiteY1" fmla="*/ 4314672 h 4314672"/>
                  <a:gd name="connsiteX2" fmla="*/ 95683 w 577361"/>
                  <a:gd name="connsiteY2" fmla="*/ 2023432 h 4314672"/>
                  <a:gd name="connsiteX3" fmla="*/ 375215 w 577361"/>
                  <a:gd name="connsiteY3" fmla="*/ 787787 h 4314672"/>
                  <a:gd name="connsiteX4" fmla="*/ 382952 w 577361"/>
                  <a:gd name="connsiteY4" fmla="*/ 34502 h 4314672"/>
                  <a:gd name="connsiteX5" fmla="*/ 382933 w 577361"/>
                  <a:gd name="connsiteY5" fmla="*/ 34443 h 4314672"/>
                  <a:gd name="connsiteX6" fmla="*/ 576055 w 577361"/>
                  <a:gd name="connsiteY6" fmla="*/ 0 h 4314672"/>
                  <a:gd name="connsiteX7" fmla="*/ 576604 w 577361"/>
                  <a:gd name="connsiteY7" fmla="*/ 28564 h 4314672"/>
                  <a:gd name="connsiteX8" fmla="*/ 489498 w 577361"/>
                  <a:gd name="connsiteY8" fmla="*/ 1233242 h 4314672"/>
                  <a:gd name="connsiteX9" fmla="*/ 249625 w 577361"/>
                  <a:gd name="connsiteY9" fmla="*/ 2204996 h 4314672"/>
                  <a:gd name="connsiteX10" fmla="*/ 341148 w 577361"/>
                  <a:gd name="connsiteY10" fmla="*/ 4314672 h 4314672"/>
                  <a:gd name="connsiteX0" fmla="*/ 414347 w 650560"/>
                  <a:gd name="connsiteY0" fmla="*/ 4314672 h 4314672"/>
                  <a:gd name="connsiteX1" fmla="*/ 216896 w 650560"/>
                  <a:gd name="connsiteY1" fmla="*/ 4314672 h 4314672"/>
                  <a:gd name="connsiteX2" fmla="*/ 168882 w 650560"/>
                  <a:gd name="connsiteY2" fmla="*/ 2023432 h 4314672"/>
                  <a:gd name="connsiteX3" fmla="*/ 448414 w 650560"/>
                  <a:gd name="connsiteY3" fmla="*/ 787787 h 4314672"/>
                  <a:gd name="connsiteX4" fmla="*/ 456151 w 650560"/>
                  <a:gd name="connsiteY4" fmla="*/ 34502 h 4314672"/>
                  <a:gd name="connsiteX5" fmla="*/ 456132 w 650560"/>
                  <a:gd name="connsiteY5" fmla="*/ 34443 h 4314672"/>
                  <a:gd name="connsiteX6" fmla="*/ 649254 w 650560"/>
                  <a:gd name="connsiteY6" fmla="*/ 0 h 4314672"/>
                  <a:gd name="connsiteX7" fmla="*/ 649803 w 650560"/>
                  <a:gd name="connsiteY7" fmla="*/ 28564 h 4314672"/>
                  <a:gd name="connsiteX8" fmla="*/ 562697 w 650560"/>
                  <a:gd name="connsiteY8" fmla="*/ 1233242 h 4314672"/>
                  <a:gd name="connsiteX9" fmla="*/ 322824 w 650560"/>
                  <a:gd name="connsiteY9" fmla="*/ 2204996 h 4314672"/>
                  <a:gd name="connsiteX10" fmla="*/ 414347 w 650560"/>
                  <a:gd name="connsiteY10" fmla="*/ 4314672 h 4314672"/>
                  <a:gd name="connsiteX0" fmla="*/ 414347 w 650560"/>
                  <a:gd name="connsiteY0" fmla="*/ 4314672 h 4314672"/>
                  <a:gd name="connsiteX1" fmla="*/ 216896 w 650560"/>
                  <a:gd name="connsiteY1" fmla="*/ 4314672 h 4314672"/>
                  <a:gd name="connsiteX2" fmla="*/ 168882 w 650560"/>
                  <a:gd name="connsiteY2" fmla="*/ 2023432 h 4314672"/>
                  <a:gd name="connsiteX3" fmla="*/ 448414 w 650560"/>
                  <a:gd name="connsiteY3" fmla="*/ 787787 h 4314672"/>
                  <a:gd name="connsiteX4" fmla="*/ 456151 w 650560"/>
                  <a:gd name="connsiteY4" fmla="*/ 34502 h 4314672"/>
                  <a:gd name="connsiteX5" fmla="*/ 456132 w 650560"/>
                  <a:gd name="connsiteY5" fmla="*/ 34443 h 4314672"/>
                  <a:gd name="connsiteX6" fmla="*/ 649254 w 650560"/>
                  <a:gd name="connsiteY6" fmla="*/ 0 h 4314672"/>
                  <a:gd name="connsiteX7" fmla="*/ 649803 w 650560"/>
                  <a:gd name="connsiteY7" fmla="*/ 28564 h 4314672"/>
                  <a:gd name="connsiteX8" fmla="*/ 562697 w 650560"/>
                  <a:gd name="connsiteY8" fmla="*/ 1233242 h 4314672"/>
                  <a:gd name="connsiteX9" fmla="*/ 322824 w 650560"/>
                  <a:gd name="connsiteY9" fmla="*/ 2204996 h 4314672"/>
                  <a:gd name="connsiteX10" fmla="*/ 414347 w 650560"/>
                  <a:gd name="connsiteY10" fmla="*/ 4314672 h 4314672"/>
                  <a:gd name="connsiteX0" fmla="*/ 434653 w 670866"/>
                  <a:gd name="connsiteY0" fmla="*/ 4314672 h 4314672"/>
                  <a:gd name="connsiteX1" fmla="*/ 237202 w 670866"/>
                  <a:gd name="connsiteY1" fmla="*/ 4314672 h 4314672"/>
                  <a:gd name="connsiteX2" fmla="*/ 151088 w 670866"/>
                  <a:gd name="connsiteY2" fmla="*/ 2080582 h 4314672"/>
                  <a:gd name="connsiteX3" fmla="*/ 468720 w 670866"/>
                  <a:gd name="connsiteY3" fmla="*/ 787787 h 4314672"/>
                  <a:gd name="connsiteX4" fmla="*/ 476457 w 670866"/>
                  <a:gd name="connsiteY4" fmla="*/ 34502 h 4314672"/>
                  <a:gd name="connsiteX5" fmla="*/ 476438 w 670866"/>
                  <a:gd name="connsiteY5" fmla="*/ 34443 h 4314672"/>
                  <a:gd name="connsiteX6" fmla="*/ 669560 w 670866"/>
                  <a:gd name="connsiteY6" fmla="*/ 0 h 4314672"/>
                  <a:gd name="connsiteX7" fmla="*/ 670109 w 670866"/>
                  <a:gd name="connsiteY7" fmla="*/ 28564 h 4314672"/>
                  <a:gd name="connsiteX8" fmla="*/ 583003 w 670866"/>
                  <a:gd name="connsiteY8" fmla="*/ 1233242 h 4314672"/>
                  <a:gd name="connsiteX9" fmla="*/ 343130 w 670866"/>
                  <a:gd name="connsiteY9" fmla="*/ 2204996 h 4314672"/>
                  <a:gd name="connsiteX10" fmla="*/ 434653 w 670866"/>
                  <a:gd name="connsiteY10" fmla="*/ 4314672 h 4314672"/>
                  <a:gd name="connsiteX0" fmla="*/ 404825 w 641038"/>
                  <a:gd name="connsiteY0" fmla="*/ 4314672 h 4314672"/>
                  <a:gd name="connsiteX1" fmla="*/ 207374 w 641038"/>
                  <a:gd name="connsiteY1" fmla="*/ 4314672 h 4314672"/>
                  <a:gd name="connsiteX2" fmla="*/ 121260 w 641038"/>
                  <a:gd name="connsiteY2" fmla="*/ 2080582 h 4314672"/>
                  <a:gd name="connsiteX3" fmla="*/ 438892 w 641038"/>
                  <a:gd name="connsiteY3" fmla="*/ 787787 h 4314672"/>
                  <a:gd name="connsiteX4" fmla="*/ 446629 w 641038"/>
                  <a:gd name="connsiteY4" fmla="*/ 34502 h 4314672"/>
                  <a:gd name="connsiteX5" fmla="*/ 446610 w 641038"/>
                  <a:gd name="connsiteY5" fmla="*/ 34443 h 4314672"/>
                  <a:gd name="connsiteX6" fmla="*/ 639732 w 641038"/>
                  <a:gd name="connsiteY6" fmla="*/ 0 h 4314672"/>
                  <a:gd name="connsiteX7" fmla="*/ 640281 w 641038"/>
                  <a:gd name="connsiteY7" fmla="*/ 28564 h 4314672"/>
                  <a:gd name="connsiteX8" fmla="*/ 553175 w 641038"/>
                  <a:gd name="connsiteY8" fmla="*/ 1233242 h 4314672"/>
                  <a:gd name="connsiteX9" fmla="*/ 313302 w 641038"/>
                  <a:gd name="connsiteY9" fmla="*/ 2204996 h 4314672"/>
                  <a:gd name="connsiteX10" fmla="*/ 404825 w 641038"/>
                  <a:gd name="connsiteY10" fmla="*/ 4314672 h 4314672"/>
                  <a:gd name="connsiteX0" fmla="*/ 397704 w 633917"/>
                  <a:gd name="connsiteY0" fmla="*/ 4314672 h 4314672"/>
                  <a:gd name="connsiteX1" fmla="*/ 200253 w 633917"/>
                  <a:gd name="connsiteY1" fmla="*/ 4314672 h 4314672"/>
                  <a:gd name="connsiteX2" fmla="*/ 114139 w 633917"/>
                  <a:gd name="connsiteY2" fmla="*/ 2080582 h 4314672"/>
                  <a:gd name="connsiteX3" fmla="*/ 431771 w 633917"/>
                  <a:gd name="connsiteY3" fmla="*/ 787787 h 4314672"/>
                  <a:gd name="connsiteX4" fmla="*/ 439508 w 633917"/>
                  <a:gd name="connsiteY4" fmla="*/ 34502 h 4314672"/>
                  <a:gd name="connsiteX5" fmla="*/ 439489 w 633917"/>
                  <a:gd name="connsiteY5" fmla="*/ 34443 h 4314672"/>
                  <a:gd name="connsiteX6" fmla="*/ 632611 w 633917"/>
                  <a:gd name="connsiteY6" fmla="*/ 0 h 4314672"/>
                  <a:gd name="connsiteX7" fmla="*/ 633160 w 633917"/>
                  <a:gd name="connsiteY7" fmla="*/ 28564 h 4314672"/>
                  <a:gd name="connsiteX8" fmla="*/ 546054 w 633917"/>
                  <a:gd name="connsiteY8" fmla="*/ 1233242 h 4314672"/>
                  <a:gd name="connsiteX9" fmla="*/ 306181 w 633917"/>
                  <a:gd name="connsiteY9" fmla="*/ 2204996 h 4314672"/>
                  <a:gd name="connsiteX10" fmla="*/ 397704 w 633917"/>
                  <a:gd name="connsiteY10" fmla="*/ 4314672 h 4314672"/>
                  <a:gd name="connsiteX0" fmla="*/ 397704 w 633917"/>
                  <a:gd name="connsiteY0" fmla="*/ 4357902 h 4357902"/>
                  <a:gd name="connsiteX1" fmla="*/ 200253 w 633917"/>
                  <a:gd name="connsiteY1" fmla="*/ 4357902 h 4357902"/>
                  <a:gd name="connsiteX2" fmla="*/ 114139 w 633917"/>
                  <a:gd name="connsiteY2" fmla="*/ 2123812 h 4357902"/>
                  <a:gd name="connsiteX3" fmla="*/ 431771 w 633917"/>
                  <a:gd name="connsiteY3" fmla="*/ 831017 h 4357902"/>
                  <a:gd name="connsiteX4" fmla="*/ 439508 w 633917"/>
                  <a:gd name="connsiteY4" fmla="*/ 77732 h 4357902"/>
                  <a:gd name="connsiteX5" fmla="*/ 479949 w 633917"/>
                  <a:gd name="connsiteY5" fmla="*/ 0 h 4357902"/>
                  <a:gd name="connsiteX6" fmla="*/ 632611 w 633917"/>
                  <a:gd name="connsiteY6" fmla="*/ 43230 h 4357902"/>
                  <a:gd name="connsiteX7" fmla="*/ 633160 w 633917"/>
                  <a:gd name="connsiteY7" fmla="*/ 71794 h 4357902"/>
                  <a:gd name="connsiteX8" fmla="*/ 546054 w 633917"/>
                  <a:gd name="connsiteY8" fmla="*/ 1276472 h 4357902"/>
                  <a:gd name="connsiteX9" fmla="*/ 306181 w 633917"/>
                  <a:gd name="connsiteY9" fmla="*/ 2248226 h 4357902"/>
                  <a:gd name="connsiteX10" fmla="*/ 397704 w 633917"/>
                  <a:gd name="connsiteY10" fmla="*/ 4357902 h 4357902"/>
                  <a:gd name="connsiteX0" fmla="*/ 397704 w 633917"/>
                  <a:gd name="connsiteY0" fmla="*/ 4357902 h 4357902"/>
                  <a:gd name="connsiteX1" fmla="*/ 200253 w 633917"/>
                  <a:gd name="connsiteY1" fmla="*/ 4357902 h 4357902"/>
                  <a:gd name="connsiteX2" fmla="*/ 114139 w 633917"/>
                  <a:gd name="connsiteY2" fmla="*/ 2123812 h 4357902"/>
                  <a:gd name="connsiteX3" fmla="*/ 431771 w 633917"/>
                  <a:gd name="connsiteY3" fmla="*/ 831017 h 4357902"/>
                  <a:gd name="connsiteX4" fmla="*/ 479949 w 633917"/>
                  <a:gd name="connsiteY4" fmla="*/ 0 h 4357902"/>
                  <a:gd name="connsiteX5" fmla="*/ 632611 w 633917"/>
                  <a:gd name="connsiteY5" fmla="*/ 43230 h 4357902"/>
                  <a:gd name="connsiteX6" fmla="*/ 633160 w 633917"/>
                  <a:gd name="connsiteY6" fmla="*/ 71794 h 4357902"/>
                  <a:gd name="connsiteX7" fmla="*/ 546054 w 633917"/>
                  <a:gd name="connsiteY7" fmla="*/ 1276472 h 4357902"/>
                  <a:gd name="connsiteX8" fmla="*/ 306181 w 633917"/>
                  <a:gd name="connsiteY8" fmla="*/ 2248226 h 4357902"/>
                  <a:gd name="connsiteX9" fmla="*/ 397704 w 633917"/>
                  <a:gd name="connsiteY9" fmla="*/ 4357902 h 4357902"/>
                  <a:gd name="connsiteX0" fmla="*/ 397704 w 633917"/>
                  <a:gd name="connsiteY0" fmla="*/ 4357902 h 4357902"/>
                  <a:gd name="connsiteX1" fmla="*/ 200253 w 633917"/>
                  <a:gd name="connsiteY1" fmla="*/ 4357902 h 4357902"/>
                  <a:gd name="connsiteX2" fmla="*/ 114139 w 633917"/>
                  <a:gd name="connsiteY2" fmla="*/ 2123812 h 4357902"/>
                  <a:gd name="connsiteX3" fmla="*/ 431771 w 633917"/>
                  <a:gd name="connsiteY3" fmla="*/ 831017 h 4357902"/>
                  <a:gd name="connsiteX4" fmla="*/ 479949 w 633917"/>
                  <a:gd name="connsiteY4" fmla="*/ 0 h 4357902"/>
                  <a:gd name="connsiteX5" fmla="*/ 632611 w 633917"/>
                  <a:gd name="connsiteY5" fmla="*/ 43230 h 4357902"/>
                  <a:gd name="connsiteX6" fmla="*/ 633160 w 633917"/>
                  <a:gd name="connsiteY6" fmla="*/ 71794 h 4357902"/>
                  <a:gd name="connsiteX7" fmla="*/ 546054 w 633917"/>
                  <a:gd name="connsiteY7" fmla="*/ 1276472 h 4357902"/>
                  <a:gd name="connsiteX8" fmla="*/ 306181 w 633917"/>
                  <a:gd name="connsiteY8" fmla="*/ 2248226 h 4357902"/>
                  <a:gd name="connsiteX9" fmla="*/ 397704 w 633917"/>
                  <a:gd name="connsiteY9" fmla="*/ 4357902 h 4357902"/>
                  <a:gd name="connsiteX0" fmla="*/ 397704 w 633917"/>
                  <a:gd name="connsiteY0" fmla="*/ 4357902 h 4357902"/>
                  <a:gd name="connsiteX1" fmla="*/ 200253 w 633917"/>
                  <a:gd name="connsiteY1" fmla="*/ 4357902 h 4357902"/>
                  <a:gd name="connsiteX2" fmla="*/ 114139 w 633917"/>
                  <a:gd name="connsiteY2" fmla="*/ 2123812 h 4357902"/>
                  <a:gd name="connsiteX3" fmla="*/ 431771 w 633917"/>
                  <a:gd name="connsiteY3" fmla="*/ 831017 h 4357902"/>
                  <a:gd name="connsiteX4" fmla="*/ 447581 w 633917"/>
                  <a:gd name="connsiteY4" fmla="*/ 0 h 4357902"/>
                  <a:gd name="connsiteX5" fmla="*/ 632611 w 633917"/>
                  <a:gd name="connsiteY5" fmla="*/ 43230 h 4357902"/>
                  <a:gd name="connsiteX6" fmla="*/ 633160 w 633917"/>
                  <a:gd name="connsiteY6" fmla="*/ 71794 h 4357902"/>
                  <a:gd name="connsiteX7" fmla="*/ 546054 w 633917"/>
                  <a:gd name="connsiteY7" fmla="*/ 1276472 h 4357902"/>
                  <a:gd name="connsiteX8" fmla="*/ 306181 w 633917"/>
                  <a:gd name="connsiteY8" fmla="*/ 2248226 h 4357902"/>
                  <a:gd name="connsiteX9" fmla="*/ 397704 w 633917"/>
                  <a:gd name="connsiteY9" fmla="*/ 4357902 h 4357902"/>
                  <a:gd name="connsiteX0" fmla="*/ 397704 w 633917"/>
                  <a:gd name="connsiteY0" fmla="*/ 4357902 h 4357902"/>
                  <a:gd name="connsiteX1" fmla="*/ 200253 w 633917"/>
                  <a:gd name="connsiteY1" fmla="*/ 4357902 h 4357902"/>
                  <a:gd name="connsiteX2" fmla="*/ 114139 w 633917"/>
                  <a:gd name="connsiteY2" fmla="*/ 2123812 h 4357902"/>
                  <a:gd name="connsiteX3" fmla="*/ 431771 w 633917"/>
                  <a:gd name="connsiteY3" fmla="*/ 831017 h 4357902"/>
                  <a:gd name="connsiteX4" fmla="*/ 447581 w 633917"/>
                  <a:gd name="connsiteY4" fmla="*/ 0 h 4357902"/>
                  <a:gd name="connsiteX5" fmla="*/ 632611 w 633917"/>
                  <a:gd name="connsiteY5" fmla="*/ 43230 h 4357902"/>
                  <a:gd name="connsiteX6" fmla="*/ 633160 w 633917"/>
                  <a:gd name="connsiteY6" fmla="*/ 71794 h 4357902"/>
                  <a:gd name="connsiteX7" fmla="*/ 546054 w 633917"/>
                  <a:gd name="connsiteY7" fmla="*/ 1276472 h 4357902"/>
                  <a:gd name="connsiteX8" fmla="*/ 306181 w 633917"/>
                  <a:gd name="connsiteY8" fmla="*/ 2248226 h 4357902"/>
                  <a:gd name="connsiteX9" fmla="*/ 397704 w 633917"/>
                  <a:gd name="connsiteY9" fmla="*/ 4357902 h 4357902"/>
                  <a:gd name="connsiteX0" fmla="*/ 397704 w 632611"/>
                  <a:gd name="connsiteY0" fmla="*/ 4357902 h 4357902"/>
                  <a:gd name="connsiteX1" fmla="*/ 200253 w 632611"/>
                  <a:gd name="connsiteY1" fmla="*/ 4357902 h 4357902"/>
                  <a:gd name="connsiteX2" fmla="*/ 114139 w 632611"/>
                  <a:gd name="connsiteY2" fmla="*/ 2123812 h 4357902"/>
                  <a:gd name="connsiteX3" fmla="*/ 431771 w 632611"/>
                  <a:gd name="connsiteY3" fmla="*/ 831017 h 4357902"/>
                  <a:gd name="connsiteX4" fmla="*/ 447581 w 632611"/>
                  <a:gd name="connsiteY4" fmla="*/ 0 h 4357902"/>
                  <a:gd name="connsiteX5" fmla="*/ 632611 w 632611"/>
                  <a:gd name="connsiteY5" fmla="*/ 43230 h 4357902"/>
                  <a:gd name="connsiteX6" fmla="*/ 546054 w 632611"/>
                  <a:gd name="connsiteY6" fmla="*/ 1276472 h 4357902"/>
                  <a:gd name="connsiteX7" fmla="*/ 306181 w 632611"/>
                  <a:gd name="connsiteY7" fmla="*/ 2248226 h 4357902"/>
                  <a:gd name="connsiteX8" fmla="*/ 397704 w 632611"/>
                  <a:gd name="connsiteY8" fmla="*/ 4357902 h 4357902"/>
                  <a:gd name="connsiteX0" fmla="*/ 397704 w 648795"/>
                  <a:gd name="connsiteY0" fmla="*/ 4361276 h 4361276"/>
                  <a:gd name="connsiteX1" fmla="*/ 200253 w 648795"/>
                  <a:gd name="connsiteY1" fmla="*/ 4361276 h 4361276"/>
                  <a:gd name="connsiteX2" fmla="*/ 114139 w 648795"/>
                  <a:gd name="connsiteY2" fmla="*/ 2127186 h 4361276"/>
                  <a:gd name="connsiteX3" fmla="*/ 431771 w 648795"/>
                  <a:gd name="connsiteY3" fmla="*/ 834391 h 4361276"/>
                  <a:gd name="connsiteX4" fmla="*/ 447581 w 648795"/>
                  <a:gd name="connsiteY4" fmla="*/ 3374 h 4361276"/>
                  <a:gd name="connsiteX5" fmla="*/ 648795 w 648795"/>
                  <a:gd name="connsiteY5" fmla="*/ 0 h 4361276"/>
                  <a:gd name="connsiteX6" fmla="*/ 546054 w 648795"/>
                  <a:gd name="connsiteY6" fmla="*/ 1279846 h 4361276"/>
                  <a:gd name="connsiteX7" fmla="*/ 306181 w 648795"/>
                  <a:gd name="connsiteY7" fmla="*/ 2251600 h 4361276"/>
                  <a:gd name="connsiteX8" fmla="*/ 397704 w 648795"/>
                  <a:gd name="connsiteY8" fmla="*/ 4361276 h 4361276"/>
                  <a:gd name="connsiteX0" fmla="*/ 397704 w 648795"/>
                  <a:gd name="connsiteY0" fmla="*/ 4361276 h 4361276"/>
                  <a:gd name="connsiteX1" fmla="*/ 200253 w 648795"/>
                  <a:gd name="connsiteY1" fmla="*/ 4361276 h 4361276"/>
                  <a:gd name="connsiteX2" fmla="*/ 114139 w 648795"/>
                  <a:gd name="connsiteY2" fmla="*/ 2127186 h 4361276"/>
                  <a:gd name="connsiteX3" fmla="*/ 431771 w 648795"/>
                  <a:gd name="connsiteY3" fmla="*/ 834391 h 4361276"/>
                  <a:gd name="connsiteX4" fmla="*/ 447581 w 648795"/>
                  <a:gd name="connsiteY4" fmla="*/ 3374 h 4361276"/>
                  <a:gd name="connsiteX5" fmla="*/ 648795 w 648795"/>
                  <a:gd name="connsiteY5" fmla="*/ 0 h 4361276"/>
                  <a:gd name="connsiteX6" fmla="*/ 546054 w 648795"/>
                  <a:gd name="connsiteY6" fmla="*/ 1279846 h 4361276"/>
                  <a:gd name="connsiteX7" fmla="*/ 306181 w 648795"/>
                  <a:gd name="connsiteY7" fmla="*/ 2251600 h 4361276"/>
                  <a:gd name="connsiteX8" fmla="*/ 397704 w 648795"/>
                  <a:gd name="connsiteY8" fmla="*/ 4361276 h 4361276"/>
                  <a:gd name="connsiteX0" fmla="*/ 397704 w 648795"/>
                  <a:gd name="connsiteY0" fmla="*/ 4361276 h 4361276"/>
                  <a:gd name="connsiteX1" fmla="*/ 200253 w 648795"/>
                  <a:gd name="connsiteY1" fmla="*/ 4361276 h 4361276"/>
                  <a:gd name="connsiteX2" fmla="*/ 114139 w 648795"/>
                  <a:gd name="connsiteY2" fmla="*/ 2127186 h 4361276"/>
                  <a:gd name="connsiteX3" fmla="*/ 431771 w 648795"/>
                  <a:gd name="connsiteY3" fmla="*/ 834391 h 4361276"/>
                  <a:gd name="connsiteX4" fmla="*/ 447581 w 648795"/>
                  <a:gd name="connsiteY4" fmla="*/ 3374 h 4361276"/>
                  <a:gd name="connsiteX5" fmla="*/ 648795 w 648795"/>
                  <a:gd name="connsiteY5" fmla="*/ 0 h 4361276"/>
                  <a:gd name="connsiteX6" fmla="*/ 546054 w 648795"/>
                  <a:gd name="connsiteY6" fmla="*/ 1279846 h 4361276"/>
                  <a:gd name="connsiteX7" fmla="*/ 306181 w 648795"/>
                  <a:gd name="connsiteY7" fmla="*/ 2251600 h 4361276"/>
                  <a:gd name="connsiteX8" fmla="*/ 397704 w 648795"/>
                  <a:gd name="connsiteY8" fmla="*/ 4361276 h 4361276"/>
                  <a:gd name="connsiteX0" fmla="*/ 397704 w 648795"/>
                  <a:gd name="connsiteY0" fmla="*/ 4361276 h 4361276"/>
                  <a:gd name="connsiteX1" fmla="*/ 200253 w 648795"/>
                  <a:gd name="connsiteY1" fmla="*/ 4361276 h 4361276"/>
                  <a:gd name="connsiteX2" fmla="*/ 114139 w 648795"/>
                  <a:gd name="connsiteY2" fmla="*/ 2127186 h 4361276"/>
                  <a:gd name="connsiteX3" fmla="*/ 431771 w 648795"/>
                  <a:gd name="connsiteY3" fmla="*/ 834391 h 4361276"/>
                  <a:gd name="connsiteX4" fmla="*/ 447581 w 648795"/>
                  <a:gd name="connsiteY4" fmla="*/ 3374 h 4361276"/>
                  <a:gd name="connsiteX5" fmla="*/ 648795 w 648795"/>
                  <a:gd name="connsiteY5" fmla="*/ 0 h 4361276"/>
                  <a:gd name="connsiteX6" fmla="*/ 546054 w 648795"/>
                  <a:gd name="connsiteY6" fmla="*/ 1279846 h 4361276"/>
                  <a:gd name="connsiteX7" fmla="*/ 306181 w 648795"/>
                  <a:gd name="connsiteY7" fmla="*/ 2251600 h 4361276"/>
                  <a:gd name="connsiteX8" fmla="*/ 397704 w 648795"/>
                  <a:gd name="connsiteY8" fmla="*/ 4361276 h 4361276"/>
                  <a:gd name="connsiteX0" fmla="*/ 397704 w 648795"/>
                  <a:gd name="connsiteY0" fmla="*/ 4365669 h 4365669"/>
                  <a:gd name="connsiteX1" fmla="*/ 200253 w 648795"/>
                  <a:gd name="connsiteY1" fmla="*/ 4365669 h 4365669"/>
                  <a:gd name="connsiteX2" fmla="*/ 114139 w 648795"/>
                  <a:gd name="connsiteY2" fmla="*/ 2131579 h 4365669"/>
                  <a:gd name="connsiteX3" fmla="*/ 431771 w 648795"/>
                  <a:gd name="connsiteY3" fmla="*/ 838784 h 4365669"/>
                  <a:gd name="connsiteX4" fmla="*/ 471857 w 648795"/>
                  <a:gd name="connsiteY4" fmla="*/ 0 h 4365669"/>
                  <a:gd name="connsiteX5" fmla="*/ 648795 w 648795"/>
                  <a:gd name="connsiteY5" fmla="*/ 4393 h 4365669"/>
                  <a:gd name="connsiteX6" fmla="*/ 546054 w 648795"/>
                  <a:gd name="connsiteY6" fmla="*/ 1284239 h 4365669"/>
                  <a:gd name="connsiteX7" fmla="*/ 306181 w 648795"/>
                  <a:gd name="connsiteY7" fmla="*/ 2255993 h 4365669"/>
                  <a:gd name="connsiteX8" fmla="*/ 397704 w 648795"/>
                  <a:gd name="connsiteY8" fmla="*/ 4365669 h 4365669"/>
                  <a:gd name="connsiteX0" fmla="*/ 397704 w 648795"/>
                  <a:gd name="connsiteY0" fmla="*/ 4365669 h 4365669"/>
                  <a:gd name="connsiteX1" fmla="*/ 200253 w 648795"/>
                  <a:gd name="connsiteY1" fmla="*/ 4365669 h 4365669"/>
                  <a:gd name="connsiteX2" fmla="*/ 114139 w 648795"/>
                  <a:gd name="connsiteY2" fmla="*/ 2131579 h 4365669"/>
                  <a:gd name="connsiteX3" fmla="*/ 431771 w 648795"/>
                  <a:gd name="connsiteY3" fmla="*/ 838784 h 4365669"/>
                  <a:gd name="connsiteX4" fmla="*/ 471857 w 648795"/>
                  <a:gd name="connsiteY4" fmla="*/ 0 h 4365669"/>
                  <a:gd name="connsiteX5" fmla="*/ 648795 w 648795"/>
                  <a:gd name="connsiteY5" fmla="*/ 4393 h 4365669"/>
                  <a:gd name="connsiteX6" fmla="*/ 546054 w 648795"/>
                  <a:gd name="connsiteY6" fmla="*/ 1284239 h 4365669"/>
                  <a:gd name="connsiteX7" fmla="*/ 306181 w 648795"/>
                  <a:gd name="connsiteY7" fmla="*/ 2255993 h 4365669"/>
                  <a:gd name="connsiteX8" fmla="*/ 397704 w 648795"/>
                  <a:gd name="connsiteY8" fmla="*/ 4365669 h 4365669"/>
                  <a:gd name="connsiteX0" fmla="*/ 397704 w 648795"/>
                  <a:gd name="connsiteY0" fmla="*/ 4411414 h 4411414"/>
                  <a:gd name="connsiteX1" fmla="*/ 200253 w 648795"/>
                  <a:gd name="connsiteY1" fmla="*/ 4411414 h 4411414"/>
                  <a:gd name="connsiteX2" fmla="*/ 114139 w 648795"/>
                  <a:gd name="connsiteY2" fmla="*/ 2177324 h 4411414"/>
                  <a:gd name="connsiteX3" fmla="*/ 431771 w 648795"/>
                  <a:gd name="connsiteY3" fmla="*/ 884529 h 4411414"/>
                  <a:gd name="connsiteX4" fmla="*/ 455672 w 648795"/>
                  <a:gd name="connsiteY4" fmla="*/ 0 h 4411414"/>
                  <a:gd name="connsiteX5" fmla="*/ 648795 w 648795"/>
                  <a:gd name="connsiteY5" fmla="*/ 50138 h 4411414"/>
                  <a:gd name="connsiteX6" fmla="*/ 546054 w 648795"/>
                  <a:gd name="connsiteY6" fmla="*/ 1329984 h 4411414"/>
                  <a:gd name="connsiteX7" fmla="*/ 306181 w 648795"/>
                  <a:gd name="connsiteY7" fmla="*/ 2301738 h 4411414"/>
                  <a:gd name="connsiteX8" fmla="*/ 397704 w 648795"/>
                  <a:gd name="connsiteY8" fmla="*/ 4411414 h 4411414"/>
                  <a:gd name="connsiteX0" fmla="*/ 397704 w 648795"/>
                  <a:gd name="connsiteY0" fmla="*/ 4388540 h 4388540"/>
                  <a:gd name="connsiteX1" fmla="*/ 200253 w 648795"/>
                  <a:gd name="connsiteY1" fmla="*/ 4388540 h 4388540"/>
                  <a:gd name="connsiteX2" fmla="*/ 114139 w 648795"/>
                  <a:gd name="connsiteY2" fmla="*/ 2154450 h 4388540"/>
                  <a:gd name="connsiteX3" fmla="*/ 431771 w 648795"/>
                  <a:gd name="connsiteY3" fmla="*/ 861655 h 4388540"/>
                  <a:gd name="connsiteX4" fmla="*/ 455672 w 648795"/>
                  <a:gd name="connsiteY4" fmla="*/ 0 h 4388540"/>
                  <a:gd name="connsiteX5" fmla="*/ 648795 w 648795"/>
                  <a:gd name="connsiteY5" fmla="*/ 27264 h 4388540"/>
                  <a:gd name="connsiteX6" fmla="*/ 546054 w 648795"/>
                  <a:gd name="connsiteY6" fmla="*/ 1307110 h 4388540"/>
                  <a:gd name="connsiteX7" fmla="*/ 306181 w 648795"/>
                  <a:gd name="connsiteY7" fmla="*/ 2278864 h 4388540"/>
                  <a:gd name="connsiteX8" fmla="*/ 397704 w 648795"/>
                  <a:gd name="connsiteY8" fmla="*/ 4388540 h 4388540"/>
                  <a:gd name="connsiteX0" fmla="*/ 397704 w 648795"/>
                  <a:gd name="connsiteY0" fmla="*/ 4388540 h 4388540"/>
                  <a:gd name="connsiteX1" fmla="*/ 200253 w 648795"/>
                  <a:gd name="connsiteY1" fmla="*/ 4388540 h 4388540"/>
                  <a:gd name="connsiteX2" fmla="*/ 114139 w 648795"/>
                  <a:gd name="connsiteY2" fmla="*/ 2154450 h 4388540"/>
                  <a:gd name="connsiteX3" fmla="*/ 431771 w 648795"/>
                  <a:gd name="connsiteY3" fmla="*/ 861655 h 4388540"/>
                  <a:gd name="connsiteX4" fmla="*/ 455672 w 648795"/>
                  <a:gd name="connsiteY4" fmla="*/ 0 h 4388540"/>
                  <a:gd name="connsiteX5" fmla="*/ 648795 w 648795"/>
                  <a:gd name="connsiteY5" fmla="*/ 27264 h 4388540"/>
                  <a:gd name="connsiteX6" fmla="*/ 546054 w 648795"/>
                  <a:gd name="connsiteY6" fmla="*/ 1307110 h 4388540"/>
                  <a:gd name="connsiteX7" fmla="*/ 306181 w 648795"/>
                  <a:gd name="connsiteY7" fmla="*/ 2278864 h 4388540"/>
                  <a:gd name="connsiteX8" fmla="*/ 397704 w 648795"/>
                  <a:gd name="connsiteY8" fmla="*/ 4388540 h 4388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8795" h="4388540">
                    <a:moveTo>
                      <a:pt x="397704" y="4388540"/>
                    </a:moveTo>
                    <a:lnTo>
                      <a:pt x="200253" y="4388540"/>
                    </a:lnTo>
                    <a:cubicBezTo>
                      <a:pt x="-101502" y="3034243"/>
                      <a:pt x="-3206" y="2784847"/>
                      <a:pt x="114139" y="2154450"/>
                    </a:cubicBezTo>
                    <a:cubicBezTo>
                      <a:pt x="236144" y="1764320"/>
                      <a:pt x="374849" y="1220730"/>
                      <a:pt x="431771" y="861655"/>
                    </a:cubicBezTo>
                    <a:cubicBezTo>
                      <a:pt x="488693" y="502580"/>
                      <a:pt x="438383" y="286360"/>
                      <a:pt x="455672" y="0"/>
                    </a:cubicBezTo>
                    <a:lnTo>
                      <a:pt x="648795" y="27264"/>
                    </a:lnTo>
                    <a:cubicBezTo>
                      <a:pt x="646916" y="477181"/>
                      <a:pt x="645037" y="833890"/>
                      <a:pt x="546054" y="1307110"/>
                    </a:cubicBezTo>
                    <a:cubicBezTo>
                      <a:pt x="484664" y="1647587"/>
                      <a:pt x="402426" y="1969709"/>
                      <a:pt x="306181" y="2278864"/>
                    </a:cubicBezTo>
                    <a:cubicBezTo>
                      <a:pt x="196989" y="2664589"/>
                      <a:pt x="144946" y="3317015"/>
                      <a:pt x="397704" y="438854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4780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745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raphic 10">
            <a:extLst>
              <a:ext uri="{FF2B5EF4-FFF2-40B4-BE49-F238E27FC236}">
                <a16:creationId xmlns:a16="http://schemas.microsoft.com/office/drawing/2014/main" xmlns="" id="{AFD54F8A-582B-401F-B30E-C125EF03F5CC}"/>
              </a:ext>
            </a:extLst>
          </p:cNvPr>
          <p:cNvGrpSpPr/>
          <p:nvPr/>
        </p:nvGrpSpPr>
        <p:grpSpPr>
          <a:xfrm rot="13114315" flipH="1" flipV="1">
            <a:off x="2844911" y="2182649"/>
            <a:ext cx="2285201" cy="3235532"/>
            <a:chOff x="947897" y="1831704"/>
            <a:chExt cx="2670285" cy="4520317"/>
          </a:xfrm>
        </p:grpSpPr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xmlns="" id="{357E6D0E-2B40-46B7-83EE-2847216C7B8F}"/>
                </a:ext>
              </a:extLst>
            </p:cNvPr>
            <p:cNvSpPr/>
            <p:nvPr/>
          </p:nvSpPr>
          <p:spPr>
            <a:xfrm>
              <a:off x="3129268" y="5540427"/>
              <a:ext cx="488914" cy="502556"/>
            </a:xfrm>
            <a:custGeom>
              <a:avLst/>
              <a:gdLst>
                <a:gd name="connsiteX0" fmla="*/ 491422 w 488903"/>
                <a:gd name="connsiteY0" fmla="*/ 222634 h 498489"/>
                <a:gd name="connsiteX1" fmla="*/ 488546 w 488903"/>
                <a:gd name="connsiteY1" fmla="*/ 246600 h 498489"/>
                <a:gd name="connsiteX2" fmla="*/ 312157 w 488903"/>
                <a:gd name="connsiteY2" fmla="*/ 483862 h 498489"/>
                <a:gd name="connsiteX3" fmla="*/ 296819 w 488903"/>
                <a:gd name="connsiteY3" fmla="*/ 488175 h 498489"/>
                <a:gd name="connsiteX4" fmla="*/ 273812 w 488903"/>
                <a:gd name="connsiteY4" fmla="*/ 496324 h 498489"/>
                <a:gd name="connsiteX5" fmla="*/ 208625 w 488903"/>
                <a:gd name="connsiteY5" fmla="*/ 495365 h 498489"/>
                <a:gd name="connsiteX6" fmla="*/ 184180 w 488903"/>
                <a:gd name="connsiteY6" fmla="*/ 502555 h 498489"/>
                <a:gd name="connsiteX7" fmla="*/ 167883 w 488903"/>
                <a:gd name="connsiteY7" fmla="*/ 480506 h 498489"/>
                <a:gd name="connsiteX8" fmla="*/ 122 w 488903"/>
                <a:gd name="connsiteY8" fmla="*/ 239410 h 498489"/>
                <a:gd name="connsiteX9" fmla="*/ 205749 w 488903"/>
                <a:gd name="connsiteY9" fmla="*/ 3586 h 498489"/>
                <a:gd name="connsiteX10" fmla="*/ 487108 w 488903"/>
                <a:gd name="connsiteY10" fmla="*/ 192437 h 498489"/>
                <a:gd name="connsiteX11" fmla="*/ 490942 w 488903"/>
                <a:gd name="connsiteY11" fmla="*/ 202023 h 498489"/>
                <a:gd name="connsiteX12" fmla="*/ 491422 w 488903"/>
                <a:gd name="connsiteY12" fmla="*/ 222634 h 498489"/>
                <a:gd name="connsiteX0" fmla="*/ 491422 w 509389"/>
                <a:gd name="connsiteY0" fmla="*/ 222634 h 502555"/>
                <a:gd name="connsiteX1" fmla="*/ 488546 w 509389"/>
                <a:gd name="connsiteY1" fmla="*/ 246600 h 502555"/>
                <a:gd name="connsiteX2" fmla="*/ 312157 w 509389"/>
                <a:gd name="connsiteY2" fmla="*/ 483862 h 502555"/>
                <a:gd name="connsiteX3" fmla="*/ 296819 w 509389"/>
                <a:gd name="connsiteY3" fmla="*/ 488175 h 502555"/>
                <a:gd name="connsiteX4" fmla="*/ 273812 w 509389"/>
                <a:gd name="connsiteY4" fmla="*/ 496324 h 502555"/>
                <a:gd name="connsiteX5" fmla="*/ 208625 w 509389"/>
                <a:gd name="connsiteY5" fmla="*/ 495365 h 502555"/>
                <a:gd name="connsiteX6" fmla="*/ 184180 w 509389"/>
                <a:gd name="connsiteY6" fmla="*/ 502555 h 502555"/>
                <a:gd name="connsiteX7" fmla="*/ 167883 w 509389"/>
                <a:gd name="connsiteY7" fmla="*/ 480506 h 502555"/>
                <a:gd name="connsiteX8" fmla="*/ 122 w 509389"/>
                <a:gd name="connsiteY8" fmla="*/ 239410 h 502555"/>
                <a:gd name="connsiteX9" fmla="*/ 205749 w 509389"/>
                <a:gd name="connsiteY9" fmla="*/ 3586 h 502555"/>
                <a:gd name="connsiteX10" fmla="*/ 487108 w 509389"/>
                <a:gd name="connsiteY10" fmla="*/ 192437 h 502555"/>
                <a:gd name="connsiteX11" fmla="*/ 491422 w 509389"/>
                <a:gd name="connsiteY11" fmla="*/ 222634 h 502555"/>
                <a:gd name="connsiteX0" fmla="*/ 487108 w 516710"/>
                <a:gd name="connsiteY0" fmla="*/ 192437 h 502555"/>
                <a:gd name="connsiteX1" fmla="*/ 488546 w 516710"/>
                <a:gd name="connsiteY1" fmla="*/ 246600 h 502555"/>
                <a:gd name="connsiteX2" fmla="*/ 312157 w 516710"/>
                <a:gd name="connsiteY2" fmla="*/ 483862 h 502555"/>
                <a:gd name="connsiteX3" fmla="*/ 296819 w 516710"/>
                <a:gd name="connsiteY3" fmla="*/ 488175 h 502555"/>
                <a:gd name="connsiteX4" fmla="*/ 273812 w 516710"/>
                <a:gd name="connsiteY4" fmla="*/ 496324 h 502555"/>
                <a:gd name="connsiteX5" fmla="*/ 208625 w 516710"/>
                <a:gd name="connsiteY5" fmla="*/ 495365 h 502555"/>
                <a:gd name="connsiteX6" fmla="*/ 184180 w 516710"/>
                <a:gd name="connsiteY6" fmla="*/ 502555 h 502555"/>
                <a:gd name="connsiteX7" fmla="*/ 167883 w 516710"/>
                <a:gd name="connsiteY7" fmla="*/ 480506 h 502555"/>
                <a:gd name="connsiteX8" fmla="*/ 122 w 516710"/>
                <a:gd name="connsiteY8" fmla="*/ 239410 h 502555"/>
                <a:gd name="connsiteX9" fmla="*/ 205749 w 516710"/>
                <a:gd name="connsiteY9" fmla="*/ 3586 h 502555"/>
                <a:gd name="connsiteX10" fmla="*/ 487108 w 516710"/>
                <a:gd name="connsiteY10" fmla="*/ 192437 h 502555"/>
                <a:gd name="connsiteX0" fmla="*/ 487108 w 502324"/>
                <a:gd name="connsiteY0" fmla="*/ 192437 h 502555"/>
                <a:gd name="connsiteX1" fmla="*/ 488546 w 502324"/>
                <a:gd name="connsiteY1" fmla="*/ 246600 h 502555"/>
                <a:gd name="connsiteX2" fmla="*/ 312157 w 502324"/>
                <a:gd name="connsiteY2" fmla="*/ 483862 h 502555"/>
                <a:gd name="connsiteX3" fmla="*/ 296819 w 502324"/>
                <a:gd name="connsiteY3" fmla="*/ 488175 h 502555"/>
                <a:gd name="connsiteX4" fmla="*/ 273812 w 502324"/>
                <a:gd name="connsiteY4" fmla="*/ 496324 h 502555"/>
                <a:gd name="connsiteX5" fmla="*/ 208625 w 502324"/>
                <a:gd name="connsiteY5" fmla="*/ 495365 h 502555"/>
                <a:gd name="connsiteX6" fmla="*/ 184180 w 502324"/>
                <a:gd name="connsiteY6" fmla="*/ 502555 h 502555"/>
                <a:gd name="connsiteX7" fmla="*/ 167883 w 502324"/>
                <a:gd name="connsiteY7" fmla="*/ 480506 h 502555"/>
                <a:gd name="connsiteX8" fmla="*/ 122 w 502324"/>
                <a:gd name="connsiteY8" fmla="*/ 239410 h 502555"/>
                <a:gd name="connsiteX9" fmla="*/ 205749 w 502324"/>
                <a:gd name="connsiteY9" fmla="*/ 3586 h 502555"/>
                <a:gd name="connsiteX10" fmla="*/ 487108 w 502324"/>
                <a:gd name="connsiteY10" fmla="*/ 192437 h 502555"/>
                <a:gd name="connsiteX0" fmla="*/ 487108 w 489819"/>
                <a:gd name="connsiteY0" fmla="*/ 192437 h 502555"/>
                <a:gd name="connsiteX1" fmla="*/ 488546 w 489819"/>
                <a:gd name="connsiteY1" fmla="*/ 246600 h 502555"/>
                <a:gd name="connsiteX2" fmla="*/ 312157 w 489819"/>
                <a:gd name="connsiteY2" fmla="*/ 483862 h 502555"/>
                <a:gd name="connsiteX3" fmla="*/ 296819 w 489819"/>
                <a:gd name="connsiteY3" fmla="*/ 488175 h 502555"/>
                <a:gd name="connsiteX4" fmla="*/ 273812 w 489819"/>
                <a:gd name="connsiteY4" fmla="*/ 496324 h 502555"/>
                <a:gd name="connsiteX5" fmla="*/ 208625 w 489819"/>
                <a:gd name="connsiteY5" fmla="*/ 495365 h 502555"/>
                <a:gd name="connsiteX6" fmla="*/ 184180 w 489819"/>
                <a:gd name="connsiteY6" fmla="*/ 502555 h 502555"/>
                <a:gd name="connsiteX7" fmla="*/ 167883 w 489819"/>
                <a:gd name="connsiteY7" fmla="*/ 480506 h 502555"/>
                <a:gd name="connsiteX8" fmla="*/ 122 w 489819"/>
                <a:gd name="connsiteY8" fmla="*/ 239410 h 502555"/>
                <a:gd name="connsiteX9" fmla="*/ 205749 w 489819"/>
                <a:gd name="connsiteY9" fmla="*/ 3586 h 502555"/>
                <a:gd name="connsiteX10" fmla="*/ 487108 w 489819"/>
                <a:gd name="connsiteY10" fmla="*/ 192437 h 502555"/>
                <a:gd name="connsiteX0" fmla="*/ 487108 w 489819"/>
                <a:gd name="connsiteY0" fmla="*/ 192437 h 503175"/>
                <a:gd name="connsiteX1" fmla="*/ 488546 w 489819"/>
                <a:gd name="connsiteY1" fmla="*/ 246600 h 503175"/>
                <a:gd name="connsiteX2" fmla="*/ 312157 w 489819"/>
                <a:gd name="connsiteY2" fmla="*/ 483862 h 503175"/>
                <a:gd name="connsiteX3" fmla="*/ 296819 w 489819"/>
                <a:gd name="connsiteY3" fmla="*/ 488175 h 503175"/>
                <a:gd name="connsiteX4" fmla="*/ 273812 w 489819"/>
                <a:gd name="connsiteY4" fmla="*/ 496324 h 503175"/>
                <a:gd name="connsiteX5" fmla="*/ 184180 w 489819"/>
                <a:gd name="connsiteY5" fmla="*/ 502555 h 503175"/>
                <a:gd name="connsiteX6" fmla="*/ 167883 w 489819"/>
                <a:gd name="connsiteY6" fmla="*/ 480506 h 503175"/>
                <a:gd name="connsiteX7" fmla="*/ 122 w 489819"/>
                <a:gd name="connsiteY7" fmla="*/ 239410 h 503175"/>
                <a:gd name="connsiteX8" fmla="*/ 205749 w 489819"/>
                <a:gd name="connsiteY8" fmla="*/ 3586 h 503175"/>
                <a:gd name="connsiteX9" fmla="*/ 487108 w 489819"/>
                <a:gd name="connsiteY9" fmla="*/ 192437 h 503175"/>
                <a:gd name="connsiteX0" fmla="*/ 487108 w 489819"/>
                <a:gd name="connsiteY0" fmla="*/ 192437 h 502646"/>
                <a:gd name="connsiteX1" fmla="*/ 488546 w 489819"/>
                <a:gd name="connsiteY1" fmla="*/ 246600 h 502646"/>
                <a:gd name="connsiteX2" fmla="*/ 312157 w 489819"/>
                <a:gd name="connsiteY2" fmla="*/ 483862 h 502646"/>
                <a:gd name="connsiteX3" fmla="*/ 296819 w 489819"/>
                <a:gd name="connsiteY3" fmla="*/ 488175 h 502646"/>
                <a:gd name="connsiteX4" fmla="*/ 184180 w 489819"/>
                <a:gd name="connsiteY4" fmla="*/ 502555 h 502646"/>
                <a:gd name="connsiteX5" fmla="*/ 167883 w 489819"/>
                <a:gd name="connsiteY5" fmla="*/ 480506 h 502646"/>
                <a:gd name="connsiteX6" fmla="*/ 122 w 489819"/>
                <a:gd name="connsiteY6" fmla="*/ 239410 h 502646"/>
                <a:gd name="connsiteX7" fmla="*/ 205749 w 489819"/>
                <a:gd name="connsiteY7" fmla="*/ 3586 h 502646"/>
                <a:gd name="connsiteX8" fmla="*/ 487108 w 489819"/>
                <a:gd name="connsiteY8" fmla="*/ 192437 h 502646"/>
                <a:gd name="connsiteX0" fmla="*/ 487108 w 489819"/>
                <a:gd name="connsiteY0" fmla="*/ 192437 h 502555"/>
                <a:gd name="connsiteX1" fmla="*/ 488546 w 489819"/>
                <a:gd name="connsiteY1" fmla="*/ 246600 h 502555"/>
                <a:gd name="connsiteX2" fmla="*/ 312157 w 489819"/>
                <a:gd name="connsiteY2" fmla="*/ 483862 h 502555"/>
                <a:gd name="connsiteX3" fmla="*/ 184180 w 489819"/>
                <a:gd name="connsiteY3" fmla="*/ 502555 h 502555"/>
                <a:gd name="connsiteX4" fmla="*/ 167883 w 489819"/>
                <a:gd name="connsiteY4" fmla="*/ 480506 h 502555"/>
                <a:gd name="connsiteX5" fmla="*/ 122 w 489819"/>
                <a:gd name="connsiteY5" fmla="*/ 239410 h 502555"/>
                <a:gd name="connsiteX6" fmla="*/ 205749 w 489819"/>
                <a:gd name="connsiteY6" fmla="*/ 3586 h 502555"/>
                <a:gd name="connsiteX7" fmla="*/ 487108 w 489819"/>
                <a:gd name="connsiteY7" fmla="*/ 192437 h 502555"/>
                <a:gd name="connsiteX0" fmla="*/ 487108 w 488913"/>
                <a:gd name="connsiteY0" fmla="*/ 192437 h 502555"/>
                <a:gd name="connsiteX1" fmla="*/ 488546 w 488913"/>
                <a:gd name="connsiteY1" fmla="*/ 246600 h 502555"/>
                <a:gd name="connsiteX2" fmla="*/ 312157 w 488913"/>
                <a:gd name="connsiteY2" fmla="*/ 483862 h 502555"/>
                <a:gd name="connsiteX3" fmla="*/ 184180 w 488913"/>
                <a:gd name="connsiteY3" fmla="*/ 502555 h 502555"/>
                <a:gd name="connsiteX4" fmla="*/ 167883 w 488913"/>
                <a:gd name="connsiteY4" fmla="*/ 480506 h 502555"/>
                <a:gd name="connsiteX5" fmla="*/ 122 w 488913"/>
                <a:gd name="connsiteY5" fmla="*/ 239410 h 502555"/>
                <a:gd name="connsiteX6" fmla="*/ 205749 w 488913"/>
                <a:gd name="connsiteY6" fmla="*/ 3586 h 502555"/>
                <a:gd name="connsiteX7" fmla="*/ 487108 w 488913"/>
                <a:gd name="connsiteY7" fmla="*/ 192437 h 502555"/>
                <a:gd name="connsiteX0" fmla="*/ 487108 w 488913"/>
                <a:gd name="connsiteY0" fmla="*/ 192437 h 502555"/>
                <a:gd name="connsiteX1" fmla="*/ 488546 w 488913"/>
                <a:gd name="connsiteY1" fmla="*/ 246600 h 502555"/>
                <a:gd name="connsiteX2" fmla="*/ 312157 w 488913"/>
                <a:gd name="connsiteY2" fmla="*/ 483862 h 502555"/>
                <a:gd name="connsiteX3" fmla="*/ 184180 w 488913"/>
                <a:gd name="connsiteY3" fmla="*/ 502555 h 502555"/>
                <a:gd name="connsiteX4" fmla="*/ 167883 w 488913"/>
                <a:gd name="connsiteY4" fmla="*/ 480506 h 502555"/>
                <a:gd name="connsiteX5" fmla="*/ 122 w 488913"/>
                <a:gd name="connsiteY5" fmla="*/ 239410 h 502555"/>
                <a:gd name="connsiteX6" fmla="*/ 205749 w 488913"/>
                <a:gd name="connsiteY6" fmla="*/ 3586 h 502555"/>
                <a:gd name="connsiteX7" fmla="*/ 487108 w 488913"/>
                <a:gd name="connsiteY7" fmla="*/ 192437 h 50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8913" h="502555">
                  <a:moveTo>
                    <a:pt x="487108" y="192437"/>
                  </a:moveTo>
                  <a:cubicBezTo>
                    <a:pt x="492332" y="226652"/>
                    <a:pt x="482083" y="229460"/>
                    <a:pt x="488546" y="246600"/>
                  </a:cubicBezTo>
                  <a:cubicBezTo>
                    <a:pt x="495256" y="362115"/>
                    <a:pt x="408979" y="457499"/>
                    <a:pt x="312157" y="483862"/>
                  </a:cubicBezTo>
                  <a:lnTo>
                    <a:pt x="184180" y="502555"/>
                  </a:lnTo>
                  <a:cubicBezTo>
                    <a:pt x="185138" y="490572"/>
                    <a:pt x="180345" y="484820"/>
                    <a:pt x="167883" y="480506"/>
                  </a:cubicBezTo>
                  <a:cubicBezTo>
                    <a:pt x="62912" y="444078"/>
                    <a:pt x="-3233" y="350612"/>
                    <a:pt x="122" y="239410"/>
                  </a:cubicBezTo>
                  <a:cubicBezTo>
                    <a:pt x="3956" y="116705"/>
                    <a:pt x="95985" y="22759"/>
                    <a:pt x="205749" y="3586"/>
                  </a:cubicBezTo>
                  <a:cubicBezTo>
                    <a:pt x="338040" y="-19421"/>
                    <a:pt x="460266" y="71170"/>
                    <a:pt x="487108" y="192437"/>
                  </a:cubicBezTo>
                  <a:close/>
                </a:path>
              </a:pathLst>
            </a:custGeom>
            <a:solidFill>
              <a:schemeClr val="accent5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xmlns="" id="{2F970132-3063-4570-944A-39F08F28C75C}"/>
                </a:ext>
              </a:extLst>
            </p:cNvPr>
            <p:cNvSpPr/>
            <p:nvPr/>
          </p:nvSpPr>
          <p:spPr>
            <a:xfrm>
              <a:off x="1674333" y="1831704"/>
              <a:ext cx="273211" cy="158175"/>
            </a:xfrm>
            <a:custGeom>
              <a:avLst/>
              <a:gdLst>
                <a:gd name="connsiteX0" fmla="*/ 2247 w 273210"/>
                <a:gd name="connsiteY0" fmla="*/ 48890 h 158174"/>
                <a:gd name="connsiteX1" fmla="*/ 36278 w 273210"/>
                <a:gd name="connsiteY1" fmla="*/ 11504 h 158174"/>
                <a:gd name="connsiteX2" fmla="*/ 192536 w 273210"/>
                <a:gd name="connsiteY2" fmla="*/ 2876 h 158174"/>
                <a:gd name="connsiteX3" fmla="*/ 228005 w 273210"/>
                <a:gd name="connsiteY3" fmla="*/ 0 h 158174"/>
                <a:gd name="connsiteX4" fmla="*/ 263475 w 273210"/>
                <a:gd name="connsiteY4" fmla="*/ 0 h 158174"/>
                <a:gd name="connsiteX5" fmla="*/ 272102 w 273210"/>
                <a:gd name="connsiteY5" fmla="*/ 23966 h 158174"/>
                <a:gd name="connsiteX6" fmla="*/ 277854 w 273210"/>
                <a:gd name="connsiteY6" fmla="*/ 120309 h 158174"/>
                <a:gd name="connsiteX7" fmla="*/ 257723 w 273210"/>
                <a:gd name="connsiteY7" fmla="*/ 142836 h 158174"/>
                <a:gd name="connsiteX8" fmla="*/ 161380 w 273210"/>
                <a:gd name="connsiteY8" fmla="*/ 149068 h 158174"/>
                <a:gd name="connsiteX9" fmla="*/ 123514 w 273210"/>
                <a:gd name="connsiteY9" fmla="*/ 156257 h 158174"/>
                <a:gd name="connsiteX10" fmla="*/ 37237 w 273210"/>
                <a:gd name="connsiteY10" fmla="*/ 160571 h 158174"/>
                <a:gd name="connsiteX11" fmla="*/ 809 w 273210"/>
                <a:gd name="connsiteY11" fmla="*/ 123184 h 158174"/>
                <a:gd name="connsiteX12" fmla="*/ 809 w 273210"/>
                <a:gd name="connsiteY12" fmla="*/ 92987 h 158174"/>
                <a:gd name="connsiteX13" fmla="*/ 2247 w 273210"/>
                <a:gd name="connsiteY13" fmla="*/ 48890 h 15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3210" h="158174">
                  <a:moveTo>
                    <a:pt x="2247" y="48890"/>
                  </a:moveTo>
                  <a:cubicBezTo>
                    <a:pt x="330" y="15338"/>
                    <a:pt x="2726" y="12942"/>
                    <a:pt x="36278" y="11504"/>
                  </a:cubicBezTo>
                  <a:cubicBezTo>
                    <a:pt x="88524" y="8628"/>
                    <a:pt x="140290" y="5752"/>
                    <a:pt x="192536" y="2876"/>
                  </a:cubicBezTo>
                  <a:cubicBezTo>
                    <a:pt x="204039" y="-959"/>
                    <a:pt x="216501" y="4314"/>
                    <a:pt x="228005" y="0"/>
                  </a:cubicBezTo>
                  <a:cubicBezTo>
                    <a:pt x="239988" y="0"/>
                    <a:pt x="251492" y="0"/>
                    <a:pt x="263475" y="0"/>
                  </a:cubicBezTo>
                  <a:cubicBezTo>
                    <a:pt x="268747" y="7190"/>
                    <a:pt x="271623" y="14859"/>
                    <a:pt x="272102" y="23966"/>
                  </a:cubicBezTo>
                  <a:cubicBezTo>
                    <a:pt x="273540" y="56080"/>
                    <a:pt x="275457" y="88194"/>
                    <a:pt x="277854" y="120309"/>
                  </a:cubicBezTo>
                  <a:cubicBezTo>
                    <a:pt x="278813" y="135167"/>
                    <a:pt x="272102" y="141878"/>
                    <a:pt x="257723" y="142836"/>
                  </a:cubicBezTo>
                  <a:cubicBezTo>
                    <a:pt x="225609" y="144754"/>
                    <a:pt x="193494" y="147150"/>
                    <a:pt x="161380" y="149068"/>
                  </a:cubicBezTo>
                  <a:cubicBezTo>
                    <a:pt x="149876" y="156737"/>
                    <a:pt x="136456" y="155299"/>
                    <a:pt x="123514" y="156257"/>
                  </a:cubicBezTo>
                  <a:cubicBezTo>
                    <a:pt x="94755" y="158175"/>
                    <a:pt x="65996" y="160092"/>
                    <a:pt x="37237" y="160571"/>
                  </a:cubicBezTo>
                  <a:cubicBezTo>
                    <a:pt x="8957" y="161530"/>
                    <a:pt x="809" y="151943"/>
                    <a:pt x="809" y="123184"/>
                  </a:cubicBezTo>
                  <a:cubicBezTo>
                    <a:pt x="809" y="113119"/>
                    <a:pt x="809" y="103053"/>
                    <a:pt x="809" y="92987"/>
                  </a:cubicBezTo>
                  <a:cubicBezTo>
                    <a:pt x="-629" y="78608"/>
                    <a:pt x="-150" y="63749"/>
                    <a:pt x="2247" y="4889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xmlns="" id="{FED051D5-5CB6-4833-8B00-EC700F131352}"/>
                </a:ext>
              </a:extLst>
            </p:cNvPr>
            <p:cNvSpPr/>
            <p:nvPr/>
          </p:nvSpPr>
          <p:spPr>
            <a:xfrm>
              <a:off x="1866868" y="1831704"/>
              <a:ext cx="33552" cy="4793"/>
            </a:xfrm>
            <a:custGeom>
              <a:avLst/>
              <a:gdLst>
                <a:gd name="connsiteX0" fmla="*/ 35469 w 33552"/>
                <a:gd name="connsiteY0" fmla="*/ 0 h 0"/>
                <a:gd name="connsiteX1" fmla="*/ 0 w 33552"/>
                <a:gd name="connsiteY1" fmla="*/ 2876 h 0"/>
                <a:gd name="connsiteX2" fmla="*/ 479 w 33552"/>
                <a:gd name="connsiteY2" fmla="*/ 0 h 0"/>
                <a:gd name="connsiteX3" fmla="*/ 35469 w 33552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52">
                  <a:moveTo>
                    <a:pt x="35469" y="0"/>
                  </a:moveTo>
                  <a:cubicBezTo>
                    <a:pt x="23966" y="5752"/>
                    <a:pt x="11983" y="3835"/>
                    <a:pt x="0" y="2876"/>
                  </a:cubicBezTo>
                  <a:cubicBezTo>
                    <a:pt x="479" y="1917"/>
                    <a:pt x="479" y="959"/>
                    <a:pt x="479" y="0"/>
                  </a:cubicBezTo>
                  <a:cubicBezTo>
                    <a:pt x="11983" y="0"/>
                    <a:pt x="23966" y="0"/>
                    <a:pt x="35469" y="0"/>
                  </a:cubicBezTo>
                  <a:close/>
                </a:path>
              </a:pathLst>
            </a:custGeom>
            <a:solidFill>
              <a:srgbClr val="888888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xmlns="" id="{F49DB99F-9BF4-4732-855E-B8AC7DE266E3}"/>
                </a:ext>
              </a:extLst>
            </p:cNvPr>
            <p:cNvSpPr/>
            <p:nvPr/>
          </p:nvSpPr>
          <p:spPr>
            <a:xfrm>
              <a:off x="947897" y="2809870"/>
              <a:ext cx="2478068" cy="3542151"/>
            </a:xfrm>
            <a:custGeom>
              <a:avLst/>
              <a:gdLst>
                <a:gd name="connsiteX0" fmla="*/ 2365550 w 2478068"/>
                <a:gd name="connsiteY0" fmla="*/ 3232633 h 3542151"/>
                <a:gd name="connsiteX1" fmla="*/ 2388078 w 2478068"/>
                <a:gd name="connsiteY1" fmla="*/ 3219691 h 3542151"/>
                <a:gd name="connsiteX2" fmla="*/ 2478189 w 2478068"/>
                <a:gd name="connsiteY2" fmla="*/ 3217774 h 3542151"/>
                <a:gd name="connsiteX3" fmla="*/ 2355005 w 2478068"/>
                <a:gd name="connsiteY3" fmla="*/ 3476126 h 3542151"/>
                <a:gd name="connsiteX4" fmla="*/ 2072687 w 2478068"/>
                <a:gd name="connsiteY4" fmla="*/ 3510157 h 3542151"/>
                <a:gd name="connsiteX5" fmla="*/ 1861308 w 2478068"/>
                <a:gd name="connsiteY5" fmla="*/ 3353900 h 3542151"/>
                <a:gd name="connsiteX6" fmla="*/ 1673416 w 2478068"/>
                <a:gd name="connsiteY6" fmla="*/ 3133414 h 3542151"/>
                <a:gd name="connsiteX7" fmla="*/ 1531539 w 2478068"/>
                <a:gd name="connsiteY7" fmla="*/ 3003999 h 3542151"/>
                <a:gd name="connsiteX8" fmla="*/ 1192182 w 2478068"/>
                <a:gd name="connsiteY8" fmla="*/ 3018858 h 3542151"/>
                <a:gd name="connsiteX9" fmla="*/ 1014356 w 2478068"/>
                <a:gd name="connsiteY9" fmla="*/ 3204832 h 3542151"/>
                <a:gd name="connsiteX10" fmla="*/ 841322 w 2478068"/>
                <a:gd name="connsiteY10" fmla="*/ 3400873 h 3542151"/>
                <a:gd name="connsiteX11" fmla="*/ 549898 w 2478068"/>
                <a:gd name="connsiteY11" fmla="*/ 3543230 h 3542151"/>
                <a:gd name="connsiteX12" fmla="*/ 180824 w 2478068"/>
                <a:gd name="connsiteY12" fmla="*/ 3373552 h 3542151"/>
                <a:gd name="connsiteX13" fmla="*/ 63870 w 2478068"/>
                <a:gd name="connsiteY13" fmla="*/ 3055286 h 3542151"/>
                <a:gd name="connsiteX14" fmla="*/ 132413 w 2478068"/>
                <a:gd name="connsiteY14" fmla="*/ 2584596 h 3542151"/>
                <a:gd name="connsiteX15" fmla="*/ 387888 w 2478068"/>
                <a:gd name="connsiteY15" fmla="*/ 2089941 h 3542151"/>
                <a:gd name="connsiteX16" fmla="*/ 630902 w 2478068"/>
                <a:gd name="connsiteY16" fmla="*/ 1706488 h 3542151"/>
                <a:gd name="connsiteX17" fmla="*/ 804415 w 2478068"/>
                <a:gd name="connsiteY17" fmla="*/ 1289003 h 3542151"/>
                <a:gd name="connsiteX18" fmla="*/ 804894 w 2478068"/>
                <a:gd name="connsiteY18" fmla="*/ 1027296 h 3542151"/>
                <a:gd name="connsiteX19" fmla="*/ 13542 w 2478068"/>
                <a:gd name="connsiteY19" fmla="*/ 491899 h 3542151"/>
                <a:gd name="connsiteX20" fmla="*/ 31756 w 2478068"/>
                <a:gd name="connsiteY20" fmla="*/ 153501 h 3542151"/>
                <a:gd name="connsiteX21" fmla="*/ 73936 w 2478068"/>
                <a:gd name="connsiteY21" fmla="*/ 95983 h 3542151"/>
                <a:gd name="connsiteX22" fmla="*/ 151585 w 2478068"/>
                <a:gd name="connsiteY22" fmla="*/ 127139 h 3542151"/>
                <a:gd name="connsiteX23" fmla="*/ 151585 w 2478068"/>
                <a:gd name="connsiteY23" fmla="*/ 173633 h 3542151"/>
                <a:gd name="connsiteX24" fmla="*/ 124264 w 2478068"/>
                <a:gd name="connsiteY24" fmla="*/ 281479 h 3542151"/>
                <a:gd name="connsiteX25" fmla="*/ 238342 w 2478068"/>
                <a:gd name="connsiteY25" fmla="*/ 713343 h 3542151"/>
                <a:gd name="connsiteX26" fmla="*/ 612209 w 2478068"/>
                <a:gd name="connsiteY26" fmla="*/ 918970 h 3542151"/>
                <a:gd name="connsiteX27" fmla="*/ 1174927 w 2478068"/>
                <a:gd name="connsiteY27" fmla="*/ 839404 h 3542151"/>
                <a:gd name="connsiteX28" fmla="*/ 1440468 w 2478068"/>
                <a:gd name="connsiteY28" fmla="*/ 476561 h 3542151"/>
                <a:gd name="connsiteX29" fmla="*/ 1385826 w 2478068"/>
                <a:gd name="connsiteY29" fmla="*/ 113718 h 3542151"/>
                <a:gd name="connsiteX30" fmla="*/ 1371926 w 2478068"/>
                <a:gd name="connsiteY30" fmla="*/ 89273 h 3542151"/>
                <a:gd name="connsiteX31" fmla="*/ 1372405 w 2478068"/>
                <a:gd name="connsiteY31" fmla="*/ 35589 h 3542151"/>
                <a:gd name="connsiteX32" fmla="*/ 1403561 w 2478068"/>
                <a:gd name="connsiteY32" fmla="*/ 5392 h 3542151"/>
                <a:gd name="connsiteX33" fmla="*/ 1446220 w 2478068"/>
                <a:gd name="connsiteY33" fmla="*/ 8268 h 3542151"/>
                <a:gd name="connsiteX34" fmla="*/ 1500862 w 2478068"/>
                <a:gd name="connsiteY34" fmla="*/ 77290 h 3542151"/>
                <a:gd name="connsiteX35" fmla="*/ 1505655 w 2478068"/>
                <a:gd name="connsiteY35" fmla="*/ 647198 h 3542151"/>
                <a:gd name="connsiteX36" fmla="*/ 1166299 w 2478068"/>
                <a:gd name="connsiteY36" fmla="*/ 969778 h 3542151"/>
                <a:gd name="connsiteX37" fmla="*/ 929037 w 2478068"/>
                <a:gd name="connsiteY37" fmla="*/ 1021544 h 3542151"/>
                <a:gd name="connsiteX38" fmla="*/ 875354 w 2478068"/>
                <a:gd name="connsiteY38" fmla="*/ 1439508 h 3542151"/>
                <a:gd name="connsiteX39" fmla="*/ 663975 w 2478068"/>
                <a:gd name="connsiteY39" fmla="*/ 1870894 h 3542151"/>
                <a:gd name="connsiteX40" fmla="*/ 427672 w 2478068"/>
                <a:gd name="connsiteY40" fmla="*/ 2228943 h 3542151"/>
                <a:gd name="connsiteX41" fmla="*/ 186575 w 2478068"/>
                <a:gd name="connsiteY41" fmla="*/ 2759547 h 3542151"/>
                <a:gd name="connsiteX42" fmla="*/ 205269 w 2478068"/>
                <a:gd name="connsiteY42" fmla="*/ 3166008 h 3542151"/>
                <a:gd name="connsiteX43" fmla="*/ 376864 w 2478068"/>
                <a:gd name="connsiteY43" fmla="*/ 3386014 h 3542151"/>
                <a:gd name="connsiteX44" fmla="*/ 648158 w 2478068"/>
                <a:gd name="connsiteY44" fmla="*/ 3392725 h 3542151"/>
                <a:gd name="connsiteX45" fmla="*/ 824546 w 2478068"/>
                <a:gd name="connsiteY45" fmla="*/ 3237426 h 3542151"/>
                <a:gd name="connsiteX46" fmla="*/ 1007166 w 2478068"/>
                <a:gd name="connsiteY46" fmla="*/ 3022213 h 3542151"/>
                <a:gd name="connsiteX47" fmla="*/ 1211355 w 2478068"/>
                <a:gd name="connsiteY47" fmla="*/ 2864997 h 3542151"/>
                <a:gd name="connsiteX48" fmla="*/ 1563653 w 2478068"/>
                <a:gd name="connsiteY48" fmla="*/ 2888004 h 3542151"/>
                <a:gd name="connsiteX49" fmla="*/ 1733810 w 2478068"/>
                <a:gd name="connsiteY49" fmla="*/ 3029882 h 3542151"/>
                <a:gd name="connsiteX50" fmla="*/ 1896299 w 2478068"/>
                <a:gd name="connsiteY50" fmla="*/ 3227360 h 3542151"/>
                <a:gd name="connsiteX51" fmla="*/ 2089943 w 2478068"/>
                <a:gd name="connsiteY51" fmla="*/ 3395600 h 3542151"/>
                <a:gd name="connsiteX52" fmla="*/ 2168071 w 2478068"/>
                <a:gd name="connsiteY52" fmla="*/ 3421484 h 3542151"/>
                <a:gd name="connsiteX53" fmla="*/ 2314742 w 2478068"/>
                <a:gd name="connsiteY53" fmla="*/ 3358693 h 3542151"/>
                <a:gd name="connsiteX54" fmla="*/ 2365550 w 2478068"/>
                <a:gd name="connsiteY54" fmla="*/ 3232633 h 354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478068" h="3542151">
                  <a:moveTo>
                    <a:pt x="2365550" y="3232633"/>
                  </a:moveTo>
                  <a:cubicBezTo>
                    <a:pt x="2368905" y="3220650"/>
                    <a:pt x="2375136" y="3217774"/>
                    <a:pt x="2388078" y="3219691"/>
                  </a:cubicBezTo>
                  <a:cubicBezTo>
                    <a:pt x="2418275" y="3224484"/>
                    <a:pt x="2448472" y="3223046"/>
                    <a:pt x="2478189" y="3217774"/>
                  </a:cubicBezTo>
                  <a:cubicBezTo>
                    <a:pt x="2470520" y="3319868"/>
                    <a:pt x="2436489" y="3410939"/>
                    <a:pt x="2355005" y="3476126"/>
                  </a:cubicBezTo>
                  <a:cubicBezTo>
                    <a:pt x="2269687" y="3544189"/>
                    <a:pt x="2172385" y="3548982"/>
                    <a:pt x="2072687" y="3510157"/>
                  </a:cubicBezTo>
                  <a:cubicBezTo>
                    <a:pt x="1988327" y="3477084"/>
                    <a:pt x="1922661" y="3418128"/>
                    <a:pt x="1861308" y="3353900"/>
                  </a:cubicBezTo>
                  <a:cubicBezTo>
                    <a:pt x="1794683" y="3283920"/>
                    <a:pt x="1738124" y="3205312"/>
                    <a:pt x="1673416" y="3133414"/>
                  </a:cubicBezTo>
                  <a:cubicBezTo>
                    <a:pt x="1630278" y="3085482"/>
                    <a:pt x="1585701" y="3039468"/>
                    <a:pt x="1531539" y="3003999"/>
                  </a:cubicBezTo>
                  <a:cubicBezTo>
                    <a:pt x="1417940" y="2930184"/>
                    <a:pt x="1299070" y="2935456"/>
                    <a:pt x="1192182" y="3018858"/>
                  </a:cubicBezTo>
                  <a:cubicBezTo>
                    <a:pt x="1123640" y="3072062"/>
                    <a:pt x="1069477" y="3138687"/>
                    <a:pt x="1014356" y="3204832"/>
                  </a:cubicBezTo>
                  <a:cubicBezTo>
                    <a:pt x="958755" y="3271937"/>
                    <a:pt x="905551" y="3340958"/>
                    <a:pt x="841322" y="3400873"/>
                  </a:cubicBezTo>
                  <a:cubicBezTo>
                    <a:pt x="758880" y="3478043"/>
                    <a:pt x="663975" y="3531247"/>
                    <a:pt x="549898" y="3543230"/>
                  </a:cubicBezTo>
                  <a:cubicBezTo>
                    <a:pt x="394120" y="3559047"/>
                    <a:pt x="270935" y="3499133"/>
                    <a:pt x="180824" y="3373552"/>
                  </a:cubicBezTo>
                  <a:cubicBezTo>
                    <a:pt x="113240" y="3278647"/>
                    <a:pt x="78729" y="3169842"/>
                    <a:pt x="63870" y="3055286"/>
                  </a:cubicBezTo>
                  <a:cubicBezTo>
                    <a:pt x="42301" y="2892318"/>
                    <a:pt x="75853" y="2736540"/>
                    <a:pt x="132413" y="2584596"/>
                  </a:cubicBezTo>
                  <a:cubicBezTo>
                    <a:pt x="198079" y="2409646"/>
                    <a:pt x="286753" y="2246678"/>
                    <a:pt x="387888" y="2089941"/>
                  </a:cubicBezTo>
                  <a:cubicBezTo>
                    <a:pt x="469852" y="1962922"/>
                    <a:pt x="555170" y="1837821"/>
                    <a:pt x="630902" y="1706488"/>
                  </a:cubicBezTo>
                  <a:cubicBezTo>
                    <a:pt x="706634" y="1574676"/>
                    <a:pt x="770383" y="1438070"/>
                    <a:pt x="804415" y="1289003"/>
                  </a:cubicBezTo>
                  <a:cubicBezTo>
                    <a:pt x="823108" y="1207040"/>
                    <a:pt x="817356" y="1024899"/>
                    <a:pt x="804894" y="1027296"/>
                  </a:cubicBezTo>
                  <a:cubicBezTo>
                    <a:pt x="456910" y="1092004"/>
                    <a:pt x="87357" y="886377"/>
                    <a:pt x="13542" y="491899"/>
                  </a:cubicBezTo>
                  <a:cubicBezTo>
                    <a:pt x="-8027" y="377342"/>
                    <a:pt x="-5151" y="264703"/>
                    <a:pt x="31756" y="153501"/>
                  </a:cubicBezTo>
                  <a:cubicBezTo>
                    <a:pt x="39425" y="130015"/>
                    <a:pt x="47573" y="106049"/>
                    <a:pt x="73936" y="95983"/>
                  </a:cubicBezTo>
                  <a:cubicBezTo>
                    <a:pt x="110843" y="81124"/>
                    <a:pt x="131454" y="89273"/>
                    <a:pt x="151585" y="127139"/>
                  </a:cubicBezTo>
                  <a:cubicBezTo>
                    <a:pt x="158775" y="142477"/>
                    <a:pt x="157337" y="157815"/>
                    <a:pt x="151585" y="173633"/>
                  </a:cubicBezTo>
                  <a:cubicBezTo>
                    <a:pt x="139123" y="208623"/>
                    <a:pt x="128578" y="244092"/>
                    <a:pt x="124264" y="281479"/>
                  </a:cubicBezTo>
                  <a:cubicBezTo>
                    <a:pt x="103654" y="441091"/>
                    <a:pt x="139123" y="586324"/>
                    <a:pt x="238342" y="713343"/>
                  </a:cubicBezTo>
                  <a:cubicBezTo>
                    <a:pt x="332767" y="834611"/>
                    <a:pt x="460745" y="899318"/>
                    <a:pt x="612209" y="918970"/>
                  </a:cubicBezTo>
                  <a:cubicBezTo>
                    <a:pt x="687941" y="928557"/>
                    <a:pt x="1002373" y="925681"/>
                    <a:pt x="1174927" y="839404"/>
                  </a:cubicBezTo>
                  <a:cubicBezTo>
                    <a:pt x="1303863" y="754085"/>
                    <a:pt x="1405478" y="630422"/>
                    <a:pt x="1440468" y="476561"/>
                  </a:cubicBezTo>
                  <a:cubicBezTo>
                    <a:pt x="1469707" y="349062"/>
                    <a:pt x="1451013" y="227316"/>
                    <a:pt x="1385826" y="113718"/>
                  </a:cubicBezTo>
                  <a:cubicBezTo>
                    <a:pt x="1381033" y="105570"/>
                    <a:pt x="1376240" y="97421"/>
                    <a:pt x="1371926" y="89273"/>
                  </a:cubicBezTo>
                  <a:cubicBezTo>
                    <a:pt x="1362819" y="71059"/>
                    <a:pt x="1361860" y="53324"/>
                    <a:pt x="1372405" y="35589"/>
                  </a:cubicBezTo>
                  <a:cubicBezTo>
                    <a:pt x="1381033" y="23606"/>
                    <a:pt x="1389661" y="11623"/>
                    <a:pt x="1403561" y="5392"/>
                  </a:cubicBezTo>
                  <a:cubicBezTo>
                    <a:pt x="1417940" y="-839"/>
                    <a:pt x="1432799" y="-3715"/>
                    <a:pt x="1446220" y="8268"/>
                  </a:cubicBezTo>
                  <a:cubicBezTo>
                    <a:pt x="1476417" y="21689"/>
                    <a:pt x="1487441" y="50927"/>
                    <a:pt x="1500862" y="77290"/>
                  </a:cubicBezTo>
                  <a:cubicBezTo>
                    <a:pt x="1597205" y="266141"/>
                    <a:pt x="1598643" y="456909"/>
                    <a:pt x="1505655" y="647198"/>
                  </a:cubicBezTo>
                  <a:cubicBezTo>
                    <a:pt x="1433279" y="795786"/>
                    <a:pt x="1317284" y="900277"/>
                    <a:pt x="1166299" y="969778"/>
                  </a:cubicBezTo>
                  <a:cubicBezTo>
                    <a:pt x="1080981" y="1003330"/>
                    <a:pt x="929037" y="1021544"/>
                    <a:pt x="929037" y="1021544"/>
                  </a:cubicBezTo>
                  <a:cubicBezTo>
                    <a:pt x="929037" y="1021544"/>
                    <a:pt x="941020" y="1268392"/>
                    <a:pt x="875354" y="1439508"/>
                  </a:cubicBezTo>
                  <a:cubicBezTo>
                    <a:pt x="824546" y="1592890"/>
                    <a:pt x="750731" y="1735247"/>
                    <a:pt x="663975" y="1870894"/>
                  </a:cubicBezTo>
                  <a:cubicBezTo>
                    <a:pt x="586805" y="1991202"/>
                    <a:pt x="504842" y="2108635"/>
                    <a:pt x="427672" y="2228943"/>
                  </a:cubicBezTo>
                  <a:cubicBezTo>
                    <a:pt x="321743" y="2393828"/>
                    <a:pt x="230673" y="2566382"/>
                    <a:pt x="186575" y="2759547"/>
                  </a:cubicBezTo>
                  <a:cubicBezTo>
                    <a:pt x="155420" y="2896152"/>
                    <a:pt x="154940" y="3032758"/>
                    <a:pt x="205269" y="3166008"/>
                  </a:cubicBezTo>
                  <a:cubicBezTo>
                    <a:pt x="239780" y="3256599"/>
                    <a:pt x="292984" y="3333768"/>
                    <a:pt x="376864" y="3386014"/>
                  </a:cubicBezTo>
                  <a:cubicBezTo>
                    <a:pt x="466017" y="3441615"/>
                    <a:pt x="556129" y="3441615"/>
                    <a:pt x="648158" y="3392725"/>
                  </a:cubicBezTo>
                  <a:cubicBezTo>
                    <a:pt x="719576" y="3354859"/>
                    <a:pt x="772780" y="3296861"/>
                    <a:pt x="824546" y="3237426"/>
                  </a:cubicBezTo>
                  <a:cubicBezTo>
                    <a:pt x="886378" y="3166487"/>
                    <a:pt x="944855" y="3092672"/>
                    <a:pt x="1007166" y="3022213"/>
                  </a:cubicBezTo>
                  <a:cubicBezTo>
                    <a:pt x="1064684" y="2956546"/>
                    <a:pt x="1130830" y="2901425"/>
                    <a:pt x="1211355" y="2864997"/>
                  </a:cubicBezTo>
                  <a:cubicBezTo>
                    <a:pt x="1332622" y="2809875"/>
                    <a:pt x="1450055" y="2825693"/>
                    <a:pt x="1563653" y="2888004"/>
                  </a:cubicBezTo>
                  <a:cubicBezTo>
                    <a:pt x="1629319" y="2923953"/>
                    <a:pt x="1682523" y="2976198"/>
                    <a:pt x="1733810" y="3029882"/>
                  </a:cubicBezTo>
                  <a:cubicBezTo>
                    <a:pt x="1793246" y="3091713"/>
                    <a:pt x="1839260" y="3164091"/>
                    <a:pt x="1896299" y="3227360"/>
                  </a:cubicBezTo>
                  <a:cubicBezTo>
                    <a:pt x="1953817" y="3291109"/>
                    <a:pt x="2011335" y="3355338"/>
                    <a:pt x="2089943" y="3395600"/>
                  </a:cubicBezTo>
                  <a:cubicBezTo>
                    <a:pt x="2114867" y="3408542"/>
                    <a:pt x="2140750" y="3417649"/>
                    <a:pt x="2168071" y="3421484"/>
                  </a:cubicBezTo>
                  <a:cubicBezTo>
                    <a:pt x="2229424" y="3430111"/>
                    <a:pt x="2277835" y="3406146"/>
                    <a:pt x="2314742" y="3358693"/>
                  </a:cubicBezTo>
                  <a:cubicBezTo>
                    <a:pt x="2343501" y="3321786"/>
                    <a:pt x="2358360" y="3278647"/>
                    <a:pt x="2365550" y="323263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xmlns="" id="{D6BC5642-2A13-4372-B926-853734EEF5CC}"/>
                </a:ext>
              </a:extLst>
            </p:cNvPr>
            <p:cNvSpPr/>
            <p:nvPr/>
          </p:nvSpPr>
          <p:spPr>
            <a:xfrm>
              <a:off x="1601327" y="1922774"/>
              <a:ext cx="790873" cy="920288"/>
            </a:xfrm>
            <a:custGeom>
              <a:avLst/>
              <a:gdLst>
                <a:gd name="connsiteX0" fmla="*/ 792790 w 790872"/>
                <a:gd name="connsiteY0" fmla="*/ 894885 h 920288"/>
                <a:gd name="connsiteX1" fmla="*/ 722331 w 790872"/>
                <a:gd name="connsiteY1" fmla="*/ 923644 h 920288"/>
                <a:gd name="connsiteX2" fmla="*/ 707951 w 790872"/>
                <a:gd name="connsiteY2" fmla="*/ 904471 h 920288"/>
                <a:gd name="connsiteX3" fmla="*/ 583329 w 790872"/>
                <a:gd name="connsiteY3" fmla="*/ 645161 h 920288"/>
                <a:gd name="connsiteX4" fmla="*/ 425154 w 790872"/>
                <a:gd name="connsiteY4" fmla="*/ 363322 h 920288"/>
                <a:gd name="connsiteX5" fmla="*/ 307721 w 790872"/>
                <a:gd name="connsiteY5" fmla="*/ 220006 h 920288"/>
                <a:gd name="connsiteX6" fmla="*/ 15817 w 790872"/>
                <a:gd name="connsiteY6" fmla="*/ 65187 h 920288"/>
                <a:gd name="connsiteX7" fmla="*/ 0 w 790872"/>
                <a:gd name="connsiteY7" fmla="*/ 58956 h 920288"/>
                <a:gd name="connsiteX8" fmla="*/ 46973 w 790872"/>
                <a:gd name="connsiteY8" fmla="*/ 38345 h 920288"/>
                <a:gd name="connsiteX9" fmla="*/ 70939 w 790872"/>
                <a:gd name="connsiteY9" fmla="*/ 10066 h 920288"/>
                <a:gd name="connsiteX10" fmla="*/ 78129 w 790872"/>
                <a:gd name="connsiteY10" fmla="*/ 0 h 920288"/>
                <a:gd name="connsiteX11" fmla="*/ 79087 w 790872"/>
                <a:gd name="connsiteY11" fmla="*/ 33552 h 920288"/>
                <a:gd name="connsiteX12" fmla="*/ 107846 w 790872"/>
                <a:gd name="connsiteY12" fmla="*/ 63749 h 920288"/>
                <a:gd name="connsiteX13" fmla="*/ 234386 w 790872"/>
                <a:gd name="connsiteY13" fmla="*/ 57039 h 920288"/>
                <a:gd name="connsiteX14" fmla="*/ 249724 w 790872"/>
                <a:gd name="connsiteY14" fmla="*/ 72377 h 920288"/>
                <a:gd name="connsiteX15" fmla="*/ 464458 w 790872"/>
                <a:gd name="connsiteY15" fmla="*/ 278962 h 920288"/>
                <a:gd name="connsiteX16" fmla="*/ 621674 w 790872"/>
                <a:gd name="connsiteY16" fmla="*/ 544504 h 920288"/>
                <a:gd name="connsiteX17" fmla="*/ 784162 w 790872"/>
                <a:gd name="connsiteY17" fmla="*/ 869481 h 920288"/>
                <a:gd name="connsiteX18" fmla="*/ 792790 w 790872"/>
                <a:gd name="connsiteY18" fmla="*/ 894885 h 92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0872" h="920288">
                  <a:moveTo>
                    <a:pt x="792790" y="894885"/>
                  </a:moveTo>
                  <a:cubicBezTo>
                    <a:pt x="760676" y="883860"/>
                    <a:pt x="739586" y="898240"/>
                    <a:pt x="722331" y="923644"/>
                  </a:cubicBezTo>
                  <a:cubicBezTo>
                    <a:pt x="713224" y="920768"/>
                    <a:pt x="711306" y="911661"/>
                    <a:pt x="707951" y="904471"/>
                  </a:cubicBezTo>
                  <a:cubicBezTo>
                    <a:pt x="668647" y="816756"/>
                    <a:pt x="626946" y="730479"/>
                    <a:pt x="583329" y="645161"/>
                  </a:cubicBezTo>
                  <a:cubicBezTo>
                    <a:pt x="533959" y="549297"/>
                    <a:pt x="485548" y="452954"/>
                    <a:pt x="425154" y="363322"/>
                  </a:cubicBezTo>
                  <a:cubicBezTo>
                    <a:pt x="390164" y="312035"/>
                    <a:pt x="352777" y="262666"/>
                    <a:pt x="307721" y="220006"/>
                  </a:cubicBezTo>
                  <a:cubicBezTo>
                    <a:pt x="224800" y="141398"/>
                    <a:pt x="130374" y="84360"/>
                    <a:pt x="15817" y="65187"/>
                  </a:cubicBezTo>
                  <a:cubicBezTo>
                    <a:pt x="10066" y="64228"/>
                    <a:pt x="3835" y="65187"/>
                    <a:pt x="0" y="58956"/>
                  </a:cubicBezTo>
                  <a:cubicBezTo>
                    <a:pt x="12942" y="45535"/>
                    <a:pt x="30676" y="43139"/>
                    <a:pt x="46973" y="38345"/>
                  </a:cubicBezTo>
                  <a:cubicBezTo>
                    <a:pt x="61832" y="33552"/>
                    <a:pt x="72856" y="28280"/>
                    <a:pt x="70939" y="10066"/>
                  </a:cubicBezTo>
                  <a:cubicBezTo>
                    <a:pt x="70460" y="6231"/>
                    <a:pt x="71418" y="479"/>
                    <a:pt x="78129" y="0"/>
                  </a:cubicBezTo>
                  <a:cubicBezTo>
                    <a:pt x="79087" y="11024"/>
                    <a:pt x="80046" y="22049"/>
                    <a:pt x="79087" y="33552"/>
                  </a:cubicBezTo>
                  <a:cubicBezTo>
                    <a:pt x="77170" y="57518"/>
                    <a:pt x="83880" y="64708"/>
                    <a:pt x="107846" y="63749"/>
                  </a:cubicBezTo>
                  <a:cubicBezTo>
                    <a:pt x="150026" y="61832"/>
                    <a:pt x="192206" y="59435"/>
                    <a:pt x="234386" y="57039"/>
                  </a:cubicBezTo>
                  <a:cubicBezTo>
                    <a:pt x="233907" y="67104"/>
                    <a:pt x="243972" y="68542"/>
                    <a:pt x="249724" y="72377"/>
                  </a:cubicBezTo>
                  <a:cubicBezTo>
                    <a:pt x="335042" y="127498"/>
                    <a:pt x="404064" y="198437"/>
                    <a:pt x="464458" y="278962"/>
                  </a:cubicBezTo>
                  <a:cubicBezTo>
                    <a:pt x="526290" y="361884"/>
                    <a:pt x="573742" y="453434"/>
                    <a:pt x="621674" y="544504"/>
                  </a:cubicBezTo>
                  <a:cubicBezTo>
                    <a:pt x="677754" y="651871"/>
                    <a:pt x="731437" y="760676"/>
                    <a:pt x="784162" y="869481"/>
                  </a:cubicBezTo>
                  <a:cubicBezTo>
                    <a:pt x="787518" y="878108"/>
                    <a:pt x="793269" y="885778"/>
                    <a:pt x="792790" y="89488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xmlns="" id="{A964182C-5E96-423D-B057-16CE57E7479D}"/>
                </a:ext>
              </a:extLst>
            </p:cNvPr>
            <p:cNvSpPr/>
            <p:nvPr/>
          </p:nvSpPr>
          <p:spPr>
            <a:xfrm>
              <a:off x="1021833" y="1881553"/>
              <a:ext cx="656664" cy="1054497"/>
            </a:xfrm>
            <a:custGeom>
              <a:avLst/>
              <a:gdLst>
                <a:gd name="connsiteX0" fmla="*/ 657143 w 656664"/>
                <a:gd name="connsiteY0" fmla="*/ 42180 h 1054497"/>
                <a:gd name="connsiteX1" fmla="*/ 654747 w 656664"/>
                <a:gd name="connsiteY1" fmla="*/ 46494 h 1054497"/>
                <a:gd name="connsiteX2" fmla="*/ 622633 w 656664"/>
                <a:gd name="connsiteY2" fmla="*/ 86756 h 1054497"/>
                <a:gd name="connsiteX3" fmla="*/ 579973 w 656664"/>
                <a:gd name="connsiteY3" fmla="*/ 102094 h 1054497"/>
                <a:gd name="connsiteX4" fmla="*/ 535397 w 656664"/>
                <a:gd name="connsiteY4" fmla="*/ 132291 h 1054497"/>
                <a:gd name="connsiteX5" fmla="*/ 389685 w 656664"/>
                <a:gd name="connsiteY5" fmla="*/ 256435 h 1054497"/>
                <a:gd name="connsiteX6" fmla="*/ 228634 w 656664"/>
                <a:gd name="connsiteY6" fmla="*/ 555049 h 1054497"/>
                <a:gd name="connsiteX7" fmla="*/ 92029 w 656664"/>
                <a:gd name="connsiteY7" fmla="*/ 996979 h 1054497"/>
                <a:gd name="connsiteX8" fmla="*/ 74294 w 656664"/>
                <a:gd name="connsiteY8" fmla="*/ 1057373 h 1054497"/>
                <a:gd name="connsiteX9" fmla="*/ 0 w 656664"/>
                <a:gd name="connsiteY9" fmla="*/ 1025259 h 1054497"/>
                <a:gd name="connsiteX10" fmla="*/ 9107 w 656664"/>
                <a:gd name="connsiteY10" fmla="*/ 1009441 h 1054497"/>
                <a:gd name="connsiteX11" fmla="*/ 130854 w 656664"/>
                <a:gd name="connsiteY11" fmla="*/ 601063 h 1054497"/>
                <a:gd name="connsiteX12" fmla="*/ 286152 w 656664"/>
                <a:gd name="connsiteY12" fmla="*/ 266500 h 1054497"/>
                <a:gd name="connsiteX13" fmla="*/ 382495 w 656664"/>
                <a:gd name="connsiteY13" fmla="*/ 153381 h 1054497"/>
                <a:gd name="connsiteX14" fmla="*/ 363802 w 656664"/>
                <a:gd name="connsiteY14" fmla="*/ 151464 h 1054497"/>
                <a:gd name="connsiteX15" fmla="*/ 366198 w 656664"/>
                <a:gd name="connsiteY15" fmla="*/ 147150 h 1054497"/>
                <a:gd name="connsiteX16" fmla="*/ 416047 w 656664"/>
                <a:gd name="connsiteY16" fmla="*/ 115995 h 1054497"/>
                <a:gd name="connsiteX17" fmla="*/ 546421 w 656664"/>
                <a:gd name="connsiteY17" fmla="*/ 32594 h 1054497"/>
                <a:gd name="connsiteX18" fmla="*/ 551694 w 656664"/>
                <a:gd name="connsiteY18" fmla="*/ 32114 h 1054497"/>
                <a:gd name="connsiteX19" fmla="*/ 654747 w 656664"/>
                <a:gd name="connsiteY19" fmla="*/ 0 h 1054497"/>
                <a:gd name="connsiteX20" fmla="*/ 657143 w 656664"/>
                <a:gd name="connsiteY20" fmla="*/ 42180 h 105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6664" h="1054497">
                  <a:moveTo>
                    <a:pt x="657143" y="42180"/>
                  </a:moveTo>
                  <a:cubicBezTo>
                    <a:pt x="656185" y="43618"/>
                    <a:pt x="654267" y="45535"/>
                    <a:pt x="654747" y="46494"/>
                  </a:cubicBezTo>
                  <a:cubicBezTo>
                    <a:pt x="660019" y="72856"/>
                    <a:pt x="645640" y="81963"/>
                    <a:pt x="622633" y="86756"/>
                  </a:cubicBezTo>
                  <a:cubicBezTo>
                    <a:pt x="608253" y="89632"/>
                    <a:pt x="594353" y="96822"/>
                    <a:pt x="579973" y="102094"/>
                  </a:cubicBezTo>
                  <a:cubicBezTo>
                    <a:pt x="569428" y="118391"/>
                    <a:pt x="551214" y="123664"/>
                    <a:pt x="535397" y="132291"/>
                  </a:cubicBezTo>
                  <a:cubicBezTo>
                    <a:pt x="477879" y="163447"/>
                    <a:pt x="431385" y="206106"/>
                    <a:pt x="389685" y="256435"/>
                  </a:cubicBezTo>
                  <a:cubicBezTo>
                    <a:pt x="315870" y="345108"/>
                    <a:pt x="266979" y="447203"/>
                    <a:pt x="228634" y="555049"/>
                  </a:cubicBezTo>
                  <a:cubicBezTo>
                    <a:pt x="176389" y="700282"/>
                    <a:pt x="132291" y="847912"/>
                    <a:pt x="92029" y="996979"/>
                  </a:cubicBezTo>
                  <a:cubicBezTo>
                    <a:pt x="86756" y="1017110"/>
                    <a:pt x="83880" y="1038200"/>
                    <a:pt x="74294" y="1057373"/>
                  </a:cubicBezTo>
                  <a:cubicBezTo>
                    <a:pt x="58477" y="1026217"/>
                    <a:pt x="33552" y="1016152"/>
                    <a:pt x="0" y="1025259"/>
                  </a:cubicBezTo>
                  <a:cubicBezTo>
                    <a:pt x="6231" y="1021904"/>
                    <a:pt x="7190" y="1015672"/>
                    <a:pt x="9107" y="1009441"/>
                  </a:cubicBezTo>
                  <a:cubicBezTo>
                    <a:pt x="46014" y="872357"/>
                    <a:pt x="85318" y="735751"/>
                    <a:pt x="130854" y="601063"/>
                  </a:cubicBezTo>
                  <a:cubicBezTo>
                    <a:pt x="170637" y="484110"/>
                    <a:pt x="215693" y="369074"/>
                    <a:pt x="286152" y="266500"/>
                  </a:cubicBezTo>
                  <a:cubicBezTo>
                    <a:pt x="313953" y="226238"/>
                    <a:pt x="345108" y="189330"/>
                    <a:pt x="382495" y="153381"/>
                  </a:cubicBezTo>
                  <a:cubicBezTo>
                    <a:pt x="374826" y="152423"/>
                    <a:pt x="369074" y="151943"/>
                    <a:pt x="363802" y="151464"/>
                  </a:cubicBezTo>
                  <a:cubicBezTo>
                    <a:pt x="363802" y="149547"/>
                    <a:pt x="364760" y="147150"/>
                    <a:pt x="366198" y="147150"/>
                  </a:cubicBezTo>
                  <a:cubicBezTo>
                    <a:pt x="387767" y="144274"/>
                    <a:pt x="400709" y="128457"/>
                    <a:pt x="416047" y="115995"/>
                  </a:cubicBezTo>
                  <a:cubicBezTo>
                    <a:pt x="455830" y="82443"/>
                    <a:pt x="500886" y="57039"/>
                    <a:pt x="546421" y="32594"/>
                  </a:cubicBezTo>
                  <a:cubicBezTo>
                    <a:pt x="547859" y="31635"/>
                    <a:pt x="549776" y="31635"/>
                    <a:pt x="551694" y="32114"/>
                  </a:cubicBezTo>
                  <a:cubicBezTo>
                    <a:pt x="587163" y="24924"/>
                    <a:pt x="621195" y="12462"/>
                    <a:pt x="654747" y="0"/>
                  </a:cubicBezTo>
                  <a:cubicBezTo>
                    <a:pt x="658102" y="13421"/>
                    <a:pt x="657623" y="27800"/>
                    <a:pt x="657143" y="4218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xmlns="" id="{DBD8623F-A7E6-46F5-AF3B-08C54EB7B435}"/>
                </a:ext>
              </a:extLst>
            </p:cNvPr>
            <p:cNvSpPr/>
            <p:nvPr/>
          </p:nvSpPr>
          <p:spPr>
            <a:xfrm>
              <a:off x="1299963" y="1870238"/>
              <a:ext cx="273211" cy="167761"/>
            </a:xfrm>
            <a:custGeom>
              <a:avLst/>
              <a:gdLst>
                <a:gd name="connsiteX0" fmla="*/ 273564 w 273210"/>
                <a:gd name="connsiteY0" fmla="*/ 42950 h 167760"/>
                <a:gd name="connsiteX1" fmla="*/ 258226 w 273210"/>
                <a:gd name="connsiteY1" fmla="*/ 54454 h 167760"/>
                <a:gd name="connsiteX2" fmla="*/ 120662 w 273210"/>
                <a:gd name="connsiteY2" fmla="*/ 148400 h 167760"/>
                <a:gd name="connsiteX3" fmla="*/ 85672 w 273210"/>
                <a:gd name="connsiteY3" fmla="*/ 162779 h 167760"/>
                <a:gd name="connsiteX4" fmla="*/ 36302 w 273210"/>
                <a:gd name="connsiteY4" fmla="*/ 167573 h 167760"/>
                <a:gd name="connsiteX5" fmla="*/ 11377 w 273210"/>
                <a:gd name="connsiteY5" fmla="*/ 147441 h 167760"/>
                <a:gd name="connsiteX6" fmla="*/ 353 w 273210"/>
                <a:gd name="connsiteY6" fmla="*/ 51099 h 167760"/>
                <a:gd name="connsiteX7" fmla="*/ 20964 w 273210"/>
                <a:gd name="connsiteY7" fmla="*/ 25216 h 167760"/>
                <a:gd name="connsiteX8" fmla="*/ 236656 w 273210"/>
                <a:gd name="connsiteY8" fmla="*/ 770 h 167760"/>
                <a:gd name="connsiteX9" fmla="*/ 269250 w 273210"/>
                <a:gd name="connsiteY9" fmla="*/ 28571 h 167760"/>
                <a:gd name="connsiteX10" fmla="*/ 273564 w 273210"/>
                <a:gd name="connsiteY10" fmla="*/ 42950 h 16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210" h="167760">
                  <a:moveTo>
                    <a:pt x="273564" y="42950"/>
                  </a:moveTo>
                  <a:cubicBezTo>
                    <a:pt x="269729" y="48223"/>
                    <a:pt x="264457" y="51578"/>
                    <a:pt x="258226" y="54454"/>
                  </a:cubicBezTo>
                  <a:cubicBezTo>
                    <a:pt x="207897" y="78899"/>
                    <a:pt x="161404" y="110055"/>
                    <a:pt x="120662" y="148400"/>
                  </a:cubicBezTo>
                  <a:cubicBezTo>
                    <a:pt x="110117" y="157986"/>
                    <a:pt x="97655" y="158466"/>
                    <a:pt x="85672" y="162779"/>
                  </a:cubicBezTo>
                  <a:cubicBezTo>
                    <a:pt x="69375" y="164217"/>
                    <a:pt x="52599" y="165655"/>
                    <a:pt x="36302" y="167573"/>
                  </a:cubicBezTo>
                  <a:cubicBezTo>
                    <a:pt x="20964" y="169011"/>
                    <a:pt x="13295" y="163259"/>
                    <a:pt x="11377" y="147441"/>
                  </a:cubicBezTo>
                  <a:cubicBezTo>
                    <a:pt x="8022" y="115327"/>
                    <a:pt x="4667" y="83213"/>
                    <a:pt x="353" y="51099"/>
                  </a:cubicBezTo>
                  <a:cubicBezTo>
                    <a:pt x="-1564" y="34802"/>
                    <a:pt x="4188" y="27133"/>
                    <a:pt x="20964" y="25216"/>
                  </a:cubicBezTo>
                  <a:cubicBezTo>
                    <a:pt x="92861" y="17546"/>
                    <a:pt x="164759" y="8919"/>
                    <a:pt x="236656" y="770"/>
                  </a:cubicBezTo>
                  <a:cubicBezTo>
                    <a:pt x="263019" y="-2106"/>
                    <a:pt x="267812" y="2208"/>
                    <a:pt x="269250" y="28571"/>
                  </a:cubicBezTo>
                  <a:cubicBezTo>
                    <a:pt x="270209" y="32885"/>
                    <a:pt x="269729" y="38157"/>
                    <a:pt x="273564" y="4295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xmlns="" id="{6FAD1816-8842-4401-917A-E02E1E73AB2A}"/>
                </a:ext>
              </a:extLst>
            </p:cNvPr>
            <p:cNvSpPr/>
            <p:nvPr/>
          </p:nvSpPr>
          <p:spPr>
            <a:xfrm>
              <a:off x="3206080" y="5617828"/>
              <a:ext cx="335522" cy="335522"/>
            </a:xfrm>
            <a:custGeom>
              <a:avLst/>
              <a:gdLst>
                <a:gd name="connsiteX0" fmla="*/ 169678 w 335521"/>
                <a:gd name="connsiteY0" fmla="*/ 339835 h 335521"/>
                <a:gd name="connsiteX1" fmla="*/ 0 w 335521"/>
                <a:gd name="connsiteY1" fmla="*/ 171116 h 335521"/>
                <a:gd name="connsiteX2" fmla="*/ 169678 w 335521"/>
                <a:gd name="connsiteY2" fmla="*/ 0 h 335521"/>
                <a:gd name="connsiteX3" fmla="*/ 339836 w 335521"/>
                <a:gd name="connsiteY3" fmla="*/ 169199 h 335521"/>
                <a:gd name="connsiteX4" fmla="*/ 169678 w 335521"/>
                <a:gd name="connsiteY4" fmla="*/ 339835 h 335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521" h="335521">
                  <a:moveTo>
                    <a:pt x="169678" y="339835"/>
                  </a:moveTo>
                  <a:cubicBezTo>
                    <a:pt x="74773" y="339835"/>
                    <a:pt x="479" y="266021"/>
                    <a:pt x="0" y="171116"/>
                  </a:cubicBezTo>
                  <a:cubicBezTo>
                    <a:pt x="0" y="75732"/>
                    <a:pt x="74294" y="0"/>
                    <a:pt x="169678" y="0"/>
                  </a:cubicBezTo>
                  <a:cubicBezTo>
                    <a:pt x="263624" y="0"/>
                    <a:pt x="339836" y="75732"/>
                    <a:pt x="339836" y="169199"/>
                  </a:cubicBezTo>
                  <a:cubicBezTo>
                    <a:pt x="340315" y="264103"/>
                    <a:pt x="265062" y="339835"/>
                    <a:pt x="169678" y="339835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Rounded Rectangle 6">
            <a:extLst>
              <a:ext uri="{FF2B5EF4-FFF2-40B4-BE49-F238E27FC236}">
                <a16:creationId xmlns:a16="http://schemas.microsoft.com/office/drawing/2014/main" xmlns="" id="{5E9F3A09-7393-436C-9E0B-47FCADE0C4D1}"/>
              </a:ext>
            </a:extLst>
          </p:cNvPr>
          <p:cNvSpPr/>
          <p:nvPr/>
        </p:nvSpPr>
        <p:spPr>
          <a:xfrm>
            <a:off x="6104713" y="4137440"/>
            <a:ext cx="5915969" cy="1368000"/>
          </a:xfrm>
          <a:prstGeom prst="roundRect">
            <a:avLst>
              <a:gd name="adj" fmla="val 8843"/>
            </a:avLst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1" dirty="0"/>
              <a:t>It is the most common functioning Neuroendocrine tumor of the pancreas  .</a:t>
            </a:r>
            <a:endParaRPr lang="en-US" altLang="ko-KR" sz="2701" dirty="0"/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xmlns="" id="{E6A8D1CB-1183-4445-9430-3D3CE89C47FA}"/>
              </a:ext>
            </a:extLst>
          </p:cNvPr>
          <p:cNvSpPr/>
          <p:nvPr/>
        </p:nvSpPr>
        <p:spPr>
          <a:xfrm>
            <a:off x="5123898" y="1496654"/>
            <a:ext cx="6659717" cy="2489395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B2571D1-C1BA-4AFD-933E-974BB2A39D92}"/>
              </a:ext>
            </a:extLst>
          </p:cNvPr>
          <p:cNvSpPr txBox="1"/>
          <p:nvPr/>
        </p:nvSpPr>
        <p:spPr>
          <a:xfrm>
            <a:off x="8200981" y="3144696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51D4D56-C6AC-4D06-9029-A35FE869C28E}"/>
              </a:ext>
            </a:extLst>
          </p:cNvPr>
          <p:cNvSpPr txBox="1"/>
          <p:nvPr/>
        </p:nvSpPr>
        <p:spPr>
          <a:xfrm>
            <a:off x="6354481" y="2945418"/>
            <a:ext cx="1160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xmlns="" id="{F1004EE6-06B9-496F-B215-1D0051D2DEF4}"/>
              </a:ext>
            </a:extLst>
          </p:cNvPr>
          <p:cNvGrpSpPr/>
          <p:nvPr/>
        </p:nvGrpSpPr>
        <p:grpSpPr>
          <a:xfrm>
            <a:off x="-8552" y="2283057"/>
            <a:ext cx="3435163" cy="4762402"/>
            <a:chOff x="898378" y="2610709"/>
            <a:chExt cx="2740278" cy="3498531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xmlns="" id="{F8FF5A22-6309-432C-984A-16EC4FCFD079}"/>
                </a:ext>
              </a:extLst>
            </p:cNvPr>
            <p:cNvGrpSpPr/>
            <p:nvPr/>
          </p:nvGrpSpPr>
          <p:grpSpPr>
            <a:xfrm rot="5179347">
              <a:off x="1630799" y="2722666"/>
              <a:ext cx="2119814" cy="1895900"/>
              <a:chOff x="9423207" y="3983156"/>
              <a:chExt cx="2119814" cy="1895900"/>
            </a:xfrm>
          </p:grpSpPr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xmlns="" id="{CED786EB-EC7E-4AE0-B3C3-11FAC3E50D52}"/>
                  </a:ext>
                </a:extLst>
              </p:cNvPr>
              <p:cNvSpPr>
                <a:spLocks/>
              </p:cNvSpPr>
              <p:nvPr/>
            </p:nvSpPr>
            <p:spPr>
              <a:xfrm rot="18902941">
                <a:off x="9423207" y="4277920"/>
                <a:ext cx="2119814" cy="1396196"/>
              </a:xfrm>
              <a:custGeom>
                <a:avLst/>
                <a:gdLst>
                  <a:gd name="connsiteX0" fmla="*/ 1311116 w 1314450"/>
                  <a:gd name="connsiteY0" fmla="*/ 813911 h 857250"/>
                  <a:gd name="connsiteX1" fmla="*/ 1281589 w 1314450"/>
                  <a:gd name="connsiteY1" fmla="*/ 852964 h 857250"/>
                  <a:gd name="connsiteX2" fmla="*/ 36671 w 1314450"/>
                  <a:gd name="connsiteY2" fmla="*/ 852964 h 857250"/>
                  <a:gd name="connsiteX3" fmla="*/ 7144 w 1314450"/>
                  <a:gd name="connsiteY3" fmla="*/ 813911 h 857250"/>
                  <a:gd name="connsiteX4" fmla="*/ 7144 w 1314450"/>
                  <a:gd name="connsiteY4" fmla="*/ 46196 h 857250"/>
                  <a:gd name="connsiteX5" fmla="*/ 36671 w 1314450"/>
                  <a:gd name="connsiteY5" fmla="*/ 7144 h 857250"/>
                  <a:gd name="connsiteX6" fmla="*/ 1281589 w 1314450"/>
                  <a:gd name="connsiteY6" fmla="*/ 7144 h 857250"/>
                  <a:gd name="connsiteX7" fmla="*/ 1311116 w 1314450"/>
                  <a:gd name="connsiteY7" fmla="*/ 46196 h 857250"/>
                  <a:gd name="connsiteX8" fmla="*/ 1311116 w 1314450"/>
                  <a:gd name="connsiteY8" fmla="*/ 813911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4450" h="857250">
                    <a:moveTo>
                      <a:pt x="1311116" y="813911"/>
                    </a:moveTo>
                    <a:cubicBezTo>
                      <a:pt x="1311116" y="834866"/>
                      <a:pt x="1297781" y="852964"/>
                      <a:pt x="1281589" y="852964"/>
                    </a:cubicBezTo>
                    <a:lnTo>
                      <a:pt x="36671" y="852964"/>
                    </a:lnTo>
                    <a:cubicBezTo>
                      <a:pt x="20479" y="852964"/>
                      <a:pt x="7144" y="835819"/>
                      <a:pt x="7144" y="813911"/>
                    </a:cubicBezTo>
                    <a:lnTo>
                      <a:pt x="7144" y="46196"/>
                    </a:lnTo>
                    <a:cubicBezTo>
                      <a:pt x="7144" y="25241"/>
                      <a:pt x="20479" y="7144"/>
                      <a:pt x="36671" y="7144"/>
                    </a:cubicBezTo>
                    <a:lnTo>
                      <a:pt x="1281589" y="7144"/>
                    </a:lnTo>
                    <a:cubicBezTo>
                      <a:pt x="1297781" y="7144"/>
                      <a:pt x="1311116" y="24289"/>
                      <a:pt x="1311116" y="46196"/>
                    </a:cubicBezTo>
                    <a:lnTo>
                      <a:pt x="1311116" y="81391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xmlns="" id="{B99E20AC-F9BE-4D3C-9ECB-27F95C9690BA}"/>
                  </a:ext>
                </a:extLst>
              </p:cNvPr>
              <p:cNvSpPr/>
              <p:nvPr/>
            </p:nvSpPr>
            <p:spPr>
              <a:xfrm rot="18902941">
                <a:off x="9431062" y="4290263"/>
                <a:ext cx="2101836" cy="1370763"/>
              </a:xfrm>
              <a:custGeom>
                <a:avLst/>
                <a:gdLst>
                  <a:gd name="connsiteX0" fmla="*/ 1311116 w 1314450"/>
                  <a:gd name="connsiteY0" fmla="*/ 813911 h 857250"/>
                  <a:gd name="connsiteX1" fmla="*/ 1281589 w 1314450"/>
                  <a:gd name="connsiteY1" fmla="*/ 852964 h 857250"/>
                  <a:gd name="connsiteX2" fmla="*/ 36671 w 1314450"/>
                  <a:gd name="connsiteY2" fmla="*/ 852964 h 857250"/>
                  <a:gd name="connsiteX3" fmla="*/ 7144 w 1314450"/>
                  <a:gd name="connsiteY3" fmla="*/ 813911 h 857250"/>
                  <a:gd name="connsiteX4" fmla="*/ 7144 w 1314450"/>
                  <a:gd name="connsiteY4" fmla="*/ 46196 h 857250"/>
                  <a:gd name="connsiteX5" fmla="*/ 36671 w 1314450"/>
                  <a:gd name="connsiteY5" fmla="*/ 7144 h 857250"/>
                  <a:gd name="connsiteX6" fmla="*/ 1281589 w 1314450"/>
                  <a:gd name="connsiteY6" fmla="*/ 7144 h 857250"/>
                  <a:gd name="connsiteX7" fmla="*/ 1311116 w 1314450"/>
                  <a:gd name="connsiteY7" fmla="*/ 46196 h 857250"/>
                  <a:gd name="connsiteX8" fmla="*/ 1311116 w 1314450"/>
                  <a:gd name="connsiteY8" fmla="*/ 813911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4450" h="857250">
                    <a:moveTo>
                      <a:pt x="1311116" y="813911"/>
                    </a:moveTo>
                    <a:cubicBezTo>
                      <a:pt x="1311116" y="834866"/>
                      <a:pt x="1297781" y="852964"/>
                      <a:pt x="1281589" y="852964"/>
                    </a:cubicBezTo>
                    <a:lnTo>
                      <a:pt x="36671" y="852964"/>
                    </a:lnTo>
                    <a:cubicBezTo>
                      <a:pt x="20479" y="852964"/>
                      <a:pt x="7144" y="835819"/>
                      <a:pt x="7144" y="813911"/>
                    </a:cubicBezTo>
                    <a:lnTo>
                      <a:pt x="7144" y="46196"/>
                    </a:lnTo>
                    <a:cubicBezTo>
                      <a:pt x="7144" y="25241"/>
                      <a:pt x="20479" y="7144"/>
                      <a:pt x="36671" y="7144"/>
                    </a:cubicBezTo>
                    <a:lnTo>
                      <a:pt x="1281589" y="7144"/>
                    </a:lnTo>
                    <a:cubicBezTo>
                      <a:pt x="1297781" y="7144"/>
                      <a:pt x="1311116" y="24289"/>
                      <a:pt x="1311116" y="46196"/>
                    </a:cubicBezTo>
                    <a:lnTo>
                      <a:pt x="1311116" y="81391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xmlns="" id="{EB5806DA-0205-4571-A6B9-0811ECC1CFA5}"/>
                  </a:ext>
                </a:extLst>
              </p:cNvPr>
              <p:cNvSpPr/>
              <p:nvPr/>
            </p:nvSpPr>
            <p:spPr>
              <a:xfrm rot="18902941">
                <a:off x="9510609" y="4379560"/>
                <a:ext cx="1919067" cy="1172764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" name="Freeform 18">
                <a:extLst>
                  <a:ext uri="{FF2B5EF4-FFF2-40B4-BE49-F238E27FC236}">
                    <a16:creationId xmlns:a16="http://schemas.microsoft.com/office/drawing/2014/main" xmlns="" id="{C1A3C684-C1C1-4914-8D59-A72841108E92}"/>
                  </a:ext>
                </a:extLst>
              </p:cNvPr>
              <p:cNvSpPr>
                <a:spLocks/>
              </p:cNvSpPr>
              <p:nvPr/>
            </p:nvSpPr>
            <p:spPr bwMode="auto">
              <a:xfrm rot="18902941">
                <a:off x="9922753" y="4999678"/>
                <a:ext cx="239076" cy="879378"/>
              </a:xfrm>
              <a:custGeom>
                <a:avLst/>
                <a:gdLst>
                  <a:gd name="T0" fmla="*/ 564 w 862"/>
                  <a:gd name="T1" fmla="*/ 78 h 2998"/>
                  <a:gd name="T2" fmla="*/ 579 w 862"/>
                  <a:gd name="T3" fmla="*/ 156 h 2998"/>
                  <a:gd name="T4" fmla="*/ 570 w 862"/>
                  <a:gd name="T5" fmla="*/ 282 h 2998"/>
                  <a:gd name="T6" fmla="*/ 531 w 862"/>
                  <a:gd name="T7" fmla="*/ 420 h 2998"/>
                  <a:gd name="T8" fmla="*/ 675 w 862"/>
                  <a:gd name="T9" fmla="*/ 489 h 2998"/>
                  <a:gd name="T10" fmla="*/ 819 w 862"/>
                  <a:gd name="T11" fmla="*/ 589 h 2998"/>
                  <a:gd name="T12" fmla="*/ 851 w 862"/>
                  <a:gd name="T13" fmla="*/ 876 h 2998"/>
                  <a:gd name="T14" fmla="*/ 846 w 862"/>
                  <a:gd name="T15" fmla="*/ 1427 h 2998"/>
                  <a:gd name="T16" fmla="*/ 817 w 862"/>
                  <a:gd name="T17" fmla="*/ 1724 h 2998"/>
                  <a:gd name="T18" fmla="*/ 739 w 862"/>
                  <a:gd name="T19" fmla="*/ 1745 h 2998"/>
                  <a:gd name="T20" fmla="*/ 753 w 862"/>
                  <a:gd name="T21" fmla="*/ 1714 h 2998"/>
                  <a:gd name="T22" fmla="*/ 750 w 862"/>
                  <a:gd name="T23" fmla="*/ 1698 h 2998"/>
                  <a:gd name="T24" fmla="*/ 790 w 862"/>
                  <a:gd name="T25" fmla="*/ 1658 h 2998"/>
                  <a:gd name="T26" fmla="*/ 788 w 862"/>
                  <a:gd name="T27" fmla="*/ 1607 h 2998"/>
                  <a:gd name="T28" fmla="*/ 742 w 862"/>
                  <a:gd name="T29" fmla="*/ 1660 h 2998"/>
                  <a:gd name="T30" fmla="*/ 751 w 862"/>
                  <a:gd name="T31" fmla="*/ 1380 h 2998"/>
                  <a:gd name="T32" fmla="*/ 702 w 862"/>
                  <a:gd name="T33" fmla="*/ 1000 h 2998"/>
                  <a:gd name="T34" fmla="*/ 684 w 862"/>
                  <a:gd name="T35" fmla="*/ 831 h 2998"/>
                  <a:gd name="T36" fmla="*/ 642 w 862"/>
                  <a:gd name="T37" fmla="*/ 1014 h 2998"/>
                  <a:gd name="T38" fmla="*/ 730 w 862"/>
                  <a:gd name="T39" fmla="*/ 1656 h 2998"/>
                  <a:gd name="T40" fmla="*/ 708 w 862"/>
                  <a:gd name="T41" fmla="*/ 1924 h 2998"/>
                  <a:gd name="T42" fmla="*/ 753 w 862"/>
                  <a:gd name="T43" fmla="*/ 2256 h 2998"/>
                  <a:gd name="T44" fmla="*/ 671 w 862"/>
                  <a:gd name="T45" fmla="*/ 2687 h 2998"/>
                  <a:gd name="T46" fmla="*/ 722 w 862"/>
                  <a:gd name="T47" fmla="*/ 2894 h 2998"/>
                  <a:gd name="T48" fmla="*/ 568 w 862"/>
                  <a:gd name="T49" fmla="*/ 2989 h 2998"/>
                  <a:gd name="T50" fmla="*/ 551 w 862"/>
                  <a:gd name="T51" fmla="*/ 2773 h 2998"/>
                  <a:gd name="T52" fmla="*/ 570 w 862"/>
                  <a:gd name="T53" fmla="*/ 2627 h 2998"/>
                  <a:gd name="T54" fmla="*/ 539 w 862"/>
                  <a:gd name="T55" fmla="*/ 2349 h 2998"/>
                  <a:gd name="T56" fmla="*/ 515 w 862"/>
                  <a:gd name="T57" fmla="*/ 1994 h 2998"/>
                  <a:gd name="T58" fmla="*/ 422 w 862"/>
                  <a:gd name="T59" fmla="*/ 1576 h 2998"/>
                  <a:gd name="T60" fmla="*/ 386 w 862"/>
                  <a:gd name="T61" fmla="*/ 1833 h 2998"/>
                  <a:gd name="T62" fmla="*/ 319 w 862"/>
                  <a:gd name="T63" fmla="*/ 2120 h 2998"/>
                  <a:gd name="T64" fmla="*/ 311 w 862"/>
                  <a:gd name="T65" fmla="*/ 2525 h 2998"/>
                  <a:gd name="T66" fmla="*/ 339 w 862"/>
                  <a:gd name="T67" fmla="*/ 2773 h 2998"/>
                  <a:gd name="T68" fmla="*/ 331 w 862"/>
                  <a:gd name="T69" fmla="*/ 2984 h 2998"/>
                  <a:gd name="T70" fmla="*/ 210 w 862"/>
                  <a:gd name="T71" fmla="*/ 2989 h 2998"/>
                  <a:gd name="T72" fmla="*/ 195 w 862"/>
                  <a:gd name="T73" fmla="*/ 2838 h 2998"/>
                  <a:gd name="T74" fmla="*/ 191 w 862"/>
                  <a:gd name="T75" fmla="*/ 2504 h 2998"/>
                  <a:gd name="T76" fmla="*/ 130 w 862"/>
                  <a:gd name="T77" fmla="*/ 2254 h 2998"/>
                  <a:gd name="T78" fmla="*/ 171 w 862"/>
                  <a:gd name="T79" fmla="*/ 1971 h 2998"/>
                  <a:gd name="T80" fmla="*/ 148 w 862"/>
                  <a:gd name="T81" fmla="*/ 1718 h 2998"/>
                  <a:gd name="T82" fmla="*/ 204 w 862"/>
                  <a:gd name="T83" fmla="*/ 1189 h 2998"/>
                  <a:gd name="T84" fmla="*/ 195 w 862"/>
                  <a:gd name="T85" fmla="*/ 809 h 2998"/>
                  <a:gd name="T86" fmla="*/ 168 w 862"/>
                  <a:gd name="T87" fmla="*/ 962 h 2998"/>
                  <a:gd name="T88" fmla="*/ 144 w 862"/>
                  <a:gd name="T89" fmla="*/ 1229 h 2998"/>
                  <a:gd name="T90" fmla="*/ 110 w 862"/>
                  <a:gd name="T91" fmla="*/ 1402 h 2998"/>
                  <a:gd name="T92" fmla="*/ 122 w 862"/>
                  <a:gd name="T93" fmla="*/ 1656 h 2998"/>
                  <a:gd name="T94" fmla="*/ 82 w 862"/>
                  <a:gd name="T95" fmla="*/ 1656 h 2998"/>
                  <a:gd name="T96" fmla="*/ 110 w 862"/>
                  <a:gd name="T97" fmla="*/ 1704 h 2998"/>
                  <a:gd name="T98" fmla="*/ 124 w 862"/>
                  <a:gd name="T99" fmla="*/ 1729 h 2998"/>
                  <a:gd name="T100" fmla="*/ 95 w 862"/>
                  <a:gd name="T101" fmla="*/ 1751 h 2998"/>
                  <a:gd name="T102" fmla="*/ 2 w 862"/>
                  <a:gd name="T103" fmla="*/ 1640 h 2998"/>
                  <a:gd name="T104" fmla="*/ 2 w 862"/>
                  <a:gd name="T105" fmla="*/ 1140 h 2998"/>
                  <a:gd name="T106" fmla="*/ 11 w 862"/>
                  <a:gd name="T107" fmla="*/ 933 h 2998"/>
                  <a:gd name="T108" fmla="*/ 22 w 862"/>
                  <a:gd name="T109" fmla="*/ 693 h 2998"/>
                  <a:gd name="T110" fmla="*/ 99 w 862"/>
                  <a:gd name="T111" fmla="*/ 524 h 2998"/>
                  <a:gd name="T112" fmla="*/ 288 w 862"/>
                  <a:gd name="T113" fmla="*/ 453 h 2998"/>
                  <a:gd name="T114" fmla="*/ 339 w 862"/>
                  <a:gd name="T115" fmla="*/ 311 h 2998"/>
                  <a:gd name="T116" fmla="*/ 299 w 862"/>
                  <a:gd name="T117" fmla="*/ 224 h 2998"/>
                  <a:gd name="T118" fmla="*/ 313 w 862"/>
                  <a:gd name="T119" fmla="*/ 104 h 2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62" h="2998">
                    <a:moveTo>
                      <a:pt x="439" y="0"/>
                    </a:moveTo>
                    <a:lnTo>
                      <a:pt x="522" y="27"/>
                    </a:lnTo>
                    <a:lnTo>
                      <a:pt x="551" y="73"/>
                    </a:lnTo>
                    <a:lnTo>
                      <a:pt x="555" y="76"/>
                    </a:lnTo>
                    <a:lnTo>
                      <a:pt x="560" y="78"/>
                    </a:lnTo>
                    <a:lnTo>
                      <a:pt x="564" y="78"/>
                    </a:lnTo>
                    <a:lnTo>
                      <a:pt x="568" y="80"/>
                    </a:lnTo>
                    <a:lnTo>
                      <a:pt x="570" y="80"/>
                    </a:lnTo>
                    <a:lnTo>
                      <a:pt x="573" y="84"/>
                    </a:lnTo>
                    <a:lnTo>
                      <a:pt x="575" y="87"/>
                    </a:lnTo>
                    <a:lnTo>
                      <a:pt x="579" y="93"/>
                    </a:lnTo>
                    <a:lnTo>
                      <a:pt x="579" y="156"/>
                    </a:lnTo>
                    <a:lnTo>
                      <a:pt x="580" y="180"/>
                    </a:lnTo>
                    <a:lnTo>
                      <a:pt x="584" y="202"/>
                    </a:lnTo>
                    <a:lnTo>
                      <a:pt x="588" y="222"/>
                    </a:lnTo>
                    <a:lnTo>
                      <a:pt x="588" y="240"/>
                    </a:lnTo>
                    <a:lnTo>
                      <a:pt x="580" y="262"/>
                    </a:lnTo>
                    <a:lnTo>
                      <a:pt x="570" y="282"/>
                    </a:lnTo>
                    <a:lnTo>
                      <a:pt x="557" y="302"/>
                    </a:lnTo>
                    <a:lnTo>
                      <a:pt x="544" y="324"/>
                    </a:lnTo>
                    <a:lnTo>
                      <a:pt x="533" y="344"/>
                    </a:lnTo>
                    <a:lnTo>
                      <a:pt x="526" y="367"/>
                    </a:lnTo>
                    <a:lnTo>
                      <a:pt x="524" y="393"/>
                    </a:lnTo>
                    <a:lnTo>
                      <a:pt x="531" y="420"/>
                    </a:lnTo>
                    <a:lnTo>
                      <a:pt x="544" y="438"/>
                    </a:lnTo>
                    <a:lnTo>
                      <a:pt x="562" y="453"/>
                    </a:lnTo>
                    <a:lnTo>
                      <a:pt x="586" y="464"/>
                    </a:lnTo>
                    <a:lnTo>
                      <a:pt x="613" y="473"/>
                    </a:lnTo>
                    <a:lnTo>
                      <a:pt x="644" y="482"/>
                    </a:lnTo>
                    <a:lnTo>
                      <a:pt x="675" y="489"/>
                    </a:lnTo>
                    <a:lnTo>
                      <a:pt x="706" y="498"/>
                    </a:lnTo>
                    <a:lnTo>
                      <a:pt x="737" y="507"/>
                    </a:lnTo>
                    <a:lnTo>
                      <a:pt x="762" y="520"/>
                    </a:lnTo>
                    <a:lnTo>
                      <a:pt x="786" y="536"/>
                    </a:lnTo>
                    <a:lnTo>
                      <a:pt x="802" y="556"/>
                    </a:lnTo>
                    <a:lnTo>
                      <a:pt x="819" y="589"/>
                    </a:lnTo>
                    <a:lnTo>
                      <a:pt x="831" y="629"/>
                    </a:lnTo>
                    <a:lnTo>
                      <a:pt x="840" y="674"/>
                    </a:lnTo>
                    <a:lnTo>
                      <a:pt x="846" y="722"/>
                    </a:lnTo>
                    <a:lnTo>
                      <a:pt x="850" y="774"/>
                    </a:lnTo>
                    <a:lnTo>
                      <a:pt x="851" y="825"/>
                    </a:lnTo>
                    <a:lnTo>
                      <a:pt x="851" y="876"/>
                    </a:lnTo>
                    <a:lnTo>
                      <a:pt x="851" y="925"/>
                    </a:lnTo>
                    <a:lnTo>
                      <a:pt x="851" y="973"/>
                    </a:lnTo>
                    <a:lnTo>
                      <a:pt x="862" y="1127"/>
                    </a:lnTo>
                    <a:lnTo>
                      <a:pt x="850" y="1227"/>
                    </a:lnTo>
                    <a:lnTo>
                      <a:pt x="844" y="1329"/>
                    </a:lnTo>
                    <a:lnTo>
                      <a:pt x="846" y="1427"/>
                    </a:lnTo>
                    <a:lnTo>
                      <a:pt x="853" y="1524"/>
                    </a:lnTo>
                    <a:lnTo>
                      <a:pt x="862" y="1616"/>
                    </a:lnTo>
                    <a:lnTo>
                      <a:pt x="862" y="1649"/>
                    </a:lnTo>
                    <a:lnTo>
                      <a:pt x="853" y="1676"/>
                    </a:lnTo>
                    <a:lnTo>
                      <a:pt x="839" y="1702"/>
                    </a:lnTo>
                    <a:lnTo>
                      <a:pt x="817" y="1724"/>
                    </a:lnTo>
                    <a:lnTo>
                      <a:pt x="793" y="1742"/>
                    </a:lnTo>
                    <a:lnTo>
                      <a:pt x="768" y="1754"/>
                    </a:lnTo>
                    <a:lnTo>
                      <a:pt x="742" y="1764"/>
                    </a:lnTo>
                    <a:lnTo>
                      <a:pt x="742" y="1756"/>
                    </a:lnTo>
                    <a:lnTo>
                      <a:pt x="740" y="1751"/>
                    </a:lnTo>
                    <a:lnTo>
                      <a:pt x="739" y="1745"/>
                    </a:lnTo>
                    <a:lnTo>
                      <a:pt x="739" y="1742"/>
                    </a:lnTo>
                    <a:lnTo>
                      <a:pt x="739" y="1736"/>
                    </a:lnTo>
                    <a:lnTo>
                      <a:pt x="739" y="1729"/>
                    </a:lnTo>
                    <a:lnTo>
                      <a:pt x="744" y="1724"/>
                    </a:lnTo>
                    <a:lnTo>
                      <a:pt x="750" y="1720"/>
                    </a:lnTo>
                    <a:lnTo>
                      <a:pt x="753" y="1714"/>
                    </a:lnTo>
                    <a:lnTo>
                      <a:pt x="757" y="1707"/>
                    </a:lnTo>
                    <a:lnTo>
                      <a:pt x="759" y="1700"/>
                    </a:lnTo>
                    <a:lnTo>
                      <a:pt x="755" y="1698"/>
                    </a:lnTo>
                    <a:lnTo>
                      <a:pt x="751" y="1698"/>
                    </a:lnTo>
                    <a:lnTo>
                      <a:pt x="750" y="1698"/>
                    </a:lnTo>
                    <a:lnTo>
                      <a:pt x="750" y="1698"/>
                    </a:lnTo>
                    <a:lnTo>
                      <a:pt x="750" y="1696"/>
                    </a:lnTo>
                    <a:lnTo>
                      <a:pt x="750" y="1694"/>
                    </a:lnTo>
                    <a:lnTo>
                      <a:pt x="748" y="1693"/>
                    </a:lnTo>
                    <a:lnTo>
                      <a:pt x="748" y="1687"/>
                    </a:lnTo>
                    <a:lnTo>
                      <a:pt x="770" y="1674"/>
                    </a:lnTo>
                    <a:lnTo>
                      <a:pt x="790" y="1658"/>
                    </a:lnTo>
                    <a:lnTo>
                      <a:pt x="808" y="1640"/>
                    </a:lnTo>
                    <a:lnTo>
                      <a:pt x="806" y="1631"/>
                    </a:lnTo>
                    <a:lnTo>
                      <a:pt x="804" y="1624"/>
                    </a:lnTo>
                    <a:lnTo>
                      <a:pt x="802" y="1618"/>
                    </a:lnTo>
                    <a:lnTo>
                      <a:pt x="799" y="1613"/>
                    </a:lnTo>
                    <a:lnTo>
                      <a:pt x="788" y="1607"/>
                    </a:lnTo>
                    <a:lnTo>
                      <a:pt x="779" y="1613"/>
                    </a:lnTo>
                    <a:lnTo>
                      <a:pt x="775" y="1625"/>
                    </a:lnTo>
                    <a:lnTo>
                      <a:pt x="771" y="1638"/>
                    </a:lnTo>
                    <a:lnTo>
                      <a:pt x="766" y="1647"/>
                    </a:lnTo>
                    <a:lnTo>
                      <a:pt x="757" y="1656"/>
                    </a:lnTo>
                    <a:lnTo>
                      <a:pt x="742" y="1660"/>
                    </a:lnTo>
                    <a:lnTo>
                      <a:pt x="735" y="1547"/>
                    </a:lnTo>
                    <a:lnTo>
                      <a:pt x="768" y="1493"/>
                    </a:lnTo>
                    <a:lnTo>
                      <a:pt x="768" y="1469"/>
                    </a:lnTo>
                    <a:lnTo>
                      <a:pt x="766" y="1442"/>
                    </a:lnTo>
                    <a:lnTo>
                      <a:pt x="759" y="1413"/>
                    </a:lnTo>
                    <a:lnTo>
                      <a:pt x="751" y="1380"/>
                    </a:lnTo>
                    <a:lnTo>
                      <a:pt x="742" y="1349"/>
                    </a:lnTo>
                    <a:lnTo>
                      <a:pt x="733" y="1318"/>
                    </a:lnTo>
                    <a:lnTo>
                      <a:pt x="724" y="1291"/>
                    </a:lnTo>
                    <a:lnTo>
                      <a:pt x="719" y="1267"/>
                    </a:lnTo>
                    <a:lnTo>
                      <a:pt x="722" y="1056"/>
                    </a:lnTo>
                    <a:lnTo>
                      <a:pt x="702" y="1000"/>
                    </a:lnTo>
                    <a:lnTo>
                      <a:pt x="699" y="974"/>
                    </a:lnTo>
                    <a:lnTo>
                      <a:pt x="697" y="945"/>
                    </a:lnTo>
                    <a:lnTo>
                      <a:pt x="695" y="914"/>
                    </a:lnTo>
                    <a:lnTo>
                      <a:pt x="695" y="884"/>
                    </a:lnTo>
                    <a:lnTo>
                      <a:pt x="691" y="854"/>
                    </a:lnTo>
                    <a:lnTo>
                      <a:pt x="684" y="831"/>
                    </a:lnTo>
                    <a:lnTo>
                      <a:pt x="671" y="813"/>
                    </a:lnTo>
                    <a:lnTo>
                      <a:pt x="668" y="809"/>
                    </a:lnTo>
                    <a:lnTo>
                      <a:pt x="668" y="889"/>
                    </a:lnTo>
                    <a:lnTo>
                      <a:pt x="653" y="927"/>
                    </a:lnTo>
                    <a:lnTo>
                      <a:pt x="644" y="969"/>
                    </a:lnTo>
                    <a:lnTo>
                      <a:pt x="642" y="1014"/>
                    </a:lnTo>
                    <a:lnTo>
                      <a:pt x="642" y="1060"/>
                    </a:lnTo>
                    <a:lnTo>
                      <a:pt x="648" y="1105"/>
                    </a:lnTo>
                    <a:lnTo>
                      <a:pt x="655" y="1149"/>
                    </a:lnTo>
                    <a:lnTo>
                      <a:pt x="662" y="1187"/>
                    </a:lnTo>
                    <a:lnTo>
                      <a:pt x="728" y="1620"/>
                    </a:lnTo>
                    <a:lnTo>
                      <a:pt x="730" y="1656"/>
                    </a:lnTo>
                    <a:lnTo>
                      <a:pt x="728" y="1698"/>
                    </a:lnTo>
                    <a:lnTo>
                      <a:pt x="722" y="1744"/>
                    </a:lnTo>
                    <a:lnTo>
                      <a:pt x="717" y="1789"/>
                    </a:lnTo>
                    <a:lnTo>
                      <a:pt x="710" y="1836"/>
                    </a:lnTo>
                    <a:lnTo>
                      <a:pt x="708" y="1882"/>
                    </a:lnTo>
                    <a:lnTo>
                      <a:pt x="708" y="1924"/>
                    </a:lnTo>
                    <a:lnTo>
                      <a:pt x="713" y="1974"/>
                    </a:lnTo>
                    <a:lnTo>
                      <a:pt x="722" y="2027"/>
                    </a:lnTo>
                    <a:lnTo>
                      <a:pt x="733" y="2082"/>
                    </a:lnTo>
                    <a:lnTo>
                      <a:pt x="744" y="2140"/>
                    </a:lnTo>
                    <a:lnTo>
                      <a:pt x="751" y="2198"/>
                    </a:lnTo>
                    <a:lnTo>
                      <a:pt x="753" y="2256"/>
                    </a:lnTo>
                    <a:lnTo>
                      <a:pt x="748" y="2313"/>
                    </a:lnTo>
                    <a:lnTo>
                      <a:pt x="731" y="2387"/>
                    </a:lnTo>
                    <a:lnTo>
                      <a:pt x="715" y="2458"/>
                    </a:lnTo>
                    <a:lnTo>
                      <a:pt x="699" y="2531"/>
                    </a:lnTo>
                    <a:lnTo>
                      <a:pt x="684" y="2607"/>
                    </a:lnTo>
                    <a:lnTo>
                      <a:pt x="671" y="2687"/>
                    </a:lnTo>
                    <a:lnTo>
                      <a:pt x="670" y="2727"/>
                    </a:lnTo>
                    <a:lnTo>
                      <a:pt x="675" y="2762"/>
                    </a:lnTo>
                    <a:lnTo>
                      <a:pt x="684" y="2796"/>
                    </a:lnTo>
                    <a:lnTo>
                      <a:pt x="697" y="2829"/>
                    </a:lnTo>
                    <a:lnTo>
                      <a:pt x="710" y="2862"/>
                    </a:lnTo>
                    <a:lnTo>
                      <a:pt x="722" y="2894"/>
                    </a:lnTo>
                    <a:lnTo>
                      <a:pt x="731" y="2927"/>
                    </a:lnTo>
                    <a:lnTo>
                      <a:pt x="735" y="2964"/>
                    </a:lnTo>
                    <a:lnTo>
                      <a:pt x="699" y="2980"/>
                    </a:lnTo>
                    <a:lnTo>
                      <a:pt x="659" y="2989"/>
                    </a:lnTo>
                    <a:lnTo>
                      <a:pt x="615" y="2991"/>
                    </a:lnTo>
                    <a:lnTo>
                      <a:pt x="568" y="2989"/>
                    </a:lnTo>
                    <a:lnTo>
                      <a:pt x="559" y="2962"/>
                    </a:lnTo>
                    <a:lnTo>
                      <a:pt x="551" y="2929"/>
                    </a:lnTo>
                    <a:lnTo>
                      <a:pt x="548" y="2894"/>
                    </a:lnTo>
                    <a:lnTo>
                      <a:pt x="551" y="2856"/>
                    </a:lnTo>
                    <a:lnTo>
                      <a:pt x="555" y="2784"/>
                    </a:lnTo>
                    <a:lnTo>
                      <a:pt x="551" y="2773"/>
                    </a:lnTo>
                    <a:lnTo>
                      <a:pt x="546" y="2760"/>
                    </a:lnTo>
                    <a:lnTo>
                      <a:pt x="542" y="2745"/>
                    </a:lnTo>
                    <a:lnTo>
                      <a:pt x="542" y="2727"/>
                    </a:lnTo>
                    <a:lnTo>
                      <a:pt x="551" y="2696"/>
                    </a:lnTo>
                    <a:lnTo>
                      <a:pt x="560" y="2664"/>
                    </a:lnTo>
                    <a:lnTo>
                      <a:pt x="570" y="2627"/>
                    </a:lnTo>
                    <a:lnTo>
                      <a:pt x="575" y="2589"/>
                    </a:lnTo>
                    <a:lnTo>
                      <a:pt x="577" y="2545"/>
                    </a:lnTo>
                    <a:lnTo>
                      <a:pt x="571" y="2500"/>
                    </a:lnTo>
                    <a:lnTo>
                      <a:pt x="560" y="2453"/>
                    </a:lnTo>
                    <a:lnTo>
                      <a:pt x="550" y="2402"/>
                    </a:lnTo>
                    <a:lnTo>
                      <a:pt x="539" y="2349"/>
                    </a:lnTo>
                    <a:lnTo>
                      <a:pt x="535" y="2294"/>
                    </a:lnTo>
                    <a:lnTo>
                      <a:pt x="539" y="2240"/>
                    </a:lnTo>
                    <a:lnTo>
                      <a:pt x="559" y="2116"/>
                    </a:lnTo>
                    <a:lnTo>
                      <a:pt x="548" y="2076"/>
                    </a:lnTo>
                    <a:lnTo>
                      <a:pt x="531" y="2036"/>
                    </a:lnTo>
                    <a:lnTo>
                      <a:pt x="515" y="1994"/>
                    </a:lnTo>
                    <a:lnTo>
                      <a:pt x="502" y="1953"/>
                    </a:lnTo>
                    <a:lnTo>
                      <a:pt x="491" y="1784"/>
                    </a:lnTo>
                    <a:lnTo>
                      <a:pt x="439" y="1540"/>
                    </a:lnTo>
                    <a:lnTo>
                      <a:pt x="431" y="1540"/>
                    </a:lnTo>
                    <a:lnTo>
                      <a:pt x="426" y="1556"/>
                    </a:lnTo>
                    <a:lnTo>
                      <a:pt x="422" y="1576"/>
                    </a:lnTo>
                    <a:lnTo>
                      <a:pt x="422" y="1600"/>
                    </a:lnTo>
                    <a:lnTo>
                      <a:pt x="406" y="1642"/>
                    </a:lnTo>
                    <a:lnTo>
                      <a:pt x="397" y="1685"/>
                    </a:lnTo>
                    <a:lnTo>
                      <a:pt x="391" y="1733"/>
                    </a:lnTo>
                    <a:lnTo>
                      <a:pt x="390" y="1782"/>
                    </a:lnTo>
                    <a:lnTo>
                      <a:pt x="386" y="1833"/>
                    </a:lnTo>
                    <a:lnTo>
                      <a:pt x="382" y="1885"/>
                    </a:lnTo>
                    <a:lnTo>
                      <a:pt x="375" y="1936"/>
                    </a:lnTo>
                    <a:lnTo>
                      <a:pt x="362" y="1985"/>
                    </a:lnTo>
                    <a:lnTo>
                      <a:pt x="346" y="2031"/>
                    </a:lnTo>
                    <a:lnTo>
                      <a:pt x="330" y="2076"/>
                    </a:lnTo>
                    <a:lnTo>
                      <a:pt x="319" y="2120"/>
                    </a:lnTo>
                    <a:lnTo>
                      <a:pt x="339" y="2209"/>
                    </a:lnTo>
                    <a:lnTo>
                      <a:pt x="339" y="2364"/>
                    </a:lnTo>
                    <a:lnTo>
                      <a:pt x="331" y="2400"/>
                    </a:lnTo>
                    <a:lnTo>
                      <a:pt x="322" y="2438"/>
                    </a:lnTo>
                    <a:lnTo>
                      <a:pt x="315" y="2482"/>
                    </a:lnTo>
                    <a:lnTo>
                      <a:pt x="311" y="2525"/>
                    </a:lnTo>
                    <a:lnTo>
                      <a:pt x="315" y="2569"/>
                    </a:lnTo>
                    <a:lnTo>
                      <a:pt x="319" y="2664"/>
                    </a:lnTo>
                    <a:lnTo>
                      <a:pt x="348" y="2727"/>
                    </a:lnTo>
                    <a:lnTo>
                      <a:pt x="348" y="2744"/>
                    </a:lnTo>
                    <a:lnTo>
                      <a:pt x="344" y="2758"/>
                    </a:lnTo>
                    <a:lnTo>
                      <a:pt x="339" y="2773"/>
                    </a:lnTo>
                    <a:lnTo>
                      <a:pt x="335" y="2784"/>
                    </a:lnTo>
                    <a:lnTo>
                      <a:pt x="331" y="2822"/>
                    </a:lnTo>
                    <a:lnTo>
                      <a:pt x="333" y="2862"/>
                    </a:lnTo>
                    <a:lnTo>
                      <a:pt x="335" y="2902"/>
                    </a:lnTo>
                    <a:lnTo>
                      <a:pt x="337" y="2944"/>
                    </a:lnTo>
                    <a:lnTo>
                      <a:pt x="331" y="2984"/>
                    </a:lnTo>
                    <a:lnTo>
                      <a:pt x="322" y="2984"/>
                    </a:lnTo>
                    <a:lnTo>
                      <a:pt x="304" y="2993"/>
                    </a:lnTo>
                    <a:lnTo>
                      <a:pt x="280" y="2998"/>
                    </a:lnTo>
                    <a:lnTo>
                      <a:pt x="257" y="2998"/>
                    </a:lnTo>
                    <a:lnTo>
                      <a:pt x="233" y="2996"/>
                    </a:lnTo>
                    <a:lnTo>
                      <a:pt x="210" y="2989"/>
                    </a:lnTo>
                    <a:lnTo>
                      <a:pt x="190" y="2980"/>
                    </a:lnTo>
                    <a:lnTo>
                      <a:pt x="173" y="2965"/>
                    </a:lnTo>
                    <a:lnTo>
                      <a:pt x="162" y="2949"/>
                    </a:lnTo>
                    <a:lnTo>
                      <a:pt x="159" y="2929"/>
                    </a:lnTo>
                    <a:lnTo>
                      <a:pt x="179" y="2885"/>
                    </a:lnTo>
                    <a:lnTo>
                      <a:pt x="195" y="2838"/>
                    </a:lnTo>
                    <a:lnTo>
                      <a:pt x="206" y="2784"/>
                    </a:lnTo>
                    <a:lnTo>
                      <a:pt x="211" y="2727"/>
                    </a:lnTo>
                    <a:lnTo>
                      <a:pt x="213" y="2671"/>
                    </a:lnTo>
                    <a:lnTo>
                      <a:pt x="210" y="2613"/>
                    </a:lnTo>
                    <a:lnTo>
                      <a:pt x="202" y="2556"/>
                    </a:lnTo>
                    <a:lnTo>
                      <a:pt x="191" y="2504"/>
                    </a:lnTo>
                    <a:lnTo>
                      <a:pt x="179" y="2467"/>
                    </a:lnTo>
                    <a:lnTo>
                      <a:pt x="166" y="2431"/>
                    </a:lnTo>
                    <a:lnTo>
                      <a:pt x="153" y="2389"/>
                    </a:lnTo>
                    <a:lnTo>
                      <a:pt x="140" y="2347"/>
                    </a:lnTo>
                    <a:lnTo>
                      <a:pt x="133" y="2302"/>
                    </a:lnTo>
                    <a:lnTo>
                      <a:pt x="130" y="2254"/>
                    </a:lnTo>
                    <a:lnTo>
                      <a:pt x="135" y="2204"/>
                    </a:lnTo>
                    <a:lnTo>
                      <a:pt x="142" y="2165"/>
                    </a:lnTo>
                    <a:lnTo>
                      <a:pt x="151" y="2120"/>
                    </a:lnTo>
                    <a:lnTo>
                      <a:pt x="159" y="2071"/>
                    </a:lnTo>
                    <a:lnTo>
                      <a:pt x="166" y="2022"/>
                    </a:lnTo>
                    <a:lnTo>
                      <a:pt x="171" y="1971"/>
                    </a:lnTo>
                    <a:lnTo>
                      <a:pt x="171" y="1924"/>
                    </a:lnTo>
                    <a:lnTo>
                      <a:pt x="168" y="1880"/>
                    </a:lnTo>
                    <a:lnTo>
                      <a:pt x="162" y="1847"/>
                    </a:lnTo>
                    <a:lnTo>
                      <a:pt x="157" y="1809"/>
                    </a:lnTo>
                    <a:lnTo>
                      <a:pt x="151" y="1765"/>
                    </a:lnTo>
                    <a:lnTo>
                      <a:pt x="148" y="1718"/>
                    </a:lnTo>
                    <a:lnTo>
                      <a:pt x="144" y="1673"/>
                    </a:lnTo>
                    <a:lnTo>
                      <a:pt x="142" y="1629"/>
                    </a:lnTo>
                    <a:lnTo>
                      <a:pt x="144" y="1591"/>
                    </a:lnTo>
                    <a:lnTo>
                      <a:pt x="148" y="1560"/>
                    </a:lnTo>
                    <a:lnTo>
                      <a:pt x="195" y="1224"/>
                    </a:lnTo>
                    <a:lnTo>
                      <a:pt x="204" y="1189"/>
                    </a:lnTo>
                    <a:lnTo>
                      <a:pt x="213" y="1153"/>
                    </a:lnTo>
                    <a:lnTo>
                      <a:pt x="222" y="1113"/>
                    </a:lnTo>
                    <a:lnTo>
                      <a:pt x="226" y="1071"/>
                    </a:lnTo>
                    <a:lnTo>
                      <a:pt x="222" y="1029"/>
                    </a:lnTo>
                    <a:lnTo>
                      <a:pt x="199" y="904"/>
                    </a:lnTo>
                    <a:lnTo>
                      <a:pt x="195" y="809"/>
                    </a:lnTo>
                    <a:lnTo>
                      <a:pt x="191" y="813"/>
                    </a:lnTo>
                    <a:lnTo>
                      <a:pt x="180" y="836"/>
                    </a:lnTo>
                    <a:lnTo>
                      <a:pt x="175" y="865"/>
                    </a:lnTo>
                    <a:lnTo>
                      <a:pt x="171" y="896"/>
                    </a:lnTo>
                    <a:lnTo>
                      <a:pt x="171" y="929"/>
                    </a:lnTo>
                    <a:lnTo>
                      <a:pt x="168" y="962"/>
                    </a:lnTo>
                    <a:lnTo>
                      <a:pt x="162" y="993"/>
                    </a:lnTo>
                    <a:lnTo>
                      <a:pt x="139" y="1067"/>
                    </a:lnTo>
                    <a:lnTo>
                      <a:pt x="135" y="1107"/>
                    </a:lnTo>
                    <a:lnTo>
                      <a:pt x="135" y="1147"/>
                    </a:lnTo>
                    <a:lnTo>
                      <a:pt x="140" y="1189"/>
                    </a:lnTo>
                    <a:lnTo>
                      <a:pt x="144" y="1229"/>
                    </a:lnTo>
                    <a:lnTo>
                      <a:pt x="144" y="1269"/>
                    </a:lnTo>
                    <a:lnTo>
                      <a:pt x="139" y="1309"/>
                    </a:lnTo>
                    <a:lnTo>
                      <a:pt x="135" y="1325"/>
                    </a:lnTo>
                    <a:lnTo>
                      <a:pt x="128" y="1347"/>
                    </a:lnTo>
                    <a:lnTo>
                      <a:pt x="119" y="1373"/>
                    </a:lnTo>
                    <a:lnTo>
                      <a:pt x="110" y="1402"/>
                    </a:lnTo>
                    <a:lnTo>
                      <a:pt x="102" y="1429"/>
                    </a:lnTo>
                    <a:lnTo>
                      <a:pt x="99" y="1456"/>
                    </a:lnTo>
                    <a:lnTo>
                      <a:pt x="97" y="1480"/>
                    </a:lnTo>
                    <a:lnTo>
                      <a:pt x="99" y="1500"/>
                    </a:lnTo>
                    <a:lnTo>
                      <a:pt x="128" y="1544"/>
                    </a:lnTo>
                    <a:lnTo>
                      <a:pt x="122" y="1656"/>
                    </a:lnTo>
                    <a:lnTo>
                      <a:pt x="108" y="1660"/>
                    </a:lnTo>
                    <a:lnTo>
                      <a:pt x="99" y="1640"/>
                    </a:lnTo>
                    <a:lnTo>
                      <a:pt x="91" y="1616"/>
                    </a:lnTo>
                    <a:lnTo>
                      <a:pt x="68" y="1607"/>
                    </a:lnTo>
                    <a:lnTo>
                      <a:pt x="62" y="1636"/>
                    </a:lnTo>
                    <a:lnTo>
                      <a:pt x="82" y="1656"/>
                    </a:lnTo>
                    <a:lnTo>
                      <a:pt x="104" y="1678"/>
                    </a:lnTo>
                    <a:lnTo>
                      <a:pt x="119" y="1700"/>
                    </a:lnTo>
                    <a:lnTo>
                      <a:pt x="115" y="1702"/>
                    </a:lnTo>
                    <a:lnTo>
                      <a:pt x="111" y="1702"/>
                    </a:lnTo>
                    <a:lnTo>
                      <a:pt x="110" y="1702"/>
                    </a:lnTo>
                    <a:lnTo>
                      <a:pt x="110" y="1704"/>
                    </a:lnTo>
                    <a:lnTo>
                      <a:pt x="110" y="1704"/>
                    </a:lnTo>
                    <a:lnTo>
                      <a:pt x="110" y="1705"/>
                    </a:lnTo>
                    <a:lnTo>
                      <a:pt x="108" y="1707"/>
                    </a:lnTo>
                    <a:lnTo>
                      <a:pt x="108" y="1713"/>
                    </a:lnTo>
                    <a:lnTo>
                      <a:pt x="119" y="1718"/>
                    </a:lnTo>
                    <a:lnTo>
                      <a:pt x="124" y="1729"/>
                    </a:lnTo>
                    <a:lnTo>
                      <a:pt x="128" y="1744"/>
                    </a:lnTo>
                    <a:lnTo>
                      <a:pt x="124" y="1749"/>
                    </a:lnTo>
                    <a:lnTo>
                      <a:pt x="122" y="1754"/>
                    </a:lnTo>
                    <a:lnTo>
                      <a:pt x="119" y="1760"/>
                    </a:lnTo>
                    <a:lnTo>
                      <a:pt x="115" y="1764"/>
                    </a:lnTo>
                    <a:lnTo>
                      <a:pt x="95" y="1751"/>
                    </a:lnTo>
                    <a:lnTo>
                      <a:pt x="75" y="1740"/>
                    </a:lnTo>
                    <a:lnTo>
                      <a:pt x="57" y="1729"/>
                    </a:lnTo>
                    <a:lnTo>
                      <a:pt x="39" y="1714"/>
                    </a:lnTo>
                    <a:lnTo>
                      <a:pt x="24" y="1696"/>
                    </a:lnTo>
                    <a:lnTo>
                      <a:pt x="11" y="1673"/>
                    </a:lnTo>
                    <a:lnTo>
                      <a:pt x="2" y="1640"/>
                    </a:lnTo>
                    <a:lnTo>
                      <a:pt x="2" y="1607"/>
                    </a:lnTo>
                    <a:lnTo>
                      <a:pt x="6" y="1574"/>
                    </a:lnTo>
                    <a:lnTo>
                      <a:pt x="11" y="1540"/>
                    </a:lnTo>
                    <a:lnTo>
                      <a:pt x="17" y="1505"/>
                    </a:lnTo>
                    <a:lnTo>
                      <a:pt x="19" y="1473"/>
                    </a:lnTo>
                    <a:lnTo>
                      <a:pt x="2" y="1140"/>
                    </a:lnTo>
                    <a:lnTo>
                      <a:pt x="0" y="1105"/>
                    </a:lnTo>
                    <a:lnTo>
                      <a:pt x="2" y="1071"/>
                    </a:lnTo>
                    <a:lnTo>
                      <a:pt x="8" y="1038"/>
                    </a:lnTo>
                    <a:lnTo>
                      <a:pt x="13" y="1005"/>
                    </a:lnTo>
                    <a:lnTo>
                      <a:pt x="15" y="969"/>
                    </a:lnTo>
                    <a:lnTo>
                      <a:pt x="11" y="933"/>
                    </a:lnTo>
                    <a:lnTo>
                      <a:pt x="8" y="904"/>
                    </a:lnTo>
                    <a:lnTo>
                      <a:pt x="6" y="867"/>
                    </a:lnTo>
                    <a:lnTo>
                      <a:pt x="8" y="825"/>
                    </a:lnTo>
                    <a:lnTo>
                      <a:pt x="11" y="782"/>
                    </a:lnTo>
                    <a:lnTo>
                      <a:pt x="17" y="736"/>
                    </a:lnTo>
                    <a:lnTo>
                      <a:pt x="22" y="693"/>
                    </a:lnTo>
                    <a:lnTo>
                      <a:pt x="30" y="653"/>
                    </a:lnTo>
                    <a:lnTo>
                      <a:pt x="39" y="616"/>
                    </a:lnTo>
                    <a:lnTo>
                      <a:pt x="46" y="587"/>
                    </a:lnTo>
                    <a:lnTo>
                      <a:pt x="55" y="567"/>
                    </a:lnTo>
                    <a:lnTo>
                      <a:pt x="75" y="544"/>
                    </a:lnTo>
                    <a:lnTo>
                      <a:pt x="99" y="524"/>
                    </a:lnTo>
                    <a:lnTo>
                      <a:pt x="128" y="509"/>
                    </a:lnTo>
                    <a:lnTo>
                      <a:pt x="159" y="496"/>
                    </a:lnTo>
                    <a:lnTo>
                      <a:pt x="191" y="485"/>
                    </a:lnTo>
                    <a:lnTo>
                      <a:pt x="224" y="476"/>
                    </a:lnTo>
                    <a:lnTo>
                      <a:pt x="257" y="465"/>
                    </a:lnTo>
                    <a:lnTo>
                      <a:pt x="288" y="453"/>
                    </a:lnTo>
                    <a:lnTo>
                      <a:pt x="315" y="436"/>
                    </a:lnTo>
                    <a:lnTo>
                      <a:pt x="339" y="416"/>
                    </a:lnTo>
                    <a:lnTo>
                      <a:pt x="339" y="391"/>
                    </a:lnTo>
                    <a:lnTo>
                      <a:pt x="340" y="364"/>
                    </a:lnTo>
                    <a:lnTo>
                      <a:pt x="340" y="336"/>
                    </a:lnTo>
                    <a:lnTo>
                      <a:pt x="339" y="311"/>
                    </a:lnTo>
                    <a:lnTo>
                      <a:pt x="331" y="293"/>
                    </a:lnTo>
                    <a:lnTo>
                      <a:pt x="322" y="280"/>
                    </a:lnTo>
                    <a:lnTo>
                      <a:pt x="313" y="269"/>
                    </a:lnTo>
                    <a:lnTo>
                      <a:pt x="304" y="254"/>
                    </a:lnTo>
                    <a:lnTo>
                      <a:pt x="299" y="236"/>
                    </a:lnTo>
                    <a:lnTo>
                      <a:pt x="299" y="224"/>
                    </a:lnTo>
                    <a:lnTo>
                      <a:pt x="302" y="214"/>
                    </a:lnTo>
                    <a:lnTo>
                      <a:pt x="306" y="207"/>
                    </a:lnTo>
                    <a:lnTo>
                      <a:pt x="311" y="200"/>
                    </a:lnTo>
                    <a:lnTo>
                      <a:pt x="315" y="193"/>
                    </a:lnTo>
                    <a:lnTo>
                      <a:pt x="302" y="133"/>
                    </a:lnTo>
                    <a:lnTo>
                      <a:pt x="313" y="104"/>
                    </a:lnTo>
                    <a:lnTo>
                      <a:pt x="330" y="74"/>
                    </a:lnTo>
                    <a:lnTo>
                      <a:pt x="353" y="47"/>
                    </a:lnTo>
                    <a:lnTo>
                      <a:pt x="380" y="25"/>
                    </a:lnTo>
                    <a:lnTo>
                      <a:pt x="410" y="9"/>
                    </a:lnTo>
                    <a:lnTo>
                      <a:pt x="4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xmlns="" id="{97FC43C6-750E-44FB-866B-D4E084370269}"/>
                  </a:ext>
                </a:extLst>
              </p:cNvPr>
              <p:cNvGrpSpPr/>
              <p:nvPr/>
            </p:nvGrpSpPr>
            <p:grpSpPr>
              <a:xfrm rot="18900000">
                <a:off x="10066374" y="4360768"/>
                <a:ext cx="1196173" cy="911419"/>
                <a:chOff x="11413389" y="3573459"/>
                <a:chExt cx="1196173" cy="911419"/>
              </a:xfrm>
            </p:grpSpPr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xmlns="" id="{E4CB187E-9062-4669-8CF3-3BFD4491F470}"/>
                    </a:ext>
                  </a:extLst>
                </p:cNvPr>
                <p:cNvSpPr/>
                <p:nvPr/>
              </p:nvSpPr>
              <p:spPr>
                <a:xfrm>
                  <a:off x="11413389" y="3573459"/>
                  <a:ext cx="1196173" cy="13803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xmlns="" id="{5781CE2B-822C-4A91-B2CF-E540EF865A08}"/>
                    </a:ext>
                  </a:extLst>
                </p:cNvPr>
                <p:cNvSpPr/>
                <p:nvPr/>
              </p:nvSpPr>
              <p:spPr>
                <a:xfrm>
                  <a:off x="11422238" y="3822358"/>
                  <a:ext cx="543285" cy="39788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xmlns="" id="{2104D4C5-3BE5-40EC-9EF8-AAE979025671}"/>
                    </a:ext>
                  </a:extLst>
                </p:cNvPr>
                <p:cNvSpPr/>
                <p:nvPr/>
              </p:nvSpPr>
              <p:spPr>
                <a:xfrm>
                  <a:off x="11473996" y="3874089"/>
                  <a:ext cx="451750" cy="301194"/>
                </a:xfrm>
                <a:custGeom>
                  <a:avLst/>
                  <a:gdLst>
                    <a:gd name="connsiteX0" fmla="*/ 146903 w 451750"/>
                    <a:gd name="connsiteY0" fmla="*/ 254995 h 301194"/>
                    <a:gd name="connsiteX1" fmla="*/ 442184 w 451750"/>
                    <a:gd name="connsiteY1" fmla="*/ 254995 h 301194"/>
                    <a:gd name="connsiteX2" fmla="*/ 451747 w 451750"/>
                    <a:gd name="connsiteY2" fmla="*/ 264558 h 301194"/>
                    <a:gd name="connsiteX3" fmla="*/ 451747 w 451750"/>
                    <a:gd name="connsiteY3" fmla="*/ 291631 h 301194"/>
                    <a:gd name="connsiteX4" fmla="*/ 442184 w 451750"/>
                    <a:gd name="connsiteY4" fmla="*/ 301194 h 301194"/>
                    <a:gd name="connsiteX5" fmla="*/ 146903 w 451750"/>
                    <a:gd name="connsiteY5" fmla="*/ 301194 h 301194"/>
                    <a:gd name="connsiteX6" fmla="*/ 137340 w 451750"/>
                    <a:gd name="connsiteY6" fmla="*/ 291631 h 301194"/>
                    <a:gd name="connsiteX7" fmla="*/ 137340 w 451750"/>
                    <a:gd name="connsiteY7" fmla="*/ 264558 h 301194"/>
                    <a:gd name="connsiteX8" fmla="*/ 146903 w 451750"/>
                    <a:gd name="connsiteY8" fmla="*/ 254995 h 301194"/>
                    <a:gd name="connsiteX9" fmla="*/ 9563 w 451750"/>
                    <a:gd name="connsiteY9" fmla="*/ 254995 h 301194"/>
                    <a:gd name="connsiteX10" fmla="*/ 83300 w 451750"/>
                    <a:gd name="connsiteY10" fmla="*/ 254995 h 301194"/>
                    <a:gd name="connsiteX11" fmla="*/ 92863 w 451750"/>
                    <a:gd name="connsiteY11" fmla="*/ 264558 h 301194"/>
                    <a:gd name="connsiteX12" fmla="*/ 92863 w 451750"/>
                    <a:gd name="connsiteY12" fmla="*/ 291631 h 301194"/>
                    <a:gd name="connsiteX13" fmla="*/ 83300 w 451750"/>
                    <a:gd name="connsiteY13" fmla="*/ 301194 h 301194"/>
                    <a:gd name="connsiteX14" fmla="*/ 9563 w 451750"/>
                    <a:gd name="connsiteY14" fmla="*/ 301194 h 301194"/>
                    <a:gd name="connsiteX15" fmla="*/ 0 w 451750"/>
                    <a:gd name="connsiteY15" fmla="*/ 291631 h 301194"/>
                    <a:gd name="connsiteX16" fmla="*/ 0 w 451750"/>
                    <a:gd name="connsiteY16" fmla="*/ 264558 h 301194"/>
                    <a:gd name="connsiteX17" fmla="*/ 9563 w 451750"/>
                    <a:gd name="connsiteY17" fmla="*/ 254995 h 301194"/>
                    <a:gd name="connsiteX18" fmla="*/ 146904 w 451750"/>
                    <a:gd name="connsiteY18" fmla="*/ 169997 h 301194"/>
                    <a:gd name="connsiteX19" fmla="*/ 442185 w 451750"/>
                    <a:gd name="connsiteY19" fmla="*/ 169997 h 301194"/>
                    <a:gd name="connsiteX20" fmla="*/ 451748 w 451750"/>
                    <a:gd name="connsiteY20" fmla="*/ 179560 h 301194"/>
                    <a:gd name="connsiteX21" fmla="*/ 451748 w 451750"/>
                    <a:gd name="connsiteY21" fmla="*/ 206633 h 301194"/>
                    <a:gd name="connsiteX22" fmla="*/ 442185 w 451750"/>
                    <a:gd name="connsiteY22" fmla="*/ 216196 h 301194"/>
                    <a:gd name="connsiteX23" fmla="*/ 146904 w 451750"/>
                    <a:gd name="connsiteY23" fmla="*/ 216196 h 301194"/>
                    <a:gd name="connsiteX24" fmla="*/ 137341 w 451750"/>
                    <a:gd name="connsiteY24" fmla="*/ 206633 h 301194"/>
                    <a:gd name="connsiteX25" fmla="*/ 137341 w 451750"/>
                    <a:gd name="connsiteY25" fmla="*/ 179560 h 301194"/>
                    <a:gd name="connsiteX26" fmla="*/ 146904 w 451750"/>
                    <a:gd name="connsiteY26" fmla="*/ 169997 h 301194"/>
                    <a:gd name="connsiteX27" fmla="*/ 9563 w 451750"/>
                    <a:gd name="connsiteY27" fmla="*/ 169997 h 301194"/>
                    <a:gd name="connsiteX28" fmla="*/ 83300 w 451750"/>
                    <a:gd name="connsiteY28" fmla="*/ 169997 h 301194"/>
                    <a:gd name="connsiteX29" fmla="*/ 92863 w 451750"/>
                    <a:gd name="connsiteY29" fmla="*/ 179560 h 301194"/>
                    <a:gd name="connsiteX30" fmla="*/ 92863 w 451750"/>
                    <a:gd name="connsiteY30" fmla="*/ 206633 h 301194"/>
                    <a:gd name="connsiteX31" fmla="*/ 83300 w 451750"/>
                    <a:gd name="connsiteY31" fmla="*/ 216196 h 301194"/>
                    <a:gd name="connsiteX32" fmla="*/ 9563 w 451750"/>
                    <a:gd name="connsiteY32" fmla="*/ 216196 h 301194"/>
                    <a:gd name="connsiteX33" fmla="*/ 0 w 451750"/>
                    <a:gd name="connsiteY33" fmla="*/ 206633 h 301194"/>
                    <a:gd name="connsiteX34" fmla="*/ 0 w 451750"/>
                    <a:gd name="connsiteY34" fmla="*/ 179560 h 301194"/>
                    <a:gd name="connsiteX35" fmla="*/ 9563 w 451750"/>
                    <a:gd name="connsiteY35" fmla="*/ 169997 h 301194"/>
                    <a:gd name="connsiteX36" fmla="*/ 146903 w 451750"/>
                    <a:gd name="connsiteY36" fmla="*/ 84998 h 301194"/>
                    <a:gd name="connsiteX37" fmla="*/ 442184 w 451750"/>
                    <a:gd name="connsiteY37" fmla="*/ 84998 h 301194"/>
                    <a:gd name="connsiteX38" fmla="*/ 451747 w 451750"/>
                    <a:gd name="connsiteY38" fmla="*/ 94561 h 301194"/>
                    <a:gd name="connsiteX39" fmla="*/ 451747 w 451750"/>
                    <a:gd name="connsiteY39" fmla="*/ 121634 h 301194"/>
                    <a:gd name="connsiteX40" fmla="*/ 442184 w 451750"/>
                    <a:gd name="connsiteY40" fmla="*/ 131197 h 301194"/>
                    <a:gd name="connsiteX41" fmla="*/ 146903 w 451750"/>
                    <a:gd name="connsiteY41" fmla="*/ 131197 h 301194"/>
                    <a:gd name="connsiteX42" fmla="*/ 137340 w 451750"/>
                    <a:gd name="connsiteY42" fmla="*/ 121634 h 301194"/>
                    <a:gd name="connsiteX43" fmla="*/ 137340 w 451750"/>
                    <a:gd name="connsiteY43" fmla="*/ 94561 h 301194"/>
                    <a:gd name="connsiteX44" fmla="*/ 146903 w 451750"/>
                    <a:gd name="connsiteY44" fmla="*/ 84998 h 301194"/>
                    <a:gd name="connsiteX45" fmla="*/ 9563 w 451750"/>
                    <a:gd name="connsiteY45" fmla="*/ 84998 h 301194"/>
                    <a:gd name="connsiteX46" fmla="*/ 83300 w 451750"/>
                    <a:gd name="connsiteY46" fmla="*/ 84998 h 301194"/>
                    <a:gd name="connsiteX47" fmla="*/ 92863 w 451750"/>
                    <a:gd name="connsiteY47" fmla="*/ 94561 h 301194"/>
                    <a:gd name="connsiteX48" fmla="*/ 92863 w 451750"/>
                    <a:gd name="connsiteY48" fmla="*/ 121634 h 301194"/>
                    <a:gd name="connsiteX49" fmla="*/ 83300 w 451750"/>
                    <a:gd name="connsiteY49" fmla="*/ 131197 h 301194"/>
                    <a:gd name="connsiteX50" fmla="*/ 9563 w 451750"/>
                    <a:gd name="connsiteY50" fmla="*/ 131197 h 301194"/>
                    <a:gd name="connsiteX51" fmla="*/ 0 w 451750"/>
                    <a:gd name="connsiteY51" fmla="*/ 121634 h 301194"/>
                    <a:gd name="connsiteX52" fmla="*/ 0 w 451750"/>
                    <a:gd name="connsiteY52" fmla="*/ 94561 h 301194"/>
                    <a:gd name="connsiteX53" fmla="*/ 9563 w 451750"/>
                    <a:gd name="connsiteY53" fmla="*/ 84998 h 301194"/>
                    <a:gd name="connsiteX54" fmla="*/ 9564 w 451750"/>
                    <a:gd name="connsiteY54" fmla="*/ 1 h 301194"/>
                    <a:gd name="connsiteX55" fmla="*/ 83301 w 451750"/>
                    <a:gd name="connsiteY55" fmla="*/ 1 h 301194"/>
                    <a:gd name="connsiteX56" fmla="*/ 92864 w 451750"/>
                    <a:gd name="connsiteY56" fmla="*/ 9564 h 301194"/>
                    <a:gd name="connsiteX57" fmla="*/ 92864 w 451750"/>
                    <a:gd name="connsiteY57" fmla="*/ 36637 h 301194"/>
                    <a:gd name="connsiteX58" fmla="*/ 83301 w 451750"/>
                    <a:gd name="connsiteY58" fmla="*/ 46200 h 301194"/>
                    <a:gd name="connsiteX59" fmla="*/ 9564 w 451750"/>
                    <a:gd name="connsiteY59" fmla="*/ 46200 h 301194"/>
                    <a:gd name="connsiteX60" fmla="*/ 1 w 451750"/>
                    <a:gd name="connsiteY60" fmla="*/ 36637 h 301194"/>
                    <a:gd name="connsiteX61" fmla="*/ 1 w 451750"/>
                    <a:gd name="connsiteY61" fmla="*/ 9564 h 301194"/>
                    <a:gd name="connsiteX62" fmla="*/ 9564 w 451750"/>
                    <a:gd name="connsiteY62" fmla="*/ 1 h 301194"/>
                    <a:gd name="connsiteX63" fmla="*/ 146906 w 451750"/>
                    <a:gd name="connsiteY63" fmla="*/ 0 h 301194"/>
                    <a:gd name="connsiteX64" fmla="*/ 442187 w 451750"/>
                    <a:gd name="connsiteY64" fmla="*/ 0 h 301194"/>
                    <a:gd name="connsiteX65" fmla="*/ 451750 w 451750"/>
                    <a:gd name="connsiteY65" fmla="*/ 9563 h 301194"/>
                    <a:gd name="connsiteX66" fmla="*/ 451750 w 451750"/>
                    <a:gd name="connsiteY66" fmla="*/ 36636 h 301194"/>
                    <a:gd name="connsiteX67" fmla="*/ 442187 w 451750"/>
                    <a:gd name="connsiteY67" fmla="*/ 46199 h 301194"/>
                    <a:gd name="connsiteX68" fmla="*/ 146906 w 451750"/>
                    <a:gd name="connsiteY68" fmla="*/ 46199 h 301194"/>
                    <a:gd name="connsiteX69" fmla="*/ 137343 w 451750"/>
                    <a:gd name="connsiteY69" fmla="*/ 36636 h 301194"/>
                    <a:gd name="connsiteX70" fmla="*/ 137343 w 451750"/>
                    <a:gd name="connsiteY70" fmla="*/ 9563 h 301194"/>
                    <a:gd name="connsiteX71" fmla="*/ 146906 w 451750"/>
                    <a:gd name="connsiteY71" fmla="*/ 0 h 301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451750" h="301194">
                      <a:moveTo>
                        <a:pt x="146903" y="254995"/>
                      </a:moveTo>
                      <a:lnTo>
                        <a:pt x="442184" y="254995"/>
                      </a:lnTo>
                      <a:cubicBezTo>
                        <a:pt x="447465" y="254995"/>
                        <a:pt x="451747" y="259277"/>
                        <a:pt x="451747" y="264558"/>
                      </a:cubicBezTo>
                      <a:lnTo>
                        <a:pt x="451747" y="291631"/>
                      </a:lnTo>
                      <a:cubicBezTo>
                        <a:pt x="451747" y="296912"/>
                        <a:pt x="447465" y="301194"/>
                        <a:pt x="442184" y="301194"/>
                      </a:cubicBezTo>
                      <a:lnTo>
                        <a:pt x="146903" y="301194"/>
                      </a:lnTo>
                      <a:cubicBezTo>
                        <a:pt x="141622" y="301194"/>
                        <a:pt x="137340" y="296912"/>
                        <a:pt x="137340" y="291631"/>
                      </a:cubicBezTo>
                      <a:lnTo>
                        <a:pt x="137340" y="264558"/>
                      </a:lnTo>
                      <a:cubicBezTo>
                        <a:pt x="137340" y="259277"/>
                        <a:pt x="141622" y="254995"/>
                        <a:pt x="146903" y="254995"/>
                      </a:cubicBezTo>
                      <a:close/>
                      <a:moveTo>
                        <a:pt x="9563" y="254995"/>
                      </a:moveTo>
                      <a:lnTo>
                        <a:pt x="83300" y="254995"/>
                      </a:lnTo>
                      <a:cubicBezTo>
                        <a:pt x="88581" y="254995"/>
                        <a:pt x="92863" y="259277"/>
                        <a:pt x="92863" y="264558"/>
                      </a:cubicBezTo>
                      <a:lnTo>
                        <a:pt x="92863" y="291631"/>
                      </a:lnTo>
                      <a:cubicBezTo>
                        <a:pt x="92863" y="296912"/>
                        <a:pt x="88581" y="301194"/>
                        <a:pt x="83300" y="301194"/>
                      </a:cubicBezTo>
                      <a:lnTo>
                        <a:pt x="9563" y="301194"/>
                      </a:lnTo>
                      <a:cubicBezTo>
                        <a:pt x="4282" y="301194"/>
                        <a:pt x="0" y="296912"/>
                        <a:pt x="0" y="291631"/>
                      </a:cubicBezTo>
                      <a:lnTo>
                        <a:pt x="0" y="264558"/>
                      </a:lnTo>
                      <a:cubicBezTo>
                        <a:pt x="0" y="259277"/>
                        <a:pt x="4282" y="254995"/>
                        <a:pt x="9563" y="254995"/>
                      </a:cubicBezTo>
                      <a:close/>
                      <a:moveTo>
                        <a:pt x="146904" y="169997"/>
                      </a:moveTo>
                      <a:lnTo>
                        <a:pt x="442185" y="169997"/>
                      </a:lnTo>
                      <a:cubicBezTo>
                        <a:pt x="447466" y="169997"/>
                        <a:pt x="451748" y="174279"/>
                        <a:pt x="451748" y="179560"/>
                      </a:cubicBezTo>
                      <a:lnTo>
                        <a:pt x="451748" y="206633"/>
                      </a:lnTo>
                      <a:cubicBezTo>
                        <a:pt x="451748" y="211914"/>
                        <a:pt x="447466" y="216196"/>
                        <a:pt x="442185" y="216196"/>
                      </a:cubicBezTo>
                      <a:lnTo>
                        <a:pt x="146904" y="216196"/>
                      </a:lnTo>
                      <a:cubicBezTo>
                        <a:pt x="141623" y="216196"/>
                        <a:pt x="137341" y="211914"/>
                        <a:pt x="137341" y="206633"/>
                      </a:cubicBezTo>
                      <a:lnTo>
                        <a:pt x="137341" y="179560"/>
                      </a:lnTo>
                      <a:cubicBezTo>
                        <a:pt x="137341" y="174279"/>
                        <a:pt x="141623" y="169997"/>
                        <a:pt x="146904" y="169997"/>
                      </a:cubicBezTo>
                      <a:close/>
                      <a:moveTo>
                        <a:pt x="9563" y="169997"/>
                      </a:moveTo>
                      <a:lnTo>
                        <a:pt x="83300" y="169997"/>
                      </a:lnTo>
                      <a:cubicBezTo>
                        <a:pt x="88581" y="169997"/>
                        <a:pt x="92863" y="174279"/>
                        <a:pt x="92863" y="179560"/>
                      </a:cubicBezTo>
                      <a:lnTo>
                        <a:pt x="92863" y="206633"/>
                      </a:lnTo>
                      <a:cubicBezTo>
                        <a:pt x="92863" y="211914"/>
                        <a:pt x="88581" y="216196"/>
                        <a:pt x="83300" y="216196"/>
                      </a:cubicBezTo>
                      <a:lnTo>
                        <a:pt x="9563" y="216196"/>
                      </a:lnTo>
                      <a:cubicBezTo>
                        <a:pt x="4282" y="216196"/>
                        <a:pt x="0" y="211914"/>
                        <a:pt x="0" y="206633"/>
                      </a:cubicBezTo>
                      <a:lnTo>
                        <a:pt x="0" y="179560"/>
                      </a:lnTo>
                      <a:cubicBezTo>
                        <a:pt x="0" y="174279"/>
                        <a:pt x="4282" y="169997"/>
                        <a:pt x="9563" y="169997"/>
                      </a:cubicBezTo>
                      <a:close/>
                      <a:moveTo>
                        <a:pt x="146903" y="84998"/>
                      </a:moveTo>
                      <a:lnTo>
                        <a:pt x="442184" y="84998"/>
                      </a:lnTo>
                      <a:cubicBezTo>
                        <a:pt x="447465" y="84998"/>
                        <a:pt x="451747" y="89280"/>
                        <a:pt x="451747" y="94561"/>
                      </a:cubicBezTo>
                      <a:lnTo>
                        <a:pt x="451747" y="121634"/>
                      </a:lnTo>
                      <a:cubicBezTo>
                        <a:pt x="451747" y="126915"/>
                        <a:pt x="447465" y="131197"/>
                        <a:pt x="442184" y="131197"/>
                      </a:cubicBezTo>
                      <a:lnTo>
                        <a:pt x="146903" y="131197"/>
                      </a:lnTo>
                      <a:cubicBezTo>
                        <a:pt x="141622" y="131197"/>
                        <a:pt x="137340" y="126915"/>
                        <a:pt x="137340" y="121634"/>
                      </a:cubicBezTo>
                      <a:lnTo>
                        <a:pt x="137340" y="94561"/>
                      </a:lnTo>
                      <a:cubicBezTo>
                        <a:pt x="137340" y="89280"/>
                        <a:pt x="141622" y="84998"/>
                        <a:pt x="146903" y="84998"/>
                      </a:cubicBezTo>
                      <a:close/>
                      <a:moveTo>
                        <a:pt x="9563" y="84998"/>
                      </a:moveTo>
                      <a:lnTo>
                        <a:pt x="83300" y="84998"/>
                      </a:lnTo>
                      <a:cubicBezTo>
                        <a:pt x="88581" y="84998"/>
                        <a:pt x="92863" y="89280"/>
                        <a:pt x="92863" y="94561"/>
                      </a:cubicBezTo>
                      <a:lnTo>
                        <a:pt x="92863" y="121634"/>
                      </a:lnTo>
                      <a:cubicBezTo>
                        <a:pt x="92863" y="126915"/>
                        <a:pt x="88581" y="131197"/>
                        <a:pt x="83300" y="131197"/>
                      </a:cubicBezTo>
                      <a:lnTo>
                        <a:pt x="9563" y="131197"/>
                      </a:lnTo>
                      <a:cubicBezTo>
                        <a:pt x="4282" y="131197"/>
                        <a:pt x="0" y="126915"/>
                        <a:pt x="0" y="121634"/>
                      </a:cubicBezTo>
                      <a:lnTo>
                        <a:pt x="0" y="94561"/>
                      </a:lnTo>
                      <a:cubicBezTo>
                        <a:pt x="0" y="89280"/>
                        <a:pt x="4282" y="84998"/>
                        <a:pt x="9563" y="84998"/>
                      </a:cubicBezTo>
                      <a:close/>
                      <a:moveTo>
                        <a:pt x="9564" y="1"/>
                      </a:moveTo>
                      <a:lnTo>
                        <a:pt x="83301" y="1"/>
                      </a:lnTo>
                      <a:cubicBezTo>
                        <a:pt x="88582" y="1"/>
                        <a:pt x="92864" y="4283"/>
                        <a:pt x="92864" y="9564"/>
                      </a:cubicBezTo>
                      <a:lnTo>
                        <a:pt x="92864" y="36637"/>
                      </a:lnTo>
                      <a:cubicBezTo>
                        <a:pt x="92864" y="41918"/>
                        <a:pt x="88582" y="46200"/>
                        <a:pt x="83301" y="46200"/>
                      </a:cubicBezTo>
                      <a:lnTo>
                        <a:pt x="9564" y="46200"/>
                      </a:lnTo>
                      <a:cubicBezTo>
                        <a:pt x="4283" y="46200"/>
                        <a:pt x="1" y="41918"/>
                        <a:pt x="1" y="36637"/>
                      </a:cubicBezTo>
                      <a:lnTo>
                        <a:pt x="1" y="9564"/>
                      </a:lnTo>
                      <a:cubicBezTo>
                        <a:pt x="1" y="4283"/>
                        <a:pt x="4283" y="1"/>
                        <a:pt x="9564" y="1"/>
                      </a:cubicBezTo>
                      <a:close/>
                      <a:moveTo>
                        <a:pt x="146906" y="0"/>
                      </a:moveTo>
                      <a:lnTo>
                        <a:pt x="442187" y="0"/>
                      </a:lnTo>
                      <a:cubicBezTo>
                        <a:pt x="447468" y="0"/>
                        <a:pt x="451750" y="4282"/>
                        <a:pt x="451750" y="9563"/>
                      </a:cubicBezTo>
                      <a:lnTo>
                        <a:pt x="451750" y="36636"/>
                      </a:lnTo>
                      <a:cubicBezTo>
                        <a:pt x="451750" y="41917"/>
                        <a:pt x="447468" y="46199"/>
                        <a:pt x="442187" y="46199"/>
                      </a:cubicBezTo>
                      <a:lnTo>
                        <a:pt x="146906" y="46199"/>
                      </a:lnTo>
                      <a:cubicBezTo>
                        <a:pt x="141625" y="46199"/>
                        <a:pt x="137343" y="41917"/>
                        <a:pt x="137343" y="36636"/>
                      </a:cubicBezTo>
                      <a:lnTo>
                        <a:pt x="137343" y="9563"/>
                      </a:lnTo>
                      <a:cubicBezTo>
                        <a:pt x="137343" y="4282"/>
                        <a:pt x="141625" y="0"/>
                        <a:pt x="146906" y="0"/>
                      </a:cubicBezTo>
                      <a:close/>
                    </a:path>
                  </a:pathLst>
                </a:custGeom>
                <a:solidFill>
                  <a:schemeClr val="tx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xmlns="" id="{7C9A29DD-8188-43CD-94E1-DF945BFE33A9}"/>
                    </a:ext>
                  </a:extLst>
                </p:cNvPr>
                <p:cNvSpPr/>
                <p:nvPr/>
              </p:nvSpPr>
              <p:spPr>
                <a:xfrm>
                  <a:off x="12066277" y="3822357"/>
                  <a:ext cx="543285" cy="39788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xmlns="" id="{0CC52F52-AB1B-4C85-8C43-6DDB5A74DCCD}"/>
                    </a:ext>
                  </a:extLst>
                </p:cNvPr>
                <p:cNvSpPr/>
                <p:nvPr/>
              </p:nvSpPr>
              <p:spPr>
                <a:xfrm>
                  <a:off x="12140596" y="3858434"/>
                  <a:ext cx="394645" cy="307976"/>
                </a:xfrm>
                <a:custGeom>
                  <a:avLst/>
                  <a:gdLst>
                    <a:gd name="connsiteX0" fmla="*/ 0 w 785813"/>
                    <a:gd name="connsiteY0" fmla="*/ 527286 h 700821"/>
                    <a:gd name="connsiteX1" fmla="*/ 69056 w 785813"/>
                    <a:gd name="connsiteY1" fmla="*/ 470136 h 700821"/>
                    <a:gd name="connsiteX2" fmla="*/ 109538 w 785813"/>
                    <a:gd name="connsiteY2" fmla="*/ 441561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9056 w 785813"/>
                    <a:gd name="connsiteY1" fmla="*/ 470136 h 700821"/>
                    <a:gd name="connsiteX2" fmla="*/ 109538 w 785813"/>
                    <a:gd name="connsiteY2" fmla="*/ 441561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9056 w 785813"/>
                    <a:gd name="connsiteY1" fmla="*/ 470136 h 700821"/>
                    <a:gd name="connsiteX2" fmla="*/ 109538 w 785813"/>
                    <a:gd name="connsiteY2" fmla="*/ 441561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9056 w 785813"/>
                    <a:gd name="connsiteY1" fmla="*/ 471064 h 700821"/>
                    <a:gd name="connsiteX2" fmla="*/ 109538 w 785813"/>
                    <a:gd name="connsiteY2" fmla="*/ 441561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9056 w 785813"/>
                    <a:gd name="connsiteY1" fmla="*/ 471064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6273 w 785813"/>
                    <a:gd name="connsiteY1" fmla="*/ 486832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6273 w 785813"/>
                    <a:gd name="connsiteY1" fmla="*/ 486832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6273 w 785813"/>
                    <a:gd name="connsiteY1" fmla="*/ 486832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2563 w 785813"/>
                    <a:gd name="connsiteY1" fmla="*/ 487760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2563 w 785813"/>
                    <a:gd name="connsiteY1" fmla="*/ 487760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2563 w 785813"/>
                    <a:gd name="connsiteY1" fmla="*/ 487760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8 h 700823"/>
                    <a:gd name="connsiteX1" fmla="*/ 62563 w 785813"/>
                    <a:gd name="connsiteY1" fmla="*/ 487762 h 700823"/>
                    <a:gd name="connsiteX2" fmla="*/ 88205 w 785813"/>
                    <a:gd name="connsiteY2" fmla="*/ 448983 h 700823"/>
                    <a:gd name="connsiteX3" fmla="*/ 192881 w 785813"/>
                    <a:gd name="connsiteY3" fmla="*/ 529669 h 700823"/>
                    <a:gd name="connsiteX4" fmla="*/ 204788 w 785813"/>
                    <a:gd name="connsiteY4" fmla="*/ 1032 h 700823"/>
                    <a:gd name="connsiteX5" fmla="*/ 290513 w 785813"/>
                    <a:gd name="connsiteY5" fmla="*/ 686832 h 700823"/>
                    <a:gd name="connsiteX6" fmla="*/ 447675 w 785813"/>
                    <a:gd name="connsiteY6" fmla="*/ 451088 h 700823"/>
                    <a:gd name="connsiteX7" fmla="*/ 581025 w 785813"/>
                    <a:gd name="connsiteY7" fmla="*/ 310594 h 700823"/>
                    <a:gd name="connsiteX8" fmla="*/ 745331 w 785813"/>
                    <a:gd name="connsiteY8" fmla="*/ 422513 h 700823"/>
                    <a:gd name="connsiteX9" fmla="*/ 785813 w 785813"/>
                    <a:gd name="connsiteY9" fmla="*/ 448707 h 700823"/>
                    <a:gd name="connsiteX0" fmla="*/ 0 w 785813"/>
                    <a:gd name="connsiteY0" fmla="*/ 527288 h 700823"/>
                    <a:gd name="connsiteX1" fmla="*/ 62563 w 785813"/>
                    <a:gd name="connsiteY1" fmla="*/ 487762 h 700823"/>
                    <a:gd name="connsiteX2" fmla="*/ 88205 w 785813"/>
                    <a:gd name="connsiteY2" fmla="*/ 448983 h 700823"/>
                    <a:gd name="connsiteX3" fmla="*/ 192881 w 785813"/>
                    <a:gd name="connsiteY3" fmla="*/ 529669 h 700823"/>
                    <a:gd name="connsiteX4" fmla="*/ 204788 w 785813"/>
                    <a:gd name="connsiteY4" fmla="*/ 1032 h 700823"/>
                    <a:gd name="connsiteX5" fmla="*/ 290513 w 785813"/>
                    <a:gd name="connsiteY5" fmla="*/ 686832 h 700823"/>
                    <a:gd name="connsiteX6" fmla="*/ 447675 w 785813"/>
                    <a:gd name="connsiteY6" fmla="*/ 451088 h 700823"/>
                    <a:gd name="connsiteX7" fmla="*/ 581025 w 785813"/>
                    <a:gd name="connsiteY7" fmla="*/ 310594 h 700823"/>
                    <a:gd name="connsiteX8" fmla="*/ 745331 w 785813"/>
                    <a:gd name="connsiteY8" fmla="*/ 422513 h 700823"/>
                    <a:gd name="connsiteX9" fmla="*/ 785813 w 785813"/>
                    <a:gd name="connsiteY9" fmla="*/ 448707 h 700823"/>
                    <a:gd name="connsiteX0" fmla="*/ 0 w 785813"/>
                    <a:gd name="connsiteY0" fmla="*/ 527288 h 700823"/>
                    <a:gd name="connsiteX1" fmla="*/ 62563 w 785813"/>
                    <a:gd name="connsiteY1" fmla="*/ 487762 h 700823"/>
                    <a:gd name="connsiteX2" fmla="*/ 88205 w 785813"/>
                    <a:gd name="connsiteY2" fmla="*/ 448983 h 700823"/>
                    <a:gd name="connsiteX3" fmla="*/ 192881 w 785813"/>
                    <a:gd name="connsiteY3" fmla="*/ 529669 h 700823"/>
                    <a:gd name="connsiteX4" fmla="*/ 204788 w 785813"/>
                    <a:gd name="connsiteY4" fmla="*/ 1032 h 700823"/>
                    <a:gd name="connsiteX5" fmla="*/ 290513 w 785813"/>
                    <a:gd name="connsiteY5" fmla="*/ 686832 h 700823"/>
                    <a:gd name="connsiteX6" fmla="*/ 447675 w 785813"/>
                    <a:gd name="connsiteY6" fmla="*/ 451088 h 700823"/>
                    <a:gd name="connsiteX7" fmla="*/ 581025 w 785813"/>
                    <a:gd name="connsiteY7" fmla="*/ 310594 h 700823"/>
                    <a:gd name="connsiteX8" fmla="*/ 745331 w 785813"/>
                    <a:gd name="connsiteY8" fmla="*/ 422513 h 700823"/>
                    <a:gd name="connsiteX9" fmla="*/ 785813 w 785813"/>
                    <a:gd name="connsiteY9" fmla="*/ 448707 h 700823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88205 w 785813"/>
                    <a:gd name="connsiteY2" fmla="*/ 449038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262 h 700797"/>
                    <a:gd name="connsiteX1" fmla="*/ 62563 w 785813"/>
                    <a:gd name="connsiteY1" fmla="*/ 487736 h 700797"/>
                    <a:gd name="connsiteX2" fmla="*/ 88205 w 785813"/>
                    <a:gd name="connsiteY2" fmla="*/ 448957 h 700797"/>
                    <a:gd name="connsiteX3" fmla="*/ 206794 w 785813"/>
                    <a:gd name="connsiteY3" fmla="*/ 525933 h 700797"/>
                    <a:gd name="connsiteX4" fmla="*/ 204788 w 785813"/>
                    <a:gd name="connsiteY4" fmla="*/ 1006 h 700797"/>
                    <a:gd name="connsiteX5" fmla="*/ 290513 w 785813"/>
                    <a:gd name="connsiteY5" fmla="*/ 686806 h 700797"/>
                    <a:gd name="connsiteX6" fmla="*/ 447675 w 785813"/>
                    <a:gd name="connsiteY6" fmla="*/ 451062 h 700797"/>
                    <a:gd name="connsiteX7" fmla="*/ 581025 w 785813"/>
                    <a:gd name="connsiteY7" fmla="*/ 310568 h 700797"/>
                    <a:gd name="connsiteX8" fmla="*/ 745331 w 785813"/>
                    <a:gd name="connsiteY8" fmla="*/ 422487 h 700797"/>
                    <a:gd name="connsiteX9" fmla="*/ 785813 w 785813"/>
                    <a:gd name="connsiteY9" fmla="*/ 448681 h 700797"/>
                    <a:gd name="connsiteX0" fmla="*/ 0 w 785813"/>
                    <a:gd name="connsiteY0" fmla="*/ 527247 h 700782"/>
                    <a:gd name="connsiteX1" fmla="*/ 62563 w 785813"/>
                    <a:gd name="connsiteY1" fmla="*/ 487721 h 700782"/>
                    <a:gd name="connsiteX2" fmla="*/ 88205 w 785813"/>
                    <a:gd name="connsiteY2" fmla="*/ 448942 h 700782"/>
                    <a:gd name="connsiteX3" fmla="*/ 206794 w 785813"/>
                    <a:gd name="connsiteY3" fmla="*/ 525918 h 700782"/>
                    <a:gd name="connsiteX4" fmla="*/ 204788 w 785813"/>
                    <a:gd name="connsiteY4" fmla="*/ 991 h 700782"/>
                    <a:gd name="connsiteX5" fmla="*/ 290513 w 785813"/>
                    <a:gd name="connsiteY5" fmla="*/ 686791 h 700782"/>
                    <a:gd name="connsiteX6" fmla="*/ 447675 w 785813"/>
                    <a:gd name="connsiteY6" fmla="*/ 451047 h 700782"/>
                    <a:gd name="connsiteX7" fmla="*/ 581025 w 785813"/>
                    <a:gd name="connsiteY7" fmla="*/ 310553 h 700782"/>
                    <a:gd name="connsiteX8" fmla="*/ 745331 w 785813"/>
                    <a:gd name="connsiteY8" fmla="*/ 422472 h 700782"/>
                    <a:gd name="connsiteX9" fmla="*/ 785813 w 785813"/>
                    <a:gd name="connsiteY9" fmla="*/ 448666 h 700782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7184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7184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57 h 700892"/>
                    <a:gd name="connsiteX1" fmla="*/ 62563 w 785813"/>
                    <a:gd name="connsiteY1" fmla="*/ 487831 h 700892"/>
                    <a:gd name="connsiteX2" fmla="*/ 91915 w 785813"/>
                    <a:gd name="connsiteY2" fmla="*/ 447198 h 700892"/>
                    <a:gd name="connsiteX3" fmla="*/ 204011 w 785813"/>
                    <a:gd name="connsiteY3" fmla="*/ 525100 h 700892"/>
                    <a:gd name="connsiteX4" fmla="*/ 204788 w 785813"/>
                    <a:gd name="connsiteY4" fmla="*/ 1101 h 700892"/>
                    <a:gd name="connsiteX5" fmla="*/ 290513 w 785813"/>
                    <a:gd name="connsiteY5" fmla="*/ 686901 h 700892"/>
                    <a:gd name="connsiteX6" fmla="*/ 447675 w 785813"/>
                    <a:gd name="connsiteY6" fmla="*/ 451157 h 700892"/>
                    <a:gd name="connsiteX7" fmla="*/ 581025 w 785813"/>
                    <a:gd name="connsiteY7" fmla="*/ 310663 h 700892"/>
                    <a:gd name="connsiteX8" fmla="*/ 745331 w 785813"/>
                    <a:gd name="connsiteY8" fmla="*/ 422582 h 700892"/>
                    <a:gd name="connsiteX9" fmla="*/ 785813 w 785813"/>
                    <a:gd name="connsiteY9" fmla="*/ 448776 h 700892"/>
                    <a:gd name="connsiteX0" fmla="*/ 0 w 785813"/>
                    <a:gd name="connsiteY0" fmla="*/ 527305 h 700840"/>
                    <a:gd name="connsiteX1" fmla="*/ 62563 w 785813"/>
                    <a:gd name="connsiteY1" fmla="*/ 487779 h 700840"/>
                    <a:gd name="connsiteX2" fmla="*/ 91915 w 785813"/>
                    <a:gd name="connsiteY2" fmla="*/ 447146 h 700840"/>
                    <a:gd name="connsiteX3" fmla="*/ 204011 w 785813"/>
                    <a:gd name="connsiteY3" fmla="*/ 525048 h 700840"/>
                    <a:gd name="connsiteX4" fmla="*/ 204788 w 785813"/>
                    <a:gd name="connsiteY4" fmla="*/ 1049 h 700840"/>
                    <a:gd name="connsiteX5" fmla="*/ 290513 w 785813"/>
                    <a:gd name="connsiteY5" fmla="*/ 686849 h 700840"/>
                    <a:gd name="connsiteX6" fmla="*/ 447675 w 785813"/>
                    <a:gd name="connsiteY6" fmla="*/ 451105 h 700840"/>
                    <a:gd name="connsiteX7" fmla="*/ 581025 w 785813"/>
                    <a:gd name="connsiteY7" fmla="*/ 310611 h 700840"/>
                    <a:gd name="connsiteX8" fmla="*/ 745331 w 785813"/>
                    <a:gd name="connsiteY8" fmla="*/ 422530 h 700840"/>
                    <a:gd name="connsiteX9" fmla="*/ 785813 w 785813"/>
                    <a:gd name="connsiteY9" fmla="*/ 448724 h 700840"/>
                    <a:gd name="connsiteX0" fmla="*/ 0 w 785813"/>
                    <a:gd name="connsiteY0" fmla="*/ 527305 h 700840"/>
                    <a:gd name="connsiteX1" fmla="*/ 62563 w 785813"/>
                    <a:gd name="connsiteY1" fmla="*/ 487779 h 700840"/>
                    <a:gd name="connsiteX2" fmla="*/ 91915 w 785813"/>
                    <a:gd name="connsiteY2" fmla="*/ 447146 h 700840"/>
                    <a:gd name="connsiteX3" fmla="*/ 204011 w 785813"/>
                    <a:gd name="connsiteY3" fmla="*/ 525048 h 700840"/>
                    <a:gd name="connsiteX4" fmla="*/ 204788 w 785813"/>
                    <a:gd name="connsiteY4" fmla="*/ 1049 h 700840"/>
                    <a:gd name="connsiteX5" fmla="*/ 290513 w 785813"/>
                    <a:gd name="connsiteY5" fmla="*/ 686849 h 700840"/>
                    <a:gd name="connsiteX6" fmla="*/ 447675 w 785813"/>
                    <a:gd name="connsiteY6" fmla="*/ 451105 h 700840"/>
                    <a:gd name="connsiteX7" fmla="*/ 581025 w 785813"/>
                    <a:gd name="connsiteY7" fmla="*/ 310611 h 700840"/>
                    <a:gd name="connsiteX8" fmla="*/ 745331 w 785813"/>
                    <a:gd name="connsiteY8" fmla="*/ 422530 h 700840"/>
                    <a:gd name="connsiteX9" fmla="*/ 785813 w 785813"/>
                    <a:gd name="connsiteY9" fmla="*/ 448724 h 700840"/>
                    <a:gd name="connsiteX0" fmla="*/ 0 w 785813"/>
                    <a:gd name="connsiteY0" fmla="*/ 526256 h 699791"/>
                    <a:gd name="connsiteX1" fmla="*/ 62563 w 785813"/>
                    <a:gd name="connsiteY1" fmla="*/ 486730 h 699791"/>
                    <a:gd name="connsiteX2" fmla="*/ 91915 w 785813"/>
                    <a:gd name="connsiteY2" fmla="*/ 446097 h 699791"/>
                    <a:gd name="connsiteX3" fmla="*/ 204011 w 785813"/>
                    <a:gd name="connsiteY3" fmla="*/ 523999 h 699791"/>
                    <a:gd name="connsiteX4" fmla="*/ 204788 w 785813"/>
                    <a:gd name="connsiteY4" fmla="*/ 0 h 699791"/>
                    <a:gd name="connsiteX5" fmla="*/ 290513 w 785813"/>
                    <a:gd name="connsiteY5" fmla="*/ 685800 h 699791"/>
                    <a:gd name="connsiteX6" fmla="*/ 447675 w 785813"/>
                    <a:gd name="connsiteY6" fmla="*/ 450056 h 699791"/>
                    <a:gd name="connsiteX7" fmla="*/ 581025 w 785813"/>
                    <a:gd name="connsiteY7" fmla="*/ 309562 h 699791"/>
                    <a:gd name="connsiteX8" fmla="*/ 745331 w 785813"/>
                    <a:gd name="connsiteY8" fmla="*/ 421481 h 699791"/>
                    <a:gd name="connsiteX9" fmla="*/ 785813 w 785813"/>
                    <a:gd name="connsiteY9" fmla="*/ 447675 h 699791"/>
                    <a:gd name="connsiteX0" fmla="*/ 0 w 785813"/>
                    <a:gd name="connsiteY0" fmla="*/ 526256 h 699791"/>
                    <a:gd name="connsiteX1" fmla="*/ 62563 w 785813"/>
                    <a:gd name="connsiteY1" fmla="*/ 486730 h 699791"/>
                    <a:gd name="connsiteX2" fmla="*/ 91915 w 785813"/>
                    <a:gd name="connsiteY2" fmla="*/ 446097 h 699791"/>
                    <a:gd name="connsiteX3" fmla="*/ 204011 w 785813"/>
                    <a:gd name="connsiteY3" fmla="*/ 523999 h 699791"/>
                    <a:gd name="connsiteX4" fmla="*/ 204788 w 785813"/>
                    <a:gd name="connsiteY4" fmla="*/ 0 h 699791"/>
                    <a:gd name="connsiteX5" fmla="*/ 290513 w 785813"/>
                    <a:gd name="connsiteY5" fmla="*/ 685800 h 699791"/>
                    <a:gd name="connsiteX6" fmla="*/ 447675 w 785813"/>
                    <a:gd name="connsiteY6" fmla="*/ 450056 h 699791"/>
                    <a:gd name="connsiteX7" fmla="*/ 581025 w 785813"/>
                    <a:gd name="connsiteY7" fmla="*/ 309562 h 699791"/>
                    <a:gd name="connsiteX8" fmla="*/ 745331 w 785813"/>
                    <a:gd name="connsiteY8" fmla="*/ 421481 h 699791"/>
                    <a:gd name="connsiteX9" fmla="*/ 785813 w 785813"/>
                    <a:gd name="connsiteY9" fmla="*/ 447675 h 699791"/>
                    <a:gd name="connsiteX0" fmla="*/ 0 w 785813"/>
                    <a:gd name="connsiteY0" fmla="*/ 526256 h 699791"/>
                    <a:gd name="connsiteX1" fmla="*/ 62563 w 785813"/>
                    <a:gd name="connsiteY1" fmla="*/ 486730 h 699791"/>
                    <a:gd name="connsiteX2" fmla="*/ 91915 w 785813"/>
                    <a:gd name="connsiteY2" fmla="*/ 446097 h 699791"/>
                    <a:gd name="connsiteX3" fmla="*/ 204011 w 785813"/>
                    <a:gd name="connsiteY3" fmla="*/ 523999 h 699791"/>
                    <a:gd name="connsiteX4" fmla="*/ 204788 w 785813"/>
                    <a:gd name="connsiteY4" fmla="*/ 0 h 699791"/>
                    <a:gd name="connsiteX5" fmla="*/ 290513 w 785813"/>
                    <a:gd name="connsiteY5" fmla="*/ 685800 h 699791"/>
                    <a:gd name="connsiteX6" fmla="*/ 447675 w 785813"/>
                    <a:gd name="connsiteY6" fmla="*/ 450056 h 699791"/>
                    <a:gd name="connsiteX7" fmla="*/ 581025 w 785813"/>
                    <a:gd name="connsiteY7" fmla="*/ 309562 h 699791"/>
                    <a:gd name="connsiteX8" fmla="*/ 745331 w 785813"/>
                    <a:gd name="connsiteY8" fmla="*/ 421481 h 699791"/>
                    <a:gd name="connsiteX9" fmla="*/ 785813 w 785813"/>
                    <a:gd name="connsiteY9" fmla="*/ 447675 h 699791"/>
                    <a:gd name="connsiteX0" fmla="*/ 0 w 785813"/>
                    <a:gd name="connsiteY0" fmla="*/ 526256 h 699791"/>
                    <a:gd name="connsiteX1" fmla="*/ 62563 w 785813"/>
                    <a:gd name="connsiteY1" fmla="*/ 486730 h 699791"/>
                    <a:gd name="connsiteX2" fmla="*/ 91915 w 785813"/>
                    <a:gd name="connsiteY2" fmla="*/ 446097 h 699791"/>
                    <a:gd name="connsiteX3" fmla="*/ 204011 w 785813"/>
                    <a:gd name="connsiteY3" fmla="*/ 523999 h 699791"/>
                    <a:gd name="connsiteX4" fmla="*/ 204788 w 785813"/>
                    <a:gd name="connsiteY4" fmla="*/ 0 h 699791"/>
                    <a:gd name="connsiteX5" fmla="*/ 290513 w 785813"/>
                    <a:gd name="connsiteY5" fmla="*/ 685800 h 699791"/>
                    <a:gd name="connsiteX6" fmla="*/ 447675 w 785813"/>
                    <a:gd name="connsiteY6" fmla="*/ 450056 h 699791"/>
                    <a:gd name="connsiteX7" fmla="*/ 581025 w 785813"/>
                    <a:gd name="connsiteY7" fmla="*/ 309562 h 699791"/>
                    <a:gd name="connsiteX8" fmla="*/ 745331 w 785813"/>
                    <a:gd name="connsiteY8" fmla="*/ 421481 h 699791"/>
                    <a:gd name="connsiteX9" fmla="*/ 785813 w 785813"/>
                    <a:gd name="connsiteY9" fmla="*/ 447675 h 699791"/>
                    <a:gd name="connsiteX0" fmla="*/ 0 w 785813"/>
                    <a:gd name="connsiteY0" fmla="*/ 526256 h 699791"/>
                    <a:gd name="connsiteX1" fmla="*/ 62563 w 785813"/>
                    <a:gd name="connsiteY1" fmla="*/ 486730 h 699791"/>
                    <a:gd name="connsiteX2" fmla="*/ 91915 w 785813"/>
                    <a:gd name="connsiteY2" fmla="*/ 446097 h 699791"/>
                    <a:gd name="connsiteX3" fmla="*/ 204011 w 785813"/>
                    <a:gd name="connsiteY3" fmla="*/ 523999 h 699791"/>
                    <a:gd name="connsiteX4" fmla="*/ 204788 w 785813"/>
                    <a:gd name="connsiteY4" fmla="*/ 0 h 699791"/>
                    <a:gd name="connsiteX5" fmla="*/ 290513 w 785813"/>
                    <a:gd name="connsiteY5" fmla="*/ 685800 h 699791"/>
                    <a:gd name="connsiteX6" fmla="*/ 447675 w 785813"/>
                    <a:gd name="connsiteY6" fmla="*/ 450056 h 699791"/>
                    <a:gd name="connsiteX7" fmla="*/ 581025 w 785813"/>
                    <a:gd name="connsiteY7" fmla="*/ 309562 h 699791"/>
                    <a:gd name="connsiteX8" fmla="*/ 745331 w 785813"/>
                    <a:gd name="connsiteY8" fmla="*/ 421481 h 699791"/>
                    <a:gd name="connsiteX9" fmla="*/ 785813 w 785813"/>
                    <a:gd name="connsiteY9" fmla="*/ 447675 h 699791"/>
                    <a:gd name="connsiteX0" fmla="*/ 0 w 785813"/>
                    <a:gd name="connsiteY0" fmla="*/ 526256 h 699791"/>
                    <a:gd name="connsiteX1" fmla="*/ 62563 w 785813"/>
                    <a:gd name="connsiteY1" fmla="*/ 486730 h 699791"/>
                    <a:gd name="connsiteX2" fmla="*/ 91915 w 785813"/>
                    <a:gd name="connsiteY2" fmla="*/ 446097 h 699791"/>
                    <a:gd name="connsiteX3" fmla="*/ 204011 w 785813"/>
                    <a:gd name="connsiteY3" fmla="*/ 523999 h 699791"/>
                    <a:gd name="connsiteX4" fmla="*/ 204788 w 785813"/>
                    <a:gd name="connsiteY4" fmla="*/ 0 h 699791"/>
                    <a:gd name="connsiteX5" fmla="*/ 290513 w 785813"/>
                    <a:gd name="connsiteY5" fmla="*/ 685800 h 699791"/>
                    <a:gd name="connsiteX6" fmla="*/ 447675 w 785813"/>
                    <a:gd name="connsiteY6" fmla="*/ 450056 h 699791"/>
                    <a:gd name="connsiteX7" fmla="*/ 581025 w 785813"/>
                    <a:gd name="connsiteY7" fmla="*/ 309562 h 699791"/>
                    <a:gd name="connsiteX8" fmla="*/ 745331 w 785813"/>
                    <a:gd name="connsiteY8" fmla="*/ 421481 h 699791"/>
                    <a:gd name="connsiteX9" fmla="*/ 785813 w 785813"/>
                    <a:gd name="connsiteY9" fmla="*/ 447675 h 699791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47675 w 785813"/>
                    <a:gd name="connsiteY6" fmla="*/ 450056 h 685800"/>
                    <a:gd name="connsiteX7" fmla="*/ 581025 w 785813"/>
                    <a:gd name="connsiteY7" fmla="*/ 309562 h 685800"/>
                    <a:gd name="connsiteX8" fmla="*/ 745331 w 785813"/>
                    <a:gd name="connsiteY8" fmla="*/ 421481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581025 w 785813"/>
                    <a:gd name="connsiteY7" fmla="*/ 309562 h 685800"/>
                    <a:gd name="connsiteX8" fmla="*/ 745331 w 785813"/>
                    <a:gd name="connsiteY8" fmla="*/ 421481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581025 w 785813"/>
                    <a:gd name="connsiteY7" fmla="*/ 309562 h 685800"/>
                    <a:gd name="connsiteX8" fmla="*/ 745331 w 785813"/>
                    <a:gd name="connsiteY8" fmla="*/ 421481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3794 h 685800"/>
                    <a:gd name="connsiteX8" fmla="*/ 745331 w 785813"/>
                    <a:gd name="connsiteY8" fmla="*/ 421481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3794 h 685800"/>
                    <a:gd name="connsiteX8" fmla="*/ 745331 w 785813"/>
                    <a:gd name="connsiteY8" fmla="*/ 421481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3794 h 685800"/>
                    <a:gd name="connsiteX8" fmla="*/ 745331 w 785813"/>
                    <a:gd name="connsiteY8" fmla="*/ 421481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3794 h 685800"/>
                    <a:gd name="connsiteX8" fmla="*/ 693389 w 785813"/>
                    <a:gd name="connsiteY8" fmla="*/ 407568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3794 h 685800"/>
                    <a:gd name="connsiteX8" fmla="*/ 693389 w 785813"/>
                    <a:gd name="connsiteY8" fmla="*/ 407568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1939 h 685800"/>
                    <a:gd name="connsiteX8" fmla="*/ 693389 w 785813"/>
                    <a:gd name="connsiteY8" fmla="*/ 407568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1939 h 685800"/>
                    <a:gd name="connsiteX8" fmla="*/ 693389 w 785813"/>
                    <a:gd name="connsiteY8" fmla="*/ 407568 h 685800"/>
                    <a:gd name="connsiteX9" fmla="*/ 785813 w 785813"/>
                    <a:gd name="connsiteY9" fmla="*/ 447675 h 685800"/>
                    <a:gd name="connsiteX0" fmla="*/ 0 w 752422"/>
                    <a:gd name="connsiteY0" fmla="*/ 526256 h 685800"/>
                    <a:gd name="connsiteX1" fmla="*/ 62563 w 752422"/>
                    <a:gd name="connsiteY1" fmla="*/ 486730 h 685800"/>
                    <a:gd name="connsiteX2" fmla="*/ 91915 w 752422"/>
                    <a:gd name="connsiteY2" fmla="*/ 446097 h 685800"/>
                    <a:gd name="connsiteX3" fmla="*/ 204011 w 752422"/>
                    <a:gd name="connsiteY3" fmla="*/ 523999 h 685800"/>
                    <a:gd name="connsiteX4" fmla="*/ 204788 w 752422"/>
                    <a:gd name="connsiteY4" fmla="*/ 0 h 685800"/>
                    <a:gd name="connsiteX5" fmla="*/ 290513 w 752422"/>
                    <a:gd name="connsiteY5" fmla="*/ 685800 h 685800"/>
                    <a:gd name="connsiteX6" fmla="*/ 481994 w 752422"/>
                    <a:gd name="connsiteY6" fmla="*/ 463042 h 685800"/>
                    <a:gd name="connsiteX7" fmla="*/ 603286 w 752422"/>
                    <a:gd name="connsiteY7" fmla="*/ 291939 h 685800"/>
                    <a:gd name="connsiteX8" fmla="*/ 693389 w 752422"/>
                    <a:gd name="connsiteY8" fmla="*/ 407568 h 685800"/>
                    <a:gd name="connsiteX9" fmla="*/ 752422 w 752422"/>
                    <a:gd name="connsiteY9" fmla="*/ 445820 h 685800"/>
                    <a:gd name="connsiteX0" fmla="*/ 0 w 752422"/>
                    <a:gd name="connsiteY0" fmla="*/ 526256 h 685800"/>
                    <a:gd name="connsiteX1" fmla="*/ 62563 w 752422"/>
                    <a:gd name="connsiteY1" fmla="*/ 486730 h 685800"/>
                    <a:gd name="connsiteX2" fmla="*/ 91915 w 752422"/>
                    <a:gd name="connsiteY2" fmla="*/ 446097 h 685800"/>
                    <a:gd name="connsiteX3" fmla="*/ 204011 w 752422"/>
                    <a:gd name="connsiteY3" fmla="*/ 523999 h 685800"/>
                    <a:gd name="connsiteX4" fmla="*/ 204788 w 752422"/>
                    <a:gd name="connsiteY4" fmla="*/ 0 h 685800"/>
                    <a:gd name="connsiteX5" fmla="*/ 290513 w 752422"/>
                    <a:gd name="connsiteY5" fmla="*/ 685800 h 685800"/>
                    <a:gd name="connsiteX6" fmla="*/ 481994 w 752422"/>
                    <a:gd name="connsiteY6" fmla="*/ 463042 h 685800"/>
                    <a:gd name="connsiteX7" fmla="*/ 603286 w 752422"/>
                    <a:gd name="connsiteY7" fmla="*/ 291939 h 685800"/>
                    <a:gd name="connsiteX8" fmla="*/ 693389 w 752422"/>
                    <a:gd name="connsiteY8" fmla="*/ 407568 h 685800"/>
                    <a:gd name="connsiteX9" fmla="*/ 752422 w 752422"/>
                    <a:gd name="connsiteY9" fmla="*/ 445820 h 685800"/>
                    <a:gd name="connsiteX0" fmla="*/ 0 w 791379"/>
                    <a:gd name="connsiteY0" fmla="*/ 526256 h 685800"/>
                    <a:gd name="connsiteX1" fmla="*/ 62563 w 791379"/>
                    <a:gd name="connsiteY1" fmla="*/ 486730 h 685800"/>
                    <a:gd name="connsiteX2" fmla="*/ 91915 w 791379"/>
                    <a:gd name="connsiteY2" fmla="*/ 446097 h 685800"/>
                    <a:gd name="connsiteX3" fmla="*/ 204011 w 791379"/>
                    <a:gd name="connsiteY3" fmla="*/ 523999 h 685800"/>
                    <a:gd name="connsiteX4" fmla="*/ 204788 w 791379"/>
                    <a:gd name="connsiteY4" fmla="*/ 0 h 685800"/>
                    <a:gd name="connsiteX5" fmla="*/ 290513 w 791379"/>
                    <a:gd name="connsiteY5" fmla="*/ 685800 h 685800"/>
                    <a:gd name="connsiteX6" fmla="*/ 481994 w 791379"/>
                    <a:gd name="connsiteY6" fmla="*/ 463042 h 685800"/>
                    <a:gd name="connsiteX7" fmla="*/ 603286 w 791379"/>
                    <a:gd name="connsiteY7" fmla="*/ 291939 h 685800"/>
                    <a:gd name="connsiteX8" fmla="*/ 693389 w 791379"/>
                    <a:gd name="connsiteY8" fmla="*/ 407568 h 685800"/>
                    <a:gd name="connsiteX9" fmla="*/ 791379 w 791379"/>
                    <a:gd name="connsiteY9" fmla="*/ 453240 h 685800"/>
                    <a:gd name="connsiteX0" fmla="*/ 0 w 791379"/>
                    <a:gd name="connsiteY0" fmla="*/ 526256 h 685800"/>
                    <a:gd name="connsiteX1" fmla="*/ 62563 w 791379"/>
                    <a:gd name="connsiteY1" fmla="*/ 486730 h 685800"/>
                    <a:gd name="connsiteX2" fmla="*/ 91915 w 791379"/>
                    <a:gd name="connsiteY2" fmla="*/ 446097 h 685800"/>
                    <a:gd name="connsiteX3" fmla="*/ 204011 w 791379"/>
                    <a:gd name="connsiteY3" fmla="*/ 523999 h 685800"/>
                    <a:gd name="connsiteX4" fmla="*/ 204788 w 791379"/>
                    <a:gd name="connsiteY4" fmla="*/ 0 h 685800"/>
                    <a:gd name="connsiteX5" fmla="*/ 290513 w 791379"/>
                    <a:gd name="connsiteY5" fmla="*/ 685800 h 685800"/>
                    <a:gd name="connsiteX6" fmla="*/ 481994 w 791379"/>
                    <a:gd name="connsiteY6" fmla="*/ 463042 h 685800"/>
                    <a:gd name="connsiteX7" fmla="*/ 603286 w 791379"/>
                    <a:gd name="connsiteY7" fmla="*/ 291939 h 685800"/>
                    <a:gd name="connsiteX8" fmla="*/ 693389 w 791379"/>
                    <a:gd name="connsiteY8" fmla="*/ 407568 h 685800"/>
                    <a:gd name="connsiteX9" fmla="*/ 791379 w 791379"/>
                    <a:gd name="connsiteY9" fmla="*/ 453240 h 685800"/>
                    <a:gd name="connsiteX0" fmla="*/ 0 w 791379"/>
                    <a:gd name="connsiteY0" fmla="*/ 585340 h 744884"/>
                    <a:gd name="connsiteX1" fmla="*/ 62563 w 791379"/>
                    <a:gd name="connsiteY1" fmla="*/ 545814 h 744884"/>
                    <a:gd name="connsiteX2" fmla="*/ 91915 w 791379"/>
                    <a:gd name="connsiteY2" fmla="*/ 505181 h 744884"/>
                    <a:gd name="connsiteX3" fmla="*/ 204011 w 791379"/>
                    <a:gd name="connsiteY3" fmla="*/ 583083 h 744884"/>
                    <a:gd name="connsiteX4" fmla="*/ 204788 w 791379"/>
                    <a:gd name="connsiteY4" fmla="*/ 59084 h 744884"/>
                    <a:gd name="connsiteX5" fmla="*/ 211293 w 791379"/>
                    <a:gd name="connsiteY5" fmla="*/ 89141 h 744884"/>
                    <a:gd name="connsiteX6" fmla="*/ 290513 w 791379"/>
                    <a:gd name="connsiteY6" fmla="*/ 744884 h 744884"/>
                    <a:gd name="connsiteX7" fmla="*/ 481994 w 791379"/>
                    <a:gd name="connsiteY7" fmla="*/ 522126 h 744884"/>
                    <a:gd name="connsiteX8" fmla="*/ 603286 w 791379"/>
                    <a:gd name="connsiteY8" fmla="*/ 351023 h 744884"/>
                    <a:gd name="connsiteX9" fmla="*/ 693389 w 791379"/>
                    <a:gd name="connsiteY9" fmla="*/ 466652 h 744884"/>
                    <a:gd name="connsiteX10" fmla="*/ 791379 w 791379"/>
                    <a:gd name="connsiteY10" fmla="*/ 512324 h 744884"/>
                    <a:gd name="connsiteX0" fmla="*/ 0 w 791379"/>
                    <a:gd name="connsiteY0" fmla="*/ 554003 h 713547"/>
                    <a:gd name="connsiteX1" fmla="*/ 62563 w 791379"/>
                    <a:gd name="connsiteY1" fmla="*/ 514477 h 713547"/>
                    <a:gd name="connsiteX2" fmla="*/ 91915 w 791379"/>
                    <a:gd name="connsiteY2" fmla="*/ 473844 h 713547"/>
                    <a:gd name="connsiteX3" fmla="*/ 204011 w 791379"/>
                    <a:gd name="connsiteY3" fmla="*/ 551746 h 713547"/>
                    <a:gd name="connsiteX4" fmla="*/ 207463 w 791379"/>
                    <a:gd name="connsiteY4" fmla="*/ 102636 h 713547"/>
                    <a:gd name="connsiteX5" fmla="*/ 211293 w 791379"/>
                    <a:gd name="connsiteY5" fmla="*/ 57804 h 713547"/>
                    <a:gd name="connsiteX6" fmla="*/ 290513 w 791379"/>
                    <a:gd name="connsiteY6" fmla="*/ 713547 h 713547"/>
                    <a:gd name="connsiteX7" fmla="*/ 481994 w 791379"/>
                    <a:gd name="connsiteY7" fmla="*/ 490789 h 713547"/>
                    <a:gd name="connsiteX8" fmla="*/ 603286 w 791379"/>
                    <a:gd name="connsiteY8" fmla="*/ 319686 h 713547"/>
                    <a:gd name="connsiteX9" fmla="*/ 693389 w 791379"/>
                    <a:gd name="connsiteY9" fmla="*/ 435315 h 713547"/>
                    <a:gd name="connsiteX10" fmla="*/ 791379 w 791379"/>
                    <a:gd name="connsiteY10" fmla="*/ 480987 h 713547"/>
                    <a:gd name="connsiteX0" fmla="*/ 0 w 791379"/>
                    <a:gd name="connsiteY0" fmla="*/ 541094 h 700638"/>
                    <a:gd name="connsiteX1" fmla="*/ 62563 w 791379"/>
                    <a:gd name="connsiteY1" fmla="*/ 501568 h 700638"/>
                    <a:gd name="connsiteX2" fmla="*/ 91915 w 791379"/>
                    <a:gd name="connsiteY2" fmla="*/ 460935 h 700638"/>
                    <a:gd name="connsiteX3" fmla="*/ 204011 w 791379"/>
                    <a:gd name="connsiteY3" fmla="*/ 538837 h 700638"/>
                    <a:gd name="connsiteX4" fmla="*/ 207463 w 791379"/>
                    <a:gd name="connsiteY4" fmla="*/ 89727 h 700638"/>
                    <a:gd name="connsiteX5" fmla="*/ 211293 w 791379"/>
                    <a:gd name="connsiteY5" fmla="*/ 44895 h 700638"/>
                    <a:gd name="connsiteX6" fmla="*/ 290513 w 791379"/>
                    <a:gd name="connsiteY6" fmla="*/ 700638 h 700638"/>
                    <a:gd name="connsiteX7" fmla="*/ 481994 w 791379"/>
                    <a:gd name="connsiteY7" fmla="*/ 477880 h 700638"/>
                    <a:gd name="connsiteX8" fmla="*/ 603286 w 791379"/>
                    <a:gd name="connsiteY8" fmla="*/ 306777 h 700638"/>
                    <a:gd name="connsiteX9" fmla="*/ 693389 w 791379"/>
                    <a:gd name="connsiteY9" fmla="*/ 422406 h 700638"/>
                    <a:gd name="connsiteX10" fmla="*/ 791379 w 791379"/>
                    <a:gd name="connsiteY10" fmla="*/ 468078 h 700638"/>
                    <a:gd name="connsiteX0" fmla="*/ 0 w 791379"/>
                    <a:gd name="connsiteY0" fmla="*/ 506900 h 666444"/>
                    <a:gd name="connsiteX1" fmla="*/ 62563 w 791379"/>
                    <a:gd name="connsiteY1" fmla="*/ 467374 h 666444"/>
                    <a:gd name="connsiteX2" fmla="*/ 91915 w 791379"/>
                    <a:gd name="connsiteY2" fmla="*/ 426741 h 666444"/>
                    <a:gd name="connsiteX3" fmla="*/ 204011 w 791379"/>
                    <a:gd name="connsiteY3" fmla="*/ 504643 h 666444"/>
                    <a:gd name="connsiteX4" fmla="*/ 207463 w 791379"/>
                    <a:gd name="connsiteY4" fmla="*/ 55533 h 666444"/>
                    <a:gd name="connsiteX5" fmla="*/ 218425 w 791379"/>
                    <a:gd name="connsiteY5" fmla="*/ 56169 h 666444"/>
                    <a:gd name="connsiteX6" fmla="*/ 290513 w 791379"/>
                    <a:gd name="connsiteY6" fmla="*/ 666444 h 666444"/>
                    <a:gd name="connsiteX7" fmla="*/ 481994 w 791379"/>
                    <a:gd name="connsiteY7" fmla="*/ 443686 h 666444"/>
                    <a:gd name="connsiteX8" fmla="*/ 603286 w 791379"/>
                    <a:gd name="connsiteY8" fmla="*/ 272583 h 666444"/>
                    <a:gd name="connsiteX9" fmla="*/ 693389 w 791379"/>
                    <a:gd name="connsiteY9" fmla="*/ 388212 h 666444"/>
                    <a:gd name="connsiteX10" fmla="*/ 791379 w 791379"/>
                    <a:gd name="connsiteY10" fmla="*/ 433884 h 666444"/>
                    <a:gd name="connsiteX0" fmla="*/ 0 w 791379"/>
                    <a:gd name="connsiteY0" fmla="*/ 489672 h 649216"/>
                    <a:gd name="connsiteX1" fmla="*/ 62563 w 791379"/>
                    <a:gd name="connsiteY1" fmla="*/ 450146 h 649216"/>
                    <a:gd name="connsiteX2" fmla="*/ 91915 w 791379"/>
                    <a:gd name="connsiteY2" fmla="*/ 409513 h 649216"/>
                    <a:gd name="connsiteX3" fmla="*/ 204011 w 791379"/>
                    <a:gd name="connsiteY3" fmla="*/ 487415 h 649216"/>
                    <a:gd name="connsiteX4" fmla="*/ 207463 w 791379"/>
                    <a:gd name="connsiteY4" fmla="*/ 38305 h 649216"/>
                    <a:gd name="connsiteX5" fmla="*/ 218425 w 791379"/>
                    <a:gd name="connsiteY5" fmla="*/ 38941 h 649216"/>
                    <a:gd name="connsiteX6" fmla="*/ 290513 w 791379"/>
                    <a:gd name="connsiteY6" fmla="*/ 649216 h 649216"/>
                    <a:gd name="connsiteX7" fmla="*/ 481994 w 791379"/>
                    <a:gd name="connsiteY7" fmla="*/ 426458 h 649216"/>
                    <a:gd name="connsiteX8" fmla="*/ 603286 w 791379"/>
                    <a:gd name="connsiteY8" fmla="*/ 255355 h 649216"/>
                    <a:gd name="connsiteX9" fmla="*/ 693389 w 791379"/>
                    <a:gd name="connsiteY9" fmla="*/ 370984 h 649216"/>
                    <a:gd name="connsiteX10" fmla="*/ 791379 w 791379"/>
                    <a:gd name="connsiteY10" fmla="*/ 416656 h 649216"/>
                    <a:gd name="connsiteX0" fmla="*/ 0 w 791379"/>
                    <a:gd name="connsiteY0" fmla="*/ 489672 h 665434"/>
                    <a:gd name="connsiteX1" fmla="*/ 62563 w 791379"/>
                    <a:gd name="connsiteY1" fmla="*/ 450146 h 665434"/>
                    <a:gd name="connsiteX2" fmla="*/ 91915 w 791379"/>
                    <a:gd name="connsiteY2" fmla="*/ 409513 h 665434"/>
                    <a:gd name="connsiteX3" fmla="*/ 204011 w 791379"/>
                    <a:gd name="connsiteY3" fmla="*/ 487415 h 665434"/>
                    <a:gd name="connsiteX4" fmla="*/ 207463 w 791379"/>
                    <a:gd name="connsiteY4" fmla="*/ 38305 h 665434"/>
                    <a:gd name="connsiteX5" fmla="*/ 218425 w 791379"/>
                    <a:gd name="connsiteY5" fmla="*/ 38941 h 665434"/>
                    <a:gd name="connsiteX6" fmla="*/ 267460 w 791379"/>
                    <a:gd name="connsiteY6" fmla="*/ 580102 h 665434"/>
                    <a:gd name="connsiteX7" fmla="*/ 290513 w 791379"/>
                    <a:gd name="connsiteY7" fmla="*/ 649216 h 665434"/>
                    <a:gd name="connsiteX8" fmla="*/ 481994 w 791379"/>
                    <a:gd name="connsiteY8" fmla="*/ 426458 h 665434"/>
                    <a:gd name="connsiteX9" fmla="*/ 603286 w 791379"/>
                    <a:gd name="connsiteY9" fmla="*/ 255355 h 665434"/>
                    <a:gd name="connsiteX10" fmla="*/ 693389 w 791379"/>
                    <a:gd name="connsiteY10" fmla="*/ 370984 h 665434"/>
                    <a:gd name="connsiteX11" fmla="*/ 791379 w 791379"/>
                    <a:gd name="connsiteY11" fmla="*/ 416656 h 665434"/>
                    <a:gd name="connsiteX0" fmla="*/ 0 w 791379"/>
                    <a:gd name="connsiteY0" fmla="*/ 489672 h 664647"/>
                    <a:gd name="connsiteX1" fmla="*/ 62563 w 791379"/>
                    <a:gd name="connsiteY1" fmla="*/ 450146 h 664647"/>
                    <a:gd name="connsiteX2" fmla="*/ 91915 w 791379"/>
                    <a:gd name="connsiteY2" fmla="*/ 409513 h 664647"/>
                    <a:gd name="connsiteX3" fmla="*/ 204011 w 791379"/>
                    <a:gd name="connsiteY3" fmla="*/ 487415 h 664647"/>
                    <a:gd name="connsiteX4" fmla="*/ 207463 w 791379"/>
                    <a:gd name="connsiteY4" fmla="*/ 38305 h 664647"/>
                    <a:gd name="connsiteX5" fmla="*/ 218425 w 791379"/>
                    <a:gd name="connsiteY5" fmla="*/ 38941 h 664647"/>
                    <a:gd name="connsiteX6" fmla="*/ 275484 w 791379"/>
                    <a:gd name="connsiteY6" fmla="*/ 577428 h 664647"/>
                    <a:gd name="connsiteX7" fmla="*/ 290513 w 791379"/>
                    <a:gd name="connsiteY7" fmla="*/ 649216 h 664647"/>
                    <a:gd name="connsiteX8" fmla="*/ 481994 w 791379"/>
                    <a:gd name="connsiteY8" fmla="*/ 426458 h 664647"/>
                    <a:gd name="connsiteX9" fmla="*/ 603286 w 791379"/>
                    <a:gd name="connsiteY9" fmla="*/ 255355 h 664647"/>
                    <a:gd name="connsiteX10" fmla="*/ 693389 w 791379"/>
                    <a:gd name="connsiteY10" fmla="*/ 370984 h 664647"/>
                    <a:gd name="connsiteX11" fmla="*/ 791379 w 791379"/>
                    <a:gd name="connsiteY11" fmla="*/ 416656 h 664647"/>
                    <a:gd name="connsiteX0" fmla="*/ 0 w 791379"/>
                    <a:gd name="connsiteY0" fmla="*/ 489672 h 658593"/>
                    <a:gd name="connsiteX1" fmla="*/ 62563 w 791379"/>
                    <a:gd name="connsiteY1" fmla="*/ 450146 h 658593"/>
                    <a:gd name="connsiteX2" fmla="*/ 91915 w 791379"/>
                    <a:gd name="connsiteY2" fmla="*/ 409513 h 658593"/>
                    <a:gd name="connsiteX3" fmla="*/ 204011 w 791379"/>
                    <a:gd name="connsiteY3" fmla="*/ 487415 h 658593"/>
                    <a:gd name="connsiteX4" fmla="*/ 207463 w 791379"/>
                    <a:gd name="connsiteY4" fmla="*/ 38305 h 658593"/>
                    <a:gd name="connsiteX5" fmla="*/ 218425 w 791379"/>
                    <a:gd name="connsiteY5" fmla="*/ 38941 h 658593"/>
                    <a:gd name="connsiteX6" fmla="*/ 275484 w 791379"/>
                    <a:gd name="connsiteY6" fmla="*/ 577428 h 658593"/>
                    <a:gd name="connsiteX7" fmla="*/ 290513 w 791379"/>
                    <a:gd name="connsiteY7" fmla="*/ 649216 h 658593"/>
                    <a:gd name="connsiteX8" fmla="*/ 481994 w 791379"/>
                    <a:gd name="connsiteY8" fmla="*/ 426458 h 658593"/>
                    <a:gd name="connsiteX9" fmla="*/ 603286 w 791379"/>
                    <a:gd name="connsiteY9" fmla="*/ 255355 h 658593"/>
                    <a:gd name="connsiteX10" fmla="*/ 693389 w 791379"/>
                    <a:gd name="connsiteY10" fmla="*/ 370984 h 658593"/>
                    <a:gd name="connsiteX11" fmla="*/ 791379 w 791379"/>
                    <a:gd name="connsiteY11" fmla="*/ 416656 h 658593"/>
                    <a:gd name="connsiteX0" fmla="*/ 0 w 791379"/>
                    <a:gd name="connsiteY0" fmla="*/ 489672 h 623191"/>
                    <a:gd name="connsiteX1" fmla="*/ 62563 w 791379"/>
                    <a:gd name="connsiteY1" fmla="*/ 450146 h 623191"/>
                    <a:gd name="connsiteX2" fmla="*/ 91915 w 791379"/>
                    <a:gd name="connsiteY2" fmla="*/ 409513 h 623191"/>
                    <a:gd name="connsiteX3" fmla="*/ 204011 w 791379"/>
                    <a:gd name="connsiteY3" fmla="*/ 487415 h 623191"/>
                    <a:gd name="connsiteX4" fmla="*/ 207463 w 791379"/>
                    <a:gd name="connsiteY4" fmla="*/ 38305 h 623191"/>
                    <a:gd name="connsiteX5" fmla="*/ 218425 w 791379"/>
                    <a:gd name="connsiteY5" fmla="*/ 38941 h 623191"/>
                    <a:gd name="connsiteX6" fmla="*/ 275484 w 791379"/>
                    <a:gd name="connsiteY6" fmla="*/ 577428 h 623191"/>
                    <a:gd name="connsiteX7" fmla="*/ 309235 w 791379"/>
                    <a:gd name="connsiteY7" fmla="*/ 597507 h 623191"/>
                    <a:gd name="connsiteX8" fmla="*/ 481994 w 791379"/>
                    <a:gd name="connsiteY8" fmla="*/ 426458 h 623191"/>
                    <a:gd name="connsiteX9" fmla="*/ 603286 w 791379"/>
                    <a:gd name="connsiteY9" fmla="*/ 255355 h 623191"/>
                    <a:gd name="connsiteX10" fmla="*/ 693389 w 791379"/>
                    <a:gd name="connsiteY10" fmla="*/ 370984 h 623191"/>
                    <a:gd name="connsiteX11" fmla="*/ 791379 w 791379"/>
                    <a:gd name="connsiteY11" fmla="*/ 416656 h 623191"/>
                    <a:gd name="connsiteX0" fmla="*/ 0 w 791379"/>
                    <a:gd name="connsiteY0" fmla="*/ 489672 h 623191"/>
                    <a:gd name="connsiteX1" fmla="*/ 62563 w 791379"/>
                    <a:gd name="connsiteY1" fmla="*/ 450146 h 623191"/>
                    <a:gd name="connsiteX2" fmla="*/ 91915 w 791379"/>
                    <a:gd name="connsiteY2" fmla="*/ 409513 h 623191"/>
                    <a:gd name="connsiteX3" fmla="*/ 204011 w 791379"/>
                    <a:gd name="connsiteY3" fmla="*/ 487415 h 623191"/>
                    <a:gd name="connsiteX4" fmla="*/ 207463 w 791379"/>
                    <a:gd name="connsiteY4" fmla="*/ 38305 h 623191"/>
                    <a:gd name="connsiteX5" fmla="*/ 218425 w 791379"/>
                    <a:gd name="connsiteY5" fmla="*/ 38941 h 623191"/>
                    <a:gd name="connsiteX6" fmla="*/ 275484 w 791379"/>
                    <a:gd name="connsiteY6" fmla="*/ 577428 h 623191"/>
                    <a:gd name="connsiteX7" fmla="*/ 309235 w 791379"/>
                    <a:gd name="connsiteY7" fmla="*/ 597507 h 623191"/>
                    <a:gd name="connsiteX8" fmla="*/ 481994 w 791379"/>
                    <a:gd name="connsiteY8" fmla="*/ 426458 h 623191"/>
                    <a:gd name="connsiteX9" fmla="*/ 603286 w 791379"/>
                    <a:gd name="connsiteY9" fmla="*/ 255355 h 623191"/>
                    <a:gd name="connsiteX10" fmla="*/ 693389 w 791379"/>
                    <a:gd name="connsiteY10" fmla="*/ 370984 h 623191"/>
                    <a:gd name="connsiteX11" fmla="*/ 791379 w 791379"/>
                    <a:gd name="connsiteY11" fmla="*/ 416656 h 623191"/>
                    <a:gd name="connsiteX0" fmla="*/ 0 w 791379"/>
                    <a:gd name="connsiteY0" fmla="*/ 489672 h 627575"/>
                    <a:gd name="connsiteX1" fmla="*/ 62563 w 791379"/>
                    <a:gd name="connsiteY1" fmla="*/ 450146 h 627575"/>
                    <a:gd name="connsiteX2" fmla="*/ 91915 w 791379"/>
                    <a:gd name="connsiteY2" fmla="*/ 409513 h 627575"/>
                    <a:gd name="connsiteX3" fmla="*/ 204011 w 791379"/>
                    <a:gd name="connsiteY3" fmla="*/ 487415 h 627575"/>
                    <a:gd name="connsiteX4" fmla="*/ 207463 w 791379"/>
                    <a:gd name="connsiteY4" fmla="*/ 38305 h 627575"/>
                    <a:gd name="connsiteX5" fmla="*/ 218425 w 791379"/>
                    <a:gd name="connsiteY5" fmla="*/ 38941 h 627575"/>
                    <a:gd name="connsiteX6" fmla="*/ 275484 w 791379"/>
                    <a:gd name="connsiteY6" fmla="*/ 577428 h 627575"/>
                    <a:gd name="connsiteX7" fmla="*/ 309235 w 791379"/>
                    <a:gd name="connsiteY7" fmla="*/ 597507 h 627575"/>
                    <a:gd name="connsiteX8" fmla="*/ 481994 w 791379"/>
                    <a:gd name="connsiteY8" fmla="*/ 426458 h 627575"/>
                    <a:gd name="connsiteX9" fmla="*/ 603286 w 791379"/>
                    <a:gd name="connsiteY9" fmla="*/ 255355 h 627575"/>
                    <a:gd name="connsiteX10" fmla="*/ 693389 w 791379"/>
                    <a:gd name="connsiteY10" fmla="*/ 370984 h 627575"/>
                    <a:gd name="connsiteX11" fmla="*/ 791379 w 791379"/>
                    <a:gd name="connsiteY11" fmla="*/ 416656 h 627575"/>
                    <a:gd name="connsiteX0" fmla="*/ 0 w 791379"/>
                    <a:gd name="connsiteY0" fmla="*/ 489672 h 621933"/>
                    <a:gd name="connsiteX1" fmla="*/ 62563 w 791379"/>
                    <a:gd name="connsiteY1" fmla="*/ 450146 h 621933"/>
                    <a:gd name="connsiteX2" fmla="*/ 91915 w 791379"/>
                    <a:gd name="connsiteY2" fmla="*/ 409513 h 621933"/>
                    <a:gd name="connsiteX3" fmla="*/ 204011 w 791379"/>
                    <a:gd name="connsiteY3" fmla="*/ 487415 h 621933"/>
                    <a:gd name="connsiteX4" fmla="*/ 207463 w 791379"/>
                    <a:gd name="connsiteY4" fmla="*/ 38305 h 621933"/>
                    <a:gd name="connsiteX5" fmla="*/ 218425 w 791379"/>
                    <a:gd name="connsiteY5" fmla="*/ 38941 h 621933"/>
                    <a:gd name="connsiteX6" fmla="*/ 275484 w 791379"/>
                    <a:gd name="connsiteY6" fmla="*/ 577428 h 621933"/>
                    <a:gd name="connsiteX7" fmla="*/ 308343 w 791379"/>
                    <a:gd name="connsiteY7" fmla="*/ 585917 h 621933"/>
                    <a:gd name="connsiteX8" fmla="*/ 481994 w 791379"/>
                    <a:gd name="connsiteY8" fmla="*/ 426458 h 621933"/>
                    <a:gd name="connsiteX9" fmla="*/ 603286 w 791379"/>
                    <a:gd name="connsiteY9" fmla="*/ 255355 h 621933"/>
                    <a:gd name="connsiteX10" fmla="*/ 693389 w 791379"/>
                    <a:gd name="connsiteY10" fmla="*/ 370984 h 621933"/>
                    <a:gd name="connsiteX11" fmla="*/ 791379 w 791379"/>
                    <a:gd name="connsiteY11" fmla="*/ 416656 h 621933"/>
                    <a:gd name="connsiteX0" fmla="*/ 0 w 791379"/>
                    <a:gd name="connsiteY0" fmla="*/ 489672 h 621933"/>
                    <a:gd name="connsiteX1" fmla="*/ 62563 w 791379"/>
                    <a:gd name="connsiteY1" fmla="*/ 450146 h 621933"/>
                    <a:gd name="connsiteX2" fmla="*/ 91915 w 791379"/>
                    <a:gd name="connsiteY2" fmla="*/ 409513 h 621933"/>
                    <a:gd name="connsiteX3" fmla="*/ 204011 w 791379"/>
                    <a:gd name="connsiteY3" fmla="*/ 487415 h 621933"/>
                    <a:gd name="connsiteX4" fmla="*/ 207463 w 791379"/>
                    <a:gd name="connsiteY4" fmla="*/ 38305 h 621933"/>
                    <a:gd name="connsiteX5" fmla="*/ 218425 w 791379"/>
                    <a:gd name="connsiteY5" fmla="*/ 38941 h 621933"/>
                    <a:gd name="connsiteX6" fmla="*/ 275484 w 791379"/>
                    <a:gd name="connsiteY6" fmla="*/ 577428 h 621933"/>
                    <a:gd name="connsiteX7" fmla="*/ 308343 w 791379"/>
                    <a:gd name="connsiteY7" fmla="*/ 585917 h 621933"/>
                    <a:gd name="connsiteX8" fmla="*/ 480211 w 791379"/>
                    <a:gd name="connsiteY8" fmla="*/ 420218 h 621933"/>
                    <a:gd name="connsiteX9" fmla="*/ 603286 w 791379"/>
                    <a:gd name="connsiteY9" fmla="*/ 255355 h 621933"/>
                    <a:gd name="connsiteX10" fmla="*/ 693389 w 791379"/>
                    <a:gd name="connsiteY10" fmla="*/ 370984 h 621933"/>
                    <a:gd name="connsiteX11" fmla="*/ 791379 w 791379"/>
                    <a:gd name="connsiteY11" fmla="*/ 416656 h 621933"/>
                    <a:gd name="connsiteX0" fmla="*/ 0 w 791379"/>
                    <a:gd name="connsiteY0" fmla="*/ 489672 h 621933"/>
                    <a:gd name="connsiteX1" fmla="*/ 62563 w 791379"/>
                    <a:gd name="connsiteY1" fmla="*/ 450146 h 621933"/>
                    <a:gd name="connsiteX2" fmla="*/ 91915 w 791379"/>
                    <a:gd name="connsiteY2" fmla="*/ 409513 h 621933"/>
                    <a:gd name="connsiteX3" fmla="*/ 204011 w 791379"/>
                    <a:gd name="connsiteY3" fmla="*/ 487415 h 621933"/>
                    <a:gd name="connsiteX4" fmla="*/ 207463 w 791379"/>
                    <a:gd name="connsiteY4" fmla="*/ 38305 h 621933"/>
                    <a:gd name="connsiteX5" fmla="*/ 218425 w 791379"/>
                    <a:gd name="connsiteY5" fmla="*/ 38941 h 621933"/>
                    <a:gd name="connsiteX6" fmla="*/ 275484 w 791379"/>
                    <a:gd name="connsiteY6" fmla="*/ 577428 h 621933"/>
                    <a:gd name="connsiteX7" fmla="*/ 308343 w 791379"/>
                    <a:gd name="connsiteY7" fmla="*/ 585917 h 621933"/>
                    <a:gd name="connsiteX8" fmla="*/ 480211 w 791379"/>
                    <a:gd name="connsiteY8" fmla="*/ 420218 h 621933"/>
                    <a:gd name="connsiteX9" fmla="*/ 603286 w 791379"/>
                    <a:gd name="connsiteY9" fmla="*/ 255355 h 621933"/>
                    <a:gd name="connsiteX10" fmla="*/ 693389 w 791379"/>
                    <a:gd name="connsiteY10" fmla="*/ 370984 h 621933"/>
                    <a:gd name="connsiteX11" fmla="*/ 791379 w 791379"/>
                    <a:gd name="connsiteY11" fmla="*/ 416656 h 621933"/>
                    <a:gd name="connsiteX0" fmla="*/ 0 w 791379"/>
                    <a:gd name="connsiteY0" fmla="*/ 489672 h 621933"/>
                    <a:gd name="connsiteX1" fmla="*/ 62563 w 791379"/>
                    <a:gd name="connsiteY1" fmla="*/ 450146 h 621933"/>
                    <a:gd name="connsiteX2" fmla="*/ 91915 w 791379"/>
                    <a:gd name="connsiteY2" fmla="*/ 409513 h 621933"/>
                    <a:gd name="connsiteX3" fmla="*/ 195987 w 791379"/>
                    <a:gd name="connsiteY3" fmla="*/ 487415 h 621933"/>
                    <a:gd name="connsiteX4" fmla="*/ 207463 w 791379"/>
                    <a:gd name="connsiteY4" fmla="*/ 38305 h 621933"/>
                    <a:gd name="connsiteX5" fmla="*/ 218425 w 791379"/>
                    <a:gd name="connsiteY5" fmla="*/ 38941 h 621933"/>
                    <a:gd name="connsiteX6" fmla="*/ 275484 w 791379"/>
                    <a:gd name="connsiteY6" fmla="*/ 577428 h 621933"/>
                    <a:gd name="connsiteX7" fmla="*/ 308343 w 791379"/>
                    <a:gd name="connsiteY7" fmla="*/ 585917 h 621933"/>
                    <a:gd name="connsiteX8" fmla="*/ 480211 w 791379"/>
                    <a:gd name="connsiteY8" fmla="*/ 420218 h 621933"/>
                    <a:gd name="connsiteX9" fmla="*/ 603286 w 791379"/>
                    <a:gd name="connsiteY9" fmla="*/ 255355 h 621933"/>
                    <a:gd name="connsiteX10" fmla="*/ 693389 w 791379"/>
                    <a:gd name="connsiteY10" fmla="*/ 370984 h 621933"/>
                    <a:gd name="connsiteX11" fmla="*/ 791379 w 791379"/>
                    <a:gd name="connsiteY11" fmla="*/ 416656 h 621933"/>
                    <a:gd name="connsiteX0" fmla="*/ 0 w 791379"/>
                    <a:gd name="connsiteY0" fmla="*/ 489672 h 621933"/>
                    <a:gd name="connsiteX1" fmla="*/ 62563 w 791379"/>
                    <a:gd name="connsiteY1" fmla="*/ 450146 h 621933"/>
                    <a:gd name="connsiteX2" fmla="*/ 91915 w 791379"/>
                    <a:gd name="connsiteY2" fmla="*/ 409513 h 621933"/>
                    <a:gd name="connsiteX3" fmla="*/ 195987 w 791379"/>
                    <a:gd name="connsiteY3" fmla="*/ 487415 h 621933"/>
                    <a:gd name="connsiteX4" fmla="*/ 207463 w 791379"/>
                    <a:gd name="connsiteY4" fmla="*/ 38305 h 621933"/>
                    <a:gd name="connsiteX5" fmla="*/ 229123 w 791379"/>
                    <a:gd name="connsiteY5" fmla="*/ 38941 h 621933"/>
                    <a:gd name="connsiteX6" fmla="*/ 275484 w 791379"/>
                    <a:gd name="connsiteY6" fmla="*/ 577428 h 621933"/>
                    <a:gd name="connsiteX7" fmla="*/ 308343 w 791379"/>
                    <a:gd name="connsiteY7" fmla="*/ 585917 h 621933"/>
                    <a:gd name="connsiteX8" fmla="*/ 480211 w 791379"/>
                    <a:gd name="connsiteY8" fmla="*/ 420218 h 621933"/>
                    <a:gd name="connsiteX9" fmla="*/ 603286 w 791379"/>
                    <a:gd name="connsiteY9" fmla="*/ 255355 h 621933"/>
                    <a:gd name="connsiteX10" fmla="*/ 693389 w 791379"/>
                    <a:gd name="connsiteY10" fmla="*/ 370984 h 621933"/>
                    <a:gd name="connsiteX11" fmla="*/ 791379 w 791379"/>
                    <a:gd name="connsiteY11" fmla="*/ 416656 h 621933"/>
                    <a:gd name="connsiteX0" fmla="*/ 0 w 791379"/>
                    <a:gd name="connsiteY0" fmla="*/ 489672 h 621933"/>
                    <a:gd name="connsiteX1" fmla="*/ 62563 w 791379"/>
                    <a:gd name="connsiteY1" fmla="*/ 450146 h 621933"/>
                    <a:gd name="connsiteX2" fmla="*/ 91915 w 791379"/>
                    <a:gd name="connsiteY2" fmla="*/ 409513 h 621933"/>
                    <a:gd name="connsiteX3" fmla="*/ 195987 w 791379"/>
                    <a:gd name="connsiteY3" fmla="*/ 487415 h 621933"/>
                    <a:gd name="connsiteX4" fmla="*/ 212812 w 791379"/>
                    <a:gd name="connsiteY4" fmla="*/ 38305 h 621933"/>
                    <a:gd name="connsiteX5" fmla="*/ 229123 w 791379"/>
                    <a:gd name="connsiteY5" fmla="*/ 38941 h 621933"/>
                    <a:gd name="connsiteX6" fmla="*/ 275484 w 791379"/>
                    <a:gd name="connsiteY6" fmla="*/ 577428 h 621933"/>
                    <a:gd name="connsiteX7" fmla="*/ 308343 w 791379"/>
                    <a:gd name="connsiteY7" fmla="*/ 585917 h 621933"/>
                    <a:gd name="connsiteX8" fmla="*/ 480211 w 791379"/>
                    <a:gd name="connsiteY8" fmla="*/ 420218 h 621933"/>
                    <a:gd name="connsiteX9" fmla="*/ 603286 w 791379"/>
                    <a:gd name="connsiteY9" fmla="*/ 255355 h 621933"/>
                    <a:gd name="connsiteX10" fmla="*/ 693389 w 791379"/>
                    <a:gd name="connsiteY10" fmla="*/ 370984 h 621933"/>
                    <a:gd name="connsiteX11" fmla="*/ 791379 w 791379"/>
                    <a:gd name="connsiteY11" fmla="*/ 416656 h 621933"/>
                    <a:gd name="connsiteX0" fmla="*/ 0 w 791379"/>
                    <a:gd name="connsiteY0" fmla="*/ 488002 h 620263"/>
                    <a:gd name="connsiteX1" fmla="*/ 62563 w 791379"/>
                    <a:gd name="connsiteY1" fmla="*/ 448476 h 620263"/>
                    <a:gd name="connsiteX2" fmla="*/ 91915 w 791379"/>
                    <a:gd name="connsiteY2" fmla="*/ 407843 h 620263"/>
                    <a:gd name="connsiteX3" fmla="*/ 195987 w 791379"/>
                    <a:gd name="connsiteY3" fmla="*/ 485745 h 620263"/>
                    <a:gd name="connsiteX4" fmla="*/ 212812 w 791379"/>
                    <a:gd name="connsiteY4" fmla="*/ 36635 h 620263"/>
                    <a:gd name="connsiteX5" fmla="*/ 229123 w 791379"/>
                    <a:gd name="connsiteY5" fmla="*/ 37271 h 620263"/>
                    <a:gd name="connsiteX6" fmla="*/ 275484 w 791379"/>
                    <a:gd name="connsiteY6" fmla="*/ 575758 h 620263"/>
                    <a:gd name="connsiteX7" fmla="*/ 308343 w 791379"/>
                    <a:gd name="connsiteY7" fmla="*/ 584247 h 620263"/>
                    <a:gd name="connsiteX8" fmla="*/ 480211 w 791379"/>
                    <a:gd name="connsiteY8" fmla="*/ 418548 h 620263"/>
                    <a:gd name="connsiteX9" fmla="*/ 603286 w 791379"/>
                    <a:gd name="connsiteY9" fmla="*/ 253685 h 620263"/>
                    <a:gd name="connsiteX10" fmla="*/ 693389 w 791379"/>
                    <a:gd name="connsiteY10" fmla="*/ 369314 h 620263"/>
                    <a:gd name="connsiteX11" fmla="*/ 791379 w 791379"/>
                    <a:gd name="connsiteY11" fmla="*/ 414986 h 620263"/>
                    <a:gd name="connsiteX0" fmla="*/ 0 w 791379"/>
                    <a:gd name="connsiteY0" fmla="*/ 488002 h 620263"/>
                    <a:gd name="connsiteX1" fmla="*/ 62563 w 791379"/>
                    <a:gd name="connsiteY1" fmla="*/ 448476 h 620263"/>
                    <a:gd name="connsiteX2" fmla="*/ 91915 w 791379"/>
                    <a:gd name="connsiteY2" fmla="*/ 407843 h 620263"/>
                    <a:gd name="connsiteX3" fmla="*/ 195987 w 791379"/>
                    <a:gd name="connsiteY3" fmla="*/ 485745 h 620263"/>
                    <a:gd name="connsiteX4" fmla="*/ 212812 w 791379"/>
                    <a:gd name="connsiteY4" fmla="*/ 36635 h 620263"/>
                    <a:gd name="connsiteX5" fmla="*/ 231798 w 791379"/>
                    <a:gd name="connsiteY5" fmla="*/ 37271 h 620263"/>
                    <a:gd name="connsiteX6" fmla="*/ 275484 w 791379"/>
                    <a:gd name="connsiteY6" fmla="*/ 575758 h 620263"/>
                    <a:gd name="connsiteX7" fmla="*/ 308343 w 791379"/>
                    <a:gd name="connsiteY7" fmla="*/ 584247 h 620263"/>
                    <a:gd name="connsiteX8" fmla="*/ 480211 w 791379"/>
                    <a:gd name="connsiteY8" fmla="*/ 418548 h 620263"/>
                    <a:gd name="connsiteX9" fmla="*/ 603286 w 791379"/>
                    <a:gd name="connsiteY9" fmla="*/ 253685 h 620263"/>
                    <a:gd name="connsiteX10" fmla="*/ 693389 w 791379"/>
                    <a:gd name="connsiteY10" fmla="*/ 369314 h 620263"/>
                    <a:gd name="connsiteX11" fmla="*/ 791379 w 791379"/>
                    <a:gd name="connsiteY11" fmla="*/ 414986 h 620263"/>
                    <a:gd name="connsiteX0" fmla="*/ 0 w 791379"/>
                    <a:gd name="connsiteY0" fmla="*/ 484082 h 616343"/>
                    <a:gd name="connsiteX1" fmla="*/ 62563 w 791379"/>
                    <a:gd name="connsiteY1" fmla="*/ 444556 h 616343"/>
                    <a:gd name="connsiteX2" fmla="*/ 91915 w 791379"/>
                    <a:gd name="connsiteY2" fmla="*/ 403923 h 616343"/>
                    <a:gd name="connsiteX3" fmla="*/ 195987 w 791379"/>
                    <a:gd name="connsiteY3" fmla="*/ 481825 h 616343"/>
                    <a:gd name="connsiteX4" fmla="*/ 212812 w 791379"/>
                    <a:gd name="connsiteY4" fmla="*/ 32715 h 616343"/>
                    <a:gd name="connsiteX5" fmla="*/ 231798 w 791379"/>
                    <a:gd name="connsiteY5" fmla="*/ 33351 h 616343"/>
                    <a:gd name="connsiteX6" fmla="*/ 275484 w 791379"/>
                    <a:gd name="connsiteY6" fmla="*/ 571838 h 616343"/>
                    <a:gd name="connsiteX7" fmla="*/ 308343 w 791379"/>
                    <a:gd name="connsiteY7" fmla="*/ 580327 h 616343"/>
                    <a:gd name="connsiteX8" fmla="*/ 480211 w 791379"/>
                    <a:gd name="connsiteY8" fmla="*/ 414628 h 616343"/>
                    <a:gd name="connsiteX9" fmla="*/ 603286 w 791379"/>
                    <a:gd name="connsiteY9" fmla="*/ 249765 h 616343"/>
                    <a:gd name="connsiteX10" fmla="*/ 693389 w 791379"/>
                    <a:gd name="connsiteY10" fmla="*/ 365394 h 616343"/>
                    <a:gd name="connsiteX11" fmla="*/ 791379 w 791379"/>
                    <a:gd name="connsiteY11" fmla="*/ 411066 h 616343"/>
                    <a:gd name="connsiteX0" fmla="*/ 0 w 791379"/>
                    <a:gd name="connsiteY0" fmla="*/ 486297 h 618558"/>
                    <a:gd name="connsiteX1" fmla="*/ 62563 w 791379"/>
                    <a:gd name="connsiteY1" fmla="*/ 446771 h 618558"/>
                    <a:gd name="connsiteX2" fmla="*/ 91915 w 791379"/>
                    <a:gd name="connsiteY2" fmla="*/ 406138 h 618558"/>
                    <a:gd name="connsiteX3" fmla="*/ 195987 w 791379"/>
                    <a:gd name="connsiteY3" fmla="*/ 484040 h 618558"/>
                    <a:gd name="connsiteX4" fmla="*/ 212812 w 791379"/>
                    <a:gd name="connsiteY4" fmla="*/ 34930 h 618558"/>
                    <a:gd name="connsiteX5" fmla="*/ 231798 w 791379"/>
                    <a:gd name="connsiteY5" fmla="*/ 35566 h 618558"/>
                    <a:gd name="connsiteX6" fmla="*/ 275484 w 791379"/>
                    <a:gd name="connsiteY6" fmla="*/ 574053 h 618558"/>
                    <a:gd name="connsiteX7" fmla="*/ 308343 w 791379"/>
                    <a:gd name="connsiteY7" fmla="*/ 582542 h 618558"/>
                    <a:gd name="connsiteX8" fmla="*/ 480211 w 791379"/>
                    <a:gd name="connsiteY8" fmla="*/ 416843 h 618558"/>
                    <a:gd name="connsiteX9" fmla="*/ 603286 w 791379"/>
                    <a:gd name="connsiteY9" fmla="*/ 251980 h 618558"/>
                    <a:gd name="connsiteX10" fmla="*/ 693389 w 791379"/>
                    <a:gd name="connsiteY10" fmla="*/ 367609 h 618558"/>
                    <a:gd name="connsiteX11" fmla="*/ 791379 w 791379"/>
                    <a:gd name="connsiteY11" fmla="*/ 413281 h 618558"/>
                    <a:gd name="connsiteX0" fmla="*/ 0 w 791379"/>
                    <a:gd name="connsiteY0" fmla="*/ 486297 h 617583"/>
                    <a:gd name="connsiteX1" fmla="*/ 62563 w 791379"/>
                    <a:gd name="connsiteY1" fmla="*/ 446771 h 617583"/>
                    <a:gd name="connsiteX2" fmla="*/ 91915 w 791379"/>
                    <a:gd name="connsiteY2" fmla="*/ 406138 h 617583"/>
                    <a:gd name="connsiteX3" fmla="*/ 195987 w 791379"/>
                    <a:gd name="connsiteY3" fmla="*/ 484040 h 617583"/>
                    <a:gd name="connsiteX4" fmla="*/ 212812 w 791379"/>
                    <a:gd name="connsiteY4" fmla="*/ 34930 h 617583"/>
                    <a:gd name="connsiteX5" fmla="*/ 231798 w 791379"/>
                    <a:gd name="connsiteY5" fmla="*/ 35566 h 617583"/>
                    <a:gd name="connsiteX6" fmla="*/ 279942 w 791379"/>
                    <a:gd name="connsiteY6" fmla="*/ 572270 h 617583"/>
                    <a:gd name="connsiteX7" fmla="*/ 308343 w 791379"/>
                    <a:gd name="connsiteY7" fmla="*/ 582542 h 617583"/>
                    <a:gd name="connsiteX8" fmla="*/ 480211 w 791379"/>
                    <a:gd name="connsiteY8" fmla="*/ 416843 h 617583"/>
                    <a:gd name="connsiteX9" fmla="*/ 603286 w 791379"/>
                    <a:gd name="connsiteY9" fmla="*/ 251980 h 617583"/>
                    <a:gd name="connsiteX10" fmla="*/ 693389 w 791379"/>
                    <a:gd name="connsiteY10" fmla="*/ 367609 h 617583"/>
                    <a:gd name="connsiteX11" fmla="*/ 791379 w 791379"/>
                    <a:gd name="connsiteY11" fmla="*/ 413281 h 617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91379" h="617583">
                      <a:moveTo>
                        <a:pt x="0" y="486297"/>
                      </a:moveTo>
                      <a:cubicBezTo>
                        <a:pt x="25399" y="486200"/>
                        <a:pt x="40751" y="485019"/>
                        <a:pt x="62563" y="446771"/>
                      </a:cubicBezTo>
                      <a:cubicBezTo>
                        <a:pt x="73244" y="426146"/>
                        <a:pt x="71587" y="408120"/>
                        <a:pt x="91915" y="406138"/>
                      </a:cubicBezTo>
                      <a:cubicBezTo>
                        <a:pt x="118735" y="403228"/>
                        <a:pt x="142855" y="528863"/>
                        <a:pt x="195987" y="484040"/>
                      </a:cubicBezTo>
                      <a:cubicBezTo>
                        <a:pt x="225606" y="441712"/>
                        <a:pt x="205815" y="120194"/>
                        <a:pt x="212812" y="34930"/>
                      </a:cubicBezTo>
                      <a:cubicBezTo>
                        <a:pt x="211352" y="11447"/>
                        <a:pt x="226425" y="-30591"/>
                        <a:pt x="231798" y="35566"/>
                      </a:cubicBezTo>
                      <a:cubicBezTo>
                        <a:pt x="241797" y="125865"/>
                        <a:pt x="267927" y="470558"/>
                        <a:pt x="279942" y="572270"/>
                      </a:cubicBezTo>
                      <a:cubicBezTo>
                        <a:pt x="285717" y="641887"/>
                        <a:pt x="304682" y="619739"/>
                        <a:pt x="308343" y="582542"/>
                      </a:cubicBezTo>
                      <a:cubicBezTo>
                        <a:pt x="326320" y="385074"/>
                        <a:pt x="431054" y="471937"/>
                        <a:pt x="480211" y="416843"/>
                      </a:cubicBezTo>
                      <a:cubicBezTo>
                        <a:pt x="529368" y="361749"/>
                        <a:pt x="567756" y="260186"/>
                        <a:pt x="603286" y="251980"/>
                      </a:cubicBezTo>
                      <a:cubicBezTo>
                        <a:pt x="638816" y="243774"/>
                        <a:pt x="659258" y="344590"/>
                        <a:pt x="693389" y="367609"/>
                      </a:cubicBezTo>
                      <a:cubicBezTo>
                        <a:pt x="726593" y="396193"/>
                        <a:pt x="757594" y="408910"/>
                        <a:pt x="791379" y="413281"/>
                      </a:cubicBezTo>
                    </a:path>
                  </a:pathLst>
                </a:custGeom>
                <a:noFill/>
                <a:ln w="15875">
                  <a:gradFill>
                    <a:gsLst>
                      <a:gs pos="23000">
                        <a:schemeClr val="accent3"/>
                      </a:gs>
                      <a:gs pos="0">
                        <a:schemeClr val="bg1">
                          <a:alpha val="0"/>
                        </a:schemeClr>
                      </a:gs>
                      <a:gs pos="100000">
                        <a:schemeClr val="accent3"/>
                      </a:gs>
                    </a:gsLst>
                    <a:lin ang="6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xmlns="" id="{07F1FF0A-4BF9-4BD6-B829-600548ABB0C6}"/>
                    </a:ext>
                  </a:extLst>
                </p:cNvPr>
                <p:cNvSpPr/>
                <p:nvPr/>
              </p:nvSpPr>
              <p:spPr>
                <a:xfrm>
                  <a:off x="11505753" y="4304075"/>
                  <a:ext cx="180803" cy="180803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Cross 112">
                  <a:extLst>
                    <a:ext uri="{FF2B5EF4-FFF2-40B4-BE49-F238E27FC236}">
                      <a16:creationId xmlns:a16="http://schemas.microsoft.com/office/drawing/2014/main" xmlns="" id="{8003D912-04A4-4099-B99D-BC6BD5B3765C}"/>
                    </a:ext>
                  </a:extLst>
                </p:cNvPr>
                <p:cNvSpPr/>
                <p:nvPr/>
              </p:nvSpPr>
              <p:spPr>
                <a:xfrm>
                  <a:off x="11535888" y="4334209"/>
                  <a:ext cx="120536" cy="120536"/>
                </a:xfrm>
                <a:prstGeom prst="plus">
                  <a:avLst>
                    <a:gd name="adj" fmla="val 3632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xmlns="" id="{D275EEE9-4048-4B60-B668-60219468CF36}"/>
                    </a:ext>
                  </a:extLst>
                </p:cNvPr>
                <p:cNvSpPr/>
                <p:nvPr/>
              </p:nvSpPr>
              <p:spPr>
                <a:xfrm>
                  <a:off x="11745842" y="4314812"/>
                  <a:ext cx="439354" cy="5521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xmlns="" id="{80CB0F9D-CB5F-4057-AB82-FBA88E32F5DA}"/>
                    </a:ext>
                  </a:extLst>
                </p:cNvPr>
                <p:cNvSpPr/>
                <p:nvPr/>
              </p:nvSpPr>
              <p:spPr>
                <a:xfrm>
                  <a:off x="12244484" y="4314810"/>
                  <a:ext cx="239624" cy="5521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xmlns="" id="{58BCCA39-D490-4D1B-9299-4523AD498AA1}"/>
                    </a:ext>
                  </a:extLst>
                </p:cNvPr>
                <p:cNvSpPr/>
                <p:nvPr/>
              </p:nvSpPr>
              <p:spPr>
                <a:xfrm>
                  <a:off x="11745842" y="4399539"/>
                  <a:ext cx="239624" cy="5521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xmlns="" id="{DEFDE57A-E55F-49A0-9228-F275B3627A9A}"/>
                    </a:ext>
                  </a:extLst>
                </p:cNvPr>
                <p:cNvSpPr/>
                <p:nvPr/>
              </p:nvSpPr>
              <p:spPr>
                <a:xfrm>
                  <a:off x="12030922" y="4398532"/>
                  <a:ext cx="239624" cy="5521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xmlns="" id="{61BAD244-70BE-4D95-9029-1E9E35636776}"/>
                    </a:ext>
                  </a:extLst>
                </p:cNvPr>
                <p:cNvSpPr/>
                <p:nvPr/>
              </p:nvSpPr>
              <p:spPr>
                <a:xfrm>
                  <a:off x="11772627" y="4331149"/>
                  <a:ext cx="686368" cy="105236"/>
                </a:xfrm>
                <a:custGeom>
                  <a:avLst/>
                  <a:gdLst>
                    <a:gd name="connsiteX0" fmla="*/ 153859 w 686368"/>
                    <a:gd name="connsiteY0" fmla="*/ 84729 h 105236"/>
                    <a:gd name="connsiteX1" fmla="*/ 183481 w 686368"/>
                    <a:gd name="connsiteY1" fmla="*/ 84729 h 105236"/>
                    <a:gd name="connsiteX2" fmla="*/ 187726 w 686368"/>
                    <a:gd name="connsiteY2" fmla="*/ 88974 h 105236"/>
                    <a:gd name="connsiteX3" fmla="*/ 187726 w 686368"/>
                    <a:gd name="connsiteY3" fmla="*/ 100991 h 105236"/>
                    <a:gd name="connsiteX4" fmla="*/ 183481 w 686368"/>
                    <a:gd name="connsiteY4" fmla="*/ 105236 h 105236"/>
                    <a:gd name="connsiteX5" fmla="*/ 153859 w 686368"/>
                    <a:gd name="connsiteY5" fmla="*/ 105236 h 105236"/>
                    <a:gd name="connsiteX6" fmla="*/ 149614 w 686368"/>
                    <a:gd name="connsiteY6" fmla="*/ 100991 h 105236"/>
                    <a:gd name="connsiteX7" fmla="*/ 149614 w 686368"/>
                    <a:gd name="connsiteY7" fmla="*/ 88974 h 105236"/>
                    <a:gd name="connsiteX8" fmla="*/ 153859 w 686368"/>
                    <a:gd name="connsiteY8" fmla="*/ 84729 h 105236"/>
                    <a:gd name="connsiteX9" fmla="*/ 4245 w 686368"/>
                    <a:gd name="connsiteY9" fmla="*/ 84729 h 105236"/>
                    <a:gd name="connsiteX10" fmla="*/ 114508 w 686368"/>
                    <a:gd name="connsiteY10" fmla="*/ 84729 h 105236"/>
                    <a:gd name="connsiteX11" fmla="*/ 118753 w 686368"/>
                    <a:gd name="connsiteY11" fmla="*/ 88974 h 105236"/>
                    <a:gd name="connsiteX12" fmla="*/ 118753 w 686368"/>
                    <a:gd name="connsiteY12" fmla="*/ 100991 h 105236"/>
                    <a:gd name="connsiteX13" fmla="*/ 114508 w 686368"/>
                    <a:gd name="connsiteY13" fmla="*/ 105236 h 105236"/>
                    <a:gd name="connsiteX14" fmla="*/ 4245 w 686368"/>
                    <a:gd name="connsiteY14" fmla="*/ 105236 h 105236"/>
                    <a:gd name="connsiteX15" fmla="*/ 0 w 686368"/>
                    <a:gd name="connsiteY15" fmla="*/ 100991 h 105236"/>
                    <a:gd name="connsiteX16" fmla="*/ 0 w 686368"/>
                    <a:gd name="connsiteY16" fmla="*/ 88974 h 105236"/>
                    <a:gd name="connsiteX17" fmla="*/ 4245 w 686368"/>
                    <a:gd name="connsiteY17" fmla="*/ 84729 h 105236"/>
                    <a:gd name="connsiteX18" fmla="*/ 438939 w 686368"/>
                    <a:gd name="connsiteY18" fmla="*/ 83722 h 105236"/>
                    <a:gd name="connsiteX19" fmla="*/ 468561 w 686368"/>
                    <a:gd name="connsiteY19" fmla="*/ 83722 h 105236"/>
                    <a:gd name="connsiteX20" fmla="*/ 472806 w 686368"/>
                    <a:gd name="connsiteY20" fmla="*/ 87967 h 105236"/>
                    <a:gd name="connsiteX21" fmla="*/ 472806 w 686368"/>
                    <a:gd name="connsiteY21" fmla="*/ 99984 h 105236"/>
                    <a:gd name="connsiteX22" fmla="*/ 468561 w 686368"/>
                    <a:gd name="connsiteY22" fmla="*/ 104229 h 105236"/>
                    <a:gd name="connsiteX23" fmla="*/ 438939 w 686368"/>
                    <a:gd name="connsiteY23" fmla="*/ 104229 h 105236"/>
                    <a:gd name="connsiteX24" fmla="*/ 434694 w 686368"/>
                    <a:gd name="connsiteY24" fmla="*/ 99984 h 105236"/>
                    <a:gd name="connsiteX25" fmla="*/ 434694 w 686368"/>
                    <a:gd name="connsiteY25" fmla="*/ 87967 h 105236"/>
                    <a:gd name="connsiteX26" fmla="*/ 438939 w 686368"/>
                    <a:gd name="connsiteY26" fmla="*/ 83722 h 105236"/>
                    <a:gd name="connsiteX27" fmla="*/ 289325 w 686368"/>
                    <a:gd name="connsiteY27" fmla="*/ 83722 h 105236"/>
                    <a:gd name="connsiteX28" fmla="*/ 399588 w 686368"/>
                    <a:gd name="connsiteY28" fmla="*/ 83722 h 105236"/>
                    <a:gd name="connsiteX29" fmla="*/ 403833 w 686368"/>
                    <a:gd name="connsiteY29" fmla="*/ 87967 h 105236"/>
                    <a:gd name="connsiteX30" fmla="*/ 403833 w 686368"/>
                    <a:gd name="connsiteY30" fmla="*/ 99984 h 105236"/>
                    <a:gd name="connsiteX31" fmla="*/ 399588 w 686368"/>
                    <a:gd name="connsiteY31" fmla="*/ 104229 h 105236"/>
                    <a:gd name="connsiteX32" fmla="*/ 289325 w 686368"/>
                    <a:gd name="connsiteY32" fmla="*/ 104229 h 105236"/>
                    <a:gd name="connsiteX33" fmla="*/ 285080 w 686368"/>
                    <a:gd name="connsiteY33" fmla="*/ 99984 h 105236"/>
                    <a:gd name="connsiteX34" fmla="*/ 285080 w 686368"/>
                    <a:gd name="connsiteY34" fmla="*/ 87967 h 105236"/>
                    <a:gd name="connsiteX35" fmla="*/ 289325 w 686368"/>
                    <a:gd name="connsiteY35" fmla="*/ 83722 h 105236"/>
                    <a:gd name="connsiteX36" fmla="*/ 353589 w 686368"/>
                    <a:gd name="connsiteY36" fmla="*/ 2 h 105236"/>
                    <a:gd name="connsiteX37" fmla="*/ 383211 w 686368"/>
                    <a:gd name="connsiteY37" fmla="*/ 2 h 105236"/>
                    <a:gd name="connsiteX38" fmla="*/ 387456 w 686368"/>
                    <a:gd name="connsiteY38" fmla="*/ 4247 h 105236"/>
                    <a:gd name="connsiteX39" fmla="*/ 387456 w 686368"/>
                    <a:gd name="connsiteY39" fmla="*/ 16264 h 105236"/>
                    <a:gd name="connsiteX40" fmla="*/ 383211 w 686368"/>
                    <a:gd name="connsiteY40" fmla="*/ 20509 h 105236"/>
                    <a:gd name="connsiteX41" fmla="*/ 353589 w 686368"/>
                    <a:gd name="connsiteY41" fmla="*/ 20509 h 105236"/>
                    <a:gd name="connsiteX42" fmla="*/ 349344 w 686368"/>
                    <a:gd name="connsiteY42" fmla="*/ 16264 h 105236"/>
                    <a:gd name="connsiteX43" fmla="*/ 349344 w 686368"/>
                    <a:gd name="connsiteY43" fmla="*/ 4247 h 105236"/>
                    <a:gd name="connsiteX44" fmla="*/ 353589 w 686368"/>
                    <a:gd name="connsiteY44" fmla="*/ 2 h 105236"/>
                    <a:gd name="connsiteX45" fmla="*/ 8320 w 686368"/>
                    <a:gd name="connsiteY45" fmla="*/ 2 h 105236"/>
                    <a:gd name="connsiteX46" fmla="*/ 314237 w 686368"/>
                    <a:gd name="connsiteY46" fmla="*/ 2 h 105236"/>
                    <a:gd name="connsiteX47" fmla="*/ 318482 w 686368"/>
                    <a:gd name="connsiteY47" fmla="*/ 4247 h 105236"/>
                    <a:gd name="connsiteX48" fmla="*/ 318482 w 686368"/>
                    <a:gd name="connsiteY48" fmla="*/ 16264 h 105236"/>
                    <a:gd name="connsiteX49" fmla="*/ 314237 w 686368"/>
                    <a:gd name="connsiteY49" fmla="*/ 20509 h 105236"/>
                    <a:gd name="connsiteX50" fmla="*/ 8320 w 686368"/>
                    <a:gd name="connsiteY50" fmla="*/ 20509 h 105236"/>
                    <a:gd name="connsiteX51" fmla="*/ 4075 w 686368"/>
                    <a:gd name="connsiteY51" fmla="*/ 16264 h 105236"/>
                    <a:gd name="connsiteX52" fmla="*/ 4075 w 686368"/>
                    <a:gd name="connsiteY52" fmla="*/ 4247 h 105236"/>
                    <a:gd name="connsiteX53" fmla="*/ 8320 w 686368"/>
                    <a:gd name="connsiteY53" fmla="*/ 2 h 105236"/>
                    <a:gd name="connsiteX54" fmla="*/ 652501 w 686368"/>
                    <a:gd name="connsiteY54" fmla="*/ 0 h 105236"/>
                    <a:gd name="connsiteX55" fmla="*/ 682123 w 686368"/>
                    <a:gd name="connsiteY55" fmla="*/ 0 h 105236"/>
                    <a:gd name="connsiteX56" fmla="*/ 686368 w 686368"/>
                    <a:gd name="connsiteY56" fmla="*/ 4245 h 105236"/>
                    <a:gd name="connsiteX57" fmla="*/ 686368 w 686368"/>
                    <a:gd name="connsiteY57" fmla="*/ 16262 h 105236"/>
                    <a:gd name="connsiteX58" fmla="*/ 682123 w 686368"/>
                    <a:gd name="connsiteY58" fmla="*/ 20507 h 105236"/>
                    <a:gd name="connsiteX59" fmla="*/ 652501 w 686368"/>
                    <a:gd name="connsiteY59" fmla="*/ 20507 h 105236"/>
                    <a:gd name="connsiteX60" fmla="*/ 648256 w 686368"/>
                    <a:gd name="connsiteY60" fmla="*/ 16262 h 105236"/>
                    <a:gd name="connsiteX61" fmla="*/ 648256 w 686368"/>
                    <a:gd name="connsiteY61" fmla="*/ 4245 h 105236"/>
                    <a:gd name="connsiteX62" fmla="*/ 652501 w 686368"/>
                    <a:gd name="connsiteY62" fmla="*/ 0 h 105236"/>
                    <a:gd name="connsiteX63" fmla="*/ 502887 w 686368"/>
                    <a:gd name="connsiteY63" fmla="*/ 0 h 105236"/>
                    <a:gd name="connsiteX64" fmla="*/ 613150 w 686368"/>
                    <a:gd name="connsiteY64" fmla="*/ 0 h 105236"/>
                    <a:gd name="connsiteX65" fmla="*/ 617395 w 686368"/>
                    <a:gd name="connsiteY65" fmla="*/ 4245 h 105236"/>
                    <a:gd name="connsiteX66" fmla="*/ 617395 w 686368"/>
                    <a:gd name="connsiteY66" fmla="*/ 16262 h 105236"/>
                    <a:gd name="connsiteX67" fmla="*/ 613150 w 686368"/>
                    <a:gd name="connsiteY67" fmla="*/ 20507 h 105236"/>
                    <a:gd name="connsiteX68" fmla="*/ 502887 w 686368"/>
                    <a:gd name="connsiteY68" fmla="*/ 20507 h 105236"/>
                    <a:gd name="connsiteX69" fmla="*/ 498642 w 686368"/>
                    <a:gd name="connsiteY69" fmla="*/ 16262 h 105236"/>
                    <a:gd name="connsiteX70" fmla="*/ 498642 w 686368"/>
                    <a:gd name="connsiteY70" fmla="*/ 4245 h 105236"/>
                    <a:gd name="connsiteX71" fmla="*/ 502887 w 686368"/>
                    <a:gd name="connsiteY71" fmla="*/ 0 h 105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686368" h="105236">
                      <a:moveTo>
                        <a:pt x="153859" y="84729"/>
                      </a:moveTo>
                      <a:lnTo>
                        <a:pt x="183481" y="84729"/>
                      </a:lnTo>
                      <a:cubicBezTo>
                        <a:pt x="185825" y="84729"/>
                        <a:pt x="187726" y="86630"/>
                        <a:pt x="187726" y="88974"/>
                      </a:cubicBezTo>
                      <a:lnTo>
                        <a:pt x="187726" y="100991"/>
                      </a:lnTo>
                      <a:cubicBezTo>
                        <a:pt x="187726" y="103335"/>
                        <a:pt x="185825" y="105236"/>
                        <a:pt x="183481" y="105236"/>
                      </a:cubicBezTo>
                      <a:lnTo>
                        <a:pt x="153859" y="105236"/>
                      </a:lnTo>
                      <a:cubicBezTo>
                        <a:pt x="151515" y="105236"/>
                        <a:pt x="149614" y="103335"/>
                        <a:pt x="149614" y="100991"/>
                      </a:cubicBezTo>
                      <a:lnTo>
                        <a:pt x="149614" y="88974"/>
                      </a:lnTo>
                      <a:cubicBezTo>
                        <a:pt x="149614" y="86630"/>
                        <a:pt x="151515" y="84729"/>
                        <a:pt x="153859" y="84729"/>
                      </a:cubicBezTo>
                      <a:close/>
                      <a:moveTo>
                        <a:pt x="4245" y="84729"/>
                      </a:moveTo>
                      <a:lnTo>
                        <a:pt x="114508" y="84729"/>
                      </a:lnTo>
                      <a:cubicBezTo>
                        <a:pt x="116852" y="84729"/>
                        <a:pt x="118753" y="86630"/>
                        <a:pt x="118753" y="88974"/>
                      </a:cubicBezTo>
                      <a:lnTo>
                        <a:pt x="118753" y="100991"/>
                      </a:lnTo>
                      <a:cubicBezTo>
                        <a:pt x="118753" y="103335"/>
                        <a:pt x="116852" y="105236"/>
                        <a:pt x="114508" y="105236"/>
                      </a:cubicBezTo>
                      <a:lnTo>
                        <a:pt x="4245" y="105236"/>
                      </a:lnTo>
                      <a:cubicBezTo>
                        <a:pt x="1901" y="105236"/>
                        <a:pt x="0" y="103335"/>
                        <a:pt x="0" y="100991"/>
                      </a:cubicBezTo>
                      <a:lnTo>
                        <a:pt x="0" y="88974"/>
                      </a:lnTo>
                      <a:cubicBezTo>
                        <a:pt x="0" y="86630"/>
                        <a:pt x="1901" y="84729"/>
                        <a:pt x="4245" y="84729"/>
                      </a:cubicBezTo>
                      <a:close/>
                      <a:moveTo>
                        <a:pt x="438939" y="83722"/>
                      </a:moveTo>
                      <a:lnTo>
                        <a:pt x="468561" y="83722"/>
                      </a:lnTo>
                      <a:cubicBezTo>
                        <a:pt x="470905" y="83722"/>
                        <a:pt x="472806" y="85623"/>
                        <a:pt x="472806" y="87967"/>
                      </a:cubicBezTo>
                      <a:lnTo>
                        <a:pt x="472806" y="99984"/>
                      </a:lnTo>
                      <a:cubicBezTo>
                        <a:pt x="472806" y="102328"/>
                        <a:pt x="470905" y="104229"/>
                        <a:pt x="468561" y="104229"/>
                      </a:cubicBezTo>
                      <a:lnTo>
                        <a:pt x="438939" y="104229"/>
                      </a:lnTo>
                      <a:cubicBezTo>
                        <a:pt x="436595" y="104229"/>
                        <a:pt x="434694" y="102328"/>
                        <a:pt x="434694" y="99984"/>
                      </a:cubicBezTo>
                      <a:lnTo>
                        <a:pt x="434694" y="87967"/>
                      </a:lnTo>
                      <a:cubicBezTo>
                        <a:pt x="434694" y="85623"/>
                        <a:pt x="436595" y="83722"/>
                        <a:pt x="438939" y="83722"/>
                      </a:cubicBezTo>
                      <a:close/>
                      <a:moveTo>
                        <a:pt x="289325" y="83722"/>
                      </a:moveTo>
                      <a:lnTo>
                        <a:pt x="399588" y="83722"/>
                      </a:lnTo>
                      <a:cubicBezTo>
                        <a:pt x="401932" y="83722"/>
                        <a:pt x="403833" y="85623"/>
                        <a:pt x="403833" y="87967"/>
                      </a:cubicBezTo>
                      <a:lnTo>
                        <a:pt x="403833" y="99984"/>
                      </a:lnTo>
                      <a:cubicBezTo>
                        <a:pt x="403833" y="102328"/>
                        <a:pt x="401932" y="104229"/>
                        <a:pt x="399588" y="104229"/>
                      </a:cubicBezTo>
                      <a:lnTo>
                        <a:pt x="289325" y="104229"/>
                      </a:lnTo>
                      <a:cubicBezTo>
                        <a:pt x="286981" y="104229"/>
                        <a:pt x="285080" y="102328"/>
                        <a:pt x="285080" y="99984"/>
                      </a:cubicBezTo>
                      <a:lnTo>
                        <a:pt x="285080" y="87967"/>
                      </a:lnTo>
                      <a:cubicBezTo>
                        <a:pt x="285080" y="85623"/>
                        <a:pt x="286981" y="83722"/>
                        <a:pt x="289325" y="83722"/>
                      </a:cubicBezTo>
                      <a:close/>
                      <a:moveTo>
                        <a:pt x="353589" y="2"/>
                      </a:moveTo>
                      <a:lnTo>
                        <a:pt x="383211" y="2"/>
                      </a:lnTo>
                      <a:cubicBezTo>
                        <a:pt x="385555" y="2"/>
                        <a:pt x="387456" y="1903"/>
                        <a:pt x="387456" y="4247"/>
                      </a:cubicBezTo>
                      <a:lnTo>
                        <a:pt x="387456" y="16264"/>
                      </a:lnTo>
                      <a:cubicBezTo>
                        <a:pt x="387456" y="18608"/>
                        <a:pt x="385555" y="20509"/>
                        <a:pt x="383211" y="20509"/>
                      </a:cubicBezTo>
                      <a:lnTo>
                        <a:pt x="353589" y="20509"/>
                      </a:lnTo>
                      <a:cubicBezTo>
                        <a:pt x="351245" y="20509"/>
                        <a:pt x="349344" y="18608"/>
                        <a:pt x="349344" y="16264"/>
                      </a:cubicBezTo>
                      <a:lnTo>
                        <a:pt x="349344" y="4247"/>
                      </a:lnTo>
                      <a:cubicBezTo>
                        <a:pt x="349344" y="1903"/>
                        <a:pt x="351245" y="2"/>
                        <a:pt x="353589" y="2"/>
                      </a:cubicBezTo>
                      <a:close/>
                      <a:moveTo>
                        <a:pt x="8320" y="2"/>
                      </a:moveTo>
                      <a:lnTo>
                        <a:pt x="314237" y="2"/>
                      </a:lnTo>
                      <a:cubicBezTo>
                        <a:pt x="316581" y="2"/>
                        <a:pt x="318482" y="1903"/>
                        <a:pt x="318482" y="4247"/>
                      </a:cubicBezTo>
                      <a:lnTo>
                        <a:pt x="318482" y="16264"/>
                      </a:lnTo>
                      <a:cubicBezTo>
                        <a:pt x="318482" y="18608"/>
                        <a:pt x="316581" y="20509"/>
                        <a:pt x="314237" y="20509"/>
                      </a:cubicBezTo>
                      <a:lnTo>
                        <a:pt x="8320" y="20509"/>
                      </a:lnTo>
                      <a:cubicBezTo>
                        <a:pt x="5976" y="20509"/>
                        <a:pt x="4075" y="18608"/>
                        <a:pt x="4075" y="16264"/>
                      </a:cubicBezTo>
                      <a:lnTo>
                        <a:pt x="4075" y="4247"/>
                      </a:lnTo>
                      <a:cubicBezTo>
                        <a:pt x="4075" y="1903"/>
                        <a:pt x="5976" y="2"/>
                        <a:pt x="8320" y="2"/>
                      </a:cubicBezTo>
                      <a:close/>
                      <a:moveTo>
                        <a:pt x="652501" y="0"/>
                      </a:moveTo>
                      <a:lnTo>
                        <a:pt x="682123" y="0"/>
                      </a:lnTo>
                      <a:cubicBezTo>
                        <a:pt x="684467" y="0"/>
                        <a:pt x="686368" y="1901"/>
                        <a:pt x="686368" y="4245"/>
                      </a:cubicBezTo>
                      <a:lnTo>
                        <a:pt x="686368" y="16262"/>
                      </a:lnTo>
                      <a:cubicBezTo>
                        <a:pt x="686368" y="18606"/>
                        <a:pt x="684467" y="20507"/>
                        <a:pt x="682123" y="20507"/>
                      </a:cubicBezTo>
                      <a:lnTo>
                        <a:pt x="652501" y="20507"/>
                      </a:lnTo>
                      <a:cubicBezTo>
                        <a:pt x="650157" y="20507"/>
                        <a:pt x="648256" y="18606"/>
                        <a:pt x="648256" y="16262"/>
                      </a:cubicBezTo>
                      <a:lnTo>
                        <a:pt x="648256" y="4245"/>
                      </a:lnTo>
                      <a:cubicBezTo>
                        <a:pt x="648256" y="1901"/>
                        <a:pt x="650157" y="0"/>
                        <a:pt x="652501" y="0"/>
                      </a:cubicBezTo>
                      <a:close/>
                      <a:moveTo>
                        <a:pt x="502887" y="0"/>
                      </a:moveTo>
                      <a:lnTo>
                        <a:pt x="613150" y="0"/>
                      </a:lnTo>
                      <a:cubicBezTo>
                        <a:pt x="615494" y="0"/>
                        <a:pt x="617395" y="1901"/>
                        <a:pt x="617395" y="4245"/>
                      </a:cubicBezTo>
                      <a:lnTo>
                        <a:pt x="617395" y="16262"/>
                      </a:lnTo>
                      <a:cubicBezTo>
                        <a:pt x="617395" y="18606"/>
                        <a:pt x="615494" y="20507"/>
                        <a:pt x="613150" y="20507"/>
                      </a:cubicBezTo>
                      <a:lnTo>
                        <a:pt x="502887" y="20507"/>
                      </a:lnTo>
                      <a:cubicBezTo>
                        <a:pt x="500543" y="20507"/>
                        <a:pt x="498642" y="18606"/>
                        <a:pt x="498642" y="16262"/>
                      </a:cubicBezTo>
                      <a:lnTo>
                        <a:pt x="498642" y="4245"/>
                      </a:lnTo>
                      <a:cubicBezTo>
                        <a:pt x="498642" y="1901"/>
                        <a:pt x="500543" y="0"/>
                        <a:pt x="502887" y="0"/>
                      </a:cubicBezTo>
                      <a:close/>
                    </a:path>
                  </a:pathLst>
                </a:custGeom>
                <a:solidFill>
                  <a:schemeClr val="tx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xmlns="" id="{83C5066A-5770-412C-9DDC-86C9A3BDA3B6}"/>
                  </a:ext>
                </a:extLst>
              </p:cNvPr>
              <p:cNvSpPr/>
              <p:nvPr/>
            </p:nvSpPr>
            <p:spPr>
              <a:xfrm rot="18902941">
                <a:off x="10242661" y="3983156"/>
                <a:ext cx="1144096" cy="1352486"/>
              </a:xfrm>
              <a:custGeom>
                <a:avLst/>
                <a:gdLst>
                  <a:gd name="connsiteX0" fmla="*/ 1697155 w 3375646"/>
                  <a:gd name="connsiteY0" fmla="*/ 0 h 3990500"/>
                  <a:gd name="connsiteX1" fmla="*/ 3236340 w 3375646"/>
                  <a:gd name="connsiteY1" fmla="*/ 0 h 3990500"/>
                  <a:gd name="connsiteX2" fmla="*/ 3375646 w 3375646"/>
                  <a:gd name="connsiteY2" fmla="*/ 184244 h 3990500"/>
                  <a:gd name="connsiteX3" fmla="*/ 3375646 w 3375646"/>
                  <a:gd name="connsiteY3" fmla="*/ 3806252 h 3990500"/>
                  <a:gd name="connsiteX4" fmla="*/ 3236340 w 3375646"/>
                  <a:gd name="connsiteY4" fmla="*/ 3990500 h 3990500"/>
                  <a:gd name="connsiteX5" fmla="*/ 0 w 3375646"/>
                  <a:gd name="connsiteY5" fmla="*/ 3990500 h 39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75646" h="3990500">
                    <a:moveTo>
                      <a:pt x="1697155" y="0"/>
                    </a:moveTo>
                    <a:lnTo>
                      <a:pt x="3236340" y="0"/>
                    </a:lnTo>
                    <a:cubicBezTo>
                      <a:pt x="3312732" y="0"/>
                      <a:pt x="3375646" y="80888"/>
                      <a:pt x="3375646" y="184244"/>
                    </a:cubicBezTo>
                    <a:lnTo>
                      <a:pt x="3375646" y="3806252"/>
                    </a:lnTo>
                    <a:cubicBezTo>
                      <a:pt x="3375646" y="3905115"/>
                      <a:pt x="3312732" y="3990500"/>
                      <a:pt x="3236340" y="3990500"/>
                    </a:cubicBezTo>
                    <a:lnTo>
                      <a:pt x="0" y="3990500"/>
                    </a:lnTo>
                    <a:close/>
                  </a:path>
                </a:pathLst>
              </a:custGeom>
              <a:solidFill>
                <a:schemeClr val="bg1">
                  <a:alpha val="1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xmlns="" id="{11131EAE-DEBD-4A5B-A10A-EA33FEB99931}"/>
                  </a:ext>
                </a:extLst>
              </p:cNvPr>
              <p:cNvGrpSpPr/>
              <p:nvPr/>
            </p:nvGrpSpPr>
            <p:grpSpPr>
              <a:xfrm rot="18902941">
                <a:off x="9825321" y="5247373"/>
                <a:ext cx="109147" cy="109147"/>
                <a:chOff x="8118251" y="2289511"/>
                <a:chExt cx="453435" cy="453435"/>
              </a:xfrm>
              <a:solidFill>
                <a:schemeClr val="accent1">
                  <a:alpha val="40000"/>
                </a:schemeClr>
              </a:solidFill>
            </p:grpSpPr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xmlns="" id="{81B28ED9-B262-4DB8-BCDF-A83C6C311999}"/>
                    </a:ext>
                  </a:extLst>
                </p:cNvPr>
                <p:cNvSpPr/>
                <p:nvPr/>
              </p:nvSpPr>
              <p:spPr>
                <a:xfrm>
                  <a:off x="8118251" y="2289511"/>
                  <a:ext cx="453435" cy="45343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xmlns="" id="{6FB6D6F3-DBC7-487C-916B-4E1E04DFA43A}"/>
                    </a:ext>
                  </a:extLst>
                </p:cNvPr>
                <p:cNvSpPr/>
                <p:nvPr/>
              </p:nvSpPr>
              <p:spPr>
                <a:xfrm>
                  <a:off x="8160877" y="2332137"/>
                  <a:ext cx="368182" cy="36818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xmlns="" id="{7CD5F196-9926-420E-90FD-06F4A0BF8885}"/>
                    </a:ext>
                  </a:extLst>
                </p:cNvPr>
                <p:cNvSpPr/>
                <p:nvPr/>
              </p:nvSpPr>
              <p:spPr>
                <a:xfrm>
                  <a:off x="8207808" y="2379068"/>
                  <a:ext cx="274320" cy="27432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xmlns="" id="{C2366E07-BAF6-46E1-AF4B-6BA241CE1266}"/>
                    </a:ext>
                  </a:extLst>
                </p:cNvPr>
                <p:cNvSpPr/>
                <p:nvPr/>
              </p:nvSpPr>
              <p:spPr>
                <a:xfrm>
                  <a:off x="8253528" y="2424788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xmlns="" id="{D933F608-F26F-488B-BC51-4439A502B17D}"/>
                </a:ext>
              </a:extLst>
            </p:cNvPr>
            <p:cNvGrpSpPr/>
            <p:nvPr/>
          </p:nvGrpSpPr>
          <p:grpSpPr>
            <a:xfrm flipH="1">
              <a:off x="898378" y="3540367"/>
              <a:ext cx="2725552" cy="2568873"/>
              <a:chOff x="898378" y="3540367"/>
              <a:chExt cx="2725552" cy="2568873"/>
            </a:xfrm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xmlns="" id="{CCB2C17B-98CA-4554-8959-B900F1393699}"/>
                  </a:ext>
                </a:extLst>
              </p:cNvPr>
              <p:cNvSpPr/>
              <p:nvPr/>
            </p:nvSpPr>
            <p:spPr>
              <a:xfrm rot="19146890">
                <a:off x="898378" y="3540367"/>
                <a:ext cx="2647906" cy="2053702"/>
              </a:xfrm>
              <a:custGeom>
                <a:avLst/>
                <a:gdLst>
                  <a:gd name="connsiteX0" fmla="*/ 802501 w 2647906"/>
                  <a:gd name="connsiteY0" fmla="*/ 64780 h 2053702"/>
                  <a:gd name="connsiteX1" fmla="*/ 824412 w 2647906"/>
                  <a:gd name="connsiteY1" fmla="*/ 137612 h 2053702"/>
                  <a:gd name="connsiteX2" fmla="*/ 735907 w 2647906"/>
                  <a:gd name="connsiteY2" fmla="*/ 300638 h 2053702"/>
                  <a:gd name="connsiteX3" fmla="*/ 672970 w 2647906"/>
                  <a:gd name="connsiteY3" fmla="*/ 375812 h 2053702"/>
                  <a:gd name="connsiteX4" fmla="*/ 644123 w 2647906"/>
                  <a:gd name="connsiteY4" fmla="*/ 429134 h 2053702"/>
                  <a:gd name="connsiteX5" fmla="*/ 630356 w 2647906"/>
                  <a:gd name="connsiteY5" fmla="*/ 546704 h 2053702"/>
                  <a:gd name="connsiteX6" fmla="*/ 618992 w 2647906"/>
                  <a:gd name="connsiteY6" fmla="*/ 620349 h 2053702"/>
                  <a:gd name="connsiteX7" fmla="*/ 576379 w 2647906"/>
                  <a:gd name="connsiteY7" fmla="*/ 714318 h 2053702"/>
                  <a:gd name="connsiteX8" fmla="*/ 559114 w 2647906"/>
                  <a:gd name="connsiteY8" fmla="*/ 771355 h 2053702"/>
                  <a:gd name="connsiteX9" fmla="*/ 507760 w 2647906"/>
                  <a:gd name="connsiteY9" fmla="*/ 891329 h 2053702"/>
                  <a:gd name="connsiteX10" fmla="*/ 462960 w 2647906"/>
                  <a:gd name="connsiteY10" fmla="*/ 948802 h 2053702"/>
                  <a:gd name="connsiteX11" fmla="*/ 412480 w 2647906"/>
                  <a:gd name="connsiteY11" fmla="*/ 1078829 h 2053702"/>
                  <a:gd name="connsiteX12" fmla="*/ 403301 w 2647906"/>
                  <a:gd name="connsiteY12" fmla="*/ 1333200 h 2053702"/>
                  <a:gd name="connsiteX13" fmla="*/ 421058 w 2647906"/>
                  <a:gd name="connsiteY13" fmla="*/ 1503955 h 2053702"/>
                  <a:gd name="connsiteX14" fmla="*/ 425443 w 2647906"/>
                  <a:gd name="connsiteY14" fmla="*/ 1540797 h 2053702"/>
                  <a:gd name="connsiteX15" fmla="*/ 0 w 2647906"/>
                  <a:gd name="connsiteY15" fmla="*/ 1172459 h 2053702"/>
                  <a:gd name="connsiteX16" fmla="*/ 16659 w 2647906"/>
                  <a:gd name="connsiteY16" fmla="*/ 1116181 h 2053702"/>
                  <a:gd name="connsiteX17" fmla="*/ 118337 w 2647906"/>
                  <a:gd name="connsiteY17" fmla="*/ 780533 h 2053702"/>
                  <a:gd name="connsiteX18" fmla="*/ 209683 w 2647906"/>
                  <a:gd name="connsiteY18" fmla="*/ 463662 h 2053702"/>
                  <a:gd name="connsiteX19" fmla="*/ 259071 w 2647906"/>
                  <a:gd name="connsiteY19" fmla="*/ 293425 h 2053702"/>
                  <a:gd name="connsiteX20" fmla="*/ 276772 w 2647906"/>
                  <a:gd name="connsiteY20" fmla="*/ 205139 h 2053702"/>
                  <a:gd name="connsiteX21" fmla="*/ 329219 w 2647906"/>
                  <a:gd name="connsiteY21" fmla="*/ 137394 h 2053702"/>
                  <a:gd name="connsiteX22" fmla="*/ 512349 w 2647906"/>
                  <a:gd name="connsiteY22" fmla="*/ 41458 h 2053702"/>
                  <a:gd name="connsiteX23" fmla="*/ 578564 w 2647906"/>
                  <a:gd name="connsiteY23" fmla="*/ 3434 h 2053702"/>
                  <a:gd name="connsiteX24" fmla="*/ 598232 w 2647906"/>
                  <a:gd name="connsiteY24" fmla="*/ 2123 h 2053702"/>
                  <a:gd name="connsiteX25" fmla="*/ 603914 w 2647906"/>
                  <a:gd name="connsiteY25" fmla="*/ 16546 h 2053702"/>
                  <a:gd name="connsiteX26" fmla="*/ 614402 w 2647906"/>
                  <a:gd name="connsiteY26" fmla="*/ 153128 h 2053702"/>
                  <a:gd name="connsiteX27" fmla="*/ 624237 w 2647906"/>
                  <a:gd name="connsiteY27" fmla="*/ 147446 h 2053702"/>
                  <a:gd name="connsiteX28" fmla="*/ 710120 w 2647906"/>
                  <a:gd name="connsiteY28" fmla="*/ 63749 h 2053702"/>
                  <a:gd name="connsiteX29" fmla="*/ 779832 w 2647906"/>
                  <a:gd name="connsiteY29" fmla="*/ 50418 h 2053702"/>
                  <a:gd name="connsiteX30" fmla="*/ 802501 w 2647906"/>
                  <a:gd name="connsiteY30" fmla="*/ 64780 h 2053702"/>
                  <a:gd name="connsiteX31" fmla="*/ 2419034 w 2647906"/>
                  <a:gd name="connsiteY31" fmla="*/ 721093 h 2053702"/>
                  <a:gd name="connsiteX32" fmla="*/ 2504043 w 2647906"/>
                  <a:gd name="connsiteY32" fmla="*/ 904441 h 2053702"/>
                  <a:gd name="connsiteX33" fmla="*/ 2545782 w 2647906"/>
                  <a:gd name="connsiteY33" fmla="*/ 1068995 h 2053702"/>
                  <a:gd name="connsiteX34" fmla="*/ 2540975 w 2647906"/>
                  <a:gd name="connsiteY34" fmla="*/ 1200552 h 2053702"/>
                  <a:gd name="connsiteX35" fmla="*/ 2527207 w 2647906"/>
                  <a:gd name="connsiteY35" fmla="*/ 1309818 h 2053702"/>
                  <a:gd name="connsiteX36" fmla="*/ 2533108 w 2647906"/>
                  <a:gd name="connsiteY36" fmla="*/ 1417991 h 2053702"/>
                  <a:gd name="connsiteX37" fmla="*/ 2647906 w 2647906"/>
                  <a:gd name="connsiteY37" fmla="*/ 1623311 h 2053702"/>
                  <a:gd name="connsiteX38" fmla="*/ 2238821 w 2647906"/>
                  <a:gd name="connsiteY38" fmla="*/ 2053445 h 2053702"/>
                  <a:gd name="connsiteX39" fmla="*/ 2107487 w 2647906"/>
                  <a:gd name="connsiteY39" fmla="*/ 1625728 h 2053702"/>
                  <a:gd name="connsiteX40" fmla="*/ 1832058 w 2647906"/>
                  <a:gd name="connsiteY40" fmla="*/ 1241636 h 2053702"/>
                  <a:gd name="connsiteX41" fmla="*/ 1746394 w 2647906"/>
                  <a:gd name="connsiteY41" fmla="*/ 1095656 h 2053702"/>
                  <a:gd name="connsiteX42" fmla="*/ 1701159 w 2647906"/>
                  <a:gd name="connsiteY42" fmla="*/ 1015237 h 2053702"/>
                  <a:gd name="connsiteX43" fmla="*/ 1666849 w 2647906"/>
                  <a:gd name="connsiteY43" fmla="*/ 935910 h 2053702"/>
                  <a:gd name="connsiteX44" fmla="*/ 1618990 w 2647906"/>
                  <a:gd name="connsiteY44" fmla="*/ 854398 h 2053702"/>
                  <a:gd name="connsiteX45" fmla="*/ 1588178 w 2647906"/>
                  <a:gd name="connsiteY45" fmla="*/ 825770 h 2053702"/>
                  <a:gd name="connsiteX46" fmla="*/ 1612435 w 2647906"/>
                  <a:gd name="connsiteY46" fmla="*/ 764145 h 2053702"/>
                  <a:gd name="connsiteX47" fmla="*/ 1642592 w 2647906"/>
                  <a:gd name="connsiteY47" fmla="*/ 763488 h 2053702"/>
                  <a:gd name="connsiteX48" fmla="*/ 1691106 w 2647906"/>
                  <a:gd name="connsiteY48" fmla="*/ 775726 h 2053702"/>
                  <a:gd name="connsiteX49" fmla="*/ 1749017 w 2647906"/>
                  <a:gd name="connsiteY49" fmla="*/ 812658 h 2053702"/>
                  <a:gd name="connsiteX50" fmla="*/ 1751420 w 2647906"/>
                  <a:gd name="connsiteY50" fmla="*/ 814843 h 2053702"/>
                  <a:gd name="connsiteX51" fmla="*/ 1755354 w 2647906"/>
                  <a:gd name="connsiteY51" fmla="*/ 815280 h 2053702"/>
                  <a:gd name="connsiteX52" fmla="*/ 1638003 w 2647906"/>
                  <a:gd name="connsiteY52" fmla="*/ 354397 h 2053702"/>
                  <a:gd name="connsiteX53" fmla="*/ 1635598 w 2647906"/>
                  <a:gd name="connsiteY53" fmla="*/ 303261 h 2053702"/>
                  <a:gd name="connsiteX54" fmla="*/ 1657234 w 2647906"/>
                  <a:gd name="connsiteY54" fmla="*/ 263925 h 2053702"/>
                  <a:gd name="connsiteX55" fmla="*/ 1707714 w 2647906"/>
                  <a:gd name="connsiteY55" fmla="*/ 258243 h 2053702"/>
                  <a:gd name="connsiteX56" fmla="*/ 1784419 w 2647906"/>
                  <a:gd name="connsiteY56" fmla="*/ 306538 h 2053702"/>
                  <a:gd name="connsiteX57" fmla="*/ 1823973 w 2647906"/>
                  <a:gd name="connsiteY57" fmla="*/ 408592 h 2053702"/>
                  <a:gd name="connsiteX58" fmla="*/ 1907234 w 2647906"/>
                  <a:gd name="connsiteY58" fmla="*/ 690280 h 2053702"/>
                  <a:gd name="connsiteX59" fmla="*/ 1926465 w 2647906"/>
                  <a:gd name="connsiteY59" fmla="*/ 698148 h 2053702"/>
                  <a:gd name="connsiteX60" fmla="*/ 2046438 w 2647906"/>
                  <a:gd name="connsiteY60" fmla="*/ 694651 h 2053702"/>
                  <a:gd name="connsiteX61" fmla="*/ 2065013 w 2647906"/>
                  <a:gd name="connsiteY61" fmla="*/ 706014 h 2053702"/>
                  <a:gd name="connsiteX62" fmla="*/ 2076595 w 2647906"/>
                  <a:gd name="connsiteY62" fmla="*/ 703392 h 2053702"/>
                  <a:gd name="connsiteX63" fmla="*/ 2142155 w 2647906"/>
                  <a:gd name="connsiteY63" fmla="*/ 667553 h 2053702"/>
                  <a:gd name="connsiteX64" fmla="*/ 2230442 w 2647906"/>
                  <a:gd name="connsiteY64" fmla="*/ 696399 h 2053702"/>
                  <a:gd name="connsiteX65" fmla="*/ 2279612 w 2647906"/>
                  <a:gd name="connsiteY65" fmla="*/ 706670 h 2053702"/>
                  <a:gd name="connsiteX66" fmla="*/ 2328562 w 2647906"/>
                  <a:gd name="connsiteY66" fmla="*/ 691592 h 2053702"/>
                  <a:gd name="connsiteX67" fmla="*/ 2419034 w 2647906"/>
                  <a:gd name="connsiteY67" fmla="*/ 721093 h 2053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647906" h="2053702">
                    <a:moveTo>
                      <a:pt x="802501" y="64780"/>
                    </a:moveTo>
                    <a:cubicBezTo>
                      <a:pt x="822159" y="83035"/>
                      <a:pt x="831951" y="111553"/>
                      <a:pt x="824412" y="137612"/>
                    </a:cubicBezTo>
                    <a:cubicBezTo>
                      <a:pt x="813704" y="174981"/>
                      <a:pt x="750767" y="282281"/>
                      <a:pt x="735907" y="300638"/>
                    </a:cubicBezTo>
                    <a:cubicBezTo>
                      <a:pt x="715146" y="325768"/>
                      <a:pt x="691108" y="348277"/>
                      <a:pt x="672970" y="375812"/>
                    </a:cubicBezTo>
                    <a:cubicBezTo>
                      <a:pt x="665758" y="386739"/>
                      <a:pt x="658546" y="395480"/>
                      <a:pt x="644123" y="429134"/>
                    </a:cubicBezTo>
                    <a:cubicBezTo>
                      <a:pt x="629045" y="467158"/>
                      <a:pt x="625330" y="506275"/>
                      <a:pt x="630356" y="546704"/>
                    </a:cubicBezTo>
                    <a:cubicBezTo>
                      <a:pt x="633634" y="572054"/>
                      <a:pt x="626641" y="596310"/>
                      <a:pt x="618992" y="620349"/>
                    </a:cubicBezTo>
                    <a:cubicBezTo>
                      <a:pt x="608285" y="653348"/>
                      <a:pt x="595391" y="685035"/>
                      <a:pt x="576379" y="714318"/>
                    </a:cubicBezTo>
                    <a:cubicBezTo>
                      <a:pt x="565452" y="731363"/>
                      <a:pt x="563704" y="752124"/>
                      <a:pt x="559114" y="771355"/>
                    </a:cubicBezTo>
                    <a:cubicBezTo>
                      <a:pt x="548625" y="814187"/>
                      <a:pt x="536387" y="856145"/>
                      <a:pt x="507760" y="891329"/>
                    </a:cubicBezTo>
                    <a:cubicBezTo>
                      <a:pt x="492462" y="910122"/>
                      <a:pt x="476947" y="929135"/>
                      <a:pt x="462960" y="948802"/>
                    </a:cubicBezTo>
                    <a:cubicBezTo>
                      <a:pt x="435426" y="987919"/>
                      <a:pt x="422751" y="1032937"/>
                      <a:pt x="412480" y="1078829"/>
                    </a:cubicBezTo>
                    <a:cubicBezTo>
                      <a:pt x="404395" y="1115761"/>
                      <a:pt x="399150" y="1285779"/>
                      <a:pt x="403301" y="1333200"/>
                    </a:cubicBezTo>
                    <a:cubicBezTo>
                      <a:pt x="407890" y="1384883"/>
                      <a:pt x="414447" y="1446399"/>
                      <a:pt x="421058" y="1503955"/>
                    </a:cubicBezTo>
                    <a:lnTo>
                      <a:pt x="425443" y="1540797"/>
                    </a:lnTo>
                    <a:lnTo>
                      <a:pt x="0" y="1172459"/>
                    </a:lnTo>
                    <a:lnTo>
                      <a:pt x="16659" y="1116181"/>
                    </a:lnTo>
                    <a:cubicBezTo>
                      <a:pt x="58412" y="975757"/>
                      <a:pt x="97686" y="845601"/>
                      <a:pt x="118337" y="780533"/>
                    </a:cubicBezTo>
                    <a:cubicBezTo>
                      <a:pt x="151553" y="675857"/>
                      <a:pt x="183240" y="570524"/>
                      <a:pt x="209683" y="463662"/>
                    </a:cubicBezTo>
                    <a:cubicBezTo>
                      <a:pt x="223888" y="406188"/>
                      <a:pt x="240714" y="349588"/>
                      <a:pt x="259071" y="293425"/>
                    </a:cubicBezTo>
                    <a:cubicBezTo>
                      <a:pt x="268467" y="264798"/>
                      <a:pt x="273276" y="234859"/>
                      <a:pt x="276772" y="205139"/>
                    </a:cubicBezTo>
                    <a:cubicBezTo>
                      <a:pt x="280924" y="171922"/>
                      <a:pt x="298407" y="147883"/>
                      <a:pt x="329219" y="137394"/>
                    </a:cubicBezTo>
                    <a:cubicBezTo>
                      <a:pt x="395216" y="114667"/>
                      <a:pt x="452472" y="75550"/>
                      <a:pt x="512349" y="41458"/>
                    </a:cubicBezTo>
                    <a:cubicBezTo>
                      <a:pt x="534421" y="28784"/>
                      <a:pt x="556492" y="16109"/>
                      <a:pt x="578564" y="3434"/>
                    </a:cubicBezTo>
                    <a:cubicBezTo>
                      <a:pt x="584901" y="-282"/>
                      <a:pt x="591457" y="-1374"/>
                      <a:pt x="598232" y="2123"/>
                    </a:cubicBezTo>
                    <a:cubicBezTo>
                      <a:pt x="603477" y="5620"/>
                      <a:pt x="603258" y="11082"/>
                      <a:pt x="603914" y="16546"/>
                    </a:cubicBezTo>
                    <a:cubicBezTo>
                      <a:pt x="605880" y="34466"/>
                      <a:pt x="609159" y="149195"/>
                      <a:pt x="614402" y="153128"/>
                    </a:cubicBezTo>
                    <a:cubicBezTo>
                      <a:pt x="618774" y="152910"/>
                      <a:pt x="621177" y="149413"/>
                      <a:pt x="624237" y="147446"/>
                    </a:cubicBezTo>
                    <a:cubicBezTo>
                      <a:pt x="646309" y="129745"/>
                      <a:pt x="701160" y="71616"/>
                      <a:pt x="710120" y="63749"/>
                    </a:cubicBezTo>
                    <a:cubicBezTo>
                      <a:pt x="730881" y="45829"/>
                      <a:pt x="753827" y="40147"/>
                      <a:pt x="779832" y="50418"/>
                    </a:cubicBezTo>
                    <a:cubicBezTo>
                      <a:pt x="788300" y="53751"/>
                      <a:pt x="795948" y="58695"/>
                      <a:pt x="802501" y="64780"/>
                    </a:cubicBezTo>
                    <a:close/>
                    <a:moveTo>
                      <a:pt x="2419034" y="721093"/>
                    </a:moveTo>
                    <a:cubicBezTo>
                      <a:pt x="2425371" y="728523"/>
                      <a:pt x="2486342" y="856583"/>
                      <a:pt x="2504043" y="904441"/>
                    </a:cubicBezTo>
                    <a:cubicBezTo>
                      <a:pt x="2523711" y="957763"/>
                      <a:pt x="2539227" y="1012396"/>
                      <a:pt x="2545782" y="1068995"/>
                    </a:cubicBezTo>
                    <a:cubicBezTo>
                      <a:pt x="2550809" y="1113139"/>
                      <a:pt x="2547749" y="1156846"/>
                      <a:pt x="2540975" y="1200552"/>
                    </a:cubicBezTo>
                    <a:cubicBezTo>
                      <a:pt x="2535512" y="1236828"/>
                      <a:pt x="2528737" y="1273104"/>
                      <a:pt x="2527207" y="1309818"/>
                    </a:cubicBezTo>
                    <a:cubicBezTo>
                      <a:pt x="2525678" y="1346531"/>
                      <a:pt x="2522181" y="1383026"/>
                      <a:pt x="2533108" y="1417991"/>
                    </a:cubicBezTo>
                    <a:cubicBezTo>
                      <a:pt x="2547750" y="1465631"/>
                      <a:pt x="2626271" y="1578730"/>
                      <a:pt x="2647906" y="1623311"/>
                    </a:cubicBezTo>
                    <a:cubicBezTo>
                      <a:pt x="2530422" y="1724748"/>
                      <a:pt x="2319956" y="2043116"/>
                      <a:pt x="2238821" y="2053445"/>
                    </a:cubicBezTo>
                    <a:cubicBezTo>
                      <a:pt x="2157686" y="2063775"/>
                      <a:pt x="2175281" y="1761030"/>
                      <a:pt x="2107487" y="1625728"/>
                    </a:cubicBezTo>
                    <a:cubicBezTo>
                      <a:pt x="2039693" y="1490426"/>
                      <a:pt x="1892241" y="1329981"/>
                      <a:pt x="1832058" y="1241636"/>
                    </a:cubicBezTo>
                    <a:cubicBezTo>
                      <a:pt x="1771877" y="1153291"/>
                      <a:pt x="1768248" y="1148541"/>
                      <a:pt x="1746394" y="1095656"/>
                    </a:cubicBezTo>
                    <a:cubicBezTo>
                      <a:pt x="1734812" y="1067248"/>
                      <a:pt x="1721044" y="1039494"/>
                      <a:pt x="1701159" y="1015237"/>
                    </a:cubicBezTo>
                    <a:cubicBezTo>
                      <a:pt x="1682365" y="992291"/>
                      <a:pt x="1674716" y="964100"/>
                      <a:pt x="1666849" y="935910"/>
                    </a:cubicBezTo>
                    <a:cubicBezTo>
                      <a:pt x="1658108" y="904878"/>
                      <a:pt x="1643904" y="876251"/>
                      <a:pt x="1618990" y="854398"/>
                    </a:cubicBezTo>
                    <a:cubicBezTo>
                      <a:pt x="1611342" y="850027"/>
                      <a:pt x="1591237" y="830578"/>
                      <a:pt x="1588178" y="825770"/>
                    </a:cubicBezTo>
                    <a:cubicBezTo>
                      <a:pt x="1570913" y="800202"/>
                      <a:pt x="1582277" y="771355"/>
                      <a:pt x="1612435" y="764145"/>
                    </a:cubicBezTo>
                    <a:cubicBezTo>
                      <a:pt x="1622487" y="761740"/>
                      <a:pt x="1632321" y="761303"/>
                      <a:pt x="1642592" y="763488"/>
                    </a:cubicBezTo>
                    <a:cubicBezTo>
                      <a:pt x="1658982" y="766985"/>
                      <a:pt x="1675153" y="770481"/>
                      <a:pt x="1691106" y="775726"/>
                    </a:cubicBezTo>
                    <a:cubicBezTo>
                      <a:pt x="1713614" y="783156"/>
                      <a:pt x="1733719" y="793864"/>
                      <a:pt x="1749017" y="812658"/>
                    </a:cubicBezTo>
                    <a:cubicBezTo>
                      <a:pt x="1749672" y="813532"/>
                      <a:pt x="1750546" y="814188"/>
                      <a:pt x="1751420" y="814843"/>
                    </a:cubicBezTo>
                    <a:cubicBezTo>
                      <a:pt x="1752076" y="815281"/>
                      <a:pt x="1752732" y="815499"/>
                      <a:pt x="1755354" y="815280"/>
                    </a:cubicBezTo>
                    <a:cubicBezTo>
                      <a:pt x="1742242" y="765455"/>
                      <a:pt x="1644559" y="387177"/>
                      <a:pt x="1638003" y="354397"/>
                    </a:cubicBezTo>
                    <a:cubicBezTo>
                      <a:pt x="1637129" y="346749"/>
                      <a:pt x="1635162" y="310909"/>
                      <a:pt x="1635598" y="303261"/>
                    </a:cubicBezTo>
                    <a:cubicBezTo>
                      <a:pt x="1636691" y="286652"/>
                      <a:pt x="1642810" y="273103"/>
                      <a:pt x="1657234" y="263925"/>
                    </a:cubicBezTo>
                    <a:cubicBezTo>
                      <a:pt x="1673186" y="255184"/>
                      <a:pt x="1690451" y="255839"/>
                      <a:pt x="1707714" y="258243"/>
                    </a:cubicBezTo>
                    <a:cubicBezTo>
                      <a:pt x="1739401" y="264580"/>
                      <a:pt x="1764314" y="281845"/>
                      <a:pt x="1784419" y="306538"/>
                    </a:cubicBezTo>
                    <a:cubicBezTo>
                      <a:pt x="1802339" y="328610"/>
                      <a:pt x="1813921" y="382369"/>
                      <a:pt x="1823973" y="408592"/>
                    </a:cubicBezTo>
                    <a:cubicBezTo>
                      <a:pt x="1827469" y="417771"/>
                      <a:pt x="1906797" y="688095"/>
                      <a:pt x="1907234" y="690280"/>
                    </a:cubicBezTo>
                    <a:cubicBezTo>
                      <a:pt x="1911386" y="705140"/>
                      <a:pt x="1912915" y="704266"/>
                      <a:pt x="1926465" y="698148"/>
                    </a:cubicBezTo>
                    <a:cubicBezTo>
                      <a:pt x="1965581" y="680010"/>
                      <a:pt x="2005791" y="670613"/>
                      <a:pt x="2046438" y="694651"/>
                    </a:cubicBezTo>
                    <a:cubicBezTo>
                      <a:pt x="2052776" y="698366"/>
                      <a:pt x="2059113" y="702081"/>
                      <a:pt x="2065013" y="706014"/>
                    </a:cubicBezTo>
                    <a:cubicBezTo>
                      <a:pt x="2069820" y="709293"/>
                      <a:pt x="2073536" y="709074"/>
                      <a:pt x="2076595" y="703392"/>
                    </a:cubicBezTo>
                    <a:cubicBezTo>
                      <a:pt x="2090581" y="677168"/>
                      <a:pt x="2114401" y="669082"/>
                      <a:pt x="2142155" y="667553"/>
                    </a:cubicBezTo>
                    <a:cubicBezTo>
                      <a:pt x="2175371" y="665804"/>
                      <a:pt x="2204873" y="675420"/>
                      <a:pt x="2230442" y="696399"/>
                    </a:cubicBezTo>
                    <a:cubicBezTo>
                      <a:pt x="2245302" y="708637"/>
                      <a:pt x="2261255" y="711259"/>
                      <a:pt x="2279612" y="706670"/>
                    </a:cubicBezTo>
                    <a:cubicBezTo>
                      <a:pt x="2296220" y="702518"/>
                      <a:pt x="2312391" y="696399"/>
                      <a:pt x="2328562" y="691592"/>
                    </a:cubicBezTo>
                    <a:cubicBezTo>
                      <a:pt x="2365712" y="680446"/>
                      <a:pt x="2394996" y="692903"/>
                      <a:pt x="2419034" y="721093"/>
                    </a:cubicBezTo>
                    <a:close/>
                  </a:path>
                </a:pathLst>
              </a:custGeom>
              <a:solidFill>
                <a:srgbClr val="FCD9C1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xmlns="" id="{C212F0FB-DFBC-4FDA-9E14-951265627556}"/>
                  </a:ext>
                </a:extLst>
              </p:cNvPr>
              <p:cNvSpPr/>
              <p:nvPr/>
            </p:nvSpPr>
            <p:spPr>
              <a:xfrm rot="18494506">
                <a:off x="1277685" y="5118874"/>
                <a:ext cx="859228" cy="1121504"/>
              </a:xfrm>
              <a:custGeom>
                <a:avLst/>
                <a:gdLst>
                  <a:gd name="connsiteX0" fmla="*/ 627099 w 627402"/>
                  <a:gd name="connsiteY0" fmla="*/ 265576 h 671928"/>
                  <a:gd name="connsiteX1" fmla="*/ 622871 w 627402"/>
                  <a:gd name="connsiteY1" fmla="*/ 282230 h 671928"/>
                  <a:gd name="connsiteX2" fmla="*/ 438705 w 627402"/>
                  <a:gd name="connsiteY2" fmla="*/ 670937 h 671928"/>
                  <a:gd name="connsiteX3" fmla="*/ 438236 w 627402"/>
                  <a:gd name="connsiteY3" fmla="*/ 671928 h 671928"/>
                  <a:gd name="connsiteX4" fmla="*/ 0 w 627402"/>
                  <a:gd name="connsiteY4" fmla="*/ 115864 h 671928"/>
                  <a:gd name="connsiteX5" fmla="*/ 52443 w 627402"/>
                  <a:gd name="connsiteY5" fmla="*/ 14129 h 671928"/>
                  <a:gd name="connsiteX6" fmla="*/ 94818 w 627402"/>
                  <a:gd name="connsiteY6" fmla="*/ 9241 h 671928"/>
                  <a:gd name="connsiteX7" fmla="*/ 350695 w 627402"/>
                  <a:gd name="connsiteY7" fmla="*/ 128216 h 671928"/>
                  <a:gd name="connsiteX8" fmla="*/ 556865 w 627402"/>
                  <a:gd name="connsiteY8" fmla="*/ 223558 h 671928"/>
                  <a:gd name="connsiteX9" fmla="*/ 577237 w 627402"/>
                  <a:gd name="connsiteY9" fmla="*/ 239449 h 671928"/>
                  <a:gd name="connsiteX10" fmla="*/ 613907 w 627402"/>
                  <a:gd name="connsiteY10" fmla="*/ 255339 h 671928"/>
                  <a:gd name="connsiteX11" fmla="*/ 627099 w 627402"/>
                  <a:gd name="connsiteY11" fmla="*/ 265576 h 671928"/>
                  <a:gd name="connsiteX0" fmla="*/ 627099 w 627402"/>
                  <a:gd name="connsiteY0" fmla="*/ 265576 h 1121504"/>
                  <a:gd name="connsiteX1" fmla="*/ 622871 w 627402"/>
                  <a:gd name="connsiteY1" fmla="*/ 282230 h 1121504"/>
                  <a:gd name="connsiteX2" fmla="*/ 438705 w 627402"/>
                  <a:gd name="connsiteY2" fmla="*/ 670937 h 1121504"/>
                  <a:gd name="connsiteX3" fmla="*/ 235877 w 627402"/>
                  <a:gd name="connsiteY3" fmla="*/ 1121504 h 1121504"/>
                  <a:gd name="connsiteX4" fmla="*/ 0 w 627402"/>
                  <a:gd name="connsiteY4" fmla="*/ 115864 h 1121504"/>
                  <a:gd name="connsiteX5" fmla="*/ 52443 w 627402"/>
                  <a:gd name="connsiteY5" fmla="*/ 14129 h 1121504"/>
                  <a:gd name="connsiteX6" fmla="*/ 94818 w 627402"/>
                  <a:gd name="connsiteY6" fmla="*/ 9241 h 1121504"/>
                  <a:gd name="connsiteX7" fmla="*/ 350695 w 627402"/>
                  <a:gd name="connsiteY7" fmla="*/ 128216 h 1121504"/>
                  <a:gd name="connsiteX8" fmla="*/ 556865 w 627402"/>
                  <a:gd name="connsiteY8" fmla="*/ 223558 h 1121504"/>
                  <a:gd name="connsiteX9" fmla="*/ 577237 w 627402"/>
                  <a:gd name="connsiteY9" fmla="*/ 239449 h 1121504"/>
                  <a:gd name="connsiteX10" fmla="*/ 613907 w 627402"/>
                  <a:gd name="connsiteY10" fmla="*/ 255339 h 1121504"/>
                  <a:gd name="connsiteX11" fmla="*/ 627099 w 627402"/>
                  <a:gd name="connsiteY11" fmla="*/ 265576 h 1121504"/>
                  <a:gd name="connsiteX0" fmla="*/ 858926 w 859229"/>
                  <a:gd name="connsiteY0" fmla="*/ 265576 h 1121504"/>
                  <a:gd name="connsiteX1" fmla="*/ 854698 w 859229"/>
                  <a:gd name="connsiteY1" fmla="*/ 282230 h 1121504"/>
                  <a:gd name="connsiteX2" fmla="*/ 670532 w 859229"/>
                  <a:gd name="connsiteY2" fmla="*/ 670937 h 1121504"/>
                  <a:gd name="connsiteX3" fmla="*/ 467704 w 859229"/>
                  <a:gd name="connsiteY3" fmla="*/ 1121504 h 1121504"/>
                  <a:gd name="connsiteX4" fmla="*/ 0 w 859229"/>
                  <a:gd name="connsiteY4" fmla="*/ 518100 h 1121504"/>
                  <a:gd name="connsiteX5" fmla="*/ 284270 w 859229"/>
                  <a:gd name="connsiteY5" fmla="*/ 14129 h 1121504"/>
                  <a:gd name="connsiteX6" fmla="*/ 326645 w 859229"/>
                  <a:gd name="connsiteY6" fmla="*/ 9241 h 1121504"/>
                  <a:gd name="connsiteX7" fmla="*/ 582522 w 859229"/>
                  <a:gd name="connsiteY7" fmla="*/ 128216 h 1121504"/>
                  <a:gd name="connsiteX8" fmla="*/ 788692 w 859229"/>
                  <a:gd name="connsiteY8" fmla="*/ 223558 h 1121504"/>
                  <a:gd name="connsiteX9" fmla="*/ 809064 w 859229"/>
                  <a:gd name="connsiteY9" fmla="*/ 239449 h 1121504"/>
                  <a:gd name="connsiteX10" fmla="*/ 845734 w 859229"/>
                  <a:gd name="connsiteY10" fmla="*/ 255339 h 1121504"/>
                  <a:gd name="connsiteX11" fmla="*/ 858926 w 859229"/>
                  <a:gd name="connsiteY11" fmla="*/ 265576 h 1121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59229" h="1121504">
                    <a:moveTo>
                      <a:pt x="858926" y="265576"/>
                    </a:moveTo>
                    <a:cubicBezTo>
                      <a:pt x="859995" y="269906"/>
                      <a:pt x="858161" y="275304"/>
                      <a:pt x="854698" y="282230"/>
                    </a:cubicBezTo>
                    <a:cubicBezTo>
                      <a:pt x="792765" y="411799"/>
                      <a:pt x="731649" y="541369"/>
                      <a:pt x="670532" y="670937"/>
                    </a:cubicBezTo>
                    <a:lnTo>
                      <a:pt x="467704" y="1121504"/>
                    </a:lnTo>
                    <a:lnTo>
                      <a:pt x="0" y="518100"/>
                    </a:lnTo>
                    <a:lnTo>
                      <a:pt x="284270" y="14129"/>
                    </a:lnTo>
                    <a:cubicBezTo>
                      <a:pt x="298124" y="-3798"/>
                      <a:pt x="298938" y="-3798"/>
                      <a:pt x="326645" y="9241"/>
                    </a:cubicBezTo>
                    <a:lnTo>
                      <a:pt x="582522" y="128216"/>
                    </a:lnTo>
                    <a:lnTo>
                      <a:pt x="788692" y="223558"/>
                    </a:lnTo>
                    <a:cubicBezTo>
                      <a:pt x="797249" y="227225"/>
                      <a:pt x="806212" y="229670"/>
                      <a:pt x="809064" y="239449"/>
                    </a:cubicBezTo>
                    <a:cubicBezTo>
                      <a:pt x="821288" y="244745"/>
                      <a:pt x="833103" y="251265"/>
                      <a:pt x="845734" y="255339"/>
                    </a:cubicBezTo>
                    <a:cubicBezTo>
                      <a:pt x="853883" y="257988"/>
                      <a:pt x="857856" y="261247"/>
                      <a:pt x="858926" y="265576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425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xmlns="" id="{AE52DB6F-30FF-46AF-AE71-09EE6AAFB333}"/>
                  </a:ext>
                </a:extLst>
              </p:cNvPr>
              <p:cNvSpPr/>
              <p:nvPr/>
            </p:nvSpPr>
            <p:spPr>
              <a:xfrm rot="16200000">
                <a:off x="3032248" y="4203473"/>
                <a:ext cx="777883" cy="405480"/>
              </a:xfrm>
              <a:custGeom>
                <a:avLst/>
                <a:gdLst>
                  <a:gd name="connsiteX0" fmla="*/ 777580 w 777883"/>
                  <a:gd name="connsiteY0" fmla="*/ 265577 h 405480"/>
                  <a:gd name="connsiteX1" fmla="*/ 773352 w 777883"/>
                  <a:gd name="connsiteY1" fmla="*/ 282231 h 405480"/>
                  <a:gd name="connsiteX2" fmla="*/ 714957 w 777883"/>
                  <a:gd name="connsiteY2" fmla="*/ 405480 h 405480"/>
                  <a:gd name="connsiteX3" fmla="*/ 0 w 777883"/>
                  <a:gd name="connsiteY3" fmla="*/ 405480 h 405480"/>
                  <a:gd name="connsiteX4" fmla="*/ 128362 w 777883"/>
                  <a:gd name="connsiteY4" fmla="*/ 158774 h 405480"/>
                  <a:gd name="connsiteX5" fmla="*/ 202924 w 777883"/>
                  <a:gd name="connsiteY5" fmla="*/ 14130 h 405480"/>
                  <a:gd name="connsiteX6" fmla="*/ 245299 w 777883"/>
                  <a:gd name="connsiteY6" fmla="*/ 9241 h 405480"/>
                  <a:gd name="connsiteX7" fmla="*/ 501176 w 777883"/>
                  <a:gd name="connsiteY7" fmla="*/ 128216 h 405480"/>
                  <a:gd name="connsiteX8" fmla="*/ 707346 w 777883"/>
                  <a:gd name="connsiteY8" fmla="*/ 223558 h 405480"/>
                  <a:gd name="connsiteX9" fmla="*/ 727718 w 777883"/>
                  <a:gd name="connsiteY9" fmla="*/ 239449 h 405480"/>
                  <a:gd name="connsiteX10" fmla="*/ 764388 w 777883"/>
                  <a:gd name="connsiteY10" fmla="*/ 255339 h 405480"/>
                  <a:gd name="connsiteX11" fmla="*/ 777580 w 777883"/>
                  <a:gd name="connsiteY11" fmla="*/ 265577 h 405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7883" h="405480">
                    <a:moveTo>
                      <a:pt x="777580" y="265577"/>
                    </a:moveTo>
                    <a:cubicBezTo>
                      <a:pt x="778649" y="269906"/>
                      <a:pt x="776815" y="275305"/>
                      <a:pt x="773352" y="282231"/>
                    </a:cubicBezTo>
                    <a:lnTo>
                      <a:pt x="714957" y="405480"/>
                    </a:lnTo>
                    <a:lnTo>
                      <a:pt x="0" y="405480"/>
                    </a:lnTo>
                    <a:lnTo>
                      <a:pt x="128362" y="158774"/>
                    </a:lnTo>
                    <a:cubicBezTo>
                      <a:pt x="153623" y="110695"/>
                      <a:pt x="178885" y="62617"/>
                      <a:pt x="202924" y="14130"/>
                    </a:cubicBezTo>
                    <a:cubicBezTo>
                      <a:pt x="216778" y="-3799"/>
                      <a:pt x="217592" y="-3799"/>
                      <a:pt x="245299" y="9241"/>
                    </a:cubicBezTo>
                    <a:cubicBezTo>
                      <a:pt x="330863" y="48356"/>
                      <a:pt x="415612" y="89101"/>
                      <a:pt x="501176" y="128216"/>
                    </a:cubicBezTo>
                    <a:cubicBezTo>
                      <a:pt x="570035" y="159589"/>
                      <a:pt x="638487" y="192593"/>
                      <a:pt x="707346" y="223558"/>
                    </a:cubicBezTo>
                    <a:cubicBezTo>
                      <a:pt x="715902" y="227226"/>
                      <a:pt x="724866" y="229670"/>
                      <a:pt x="727718" y="239449"/>
                    </a:cubicBezTo>
                    <a:cubicBezTo>
                      <a:pt x="739942" y="244746"/>
                      <a:pt x="751757" y="251265"/>
                      <a:pt x="764388" y="255339"/>
                    </a:cubicBezTo>
                    <a:cubicBezTo>
                      <a:pt x="772537" y="257988"/>
                      <a:pt x="776510" y="261248"/>
                      <a:pt x="777580" y="265577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425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xmlns="" id="{1714246B-74C3-4F67-A514-008312E59C7F}"/>
              </a:ext>
            </a:extLst>
          </p:cNvPr>
          <p:cNvGrpSpPr/>
          <p:nvPr/>
        </p:nvGrpSpPr>
        <p:grpSpPr>
          <a:xfrm rot="7200000">
            <a:off x="4596441" y="5257607"/>
            <a:ext cx="303895" cy="1494472"/>
            <a:chOff x="9909547" y="3622831"/>
            <a:chExt cx="303895" cy="1494472"/>
          </a:xfrm>
        </p:grpSpPr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xmlns="" id="{F14465EA-6239-48D0-9228-BEF6EFADCA9F}"/>
                </a:ext>
              </a:extLst>
            </p:cNvPr>
            <p:cNvSpPr/>
            <p:nvPr/>
          </p:nvSpPr>
          <p:spPr>
            <a:xfrm>
              <a:off x="9909547" y="3622831"/>
              <a:ext cx="303895" cy="1494472"/>
            </a:xfrm>
            <a:custGeom>
              <a:avLst/>
              <a:gdLst>
                <a:gd name="connsiteX0" fmla="*/ 251008 w 303895"/>
                <a:gd name="connsiteY0" fmla="*/ 64770 h 1494472"/>
                <a:gd name="connsiteX1" fmla="*/ 152900 w 303895"/>
                <a:gd name="connsiteY1" fmla="*/ 0 h 1494472"/>
                <a:gd name="connsiteX2" fmla="*/ 151948 w 303895"/>
                <a:gd name="connsiteY2" fmla="*/ 0 h 1494472"/>
                <a:gd name="connsiteX3" fmla="*/ 150995 w 303895"/>
                <a:gd name="connsiteY3" fmla="*/ 0 h 1494472"/>
                <a:gd name="connsiteX4" fmla="*/ 52888 w 303895"/>
                <a:gd name="connsiteY4" fmla="*/ 64770 h 1494472"/>
                <a:gd name="connsiteX5" fmla="*/ 8120 w 303895"/>
                <a:gd name="connsiteY5" fmla="*/ 495300 h 1494472"/>
                <a:gd name="connsiteX6" fmla="*/ 30980 w 303895"/>
                <a:gd name="connsiteY6" fmla="*/ 645795 h 1494472"/>
                <a:gd name="connsiteX7" fmla="*/ 92893 w 303895"/>
                <a:gd name="connsiteY7" fmla="*/ 1082040 h 1494472"/>
                <a:gd name="connsiteX8" fmla="*/ 110990 w 303895"/>
                <a:gd name="connsiteY8" fmla="*/ 1440180 h 1494472"/>
                <a:gd name="connsiteX9" fmla="*/ 148138 w 303895"/>
                <a:gd name="connsiteY9" fmla="*/ 1494473 h 1494472"/>
                <a:gd name="connsiteX10" fmla="*/ 151948 w 303895"/>
                <a:gd name="connsiteY10" fmla="*/ 1494473 h 1494472"/>
                <a:gd name="connsiteX11" fmla="*/ 155758 w 303895"/>
                <a:gd name="connsiteY11" fmla="*/ 1494473 h 1494472"/>
                <a:gd name="connsiteX12" fmla="*/ 192905 w 303895"/>
                <a:gd name="connsiteY12" fmla="*/ 1440180 h 1494472"/>
                <a:gd name="connsiteX13" fmla="*/ 211003 w 303895"/>
                <a:gd name="connsiteY13" fmla="*/ 1082040 h 1494472"/>
                <a:gd name="connsiteX14" fmla="*/ 272915 w 303895"/>
                <a:gd name="connsiteY14" fmla="*/ 645795 h 1494472"/>
                <a:gd name="connsiteX15" fmla="*/ 295775 w 303895"/>
                <a:gd name="connsiteY15" fmla="*/ 495300 h 1494472"/>
                <a:gd name="connsiteX16" fmla="*/ 251008 w 303895"/>
                <a:gd name="connsiteY16" fmla="*/ 64770 h 1494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3895" h="1494472">
                  <a:moveTo>
                    <a:pt x="251008" y="64770"/>
                  </a:moveTo>
                  <a:cubicBezTo>
                    <a:pt x="234815" y="19050"/>
                    <a:pt x="203383" y="0"/>
                    <a:pt x="152900" y="0"/>
                  </a:cubicBezTo>
                  <a:cubicBezTo>
                    <a:pt x="152900" y="0"/>
                    <a:pt x="152900" y="0"/>
                    <a:pt x="151948" y="0"/>
                  </a:cubicBezTo>
                  <a:cubicBezTo>
                    <a:pt x="150995" y="0"/>
                    <a:pt x="151948" y="0"/>
                    <a:pt x="150995" y="0"/>
                  </a:cubicBezTo>
                  <a:cubicBezTo>
                    <a:pt x="101465" y="0"/>
                    <a:pt x="69080" y="19050"/>
                    <a:pt x="52888" y="64770"/>
                  </a:cubicBezTo>
                  <a:cubicBezTo>
                    <a:pt x="3358" y="205740"/>
                    <a:pt x="-10930" y="349568"/>
                    <a:pt x="8120" y="495300"/>
                  </a:cubicBezTo>
                  <a:cubicBezTo>
                    <a:pt x="14788" y="545783"/>
                    <a:pt x="23360" y="595313"/>
                    <a:pt x="30980" y="645795"/>
                  </a:cubicBezTo>
                  <a:cubicBezTo>
                    <a:pt x="30028" y="647700"/>
                    <a:pt x="73843" y="939165"/>
                    <a:pt x="92893" y="1082040"/>
                  </a:cubicBezTo>
                  <a:cubicBezTo>
                    <a:pt x="108133" y="1196340"/>
                    <a:pt x="110990" y="1433513"/>
                    <a:pt x="110990" y="1440180"/>
                  </a:cubicBezTo>
                  <a:cubicBezTo>
                    <a:pt x="110990" y="1462088"/>
                    <a:pt x="123373" y="1493520"/>
                    <a:pt x="148138" y="1494473"/>
                  </a:cubicBezTo>
                  <a:cubicBezTo>
                    <a:pt x="150043" y="1494473"/>
                    <a:pt x="150995" y="1494473"/>
                    <a:pt x="151948" y="1494473"/>
                  </a:cubicBezTo>
                  <a:cubicBezTo>
                    <a:pt x="152900" y="1494473"/>
                    <a:pt x="154805" y="1494473"/>
                    <a:pt x="155758" y="1494473"/>
                  </a:cubicBezTo>
                  <a:cubicBezTo>
                    <a:pt x="180523" y="1493520"/>
                    <a:pt x="192905" y="1462088"/>
                    <a:pt x="192905" y="1440180"/>
                  </a:cubicBezTo>
                  <a:cubicBezTo>
                    <a:pt x="192905" y="1433513"/>
                    <a:pt x="195763" y="1196340"/>
                    <a:pt x="211003" y="1082040"/>
                  </a:cubicBezTo>
                  <a:cubicBezTo>
                    <a:pt x="230053" y="939165"/>
                    <a:pt x="272915" y="648653"/>
                    <a:pt x="272915" y="645795"/>
                  </a:cubicBezTo>
                  <a:cubicBezTo>
                    <a:pt x="280535" y="595313"/>
                    <a:pt x="289108" y="545783"/>
                    <a:pt x="295775" y="495300"/>
                  </a:cubicBezTo>
                  <a:cubicBezTo>
                    <a:pt x="314825" y="349568"/>
                    <a:pt x="300538" y="205740"/>
                    <a:pt x="251008" y="6477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xmlns="" id="{12F462FF-5C59-4EB8-A378-1E5A1D00F3C9}"/>
                </a:ext>
              </a:extLst>
            </p:cNvPr>
            <p:cNvSpPr/>
            <p:nvPr/>
          </p:nvSpPr>
          <p:spPr>
            <a:xfrm>
              <a:off x="9939575" y="3655216"/>
              <a:ext cx="245745" cy="760094"/>
            </a:xfrm>
            <a:custGeom>
              <a:avLst/>
              <a:gdLst>
                <a:gd name="connsiteX0" fmla="*/ 245745 w 245745"/>
                <a:gd name="connsiteY0" fmla="*/ 380048 h 760094"/>
                <a:gd name="connsiteX1" fmla="*/ 122873 w 245745"/>
                <a:gd name="connsiteY1" fmla="*/ 760095 h 760094"/>
                <a:gd name="connsiteX2" fmla="*/ 0 w 245745"/>
                <a:gd name="connsiteY2" fmla="*/ 380047 h 760094"/>
                <a:gd name="connsiteX3" fmla="*/ 122873 w 245745"/>
                <a:gd name="connsiteY3" fmla="*/ 0 h 760094"/>
                <a:gd name="connsiteX4" fmla="*/ 245745 w 245745"/>
                <a:gd name="connsiteY4" fmla="*/ 380048 h 76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745" h="760094">
                  <a:moveTo>
                    <a:pt x="245745" y="380048"/>
                  </a:moveTo>
                  <a:cubicBezTo>
                    <a:pt x="245745" y="589942"/>
                    <a:pt x="190733" y="760095"/>
                    <a:pt x="122873" y="760095"/>
                  </a:cubicBezTo>
                  <a:cubicBezTo>
                    <a:pt x="55012" y="760095"/>
                    <a:pt x="0" y="589942"/>
                    <a:pt x="0" y="380047"/>
                  </a:cubicBezTo>
                  <a:cubicBezTo>
                    <a:pt x="0" y="170153"/>
                    <a:pt x="55012" y="0"/>
                    <a:pt x="122873" y="0"/>
                  </a:cubicBezTo>
                  <a:cubicBezTo>
                    <a:pt x="190733" y="0"/>
                    <a:pt x="245745" y="170153"/>
                    <a:pt x="245745" y="380048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xmlns="" id="{A82A87DC-6DA8-4435-8119-A5CEEAC3C2E0}"/>
                </a:ext>
              </a:extLst>
            </p:cNvPr>
            <p:cNvSpPr/>
            <p:nvPr/>
          </p:nvSpPr>
          <p:spPr>
            <a:xfrm>
              <a:off x="9991010" y="3977161"/>
              <a:ext cx="136207" cy="288607"/>
            </a:xfrm>
            <a:custGeom>
              <a:avLst/>
              <a:gdLst>
                <a:gd name="connsiteX0" fmla="*/ 94298 w 136207"/>
                <a:gd name="connsiteY0" fmla="*/ 288608 h 288607"/>
                <a:gd name="connsiteX1" fmla="*/ 41910 w 136207"/>
                <a:gd name="connsiteY1" fmla="*/ 288608 h 288607"/>
                <a:gd name="connsiteX2" fmla="*/ 0 w 136207"/>
                <a:gd name="connsiteY2" fmla="*/ 246697 h 288607"/>
                <a:gd name="connsiteX3" fmla="*/ 0 w 136207"/>
                <a:gd name="connsiteY3" fmla="*/ 41910 h 288607"/>
                <a:gd name="connsiteX4" fmla="*/ 41910 w 136207"/>
                <a:gd name="connsiteY4" fmla="*/ 0 h 288607"/>
                <a:gd name="connsiteX5" fmla="*/ 94298 w 136207"/>
                <a:gd name="connsiteY5" fmla="*/ 0 h 288607"/>
                <a:gd name="connsiteX6" fmla="*/ 136207 w 136207"/>
                <a:gd name="connsiteY6" fmla="*/ 41910 h 288607"/>
                <a:gd name="connsiteX7" fmla="*/ 136207 w 136207"/>
                <a:gd name="connsiteY7" fmla="*/ 247650 h 288607"/>
                <a:gd name="connsiteX8" fmla="*/ 94298 w 136207"/>
                <a:gd name="connsiteY8" fmla="*/ 288608 h 28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207" h="288607">
                  <a:moveTo>
                    <a:pt x="94298" y="288608"/>
                  </a:moveTo>
                  <a:lnTo>
                    <a:pt x="41910" y="288608"/>
                  </a:lnTo>
                  <a:cubicBezTo>
                    <a:pt x="19050" y="288608"/>
                    <a:pt x="0" y="269558"/>
                    <a:pt x="0" y="246697"/>
                  </a:cubicBezTo>
                  <a:lnTo>
                    <a:pt x="0" y="41910"/>
                  </a:lnTo>
                  <a:cubicBezTo>
                    <a:pt x="0" y="19050"/>
                    <a:pt x="19050" y="0"/>
                    <a:pt x="41910" y="0"/>
                  </a:cubicBezTo>
                  <a:lnTo>
                    <a:pt x="94298" y="0"/>
                  </a:lnTo>
                  <a:cubicBezTo>
                    <a:pt x="117157" y="0"/>
                    <a:pt x="136207" y="19050"/>
                    <a:pt x="136207" y="41910"/>
                  </a:cubicBezTo>
                  <a:lnTo>
                    <a:pt x="136207" y="247650"/>
                  </a:lnTo>
                  <a:cubicBezTo>
                    <a:pt x="136207" y="270510"/>
                    <a:pt x="117157" y="288608"/>
                    <a:pt x="94298" y="288608"/>
                  </a:cubicBezTo>
                  <a:close/>
                </a:path>
              </a:pathLst>
            </a:custGeom>
            <a:solidFill>
              <a:srgbClr val="3333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xmlns="" id="{77AE4410-F80B-4F82-BFC6-072D700177E6}"/>
                </a:ext>
              </a:extLst>
            </p:cNvPr>
            <p:cNvSpPr/>
            <p:nvPr/>
          </p:nvSpPr>
          <p:spPr>
            <a:xfrm>
              <a:off x="10010060" y="4003831"/>
              <a:ext cx="99060" cy="236220"/>
            </a:xfrm>
            <a:custGeom>
              <a:avLst/>
              <a:gdLst>
                <a:gd name="connsiteX0" fmla="*/ 72390 w 99060"/>
                <a:gd name="connsiteY0" fmla="*/ 236220 h 236220"/>
                <a:gd name="connsiteX1" fmla="*/ 26670 w 99060"/>
                <a:gd name="connsiteY1" fmla="*/ 236220 h 236220"/>
                <a:gd name="connsiteX2" fmla="*/ 0 w 99060"/>
                <a:gd name="connsiteY2" fmla="*/ 209550 h 236220"/>
                <a:gd name="connsiteX3" fmla="*/ 0 w 99060"/>
                <a:gd name="connsiteY3" fmla="*/ 26670 h 236220"/>
                <a:gd name="connsiteX4" fmla="*/ 26670 w 99060"/>
                <a:gd name="connsiteY4" fmla="*/ 0 h 236220"/>
                <a:gd name="connsiteX5" fmla="*/ 72390 w 99060"/>
                <a:gd name="connsiteY5" fmla="*/ 0 h 236220"/>
                <a:gd name="connsiteX6" fmla="*/ 99060 w 99060"/>
                <a:gd name="connsiteY6" fmla="*/ 26670 h 236220"/>
                <a:gd name="connsiteX7" fmla="*/ 99060 w 99060"/>
                <a:gd name="connsiteY7" fmla="*/ 209550 h 236220"/>
                <a:gd name="connsiteX8" fmla="*/ 72390 w 99060"/>
                <a:gd name="connsiteY8" fmla="*/ 236220 h 23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060" h="236220">
                  <a:moveTo>
                    <a:pt x="72390" y="236220"/>
                  </a:moveTo>
                  <a:lnTo>
                    <a:pt x="26670" y="236220"/>
                  </a:lnTo>
                  <a:cubicBezTo>
                    <a:pt x="11430" y="236220"/>
                    <a:pt x="0" y="223838"/>
                    <a:pt x="0" y="209550"/>
                  </a:cubicBezTo>
                  <a:lnTo>
                    <a:pt x="0" y="26670"/>
                  </a:lnTo>
                  <a:cubicBezTo>
                    <a:pt x="0" y="11430"/>
                    <a:pt x="12382" y="0"/>
                    <a:pt x="26670" y="0"/>
                  </a:cubicBezTo>
                  <a:lnTo>
                    <a:pt x="72390" y="0"/>
                  </a:lnTo>
                  <a:cubicBezTo>
                    <a:pt x="87630" y="0"/>
                    <a:pt x="99060" y="12382"/>
                    <a:pt x="99060" y="26670"/>
                  </a:cubicBezTo>
                  <a:lnTo>
                    <a:pt x="99060" y="209550"/>
                  </a:lnTo>
                  <a:cubicBezTo>
                    <a:pt x="99060" y="224790"/>
                    <a:pt x="86677" y="236220"/>
                    <a:pt x="72390" y="236220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xmlns="" id="{2A796A54-2723-4981-80EF-B4BE7D46B4EC}"/>
                </a:ext>
              </a:extLst>
            </p:cNvPr>
            <p:cNvSpPr/>
            <p:nvPr/>
          </p:nvSpPr>
          <p:spPr>
            <a:xfrm>
              <a:off x="10009108" y="3809521"/>
              <a:ext cx="100964" cy="100965"/>
            </a:xfrm>
            <a:custGeom>
              <a:avLst/>
              <a:gdLst>
                <a:gd name="connsiteX0" fmla="*/ 100965 w 100964"/>
                <a:gd name="connsiteY0" fmla="*/ 50482 h 100965"/>
                <a:gd name="connsiteX1" fmla="*/ 50482 w 100964"/>
                <a:gd name="connsiteY1" fmla="*/ 100965 h 100965"/>
                <a:gd name="connsiteX2" fmla="*/ 0 w 100964"/>
                <a:gd name="connsiteY2" fmla="*/ 50482 h 100965"/>
                <a:gd name="connsiteX3" fmla="*/ 50482 w 100964"/>
                <a:gd name="connsiteY3" fmla="*/ 0 h 100965"/>
                <a:gd name="connsiteX4" fmla="*/ 100965 w 100964"/>
                <a:gd name="connsiteY4" fmla="*/ 50482 h 10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4" h="100965">
                  <a:moveTo>
                    <a:pt x="100965" y="50482"/>
                  </a:moveTo>
                  <a:cubicBezTo>
                    <a:pt x="100965" y="78363"/>
                    <a:pt x="78363" y="100965"/>
                    <a:pt x="50482" y="100965"/>
                  </a:cubicBezTo>
                  <a:cubicBezTo>
                    <a:pt x="22602" y="100965"/>
                    <a:pt x="0" y="78363"/>
                    <a:pt x="0" y="50482"/>
                  </a:cubicBezTo>
                  <a:cubicBezTo>
                    <a:pt x="0" y="22602"/>
                    <a:pt x="22602" y="0"/>
                    <a:pt x="50482" y="0"/>
                  </a:cubicBezTo>
                  <a:cubicBezTo>
                    <a:pt x="78363" y="0"/>
                    <a:pt x="100965" y="22602"/>
                    <a:pt x="100965" y="50482"/>
                  </a:cubicBezTo>
                  <a:close/>
                </a:path>
              </a:pathLst>
            </a:custGeom>
            <a:solidFill>
              <a:srgbClr val="1818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xmlns="" id="{7F45970C-BF24-425E-9D4F-21249EB09A00}"/>
                </a:ext>
              </a:extLst>
            </p:cNvPr>
            <p:cNvSpPr/>
            <p:nvPr/>
          </p:nvSpPr>
          <p:spPr>
            <a:xfrm>
              <a:off x="10018633" y="3819046"/>
              <a:ext cx="81914" cy="81915"/>
            </a:xfrm>
            <a:custGeom>
              <a:avLst/>
              <a:gdLst>
                <a:gd name="connsiteX0" fmla="*/ 81915 w 81914"/>
                <a:gd name="connsiteY0" fmla="*/ 40957 h 81915"/>
                <a:gd name="connsiteX1" fmla="*/ 40957 w 81914"/>
                <a:gd name="connsiteY1" fmla="*/ 81915 h 81915"/>
                <a:gd name="connsiteX2" fmla="*/ 0 w 81914"/>
                <a:gd name="connsiteY2" fmla="*/ 40957 h 81915"/>
                <a:gd name="connsiteX3" fmla="*/ 40957 w 81914"/>
                <a:gd name="connsiteY3" fmla="*/ 0 h 81915"/>
                <a:gd name="connsiteX4" fmla="*/ 81915 w 81914"/>
                <a:gd name="connsiteY4" fmla="*/ 40957 h 8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914" h="81915">
                  <a:moveTo>
                    <a:pt x="81915" y="40957"/>
                  </a:moveTo>
                  <a:cubicBezTo>
                    <a:pt x="81915" y="63578"/>
                    <a:pt x="63578" y="81915"/>
                    <a:pt x="40957" y="81915"/>
                  </a:cubicBezTo>
                  <a:cubicBezTo>
                    <a:pt x="18337" y="81915"/>
                    <a:pt x="0" y="63578"/>
                    <a:pt x="0" y="40957"/>
                  </a:cubicBezTo>
                  <a:cubicBezTo>
                    <a:pt x="0" y="18337"/>
                    <a:pt x="18337" y="0"/>
                    <a:pt x="40957" y="0"/>
                  </a:cubicBezTo>
                  <a:cubicBezTo>
                    <a:pt x="63578" y="0"/>
                    <a:pt x="81915" y="18337"/>
                    <a:pt x="81915" y="40957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xmlns="" id="{63EBBB56-A483-4E5A-B545-BB65DDED24A9}"/>
              </a:ext>
            </a:extLst>
          </p:cNvPr>
          <p:cNvGrpSpPr/>
          <p:nvPr/>
        </p:nvGrpSpPr>
        <p:grpSpPr>
          <a:xfrm rot="19991619">
            <a:off x="266892" y="4951987"/>
            <a:ext cx="1316147" cy="518672"/>
            <a:chOff x="8060641" y="1503156"/>
            <a:chExt cx="3004811" cy="1184147"/>
          </a:xfrm>
          <a:solidFill>
            <a:schemeClr val="accent4"/>
          </a:solidFill>
        </p:grpSpPr>
        <p:sp>
          <p:nvSpPr>
            <p:cNvPr id="141" name="Freeform 7">
              <a:extLst>
                <a:ext uri="{FF2B5EF4-FFF2-40B4-BE49-F238E27FC236}">
                  <a16:creationId xmlns:a16="http://schemas.microsoft.com/office/drawing/2014/main" xmlns="" id="{9205BDB4-B3AA-4344-B001-3C7BFC1F66BD}"/>
                </a:ext>
              </a:extLst>
            </p:cNvPr>
            <p:cNvSpPr/>
            <p:nvPr/>
          </p:nvSpPr>
          <p:spPr>
            <a:xfrm>
              <a:off x="8131879" y="1640533"/>
              <a:ext cx="2907039" cy="1046770"/>
            </a:xfrm>
            <a:custGeom>
              <a:avLst/>
              <a:gdLst>
                <a:gd name="connsiteX0" fmla="*/ 5481115 w 5481115"/>
                <a:gd name="connsiteY0" fmla="*/ 0 h 1897513"/>
                <a:gd name="connsiteX1" fmla="*/ 1009540 w 5481115"/>
                <a:gd name="connsiteY1" fmla="*/ 623695 h 1897513"/>
                <a:gd name="connsiteX2" fmla="*/ 0 w 5481115"/>
                <a:gd name="connsiteY2" fmla="*/ 1812944 h 1897513"/>
                <a:gd name="connsiteX3" fmla="*/ 581411 w 5481115"/>
                <a:gd name="connsiteY3" fmla="*/ 1897513 h 1897513"/>
                <a:gd name="connsiteX4" fmla="*/ 1205106 w 5481115"/>
                <a:gd name="connsiteY4" fmla="*/ 813975 h 1897513"/>
                <a:gd name="connsiteX5" fmla="*/ 5433545 w 5481115"/>
                <a:gd name="connsiteY5" fmla="*/ 253707 h 1897513"/>
                <a:gd name="connsiteX6" fmla="*/ 5481115 w 5481115"/>
                <a:gd name="connsiteY6" fmla="*/ 0 h 1897513"/>
                <a:gd name="connsiteX0" fmla="*/ 5481115 w 5481115"/>
                <a:gd name="connsiteY0" fmla="*/ 1951 h 1899464"/>
                <a:gd name="connsiteX1" fmla="*/ 1009540 w 5481115"/>
                <a:gd name="connsiteY1" fmla="*/ 625646 h 1899464"/>
                <a:gd name="connsiteX2" fmla="*/ 0 w 5481115"/>
                <a:gd name="connsiteY2" fmla="*/ 1814895 h 1899464"/>
                <a:gd name="connsiteX3" fmla="*/ 581411 w 5481115"/>
                <a:gd name="connsiteY3" fmla="*/ 1899464 h 1899464"/>
                <a:gd name="connsiteX4" fmla="*/ 1205106 w 5481115"/>
                <a:gd name="connsiteY4" fmla="*/ 815926 h 1899464"/>
                <a:gd name="connsiteX5" fmla="*/ 5433545 w 5481115"/>
                <a:gd name="connsiteY5" fmla="*/ 255658 h 1899464"/>
                <a:gd name="connsiteX6" fmla="*/ 5481115 w 5481115"/>
                <a:gd name="connsiteY6" fmla="*/ 1951 h 1899464"/>
                <a:gd name="connsiteX0" fmla="*/ 5481115 w 5481115"/>
                <a:gd name="connsiteY0" fmla="*/ 1726 h 1899239"/>
                <a:gd name="connsiteX1" fmla="*/ 1009540 w 5481115"/>
                <a:gd name="connsiteY1" fmla="*/ 625421 h 1899239"/>
                <a:gd name="connsiteX2" fmla="*/ 0 w 5481115"/>
                <a:gd name="connsiteY2" fmla="*/ 1814670 h 1899239"/>
                <a:gd name="connsiteX3" fmla="*/ 581411 w 5481115"/>
                <a:gd name="connsiteY3" fmla="*/ 1899239 h 1899239"/>
                <a:gd name="connsiteX4" fmla="*/ 1205106 w 5481115"/>
                <a:gd name="connsiteY4" fmla="*/ 815701 h 1899239"/>
                <a:gd name="connsiteX5" fmla="*/ 5433545 w 5481115"/>
                <a:gd name="connsiteY5" fmla="*/ 255433 h 1899239"/>
                <a:gd name="connsiteX6" fmla="*/ 5481115 w 5481115"/>
                <a:gd name="connsiteY6" fmla="*/ 1726 h 1899239"/>
                <a:gd name="connsiteX0" fmla="*/ 5496972 w 5496972"/>
                <a:gd name="connsiteY0" fmla="*/ 1726 h 1899239"/>
                <a:gd name="connsiteX1" fmla="*/ 1025397 w 5496972"/>
                <a:gd name="connsiteY1" fmla="*/ 625421 h 1899239"/>
                <a:gd name="connsiteX2" fmla="*/ 0 w 5496972"/>
                <a:gd name="connsiteY2" fmla="*/ 1798814 h 1899239"/>
                <a:gd name="connsiteX3" fmla="*/ 597268 w 5496972"/>
                <a:gd name="connsiteY3" fmla="*/ 1899239 h 1899239"/>
                <a:gd name="connsiteX4" fmla="*/ 1220963 w 5496972"/>
                <a:gd name="connsiteY4" fmla="*/ 815701 h 1899239"/>
                <a:gd name="connsiteX5" fmla="*/ 5449402 w 5496972"/>
                <a:gd name="connsiteY5" fmla="*/ 255433 h 1899239"/>
                <a:gd name="connsiteX6" fmla="*/ 5496972 w 5496972"/>
                <a:gd name="connsiteY6" fmla="*/ 1726 h 1899239"/>
                <a:gd name="connsiteX0" fmla="*/ 5499844 w 5499844"/>
                <a:gd name="connsiteY0" fmla="*/ 1726 h 1899239"/>
                <a:gd name="connsiteX1" fmla="*/ 1028269 w 5499844"/>
                <a:gd name="connsiteY1" fmla="*/ 625421 h 1899239"/>
                <a:gd name="connsiteX2" fmla="*/ 2872 w 5499844"/>
                <a:gd name="connsiteY2" fmla="*/ 1798814 h 1899239"/>
                <a:gd name="connsiteX3" fmla="*/ 600140 w 5499844"/>
                <a:gd name="connsiteY3" fmla="*/ 1899239 h 1899239"/>
                <a:gd name="connsiteX4" fmla="*/ 1223835 w 5499844"/>
                <a:gd name="connsiteY4" fmla="*/ 815701 h 1899239"/>
                <a:gd name="connsiteX5" fmla="*/ 5452274 w 5499844"/>
                <a:gd name="connsiteY5" fmla="*/ 255433 h 1899239"/>
                <a:gd name="connsiteX6" fmla="*/ 5499844 w 5499844"/>
                <a:gd name="connsiteY6" fmla="*/ 1726 h 1899239"/>
                <a:gd name="connsiteX0" fmla="*/ 5499844 w 5499844"/>
                <a:gd name="connsiteY0" fmla="*/ 1726 h 1932850"/>
                <a:gd name="connsiteX1" fmla="*/ 1028269 w 5499844"/>
                <a:gd name="connsiteY1" fmla="*/ 625421 h 1932850"/>
                <a:gd name="connsiteX2" fmla="*/ 2872 w 5499844"/>
                <a:gd name="connsiteY2" fmla="*/ 1798814 h 1932850"/>
                <a:gd name="connsiteX3" fmla="*/ 600140 w 5499844"/>
                <a:gd name="connsiteY3" fmla="*/ 1899239 h 1932850"/>
                <a:gd name="connsiteX4" fmla="*/ 1223835 w 5499844"/>
                <a:gd name="connsiteY4" fmla="*/ 815701 h 1932850"/>
                <a:gd name="connsiteX5" fmla="*/ 5452274 w 5499844"/>
                <a:gd name="connsiteY5" fmla="*/ 255433 h 1932850"/>
                <a:gd name="connsiteX6" fmla="*/ 5499844 w 5499844"/>
                <a:gd name="connsiteY6" fmla="*/ 1726 h 1932850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23835 w 5499844"/>
                <a:gd name="connsiteY4" fmla="*/ 815701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80390"/>
                <a:gd name="connsiteX1" fmla="*/ 1028269 w 5499844"/>
                <a:gd name="connsiteY1" fmla="*/ 625421 h 1980390"/>
                <a:gd name="connsiteX2" fmla="*/ 2872 w 5499844"/>
                <a:gd name="connsiteY2" fmla="*/ 1798814 h 1980390"/>
                <a:gd name="connsiteX3" fmla="*/ 600140 w 5499844"/>
                <a:gd name="connsiteY3" fmla="*/ 1899239 h 1980390"/>
                <a:gd name="connsiteX4" fmla="*/ 1244977 w 5499844"/>
                <a:gd name="connsiteY4" fmla="*/ 836843 h 1980390"/>
                <a:gd name="connsiteX5" fmla="*/ 5452274 w 5499844"/>
                <a:gd name="connsiteY5" fmla="*/ 255433 h 1980390"/>
                <a:gd name="connsiteX6" fmla="*/ 5499844 w 5499844"/>
                <a:gd name="connsiteY6" fmla="*/ 1726 h 19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99844" h="1980390">
                  <a:moveTo>
                    <a:pt x="5499844" y="1726"/>
                  </a:moveTo>
                  <a:cubicBezTo>
                    <a:pt x="3824325" y="-33511"/>
                    <a:pt x="1155122" y="480949"/>
                    <a:pt x="1028269" y="625421"/>
                  </a:cubicBezTo>
                  <a:cubicBezTo>
                    <a:pt x="686470" y="1016552"/>
                    <a:pt x="-51745" y="1677245"/>
                    <a:pt x="2872" y="1798814"/>
                  </a:cubicBezTo>
                  <a:cubicBezTo>
                    <a:pt x="154391" y="2096567"/>
                    <a:pt x="549046" y="1950333"/>
                    <a:pt x="600140" y="1899239"/>
                  </a:cubicBezTo>
                  <a:cubicBezTo>
                    <a:pt x="815086" y="1545107"/>
                    <a:pt x="1146313" y="879127"/>
                    <a:pt x="1244977" y="836843"/>
                  </a:cubicBezTo>
                  <a:cubicBezTo>
                    <a:pt x="2287991" y="399905"/>
                    <a:pt x="4007558" y="126817"/>
                    <a:pt x="5452274" y="255433"/>
                  </a:cubicBezTo>
                  <a:lnTo>
                    <a:pt x="5499844" y="17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2" name="Freeform 10">
              <a:extLst>
                <a:ext uri="{FF2B5EF4-FFF2-40B4-BE49-F238E27FC236}">
                  <a16:creationId xmlns:a16="http://schemas.microsoft.com/office/drawing/2014/main" xmlns="" id="{CC54E53A-4556-4A63-9252-850E7FA391E7}"/>
                </a:ext>
              </a:extLst>
            </p:cNvPr>
            <p:cNvSpPr/>
            <p:nvPr/>
          </p:nvSpPr>
          <p:spPr>
            <a:xfrm flipH="1">
              <a:off x="8131879" y="1640533"/>
              <a:ext cx="2907039" cy="1046770"/>
            </a:xfrm>
            <a:custGeom>
              <a:avLst/>
              <a:gdLst>
                <a:gd name="connsiteX0" fmla="*/ 5481115 w 5481115"/>
                <a:gd name="connsiteY0" fmla="*/ 0 h 1897513"/>
                <a:gd name="connsiteX1" fmla="*/ 1009540 w 5481115"/>
                <a:gd name="connsiteY1" fmla="*/ 623695 h 1897513"/>
                <a:gd name="connsiteX2" fmla="*/ 0 w 5481115"/>
                <a:gd name="connsiteY2" fmla="*/ 1812944 h 1897513"/>
                <a:gd name="connsiteX3" fmla="*/ 581411 w 5481115"/>
                <a:gd name="connsiteY3" fmla="*/ 1897513 h 1897513"/>
                <a:gd name="connsiteX4" fmla="*/ 1205106 w 5481115"/>
                <a:gd name="connsiteY4" fmla="*/ 813975 h 1897513"/>
                <a:gd name="connsiteX5" fmla="*/ 5433545 w 5481115"/>
                <a:gd name="connsiteY5" fmla="*/ 253707 h 1897513"/>
                <a:gd name="connsiteX6" fmla="*/ 5481115 w 5481115"/>
                <a:gd name="connsiteY6" fmla="*/ 0 h 1897513"/>
                <a:gd name="connsiteX0" fmla="*/ 5481115 w 5481115"/>
                <a:gd name="connsiteY0" fmla="*/ 1951 h 1899464"/>
                <a:gd name="connsiteX1" fmla="*/ 1009540 w 5481115"/>
                <a:gd name="connsiteY1" fmla="*/ 625646 h 1899464"/>
                <a:gd name="connsiteX2" fmla="*/ 0 w 5481115"/>
                <a:gd name="connsiteY2" fmla="*/ 1814895 h 1899464"/>
                <a:gd name="connsiteX3" fmla="*/ 581411 w 5481115"/>
                <a:gd name="connsiteY3" fmla="*/ 1899464 h 1899464"/>
                <a:gd name="connsiteX4" fmla="*/ 1205106 w 5481115"/>
                <a:gd name="connsiteY4" fmla="*/ 815926 h 1899464"/>
                <a:gd name="connsiteX5" fmla="*/ 5433545 w 5481115"/>
                <a:gd name="connsiteY5" fmla="*/ 255658 h 1899464"/>
                <a:gd name="connsiteX6" fmla="*/ 5481115 w 5481115"/>
                <a:gd name="connsiteY6" fmla="*/ 1951 h 1899464"/>
                <a:gd name="connsiteX0" fmla="*/ 5481115 w 5481115"/>
                <a:gd name="connsiteY0" fmla="*/ 1726 h 1899239"/>
                <a:gd name="connsiteX1" fmla="*/ 1009540 w 5481115"/>
                <a:gd name="connsiteY1" fmla="*/ 625421 h 1899239"/>
                <a:gd name="connsiteX2" fmla="*/ 0 w 5481115"/>
                <a:gd name="connsiteY2" fmla="*/ 1814670 h 1899239"/>
                <a:gd name="connsiteX3" fmla="*/ 581411 w 5481115"/>
                <a:gd name="connsiteY3" fmla="*/ 1899239 h 1899239"/>
                <a:gd name="connsiteX4" fmla="*/ 1205106 w 5481115"/>
                <a:gd name="connsiteY4" fmla="*/ 815701 h 1899239"/>
                <a:gd name="connsiteX5" fmla="*/ 5433545 w 5481115"/>
                <a:gd name="connsiteY5" fmla="*/ 255433 h 1899239"/>
                <a:gd name="connsiteX6" fmla="*/ 5481115 w 5481115"/>
                <a:gd name="connsiteY6" fmla="*/ 1726 h 1899239"/>
                <a:gd name="connsiteX0" fmla="*/ 5496972 w 5496972"/>
                <a:gd name="connsiteY0" fmla="*/ 1726 h 1899239"/>
                <a:gd name="connsiteX1" fmla="*/ 1025397 w 5496972"/>
                <a:gd name="connsiteY1" fmla="*/ 625421 h 1899239"/>
                <a:gd name="connsiteX2" fmla="*/ 0 w 5496972"/>
                <a:gd name="connsiteY2" fmla="*/ 1798814 h 1899239"/>
                <a:gd name="connsiteX3" fmla="*/ 597268 w 5496972"/>
                <a:gd name="connsiteY3" fmla="*/ 1899239 h 1899239"/>
                <a:gd name="connsiteX4" fmla="*/ 1220963 w 5496972"/>
                <a:gd name="connsiteY4" fmla="*/ 815701 h 1899239"/>
                <a:gd name="connsiteX5" fmla="*/ 5449402 w 5496972"/>
                <a:gd name="connsiteY5" fmla="*/ 255433 h 1899239"/>
                <a:gd name="connsiteX6" fmla="*/ 5496972 w 5496972"/>
                <a:gd name="connsiteY6" fmla="*/ 1726 h 1899239"/>
                <a:gd name="connsiteX0" fmla="*/ 5499844 w 5499844"/>
                <a:gd name="connsiteY0" fmla="*/ 1726 h 1899239"/>
                <a:gd name="connsiteX1" fmla="*/ 1028269 w 5499844"/>
                <a:gd name="connsiteY1" fmla="*/ 625421 h 1899239"/>
                <a:gd name="connsiteX2" fmla="*/ 2872 w 5499844"/>
                <a:gd name="connsiteY2" fmla="*/ 1798814 h 1899239"/>
                <a:gd name="connsiteX3" fmla="*/ 600140 w 5499844"/>
                <a:gd name="connsiteY3" fmla="*/ 1899239 h 1899239"/>
                <a:gd name="connsiteX4" fmla="*/ 1223835 w 5499844"/>
                <a:gd name="connsiteY4" fmla="*/ 815701 h 1899239"/>
                <a:gd name="connsiteX5" fmla="*/ 5452274 w 5499844"/>
                <a:gd name="connsiteY5" fmla="*/ 255433 h 1899239"/>
                <a:gd name="connsiteX6" fmla="*/ 5499844 w 5499844"/>
                <a:gd name="connsiteY6" fmla="*/ 1726 h 1899239"/>
                <a:gd name="connsiteX0" fmla="*/ 5499844 w 5499844"/>
                <a:gd name="connsiteY0" fmla="*/ 1726 h 1932850"/>
                <a:gd name="connsiteX1" fmla="*/ 1028269 w 5499844"/>
                <a:gd name="connsiteY1" fmla="*/ 625421 h 1932850"/>
                <a:gd name="connsiteX2" fmla="*/ 2872 w 5499844"/>
                <a:gd name="connsiteY2" fmla="*/ 1798814 h 1932850"/>
                <a:gd name="connsiteX3" fmla="*/ 600140 w 5499844"/>
                <a:gd name="connsiteY3" fmla="*/ 1899239 h 1932850"/>
                <a:gd name="connsiteX4" fmla="*/ 1223835 w 5499844"/>
                <a:gd name="connsiteY4" fmla="*/ 815701 h 1932850"/>
                <a:gd name="connsiteX5" fmla="*/ 5452274 w 5499844"/>
                <a:gd name="connsiteY5" fmla="*/ 255433 h 1932850"/>
                <a:gd name="connsiteX6" fmla="*/ 5499844 w 5499844"/>
                <a:gd name="connsiteY6" fmla="*/ 1726 h 1932850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23835 w 5499844"/>
                <a:gd name="connsiteY4" fmla="*/ 815701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80390"/>
                <a:gd name="connsiteX1" fmla="*/ 1028269 w 5499844"/>
                <a:gd name="connsiteY1" fmla="*/ 625421 h 1980390"/>
                <a:gd name="connsiteX2" fmla="*/ 2872 w 5499844"/>
                <a:gd name="connsiteY2" fmla="*/ 1798814 h 1980390"/>
                <a:gd name="connsiteX3" fmla="*/ 600140 w 5499844"/>
                <a:gd name="connsiteY3" fmla="*/ 1899239 h 1980390"/>
                <a:gd name="connsiteX4" fmla="*/ 1244977 w 5499844"/>
                <a:gd name="connsiteY4" fmla="*/ 836843 h 1980390"/>
                <a:gd name="connsiteX5" fmla="*/ 5452274 w 5499844"/>
                <a:gd name="connsiteY5" fmla="*/ 255433 h 1980390"/>
                <a:gd name="connsiteX6" fmla="*/ 5499844 w 5499844"/>
                <a:gd name="connsiteY6" fmla="*/ 1726 h 19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99844" h="1980390">
                  <a:moveTo>
                    <a:pt x="5499844" y="1726"/>
                  </a:moveTo>
                  <a:cubicBezTo>
                    <a:pt x="3824325" y="-33511"/>
                    <a:pt x="1155122" y="480949"/>
                    <a:pt x="1028269" y="625421"/>
                  </a:cubicBezTo>
                  <a:cubicBezTo>
                    <a:pt x="686470" y="1016552"/>
                    <a:pt x="-51745" y="1677245"/>
                    <a:pt x="2872" y="1798814"/>
                  </a:cubicBezTo>
                  <a:cubicBezTo>
                    <a:pt x="154391" y="2096567"/>
                    <a:pt x="549046" y="1950333"/>
                    <a:pt x="600140" y="1899239"/>
                  </a:cubicBezTo>
                  <a:cubicBezTo>
                    <a:pt x="815086" y="1545107"/>
                    <a:pt x="1146313" y="879127"/>
                    <a:pt x="1244977" y="836843"/>
                  </a:cubicBezTo>
                  <a:cubicBezTo>
                    <a:pt x="2287991" y="399905"/>
                    <a:pt x="4007558" y="126817"/>
                    <a:pt x="5452274" y="255433"/>
                  </a:cubicBezTo>
                  <a:lnTo>
                    <a:pt x="5499844" y="17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3" name="Freeform 3">
              <a:extLst>
                <a:ext uri="{FF2B5EF4-FFF2-40B4-BE49-F238E27FC236}">
                  <a16:creationId xmlns:a16="http://schemas.microsoft.com/office/drawing/2014/main" xmlns="" id="{1FF0E17D-D420-47DC-8C69-FAC017461E3C}"/>
                </a:ext>
              </a:extLst>
            </p:cNvPr>
            <p:cNvSpPr/>
            <p:nvPr/>
          </p:nvSpPr>
          <p:spPr>
            <a:xfrm>
              <a:off x="8277122" y="1601670"/>
              <a:ext cx="1111280" cy="842659"/>
            </a:xfrm>
            <a:custGeom>
              <a:avLst/>
              <a:gdLst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89855 w 1818229"/>
                <a:gd name="connsiteY2" fmla="*/ 21143 h 924972"/>
                <a:gd name="connsiteX3" fmla="*/ 1818229 w 1818229"/>
                <a:gd name="connsiteY3" fmla="*/ 0 h 924972"/>
                <a:gd name="connsiteX4" fmla="*/ 1580380 w 1818229"/>
                <a:gd name="connsiteY4" fmla="*/ 924972 h 924972"/>
                <a:gd name="connsiteX5" fmla="*/ 147996 w 1818229"/>
                <a:gd name="connsiteY5" fmla="*/ 872116 h 924972"/>
                <a:gd name="connsiteX6" fmla="*/ 0 w 1818229"/>
                <a:gd name="connsiteY6" fmla="*/ 21143 h 924972"/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1818229 w 1818229"/>
                <a:gd name="connsiteY2" fmla="*/ 0 h 924972"/>
                <a:gd name="connsiteX3" fmla="*/ 1580380 w 1818229"/>
                <a:gd name="connsiteY3" fmla="*/ 924972 h 924972"/>
                <a:gd name="connsiteX4" fmla="*/ 147996 w 1818229"/>
                <a:gd name="connsiteY4" fmla="*/ 872116 h 924972"/>
                <a:gd name="connsiteX5" fmla="*/ 0 w 1818229"/>
                <a:gd name="connsiteY5" fmla="*/ 21143 h 924972"/>
                <a:gd name="connsiteX0" fmla="*/ 162452 w 1943682"/>
                <a:gd name="connsiteY0" fmla="*/ 68713 h 924972"/>
                <a:gd name="connsiteX1" fmla="*/ 125453 w 1943682"/>
                <a:gd name="connsiteY1" fmla="*/ 21143 h 924972"/>
                <a:gd name="connsiteX2" fmla="*/ 1943682 w 1943682"/>
                <a:gd name="connsiteY2" fmla="*/ 0 h 924972"/>
                <a:gd name="connsiteX3" fmla="*/ 1705833 w 1943682"/>
                <a:gd name="connsiteY3" fmla="*/ 924972 h 924972"/>
                <a:gd name="connsiteX4" fmla="*/ 273449 w 1943682"/>
                <a:gd name="connsiteY4" fmla="*/ 872116 h 924972"/>
                <a:gd name="connsiteX5" fmla="*/ 162452 w 1943682"/>
                <a:gd name="connsiteY5" fmla="*/ 68713 h 924972"/>
                <a:gd name="connsiteX0" fmla="*/ 0 w 1781230"/>
                <a:gd name="connsiteY0" fmla="*/ 148099 h 1004358"/>
                <a:gd name="connsiteX1" fmla="*/ 1781230 w 1781230"/>
                <a:gd name="connsiteY1" fmla="*/ 79386 h 1004358"/>
                <a:gd name="connsiteX2" fmla="*/ 1543381 w 1781230"/>
                <a:gd name="connsiteY2" fmla="*/ 1004358 h 1004358"/>
                <a:gd name="connsiteX3" fmla="*/ 110997 w 1781230"/>
                <a:gd name="connsiteY3" fmla="*/ 951502 h 1004358"/>
                <a:gd name="connsiteX4" fmla="*/ 0 w 1781230"/>
                <a:gd name="connsiteY4" fmla="*/ 148099 h 1004358"/>
                <a:gd name="connsiteX0" fmla="*/ 0 w 1844656"/>
                <a:gd name="connsiteY0" fmla="*/ 174041 h 993302"/>
                <a:gd name="connsiteX1" fmla="*/ 1844656 w 1844656"/>
                <a:gd name="connsiteY1" fmla="*/ 68330 h 993302"/>
                <a:gd name="connsiteX2" fmla="*/ 1606807 w 1844656"/>
                <a:gd name="connsiteY2" fmla="*/ 993302 h 993302"/>
                <a:gd name="connsiteX3" fmla="*/ 174423 w 1844656"/>
                <a:gd name="connsiteY3" fmla="*/ 940446 h 993302"/>
                <a:gd name="connsiteX4" fmla="*/ 0 w 1844656"/>
                <a:gd name="connsiteY4" fmla="*/ 174041 h 993302"/>
                <a:gd name="connsiteX0" fmla="*/ 0 w 1844656"/>
                <a:gd name="connsiteY0" fmla="*/ 224630 h 1043891"/>
                <a:gd name="connsiteX1" fmla="*/ 1844656 w 1844656"/>
                <a:gd name="connsiteY1" fmla="*/ 118919 h 1043891"/>
                <a:gd name="connsiteX2" fmla="*/ 1606807 w 1844656"/>
                <a:gd name="connsiteY2" fmla="*/ 1043891 h 1043891"/>
                <a:gd name="connsiteX3" fmla="*/ 174423 w 1844656"/>
                <a:gd name="connsiteY3" fmla="*/ 991035 h 1043891"/>
                <a:gd name="connsiteX4" fmla="*/ 0 w 1844656"/>
                <a:gd name="connsiteY4" fmla="*/ 224630 h 1043891"/>
                <a:gd name="connsiteX0" fmla="*/ 0 w 2188217"/>
                <a:gd name="connsiteY0" fmla="*/ 167717 h 986978"/>
                <a:gd name="connsiteX1" fmla="*/ 2188217 w 2188217"/>
                <a:gd name="connsiteY1" fmla="*/ 194145 h 986978"/>
                <a:gd name="connsiteX2" fmla="*/ 1606807 w 2188217"/>
                <a:gd name="connsiteY2" fmla="*/ 986978 h 986978"/>
                <a:gd name="connsiteX3" fmla="*/ 174423 w 2188217"/>
                <a:gd name="connsiteY3" fmla="*/ 934122 h 986978"/>
                <a:gd name="connsiteX4" fmla="*/ 0 w 2188217"/>
                <a:gd name="connsiteY4" fmla="*/ 167717 h 986978"/>
                <a:gd name="connsiteX0" fmla="*/ 0 w 2188217"/>
                <a:gd name="connsiteY0" fmla="*/ 167717 h 1462677"/>
                <a:gd name="connsiteX1" fmla="*/ 2188217 w 2188217"/>
                <a:gd name="connsiteY1" fmla="*/ 194145 h 1462677"/>
                <a:gd name="connsiteX2" fmla="*/ 1849942 w 2188217"/>
                <a:gd name="connsiteY2" fmla="*/ 1462677 h 1462677"/>
                <a:gd name="connsiteX3" fmla="*/ 174423 w 2188217"/>
                <a:gd name="connsiteY3" fmla="*/ 934122 h 1462677"/>
                <a:gd name="connsiteX4" fmla="*/ 0 w 2188217"/>
                <a:gd name="connsiteY4" fmla="*/ 167717 h 1462677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80494"/>
                <a:gd name="connsiteX1" fmla="*/ 2188217 w 2188217"/>
                <a:gd name="connsiteY1" fmla="*/ 194145 h 1580494"/>
                <a:gd name="connsiteX2" fmla="*/ 1849942 w 2188217"/>
                <a:gd name="connsiteY2" fmla="*/ 1462677 h 1580494"/>
                <a:gd name="connsiteX3" fmla="*/ 243135 w 2188217"/>
                <a:gd name="connsiteY3" fmla="*/ 1520818 h 1580494"/>
                <a:gd name="connsiteX4" fmla="*/ 0 w 2188217"/>
                <a:gd name="connsiteY4" fmla="*/ 167717 h 1580494"/>
                <a:gd name="connsiteX0" fmla="*/ 0 w 2188217"/>
                <a:gd name="connsiteY0" fmla="*/ 167717 h 1614140"/>
                <a:gd name="connsiteX1" fmla="*/ 2188217 w 2188217"/>
                <a:gd name="connsiteY1" fmla="*/ 194145 h 1614140"/>
                <a:gd name="connsiteX2" fmla="*/ 1849942 w 2188217"/>
                <a:gd name="connsiteY2" fmla="*/ 1462677 h 1614140"/>
                <a:gd name="connsiteX3" fmla="*/ 243135 w 2188217"/>
                <a:gd name="connsiteY3" fmla="*/ 1520818 h 1614140"/>
                <a:gd name="connsiteX4" fmla="*/ 0 w 2188217"/>
                <a:gd name="connsiteY4" fmla="*/ 167717 h 1614140"/>
                <a:gd name="connsiteX0" fmla="*/ 0 w 2188217"/>
                <a:gd name="connsiteY0" fmla="*/ 167717 h 1571746"/>
                <a:gd name="connsiteX1" fmla="*/ 2188217 w 2188217"/>
                <a:gd name="connsiteY1" fmla="*/ 194145 h 1571746"/>
                <a:gd name="connsiteX2" fmla="*/ 1849942 w 2188217"/>
                <a:gd name="connsiteY2" fmla="*/ 1462677 h 1571746"/>
                <a:gd name="connsiteX3" fmla="*/ 237850 w 2188217"/>
                <a:gd name="connsiteY3" fmla="*/ 1441535 h 1571746"/>
                <a:gd name="connsiteX4" fmla="*/ 0 w 2188217"/>
                <a:gd name="connsiteY4" fmla="*/ 167717 h 1571746"/>
                <a:gd name="connsiteX0" fmla="*/ 18665 w 2206882"/>
                <a:gd name="connsiteY0" fmla="*/ 167717 h 1571746"/>
                <a:gd name="connsiteX1" fmla="*/ 2206882 w 2206882"/>
                <a:gd name="connsiteY1" fmla="*/ 194145 h 1571746"/>
                <a:gd name="connsiteX2" fmla="*/ 1868607 w 2206882"/>
                <a:gd name="connsiteY2" fmla="*/ 1462677 h 1571746"/>
                <a:gd name="connsiteX3" fmla="*/ 256515 w 2206882"/>
                <a:gd name="connsiteY3" fmla="*/ 1441535 h 1571746"/>
                <a:gd name="connsiteX4" fmla="*/ 18665 w 2206882"/>
                <a:gd name="connsiteY4" fmla="*/ 167717 h 1571746"/>
                <a:gd name="connsiteX0" fmla="*/ 18665 w 2206882"/>
                <a:gd name="connsiteY0" fmla="*/ 161918 h 1565947"/>
                <a:gd name="connsiteX1" fmla="*/ 2206882 w 2206882"/>
                <a:gd name="connsiteY1" fmla="*/ 188346 h 1565947"/>
                <a:gd name="connsiteX2" fmla="*/ 1868607 w 2206882"/>
                <a:gd name="connsiteY2" fmla="*/ 1456878 h 1565947"/>
                <a:gd name="connsiteX3" fmla="*/ 256515 w 2206882"/>
                <a:gd name="connsiteY3" fmla="*/ 1435736 h 1565947"/>
                <a:gd name="connsiteX4" fmla="*/ 18665 w 2206882"/>
                <a:gd name="connsiteY4" fmla="*/ 161918 h 1565947"/>
                <a:gd name="connsiteX0" fmla="*/ 18665 w 2218042"/>
                <a:gd name="connsiteY0" fmla="*/ 161918 h 1565947"/>
                <a:gd name="connsiteX1" fmla="*/ 2206882 w 2218042"/>
                <a:gd name="connsiteY1" fmla="*/ 188346 h 1565947"/>
                <a:gd name="connsiteX2" fmla="*/ 1868607 w 2218042"/>
                <a:gd name="connsiteY2" fmla="*/ 1456878 h 1565947"/>
                <a:gd name="connsiteX3" fmla="*/ 256515 w 2218042"/>
                <a:gd name="connsiteY3" fmla="*/ 1435736 h 1565947"/>
                <a:gd name="connsiteX4" fmla="*/ 18665 w 2218042"/>
                <a:gd name="connsiteY4" fmla="*/ 161918 h 1565947"/>
                <a:gd name="connsiteX0" fmla="*/ 18665 w 2107110"/>
                <a:gd name="connsiteY0" fmla="*/ 158561 h 1562590"/>
                <a:gd name="connsiteX1" fmla="*/ 2090599 w 2107110"/>
                <a:gd name="connsiteY1" fmla="*/ 195561 h 1562590"/>
                <a:gd name="connsiteX2" fmla="*/ 1868607 w 2107110"/>
                <a:gd name="connsiteY2" fmla="*/ 1453521 h 1562590"/>
                <a:gd name="connsiteX3" fmla="*/ 256515 w 2107110"/>
                <a:gd name="connsiteY3" fmla="*/ 1432379 h 1562590"/>
                <a:gd name="connsiteX4" fmla="*/ 18665 w 2107110"/>
                <a:gd name="connsiteY4" fmla="*/ 158561 h 1562590"/>
                <a:gd name="connsiteX0" fmla="*/ 18665 w 2107110"/>
                <a:gd name="connsiteY0" fmla="*/ 230473 h 1634502"/>
                <a:gd name="connsiteX1" fmla="*/ 2090599 w 2107110"/>
                <a:gd name="connsiteY1" fmla="*/ 267473 h 1634502"/>
                <a:gd name="connsiteX2" fmla="*/ 1868607 w 2107110"/>
                <a:gd name="connsiteY2" fmla="*/ 1525433 h 1634502"/>
                <a:gd name="connsiteX3" fmla="*/ 256515 w 2107110"/>
                <a:gd name="connsiteY3" fmla="*/ 1504291 h 1634502"/>
                <a:gd name="connsiteX4" fmla="*/ 18665 w 2107110"/>
                <a:gd name="connsiteY4" fmla="*/ 230473 h 1634502"/>
                <a:gd name="connsiteX0" fmla="*/ 18665 w 2107450"/>
                <a:gd name="connsiteY0" fmla="*/ 230473 h 1634502"/>
                <a:gd name="connsiteX1" fmla="*/ 2090599 w 2107450"/>
                <a:gd name="connsiteY1" fmla="*/ 267473 h 1634502"/>
                <a:gd name="connsiteX2" fmla="*/ 1868607 w 2107450"/>
                <a:gd name="connsiteY2" fmla="*/ 1525433 h 1634502"/>
                <a:gd name="connsiteX3" fmla="*/ 256515 w 2107450"/>
                <a:gd name="connsiteY3" fmla="*/ 1504291 h 1634502"/>
                <a:gd name="connsiteX4" fmla="*/ 18665 w 2107450"/>
                <a:gd name="connsiteY4" fmla="*/ 230473 h 1634502"/>
                <a:gd name="connsiteX0" fmla="*/ 18665 w 2107450"/>
                <a:gd name="connsiteY0" fmla="*/ 230473 h 1602563"/>
                <a:gd name="connsiteX1" fmla="*/ 2090599 w 2107450"/>
                <a:gd name="connsiteY1" fmla="*/ 267473 h 1602563"/>
                <a:gd name="connsiteX2" fmla="*/ 1868607 w 2107450"/>
                <a:gd name="connsiteY2" fmla="*/ 1525433 h 1602563"/>
                <a:gd name="connsiteX3" fmla="*/ 256515 w 2107450"/>
                <a:gd name="connsiteY3" fmla="*/ 1504291 h 1602563"/>
                <a:gd name="connsiteX4" fmla="*/ 18665 w 2107450"/>
                <a:gd name="connsiteY4" fmla="*/ 230473 h 1602563"/>
                <a:gd name="connsiteX0" fmla="*/ 13652 w 2102437"/>
                <a:gd name="connsiteY0" fmla="*/ 230473 h 1602563"/>
                <a:gd name="connsiteX1" fmla="*/ 2085586 w 2102437"/>
                <a:gd name="connsiteY1" fmla="*/ 267473 h 1602563"/>
                <a:gd name="connsiteX2" fmla="*/ 1863594 w 2102437"/>
                <a:gd name="connsiteY2" fmla="*/ 1525433 h 1602563"/>
                <a:gd name="connsiteX3" fmla="*/ 251502 w 2102437"/>
                <a:gd name="connsiteY3" fmla="*/ 1504291 h 1602563"/>
                <a:gd name="connsiteX4" fmla="*/ 13652 w 2102437"/>
                <a:gd name="connsiteY4" fmla="*/ 230473 h 1602563"/>
                <a:gd name="connsiteX0" fmla="*/ 13652 w 2102437"/>
                <a:gd name="connsiteY0" fmla="*/ 230473 h 1594232"/>
                <a:gd name="connsiteX1" fmla="*/ 2085586 w 2102437"/>
                <a:gd name="connsiteY1" fmla="*/ 267473 h 1594232"/>
                <a:gd name="connsiteX2" fmla="*/ 1863594 w 2102437"/>
                <a:gd name="connsiteY2" fmla="*/ 1525433 h 1594232"/>
                <a:gd name="connsiteX3" fmla="*/ 251502 w 2102437"/>
                <a:gd name="connsiteY3" fmla="*/ 1504291 h 1594232"/>
                <a:gd name="connsiteX4" fmla="*/ 13652 w 2102437"/>
                <a:gd name="connsiteY4" fmla="*/ 230473 h 15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2437" h="1594232">
                  <a:moveTo>
                    <a:pt x="13652" y="230473"/>
                  </a:moveTo>
                  <a:cubicBezTo>
                    <a:pt x="434734" y="-84017"/>
                    <a:pt x="1807214" y="-81374"/>
                    <a:pt x="2085586" y="267473"/>
                  </a:cubicBezTo>
                  <a:cubicBezTo>
                    <a:pt x="2157823" y="463038"/>
                    <a:pt x="1981638" y="1430293"/>
                    <a:pt x="1863594" y="1525433"/>
                  </a:cubicBezTo>
                  <a:cubicBezTo>
                    <a:pt x="1655697" y="1602953"/>
                    <a:pt x="501683" y="1638192"/>
                    <a:pt x="251502" y="1504291"/>
                  </a:cubicBezTo>
                  <a:cubicBezTo>
                    <a:pt x="175742" y="1428531"/>
                    <a:pt x="-58584" y="359088"/>
                    <a:pt x="13652" y="23047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4" name="Freeform 11">
              <a:extLst>
                <a:ext uri="{FF2B5EF4-FFF2-40B4-BE49-F238E27FC236}">
                  <a16:creationId xmlns:a16="http://schemas.microsoft.com/office/drawing/2014/main" xmlns="" id="{E49D5C1B-F5D2-4C05-9F02-6FCF8F36A403}"/>
                </a:ext>
              </a:extLst>
            </p:cNvPr>
            <p:cNvSpPr/>
            <p:nvPr/>
          </p:nvSpPr>
          <p:spPr>
            <a:xfrm>
              <a:off x="9719064" y="1601670"/>
              <a:ext cx="1111280" cy="842659"/>
            </a:xfrm>
            <a:custGeom>
              <a:avLst/>
              <a:gdLst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89855 w 1818229"/>
                <a:gd name="connsiteY2" fmla="*/ 21143 h 924972"/>
                <a:gd name="connsiteX3" fmla="*/ 1818229 w 1818229"/>
                <a:gd name="connsiteY3" fmla="*/ 0 h 924972"/>
                <a:gd name="connsiteX4" fmla="*/ 1580380 w 1818229"/>
                <a:gd name="connsiteY4" fmla="*/ 924972 h 924972"/>
                <a:gd name="connsiteX5" fmla="*/ 147996 w 1818229"/>
                <a:gd name="connsiteY5" fmla="*/ 872116 h 924972"/>
                <a:gd name="connsiteX6" fmla="*/ 0 w 1818229"/>
                <a:gd name="connsiteY6" fmla="*/ 21143 h 924972"/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1818229 w 1818229"/>
                <a:gd name="connsiteY2" fmla="*/ 0 h 924972"/>
                <a:gd name="connsiteX3" fmla="*/ 1580380 w 1818229"/>
                <a:gd name="connsiteY3" fmla="*/ 924972 h 924972"/>
                <a:gd name="connsiteX4" fmla="*/ 147996 w 1818229"/>
                <a:gd name="connsiteY4" fmla="*/ 872116 h 924972"/>
                <a:gd name="connsiteX5" fmla="*/ 0 w 1818229"/>
                <a:gd name="connsiteY5" fmla="*/ 21143 h 924972"/>
                <a:gd name="connsiteX0" fmla="*/ 162452 w 1943682"/>
                <a:gd name="connsiteY0" fmla="*/ 68713 h 924972"/>
                <a:gd name="connsiteX1" fmla="*/ 125453 w 1943682"/>
                <a:gd name="connsiteY1" fmla="*/ 21143 h 924972"/>
                <a:gd name="connsiteX2" fmla="*/ 1943682 w 1943682"/>
                <a:gd name="connsiteY2" fmla="*/ 0 h 924972"/>
                <a:gd name="connsiteX3" fmla="*/ 1705833 w 1943682"/>
                <a:gd name="connsiteY3" fmla="*/ 924972 h 924972"/>
                <a:gd name="connsiteX4" fmla="*/ 273449 w 1943682"/>
                <a:gd name="connsiteY4" fmla="*/ 872116 h 924972"/>
                <a:gd name="connsiteX5" fmla="*/ 162452 w 1943682"/>
                <a:gd name="connsiteY5" fmla="*/ 68713 h 924972"/>
                <a:gd name="connsiteX0" fmla="*/ 0 w 1781230"/>
                <a:gd name="connsiteY0" fmla="*/ 148099 h 1004358"/>
                <a:gd name="connsiteX1" fmla="*/ 1781230 w 1781230"/>
                <a:gd name="connsiteY1" fmla="*/ 79386 h 1004358"/>
                <a:gd name="connsiteX2" fmla="*/ 1543381 w 1781230"/>
                <a:gd name="connsiteY2" fmla="*/ 1004358 h 1004358"/>
                <a:gd name="connsiteX3" fmla="*/ 110997 w 1781230"/>
                <a:gd name="connsiteY3" fmla="*/ 951502 h 1004358"/>
                <a:gd name="connsiteX4" fmla="*/ 0 w 1781230"/>
                <a:gd name="connsiteY4" fmla="*/ 148099 h 1004358"/>
                <a:gd name="connsiteX0" fmla="*/ 0 w 1844656"/>
                <a:gd name="connsiteY0" fmla="*/ 174041 h 993302"/>
                <a:gd name="connsiteX1" fmla="*/ 1844656 w 1844656"/>
                <a:gd name="connsiteY1" fmla="*/ 68330 h 993302"/>
                <a:gd name="connsiteX2" fmla="*/ 1606807 w 1844656"/>
                <a:gd name="connsiteY2" fmla="*/ 993302 h 993302"/>
                <a:gd name="connsiteX3" fmla="*/ 174423 w 1844656"/>
                <a:gd name="connsiteY3" fmla="*/ 940446 h 993302"/>
                <a:gd name="connsiteX4" fmla="*/ 0 w 1844656"/>
                <a:gd name="connsiteY4" fmla="*/ 174041 h 993302"/>
                <a:gd name="connsiteX0" fmla="*/ 0 w 1844656"/>
                <a:gd name="connsiteY0" fmla="*/ 224630 h 1043891"/>
                <a:gd name="connsiteX1" fmla="*/ 1844656 w 1844656"/>
                <a:gd name="connsiteY1" fmla="*/ 118919 h 1043891"/>
                <a:gd name="connsiteX2" fmla="*/ 1606807 w 1844656"/>
                <a:gd name="connsiteY2" fmla="*/ 1043891 h 1043891"/>
                <a:gd name="connsiteX3" fmla="*/ 174423 w 1844656"/>
                <a:gd name="connsiteY3" fmla="*/ 991035 h 1043891"/>
                <a:gd name="connsiteX4" fmla="*/ 0 w 1844656"/>
                <a:gd name="connsiteY4" fmla="*/ 224630 h 1043891"/>
                <a:gd name="connsiteX0" fmla="*/ 0 w 2188217"/>
                <a:gd name="connsiteY0" fmla="*/ 167717 h 986978"/>
                <a:gd name="connsiteX1" fmla="*/ 2188217 w 2188217"/>
                <a:gd name="connsiteY1" fmla="*/ 194145 h 986978"/>
                <a:gd name="connsiteX2" fmla="*/ 1606807 w 2188217"/>
                <a:gd name="connsiteY2" fmla="*/ 986978 h 986978"/>
                <a:gd name="connsiteX3" fmla="*/ 174423 w 2188217"/>
                <a:gd name="connsiteY3" fmla="*/ 934122 h 986978"/>
                <a:gd name="connsiteX4" fmla="*/ 0 w 2188217"/>
                <a:gd name="connsiteY4" fmla="*/ 167717 h 986978"/>
                <a:gd name="connsiteX0" fmla="*/ 0 w 2188217"/>
                <a:gd name="connsiteY0" fmla="*/ 167717 h 1462677"/>
                <a:gd name="connsiteX1" fmla="*/ 2188217 w 2188217"/>
                <a:gd name="connsiteY1" fmla="*/ 194145 h 1462677"/>
                <a:gd name="connsiteX2" fmla="*/ 1849942 w 2188217"/>
                <a:gd name="connsiteY2" fmla="*/ 1462677 h 1462677"/>
                <a:gd name="connsiteX3" fmla="*/ 174423 w 2188217"/>
                <a:gd name="connsiteY3" fmla="*/ 934122 h 1462677"/>
                <a:gd name="connsiteX4" fmla="*/ 0 w 2188217"/>
                <a:gd name="connsiteY4" fmla="*/ 167717 h 1462677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80494"/>
                <a:gd name="connsiteX1" fmla="*/ 2188217 w 2188217"/>
                <a:gd name="connsiteY1" fmla="*/ 194145 h 1580494"/>
                <a:gd name="connsiteX2" fmla="*/ 1849942 w 2188217"/>
                <a:gd name="connsiteY2" fmla="*/ 1462677 h 1580494"/>
                <a:gd name="connsiteX3" fmla="*/ 243135 w 2188217"/>
                <a:gd name="connsiteY3" fmla="*/ 1520818 h 1580494"/>
                <a:gd name="connsiteX4" fmla="*/ 0 w 2188217"/>
                <a:gd name="connsiteY4" fmla="*/ 167717 h 1580494"/>
                <a:gd name="connsiteX0" fmla="*/ 0 w 2188217"/>
                <a:gd name="connsiteY0" fmla="*/ 167717 h 1614140"/>
                <a:gd name="connsiteX1" fmla="*/ 2188217 w 2188217"/>
                <a:gd name="connsiteY1" fmla="*/ 194145 h 1614140"/>
                <a:gd name="connsiteX2" fmla="*/ 1849942 w 2188217"/>
                <a:gd name="connsiteY2" fmla="*/ 1462677 h 1614140"/>
                <a:gd name="connsiteX3" fmla="*/ 243135 w 2188217"/>
                <a:gd name="connsiteY3" fmla="*/ 1520818 h 1614140"/>
                <a:gd name="connsiteX4" fmla="*/ 0 w 2188217"/>
                <a:gd name="connsiteY4" fmla="*/ 167717 h 1614140"/>
                <a:gd name="connsiteX0" fmla="*/ 0 w 2188217"/>
                <a:gd name="connsiteY0" fmla="*/ 167717 h 1571746"/>
                <a:gd name="connsiteX1" fmla="*/ 2188217 w 2188217"/>
                <a:gd name="connsiteY1" fmla="*/ 194145 h 1571746"/>
                <a:gd name="connsiteX2" fmla="*/ 1849942 w 2188217"/>
                <a:gd name="connsiteY2" fmla="*/ 1462677 h 1571746"/>
                <a:gd name="connsiteX3" fmla="*/ 237850 w 2188217"/>
                <a:gd name="connsiteY3" fmla="*/ 1441535 h 1571746"/>
                <a:gd name="connsiteX4" fmla="*/ 0 w 2188217"/>
                <a:gd name="connsiteY4" fmla="*/ 167717 h 1571746"/>
                <a:gd name="connsiteX0" fmla="*/ 18665 w 2206882"/>
                <a:gd name="connsiteY0" fmla="*/ 167717 h 1571746"/>
                <a:gd name="connsiteX1" fmla="*/ 2206882 w 2206882"/>
                <a:gd name="connsiteY1" fmla="*/ 194145 h 1571746"/>
                <a:gd name="connsiteX2" fmla="*/ 1868607 w 2206882"/>
                <a:gd name="connsiteY2" fmla="*/ 1462677 h 1571746"/>
                <a:gd name="connsiteX3" fmla="*/ 256515 w 2206882"/>
                <a:gd name="connsiteY3" fmla="*/ 1441535 h 1571746"/>
                <a:gd name="connsiteX4" fmla="*/ 18665 w 2206882"/>
                <a:gd name="connsiteY4" fmla="*/ 167717 h 1571746"/>
                <a:gd name="connsiteX0" fmla="*/ 18665 w 2206882"/>
                <a:gd name="connsiteY0" fmla="*/ 161918 h 1565947"/>
                <a:gd name="connsiteX1" fmla="*/ 2206882 w 2206882"/>
                <a:gd name="connsiteY1" fmla="*/ 188346 h 1565947"/>
                <a:gd name="connsiteX2" fmla="*/ 1868607 w 2206882"/>
                <a:gd name="connsiteY2" fmla="*/ 1456878 h 1565947"/>
                <a:gd name="connsiteX3" fmla="*/ 256515 w 2206882"/>
                <a:gd name="connsiteY3" fmla="*/ 1435736 h 1565947"/>
                <a:gd name="connsiteX4" fmla="*/ 18665 w 2206882"/>
                <a:gd name="connsiteY4" fmla="*/ 161918 h 1565947"/>
                <a:gd name="connsiteX0" fmla="*/ 18665 w 2218042"/>
                <a:gd name="connsiteY0" fmla="*/ 161918 h 1565947"/>
                <a:gd name="connsiteX1" fmla="*/ 2206882 w 2218042"/>
                <a:gd name="connsiteY1" fmla="*/ 188346 h 1565947"/>
                <a:gd name="connsiteX2" fmla="*/ 1868607 w 2218042"/>
                <a:gd name="connsiteY2" fmla="*/ 1456878 h 1565947"/>
                <a:gd name="connsiteX3" fmla="*/ 256515 w 2218042"/>
                <a:gd name="connsiteY3" fmla="*/ 1435736 h 1565947"/>
                <a:gd name="connsiteX4" fmla="*/ 18665 w 2218042"/>
                <a:gd name="connsiteY4" fmla="*/ 161918 h 1565947"/>
                <a:gd name="connsiteX0" fmla="*/ 18665 w 2107110"/>
                <a:gd name="connsiteY0" fmla="*/ 158561 h 1562590"/>
                <a:gd name="connsiteX1" fmla="*/ 2090599 w 2107110"/>
                <a:gd name="connsiteY1" fmla="*/ 195561 h 1562590"/>
                <a:gd name="connsiteX2" fmla="*/ 1868607 w 2107110"/>
                <a:gd name="connsiteY2" fmla="*/ 1453521 h 1562590"/>
                <a:gd name="connsiteX3" fmla="*/ 256515 w 2107110"/>
                <a:gd name="connsiteY3" fmla="*/ 1432379 h 1562590"/>
                <a:gd name="connsiteX4" fmla="*/ 18665 w 2107110"/>
                <a:gd name="connsiteY4" fmla="*/ 158561 h 1562590"/>
                <a:gd name="connsiteX0" fmla="*/ 18665 w 2107110"/>
                <a:gd name="connsiteY0" fmla="*/ 230473 h 1634502"/>
                <a:gd name="connsiteX1" fmla="*/ 2090599 w 2107110"/>
                <a:gd name="connsiteY1" fmla="*/ 267473 h 1634502"/>
                <a:gd name="connsiteX2" fmla="*/ 1868607 w 2107110"/>
                <a:gd name="connsiteY2" fmla="*/ 1525433 h 1634502"/>
                <a:gd name="connsiteX3" fmla="*/ 256515 w 2107110"/>
                <a:gd name="connsiteY3" fmla="*/ 1504291 h 1634502"/>
                <a:gd name="connsiteX4" fmla="*/ 18665 w 2107110"/>
                <a:gd name="connsiteY4" fmla="*/ 230473 h 1634502"/>
                <a:gd name="connsiteX0" fmla="*/ 18665 w 2107450"/>
                <a:gd name="connsiteY0" fmla="*/ 230473 h 1634502"/>
                <a:gd name="connsiteX1" fmla="*/ 2090599 w 2107450"/>
                <a:gd name="connsiteY1" fmla="*/ 267473 h 1634502"/>
                <a:gd name="connsiteX2" fmla="*/ 1868607 w 2107450"/>
                <a:gd name="connsiteY2" fmla="*/ 1525433 h 1634502"/>
                <a:gd name="connsiteX3" fmla="*/ 256515 w 2107450"/>
                <a:gd name="connsiteY3" fmla="*/ 1504291 h 1634502"/>
                <a:gd name="connsiteX4" fmla="*/ 18665 w 2107450"/>
                <a:gd name="connsiteY4" fmla="*/ 230473 h 1634502"/>
                <a:gd name="connsiteX0" fmla="*/ 18665 w 2107450"/>
                <a:gd name="connsiteY0" fmla="*/ 230473 h 1602563"/>
                <a:gd name="connsiteX1" fmla="*/ 2090599 w 2107450"/>
                <a:gd name="connsiteY1" fmla="*/ 267473 h 1602563"/>
                <a:gd name="connsiteX2" fmla="*/ 1868607 w 2107450"/>
                <a:gd name="connsiteY2" fmla="*/ 1525433 h 1602563"/>
                <a:gd name="connsiteX3" fmla="*/ 256515 w 2107450"/>
                <a:gd name="connsiteY3" fmla="*/ 1504291 h 1602563"/>
                <a:gd name="connsiteX4" fmla="*/ 18665 w 2107450"/>
                <a:gd name="connsiteY4" fmla="*/ 230473 h 1602563"/>
                <a:gd name="connsiteX0" fmla="*/ 13652 w 2102437"/>
                <a:gd name="connsiteY0" fmla="*/ 230473 h 1602563"/>
                <a:gd name="connsiteX1" fmla="*/ 2085586 w 2102437"/>
                <a:gd name="connsiteY1" fmla="*/ 267473 h 1602563"/>
                <a:gd name="connsiteX2" fmla="*/ 1863594 w 2102437"/>
                <a:gd name="connsiteY2" fmla="*/ 1525433 h 1602563"/>
                <a:gd name="connsiteX3" fmla="*/ 251502 w 2102437"/>
                <a:gd name="connsiteY3" fmla="*/ 1504291 h 1602563"/>
                <a:gd name="connsiteX4" fmla="*/ 13652 w 2102437"/>
                <a:gd name="connsiteY4" fmla="*/ 230473 h 1602563"/>
                <a:gd name="connsiteX0" fmla="*/ 13652 w 2102437"/>
                <a:gd name="connsiteY0" fmla="*/ 230473 h 1594232"/>
                <a:gd name="connsiteX1" fmla="*/ 2085586 w 2102437"/>
                <a:gd name="connsiteY1" fmla="*/ 267473 h 1594232"/>
                <a:gd name="connsiteX2" fmla="*/ 1863594 w 2102437"/>
                <a:gd name="connsiteY2" fmla="*/ 1525433 h 1594232"/>
                <a:gd name="connsiteX3" fmla="*/ 251502 w 2102437"/>
                <a:gd name="connsiteY3" fmla="*/ 1504291 h 1594232"/>
                <a:gd name="connsiteX4" fmla="*/ 13652 w 2102437"/>
                <a:gd name="connsiteY4" fmla="*/ 230473 h 15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2437" h="1594232">
                  <a:moveTo>
                    <a:pt x="13652" y="230473"/>
                  </a:moveTo>
                  <a:cubicBezTo>
                    <a:pt x="434734" y="-84017"/>
                    <a:pt x="1807214" y="-81374"/>
                    <a:pt x="2085586" y="267473"/>
                  </a:cubicBezTo>
                  <a:cubicBezTo>
                    <a:pt x="2157823" y="463038"/>
                    <a:pt x="1981638" y="1430293"/>
                    <a:pt x="1863594" y="1525433"/>
                  </a:cubicBezTo>
                  <a:cubicBezTo>
                    <a:pt x="1655697" y="1602953"/>
                    <a:pt x="501683" y="1638192"/>
                    <a:pt x="251502" y="1504291"/>
                  </a:cubicBezTo>
                  <a:cubicBezTo>
                    <a:pt x="175742" y="1428531"/>
                    <a:pt x="-58584" y="359088"/>
                    <a:pt x="13652" y="23047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145" name="그룹 167">
              <a:extLst>
                <a:ext uri="{FF2B5EF4-FFF2-40B4-BE49-F238E27FC236}">
                  <a16:creationId xmlns:a16="http://schemas.microsoft.com/office/drawing/2014/main" xmlns="" id="{DEA8FF0E-2C55-4B5B-8801-A9923F492645}"/>
                </a:ext>
              </a:extLst>
            </p:cNvPr>
            <p:cNvGrpSpPr/>
            <p:nvPr/>
          </p:nvGrpSpPr>
          <p:grpSpPr>
            <a:xfrm>
              <a:off x="8060641" y="1503156"/>
              <a:ext cx="3004811" cy="1032308"/>
              <a:chOff x="3493700" y="2896331"/>
              <a:chExt cx="5204600" cy="1788050"/>
            </a:xfrm>
            <a:grpFill/>
          </p:grpSpPr>
          <p:sp>
            <p:nvSpPr>
              <p:cNvPr id="146" name="Freeform 4">
                <a:extLst>
                  <a:ext uri="{FF2B5EF4-FFF2-40B4-BE49-F238E27FC236}">
                    <a16:creationId xmlns:a16="http://schemas.microsoft.com/office/drawing/2014/main" xmlns="" id="{29923480-1E96-4B20-80B2-F4FE408F14E3}"/>
                  </a:ext>
                </a:extLst>
              </p:cNvPr>
              <p:cNvSpPr/>
              <p:nvPr/>
            </p:nvSpPr>
            <p:spPr>
              <a:xfrm>
                <a:off x="6086321" y="2896331"/>
                <a:ext cx="2611979" cy="1788050"/>
              </a:xfrm>
              <a:custGeom>
                <a:avLst/>
                <a:gdLst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01571 w 2852982"/>
                  <a:gd name="connsiteY13" fmla="*/ 740601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185714 w 2852982"/>
                  <a:gd name="connsiteY13" fmla="*/ 756457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54912 h 1952672"/>
                  <a:gd name="connsiteX1" fmla="*/ 409745 w 2852982"/>
                  <a:gd name="connsiteY1" fmla="*/ 483554 h 1952672"/>
                  <a:gd name="connsiteX2" fmla="*/ 710473 w 2852982"/>
                  <a:gd name="connsiteY2" fmla="*/ 1614957 h 1952672"/>
                  <a:gd name="connsiteX3" fmla="*/ 2025982 w 2852982"/>
                  <a:gd name="connsiteY3" fmla="*/ 1662907 h 1952672"/>
                  <a:gd name="connsiteX4" fmla="*/ 2292162 w 2852982"/>
                  <a:gd name="connsiteY4" fmla="*/ 417717 h 1952672"/>
                  <a:gd name="connsiteX5" fmla="*/ 1431639 w 2852982"/>
                  <a:gd name="connsiteY5" fmla="*/ 254912 h 1952672"/>
                  <a:gd name="connsiteX6" fmla="*/ 1436523 w 2852982"/>
                  <a:gd name="connsiteY6" fmla="*/ 38 h 1952672"/>
                  <a:gd name="connsiteX7" fmla="*/ 2523744 w 2852982"/>
                  <a:gd name="connsiteY7" fmla="*/ 219605 h 1952672"/>
                  <a:gd name="connsiteX8" fmla="*/ 2830984 w 2852982"/>
                  <a:gd name="connsiteY8" fmla="*/ 278127 h 1952672"/>
                  <a:gd name="connsiteX9" fmla="*/ 2823667 w 2852982"/>
                  <a:gd name="connsiteY9" fmla="*/ 526844 h 1952672"/>
                  <a:gd name="connsiteX10" fmla="*/ 2604212 w 2852982"/>
                  <a:gd name="connsiteY10" fmla="*/ 636571 h 1952672"/>
                  <a:gd name="connsiteX11" fmla="*/ 2296973 w 2852982"/>
                  <a:gd name="connsiteY11" fmla="*/ 1777743 h 1952672"/>
                  <a:gd name="connsiteX12" fmla="*/ 534010 w 2852982"/>
                  <a:gd name="connsiteY12" fmla="*/ 1792373 h 1952672"/>
                  <a:gd name="connsiteX13" fmla="*/ 185714 w 2852982"/>
                  <a:gd name="connsiteY13" fmla="*/ 777588 h 1952672"/>
                  <a:gd name="connsiteX14" fmla="*/ 7315 w 2852982"/>
                  <a:gd name="connsiteY14" fmla="*/ 725573 h 1952672"/>
                  <a:gd name="connsiteX15" fmla="*/ 0 w 2852982"/>
                  <a:gd name="connsiteY15" fmla="*/ 238887 h 1952672"/>
                  <a:gd name="connsiteX16" fmla="*/ 277978 w 2852982"/>
                  <a:gd name="connsiteY16" fmla="*/ 234236 h 1952672"/>
                  <a:gd name="connsiteX17" fmla="*/ 1436523 w 2852982"/>
                  <a:gd name="connsiteY17" fmla="*/ 38 h 1952672"/>
                  <a:gd name="connsiteX0" fmla="*/ 1431639 w 2852982"/>
                  <a:gd name="connsiteY0" fmla="*/ 255592 h 1953352"/>
                  <a:gd name="connsiteX1" fmla="*/ 409745 w 2852982"/>
                  <a:gd name="connsiteY1" fmla="*/ 484234 h 1953352"/>
                  <a:gd name="connsiteX2" fmla="*/ 710473 w 2852982"/>
                  <a:gd name="connsiteY2" fmla="*/ 1615637 h 1953352"/>
                  <a:gd name="connsiteX3" fmla="*/ 2025982 w 2852982"/>
                  <a:gd name="connsiteY3" fmla="*/ 1663587 h 1953352"/>
                  <a:gd name="connsiteX4" fmla="*/ 2292162 w 2852982"/>
                  <a:gd name="connsiteY4" fmla="*/ 418397 h 1953352"/>
                  <a:gd name="connsiteX5" fmla="*/ 1431639 w 2852982"/>
                  <a:gd name="connsiteY5" fmla="*/ 255592 h 1953352"/>
                  <a:gd name="connsiteX6" fmla="*/ 1436523 w 2852982"/>
                  <a:gd name="connsiteY6" fmla="*/ 718 h 1953352"/>
                  <a:gd name="connsiteX7" fmla="*/ 2523744 w 2852982"/>
                  <a:gd name="connsiteY7" fmla="*/ 220285 h 1953352"/>
                  <a:gd name="connsiteX8" fmla="*/ 2830984 w 2852982"/>
                  <a:gd name="connsiteY8" fmla="*/ 278807 h 1953352"/>
                  <a:gd name="connsiteX9" fmla="*/ 2823667 w 2852982"/>
                  <a:gd name="connsiteY9" fmla="*/ 527524 h 1953352"/>
                  <a:gd name="connsiteX10" fmla="*/ 2604212 w 2852982"/>
                  <a:gd name="connsiteY10" fmla="*/ 637251 h 1953352"/>
                  <a:gd name="connsiteX11" fmla="*/ 2296973 w 2852982"/>
                  <a:gd name="connsiteY11" fmla="*/ 1778423 h 1953352"/>
                  <a:gd name="connsiteX12" fmla="*/ 534010 w 2852982"/>
                  <a:gd name="connsiteY12" fmla="*/ 1793053 h 1953352"/>
                  <a:gd name="connsiteX13" fmla="*/ 185714 w 2852982"/>
                  <a:gd name="connsiteY13" fmla="*/ 778268 h 1953352"/>
                  <a:gd name="connsiteX14" fmla="*/ 7315 w 2852982"/>
                  <a:gd name="connsiteY14" fmla="*/ 726253 h 1953352"/>
                  <a:gd name="connsiteX15" fmla="*/ 0 w 2852982"/>
                  <a:gd name="connsiteY15" fmla="*/ 239567 h 1953352"/>
                  <a:gd name="connsiteX16" fmla="*/ 277978 w 2852982"/>
                  <a:gd name="connsiteY16" fmla="*/ 234916 h 1953352"/>
                  <a:gd name="connsiteX17" fmla="*/ 1436523 w 2852982"/>
                  <a:gd name="connsiteY17" fmla="*/ 718 h 1953352"/>
                  <a:gd name="connsiteX0" fmla="*/ 1431639 w 2852982"/>
                  <a:gd name="connsiteY0" fmla="*/ 256008 h 1953768"/>
                  <a:gd name="connsiteX1" fmla="*/ 409745 w 2852982"/>
                  <a:gd name="connsiteY1" fmla="*/ 484650 h 1953768"/>
                  <a:gd name="connsiteX2" fmla="*/ 710473 w 2852982"/>
                  <a:gd name="connsiteY2" fmla="*/ 1616053 h 1953768"/>
                  <a:gd name="connsiteX3" fmla="*/ 2025982 w 2852982"/>
                  <a:gd name="connsiteY3" fmla="*/ 1664003 h 1953768"/>
                  <a:gd name="connsiteX4" fmla="*/ 2292162 w 2852982"/>
                  <a:gd name="connsiteY4" fmla="*/ 418813 h 1953768"/>
                  <a:gd name="connsiteX5" fmla="*/ 1431639 w 2852982"/>
                  <a:gd name="connsiteY5" fmla="*/ 256008 h 1953768"/>
                  <a:gd name="connsiteX6" fmla="*/ 1436523 w 2852982"/>
                  <a:gd name="connsiteY6" fmla="*/ 1134 h 1953768"/>
                  <a:gd name="connsiteX7" fmla="*/ 2523744 w 2852982"/>
                  <a:gd name="connsiteY7" fmla="*/ 220701 h 1953768"/>
                  <a:gd name="connsiteX8" fmla="*/ 2830984 w 2852982"/>
                  <a:gd name="connsiteY8" fmla="*/ 279223 h 1953768"/>
                  <a:gd name="connsiteX9" fmla="*/ 2823667 w 2852982"/>
                  <a:gd name="connsiteY9" fmla="*/ 527940 h 1953768"/>
                  <a:gd name="connsiteX10" fmla="*/ 2604212 w 2852982"/>
                  <a:gd name="connsiteY10" fmla="*/ 637667 h 1953768"/>
                  <a:gd name="connsiteX11" fmla="*/ 2296973 w 2852982"/>
                  <a:gd name="connsiteY11" fmla="*/ 1778839 h 1953768"/>
                  <a:gd name="connsiteX12" fmla="*/ 534010 w 2852982"/>
                  <a:gd name="connsiteY12" fmla="*/ 1793469 h 1953768"/>
                  <a:gd name="connsiteX13" fmla="*/ 185714 w 2852982"/>
                  <a:gd name="connsiteY13" fmla="*/ 778684 h 1953768"/>
                  <a:gd name="connsiteX14" fmla="*/ 7315 w 2852982"/>
                  <a:gd name="connsiteY14" fmla="*/ 726669 h 1953768"/>
                  <a:gd name="connsiteX15" fmla="*/ 0 w 2852982"/>
                  <a:gd name="connsiteY15" fmla="*/ 239983 h 1953768"/>
                  <a:gd name="connsiteX16" fmla="*/ 277978 w 2852982"/>
                  <a:gd name="connsiteY16" fmla="*/ 235332 h 1953768"/>
                  <a:gd name="connsiteX17" fmla="*/ 1436523 w 2852982"/>
                  <a:gd name="connsiteY17" fmla="*/ 1134 h 1953768"/>
                  <a:gd name="connsiteX0" fmla="*/ 1431639 w 2852982"/>
                  <a:gd name="connsiteY0" fmla="*/ 255925 h 1953685"/>
                  <a:gd name="connsiteX1" fmla="*/ 409745 w 2852982"/>
                  <a:gd name="connsiteY1" fmla="*/ 484567 h 1953685"/>
                  <a:gd name="connsiteX2" fmla="*/ 710473 w 2852982"/>
                  <a:gd name="connsiteY2" fmla="*/ 1615970 h 1953685"/>
                  <a:gd name="connsiteX3" fmla="*/ 2025982 w 2852982"/>
                  <a:gd name="connsiteY3" fmla="*/ 1663920 h 1953685"/>
                  <a:gd name="connsiteX4" fmla="*/ 2292162 w 2852982"/>
                  <a:gd name="connsiteY4" fmla="*/ 418730 h 1953685"/>
                  <a:gd name="connsiteX5" fmla="*/ 1431639 w 2852982"/>
                  <a:gd name="connsiteY5" fmla="*/ 255925 h 1953685"/>
                  <a:gd name="connsiteX6" fmla="*/ 1436523 w 2852982"/>
                  <a:gd name="connsiteY6" fmla="*/ 1051 h 1953685"/>
                  <a:gd name="connsiteX7" fmla="*/ 2523744 w 2852982"/>
                  <a:gd name="connsiteY7" fmla="*/ 220618 h 1953685"/>
                  <a:gd name="connsiteX8" fmla="*/ 2830984 w 2852982"/>
                  <a:gd name="connsiteY8" fmla="*/ 279140 h 1953685"/>
                  <a:gd name="connsiteX9" fmla="*/ 2823667 w 2852982"/>
                  <a:gd name="connsiteY9" fmla="*/ 527857 h 1953685"/>
                  <a:gd name="connsiteX10" fmla="*/ 2604212 w 2852982"/>
                  <a:gd name="connsiteY10" fmla="*/ 637584 h 1953685"/>
                  <a:gd name="connsiteX11" fmla="*/ 2296973 w 2852982"/>
                  <a:gd name="connsiteY11" fmla="*/ 1778756 h 1953685"/>
                  <a:gd name="connsiteX12" fmla="*/ 534010 w 2852982"/>
                  <a:gd name="connsiteY12" fmla="*/ 1793386 h 1953685"/>
                  <a:gd name="connsiteX13" fmla="*/ 185714 w 2852982"/>
                  <a:gd name="connsiteY13" fmla="*/ 778601 h 1953685"/>
                  <a:gd name="connsiteX14" fmla="*/ 7315 w 2852982"/>
                  <a:gd name="connsiteY14" fmla="*/ 726586 h 1953685"/>
                  <a:gd name="connsiteX15" fmla="*/ 0 w 2852982"/>
                  <a:gd name="connsiteY15" fmla="*/ 239900 h 1953685"/>
                  <a:gd name="connsiteX16" fmla="*/ 277978 w 2852982"/>
                  <a:gd name="connsiteY16" fmla="*/ 235249 h 1953685"/>
                  <a:gd name="connsiteX17" fmla="*/ 1436523 w 2852982"/>
                  <a:gd name="connsiteY17" fmla="*/ 1051 h 1953685"/>
                  <a:gd name="connsiteX0" fmla="*/ 1431639 w 2852982"/>
                  <a:gd name="connsiteY0" fmla="*/ 255853 h 1953613"/>
                  <a:gd name="connsiteX1" fmla="*/ 409745 w 2852982"/>
                  <a:gd name="connsiteY1" fmla="*/ 484495 h 1953613"/>
                  <a:gd name="connsiteX2" fmla="*/ 710473 w 2852982"/>
                  <a:gd name="connsiteY2" fmla="*/ 1615898 h 1953613"/>
                  <a:gd name="connsiteX3" fmla="*/ 2025982 w 2852982"/>
                  <a:gd name="connsiteY3" fmla="*/ 1663848 h 1953613"/>
                  <a:gd name="connsiteX4" fmla="*/ 2292162 w 2852982"/>
                  <a:gd name="connsiteY4" fmla="*/ 418658 h 1953613"/>
                  <a:gd name="connsiteX5" fmla="*/ 1431639 w 2852982"/>
                  <a:gd name="connsiteY5" fmla="*/ 255853 h 1953613"/>
                  <a:gd name="connsiteX6" fmla="*/ 1436523 w 2852982"/>
                  <a:gd name="connsiteY6" fmla="*/ 979 h 1953613"/>
                  <a:gd name="connsiteX7" fmla="*/ 2523744 w 2852982"/>
                  <a:gd name="connsiteY7" fmla="*/ 220546 h 1953613"/>
                  <a:gd name="connsiteX8" fmla="*/ 2830984 w 2852982"/>
                  <a:gd name="connsiteY8" fmla="*/ 279068 h 1953613"/>
                  <a:gd name="connsiteX9" fmla="*/ 2823667 w 2852982"/>
                  <a:gd name="connsiteY9" fmla="*/ 527785 h 1953613"/>
                  <a:gd name="connsiteX10" fmla="*/ 2604212 w 2852982"/>
                  <a:gd name="connsiteY10" fmla="*/ 637512 h 1953613"/>
                  <a:gd name="connsiteX11" fmla="*/ 2296973 w 2852982"/>
                  <a:gd name="connsiteY11" fmla="*/ 1778684 h 1953613"/>
                  <a:gd name="connsiteX12" fmla="*/ 534010 w 2852982"/>
                  <a:gd name="connsiteY12" fmla="*/ 1793314 h 1953613"/>
                  <a:gd name="connsiteX13" fmla="*/ 185714 w 2852982"/>
                  <a:gd name="connsiteY13" fmla="*/ 778529 h 1953613"/>
                  <a:gd name="connsiteX14" fmla="*/ 7315 w 2852982"/>
                  <a:gd name="connsiteY14" fmla="*/ 726514 h 1953613"/>
                  <a:gd name="connsiteX15" fmla="*/ 0 w 2852982"/>
                  <a:gd name="connsiteY15" fmla="*/ 239828 h 1953613"/>
                  <a:gd name="connsiteX16" fmla="*/ 277978 w 2852982"/>
                  <a:gd name="connsiteY16" fmla="*/ 235177 h 1953613"/>
                  <a:gd name="connsiteX17" fmla="*/ 1436523 w 2852982"/>
                  <a:gd name="connsiteY17" fmla="*/ 979 h 1953613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292162 w 2852982"/>
                  <a:gd name="connsiteY4" fmla="*/ 418075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52982" h="1953030">
                    <a:moveTo>
                      <a:pt x="1431639" y="255270"/>
                    </a:moveTo>
                    <a:cubicBezTo>
                      <a:pt x="1059056" y="254353"/>
                      <a:pt x="453324" y="421040"/>
                      <a:pt x="409745" y="483912"/>
                    </a:cubicBezTo>
                    <a:cubicBezTo>
                      <a:pt x="352043" y="631047"/>
                      <a:pt x="579249" y="1544207"/>
                      <a:pt x="710473" y="1615315"/>
                    </a:cubicBezTo>
                    <a:cubicBezTo>
                      <a:pt x="1044490" y="1732344"/>
                      <a:pt x="1862666" y="1767300"/>
                      <a:pt x="2025982" y="1663265"/>
                    </a:cubicBezTo>
                    <a:cubicBezTo>
                      <a:pt x="2288497" y="1462133"/>
                      <a:pt x="2398240" y="522123"/>
                      <a:pt x="2308019" y="439217"/>
                    </a:cubicBezTo>
                    <a:cubicBezTo>
                      <a:pt x="2192280" y="309941"/>
                      <a:pt x="1804222" y="256187"/>
                      <a:pt x="1431639" y="255270"/>
                    </a:cubicBezTo>
                    <a:close/>
                    <a:moveTo>
                      <a:pt x="1436523" y="396"/>
                    </a:moveTo>
                    <a:cubicBezTo>
                      <a:pt x="1830622" y="-8042"/>
                      <a:pt x="2276721" y="120154"/>
                      <a:pt x="2523744" y="219963"/>
                    </a:cubicBezTo>
                    <a:cubicBezTo>
                      <a:pt x="2592464" y="247729"/>
                      <a:pt x="2792142" y="218487"/>
                      <a:pt x="2830984" y="278485"/>
                    </a:cubicBezTo>
                    <a:cubicBezTo>
                      <a:pt x="2870787" y="344701"/>
                      <a:pt x="2849288" y="490248"/>
                      <a:pt x="2823667" y="527202"/>
                    </a:cubicBezTo>
                    <a:cubicBezTo>
                      <a:pt x="2762708" y="601419"/>
                      <a:pt x="2611493" y="592488"/>
                      <a:pt x="2604212" y="636929"/>
                    </a:cubicBezTo>
                    <a:cubicBezTo>
                      <a:pt x="2589582" y="978305"/>
                      <a:pt x="2501799" y="1429410"/>
                      <a:pt x="2296973" y="1778101"/>
                    </a:cubicBezTo>
                    <a:cubicBezTo>
                      <a:pt x="2114092" y="2034134"/>
                      <a:pt x="716890" y="1982925"/>
                      <a:pt x="534010" y="1792731"/>
                    </a:cubicBezTo>
                    <a:cubicBezTo>
                      <a:pt x="453818" y="1716179"/>
                      <a:pt x="197906" y="1238804"/>
                      <a:pt x="185714" y="777946"/>
                    </a:cubicBezTo>
                    <a:cubicBezTo>
                      <a:pt x="182794" y="723747"/>
                      <a:pt x="78957" y="730676"/>
                      <a:pt x="7315" y="725931"/>
                    </a:cubicBezTo>
                    <a:cubicBezTo>
                      <a:pt x="7315" y="571018"/>
                      <a:pt x="0" y="394158"/>
                      <a:pt x="0" y="239245"/>
                    </a:cubicBezTo>
                    <a:cubicBezTo>
                      <a:pt x="81791" y="236688"/>
                      <a:pt x="250861" y="250277"/>
                      <a:pt x="277978" y="234594"/>
                    </a:cubicBezTo>
                    <a:cubicBezTo>
                      <a:pt x="604724" y="85852"/>
                      <a:pt x="1042424" y="8834"/>
                      <a:pt x="1436523" y="3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7" name="Freeform 9">
                <a:extLst>
                  <a:ext uri="{FF2B5EF4-FFF2-40B4-BE49-F238E27FC236}">
                    <a16:creationId xmlns:a16="http://schemas.microsoft.com/office/drawing/2014/main" xmlns="" id="{0F30D4E2-2847-46A6-B0A0-04B9D64C0DEB}"/>
                  </a:ext>
                </a:extLst>
              </p:cNvPr>
              <p:cNvSpPr/>
              <p:nvPr/>
            </p:nvSpPr>
            <p:spPr>
              <a:xfrm flipH="1">
                <a:off x="3493700" y="2896331"/>
                <a:ext cx="2611979" cy="1788050"/>
              </a:xfrm>
              <a:custGeom>
                <a:avLst/>
                <a:gdLst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01571 w 2852982"/>
                  <a:gd name="connsiteY13" fmla="*/ 740601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185714 w 2852982"/>
                  <a:gd name="connsiteY13" fmla="*/ 756457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54912 h 1952672"/>
                  <a:gd name="connsiteX1" fmla="*/ 409745 w 2852982"/>
                  <a:gd name="connsiteY1" fmla="*/ 483554 h 1952672"/>
                  <a:gd name="connsiteX2" fmla="*/ 710473 w 2852982"/>
                  <a:gd name="connsiteY2" fmla="*/ 1614957 h 1952672"/>
                  <a:gd name="connsiteX3" fmla="*/ 2025982 w 2852982"/>
                  <a:gd name="connsiteY3" fmla="*/ 1662907 h 1952672"/>
                  <a:gd name="connsiteX4" fmla="*/ 2292162 w 2852982"/>
                  <a:gd name="connsiteY4" fmla="*/ 417717 h 1952672"/>
                  <a:gd name="connsiteX5" fmla="*/ 1431639 w 2852982"/>
                  <a:gd name="connsiteY5" fmla="*/ 254912 h 1952672"/>
                  <a:gd name="connsiteX6" fmla="*/ 1436523 w 2852982"/>
                  <a:gd name="connsiteY6" fmla="*/ 38 h 1952672"/>
                  <a:gd name="connsiteX7" fmla="*/ 2523744 w 2852982"/>
                  <a:gd name="connsiteY7" fmla="*/ 219605 h 1952672"/>
                  <a:gd name="connsiteX8" fmla="*/ 2830984 w 2852982"/>
                  <a:gd name="connsiteY8" fmla="*/ 278127 h 1952672"/>
                  <a:gd name="connsiteX9" fmla="*/ 2823667 w 2852982"/>
                  <a:gd name="connsiteY9" fmla="*/ 526844 h 1952672"/>
                  <a:gd name="connsiteX10" fmla="*/ 2604212 w 2852982"/>
                  <a:gd name="connsiteY10" fmla="*/ 636571 h 1952672"/>
                  <a:gd name="connsiteX11" fmla="*/ 2296973 w 2852982"/>
                  <a:gd name="connsiteY11" fmla="*/ 1777743 h 1952672"/>
                  <a:gd name="connsiteX12" fmla="*/ 534010 w 2852982"/>
                  <a:gd name="connsiteY12" fmla="*/ 1792373 h 1952672"/>
                  <a:gd name="connsiteX13" fmla="*/ 185714 w 2852982"/>
                  <a:gd name="connsiteY13" fmla="*/ 777588 h 1952672"/>
                  <a:gd name="connsiteX14" fmla="*/ 7315 w 2852982"/>
                  <a:gd name="connsiteY14" fmla="*/ 725573 h 1952672"/>
                  <a:gd name="connsiteX15" fmla="*/ 0 w 2852982"/>
                  <a:gd name="connsiteY15" fmla="*/ 238887 h 1952672"/>
                  <a:gd name="connsiteX16" fmla="*/ 277978 w 2852982"/>
                  <a:gd name="connsiteY16" fmla="*/ 234236 h 1952672"/>
                  <a:gd name="connsiteX17" fmla="*/ 1436523 w 2852982"/>
                  <a:gd name="connsiteY17" fmla="*/ 38 h 1952672"/>
                  <a:gd name="connsiteX0" fmla="*/ 1431639 w 2852982"/>
                  <a:gd name="connsiteY0" fmla="*/ 255592 h 1953352"/>
                  <a:gd name="connsiteX1" fmla="*/ 409745 w 2852982"/>
                  <a:gd name="connsiteY1" fmla="*/ 484234 h 1953352"/>
                  <a:gd name="connsiteX2" fmla="*/ 710473 w 2852982"/>
                  <a:gd name="connsiteY2" fmla="*/ 1615637 h 1953352"/>
                  <a:gd name="connsiteX3" fmla="*/ 2025982 w 2852982"/>
                  <a:gd name="connsiteY3" fmla="*/ 1663587 h 1953352"/>
                  <a:gd name="connsiteX4" fmla="*/ 2292162 w 2852982"/>
                  <a:gd name="connsiteY4" fmla="*/ 418397 h 1953352"/>
                  <a:gd name="connsiteX5" fmla="*/ 1431639 w 2852982"/>
                  <a:gd name="connsiteY5" fmla="*/ 255592 h 1953352"/>
                  <a:gd name="connsiteX6" fmla="*/ 1436523 w 2852982"/>
                  <a:gd name="connsiteY6" fmla="*/ 718 h 1953352"/>
                  <a:gd name="connsiteX7" fmla="*/ 2523744 w 2852982"/>
                  <a:gd name="connsiteY7" fmla="*/ 220285 h 1953352"/>
                  <a:gd name="connsiteX8" fmla="*/ 2830984 w 2852982"/>
                  <a:gd name="connsiteY8" fmla="*/ 278807 h 1953352"/>
                  <a:gd name="connsiteX9" fmla="*/ 2823667 w 2852982"/>
                  <a:gd name="connsiteY9" fmla="*/ 527524 h 1953352"/>
                  <a:gd name="connsiteX10" fmla="*/ 2604212 w 2852982"/>
                  <a:gd name="connsiteY10" fmla="*/ 637251 h 1953352"/>
                  <a:gd name="connsiteX11" fmla="*/ 2296973 w 2852982"/>
                  <a:gd name="connsiteY11" fmla="*/ 1778423 h 1953352"/>
                  <a:gd name="connsiteX12" fmla="*/ 534010 w 2852982"/>
                  <a:gd name="connsiteY12" fmla="*/ 1793053 h 1953352"/>
                  <a:gd name="connsiteX13" fmla="*/ 185714 w 2852982"/>
                  <a:gd name="connsiteY13" fmla="*/ 778268 h 1953352"/>
                  <a:gd name="connsiteX14" fmla="*/ 7315 w 2852982"/>
                  <a:gd name="connsiteY14" fmla="*/ 726253 h 1953352"/>
                  <a:gd name="connsiteX15" fmla="*/ 0 w 2852982"/>
                  <a:gd name="connsiteY15" fmla="*/ 239567 h 1953352"/>
                  <a:gd name="connsiteX16" fmla="*/ 277978 w 2852982"/>
                  <a:gd name="connsiteY16" fmla="*/ 234916 h 1953352"/>
                  <a:gd name="connsiteX17" fmla="*/ 1436523 w 2852982"/>
                  <a:gd name="connsiteY17" fmla="*/ 718 h 1953352"/>
                  <a:gd name="connsiteX0" fmla="*/ 1431639 w 2852982"/>
                  <a:gd name="connsiteY0" fmla="*/ 256008 h 1953768"/>
                  <a:gd name="connsiteX1" fmla="*/ 409745 w 2852982"/>
                  <a:gd name="connsiteY1" fmla="*/ 484650 h 1953768"/>
                  <a:gd name="connsiteX2" fmla="*/ 710473 w 2852982"/>
                  <a:gd name="connsiteY2" fmla="*/ 1616053 h 1953768"/>
                  <a:gd name="connsiteX3" fmla="*/ 2025982 w 2852982"/>
                  <a:gd name="connsiteY3" fmla="*/ 1664003 h 1953768"/>
                  <a:gd name="connsiteX4" fmla="*/ 2292162 w 2852982"/>
                  <a:gd name="connsiteY4" fmla="*/ 418813 h 1953768"/>
                  <a:gd name="connsiteX5" fmla="*/ 1431639 w 2852982"/>
                  <a:gd name="connsiteY5" fmla="*/ 256008 h 1953768"/>
                  <a:gd name="connsiteX6" fmla="*/ 1436523 w 2852982"/>
                  <a:gd name="connsiteY6" fmla="*/ 1134 h 1953768"/>
                  <a:gd name="connsiteX7" fmla="*/ 2523744 w 2852982"/>
                  <a:gd name="connsiteY7" fmla="*/ 220701 h 1953768"/>
                  <a:gd name="connsiteX8" fmla="*/ 2830984 w 2852982"/>
                  <a:gd name="connsiteY8" fmla="*/ 279223 h 1953768"/>
                  <a:gd name="connsiteX9" fmla="*/ 2823667 w 2852982"/>
                  <a:gd name="connsiteY9" fmla="*/ 527940 h 1953768"/>
                  <a:gd name="connsiteX10" fmla="*/ 2604212 w 2852982"/>
                  <a:gd name="connsiteY10" fmla="*/ 637667 h 1953768"/>
                  <a:gd name="connsiteX11" fmla="*/ 2296973 w 2852982"/>
                  <a:gd name="connsiteY11" fmla="*/ 1778839 h 1953768"/>
                  <a:gd name="connsiteX12" fmla="*/ 534010 w 2852982"/>
                  <a:gd name="connsiteY12" fmla="*/ 1793469 h 1953768"/>
                  <a:gd name="connsiteX13" fmla="*/ 185714 w 2852982"/>
                  <a:gd name="connsiteY13" fmla="*/ 778684 h 1953768"/>
                  <a:gd name="connsiteX14" fmla="*/ 7315 w 2852982"/>
                  <a:gd name="connsiteY14" fmla="*/ 726669 h 1953768"/>
                  <a:gd name="connsiteX15" fmla="*/ 0 w 2852982"/>
                  <a:gd name="connsiteY15" fmla="*/ 239983 h 1953768"/>
                  <a:gd name="connsiteX16" fmla="*/ 277978 w 2852982"/>
                  <a:gd name="connsiteY16" fmla="*/ 235332 h 1953768"/>
                  <a:gd name="connsiteX17" fmla="*/ 1436523 w 2852982"/>
                  <a:gd name="connsiteY17" fmla="*/ 1134 h 1953768"/>
                  <a:gd name="connsiteX0" fmla="*/ 1431639 w 2852982"/>
                  <a:gd name="connsiteY0" fmla="*/ 255925 h 1953685"/>
                  <a:gd name="connsiteX1" fmla="*/ 409745 w 2852982"/>
                  <a:gd name="connsiteY1" fmla="*/ 484567 h 1953685"/>
                  <a:gd name="connsiteX2" fmla="*/ 710473 w 2852982"/>
                  <a:gd name="connsiteY2" fmla="*/ 1615970 h 1953685"/>
                  <a:gd name="connsiteX3" fmla="*/ 2025982 w 2852982"/>
                  <a:gd name="connsiteY3" fmla="*/ 1663920 h 1953685"/>
                  <a:gd name="connsiteX4" fmla="*/ 2292162 w 2852982"/>
                  <a:gd name="connsiteY4" fmla="*/ 418730 h 1953685"/>
                  <a:gd name="connsiteX5" fmla="*/ 1431639 w 2852982"/>
                  <a:gd name="connsiteY5" fmla="*/ 255925 h 1953685"/>
                  <a:gd name="connsiteX6" fmla="*/ 1436523 w 2852982"/>
                  <a:gd name="connsiteY6" fmla="*/ 1051 h 1953685"/>
                  <a:gd name="connsiteX7" fmla="*/ 2523744 w 2852982"/>
                  <a:gd name="connsiteY7" fmla="*/ 220618 h 1953685"/>
                  <a:gd name="connsiteX8" fmla="*/ 2830984 w 2852982"/>
                  <a:gd name="connsiteY8" fmla="*/ 279140 h 1953685"/>
                  <a:gd name="connsiteX9" fmla="*/ 2823667 w 2852982"/>
                  <a:gd name="connsiteY9" fmla="*/ 527857 h 1953685"/>
                  <a:gd name="connsiteX10" fmla="*/ 2604212 w 2852982"/>
                  <a:gd name="connsiteY10" fmla="*/ 637584 h 1953685"/>
                  <a:gd name="connsiteX11" fmla="*/ 2296973 w 2852982"/>
                  <a:gd name="connsiteY11" fmla="*/ 1778756 h 1953685"/>
                  <a:gd name="connsiteX12" fmla="*/ 534010 w 2852982"/>
                  <a:gd name="connsiteY12" fmla="*/ 1793386 h 1953685"/>
                  <a:gd name="connsiteX13" fmla="*/ 185714 w 2852982"/>
                  <a:gd name="connsiteY13" fmla="*/ 778601 h 1953685"/>
                  <a:gd name="connsiteX14" fmla="*/ 7315 w 2852982"/>
                  <a:gd name="connsiteY14" fmla="*/ 726586 h 1953685"/>
                  <a:gd name="connsiteX15" fmla="*/ 0 w 2852982"/>
                  <a:gd name="connsiteY15" fmla="*/ 239900 h 1953685"/>
                  <a:gd name="connsiteX16" fmla="*/ 277978 w 2852982"/>
                  <a:gd name="connsiteY16" fmla="*/ 235249 h 1953685"/>
                  <a:gd name="connsiteX17" fmla="*/ 1436523 w 2852982"/>
                  <a:gd name="connsiteY17" fmla="*/ 1051 h 1953685"/>
                  <a:gd name="connsiteX0" fmla="*/ 1431639 w 2852982"/>
                  <a:gd name="connsiteY0" fmla="*/ 255853 h 1953613"/>
                  <a:gd name="connsiteX1" fmla="*/ 409745 w 2852982"/>
                  <a:gd name="connsiteY1" fmla="*/ 484495 h 1953613"/>
                  <a:gd name="connsiteX2" fmla="*/ 710473 w 2852982"/>
                  <a:gd name="connsiteY2" fmla="*/ 1615898 h 1953613"/>
                  <a:gd name="connsiteX3" fmla="*/ 2025982 w 2852982"/>
                  <a:gd name="connsiteY3" fmla="*/ 1663848 h 1953613"/>
                  <a:gd name="connsiteX4" fmla="*/ 2292162 w 2852982"/>
                  <a:gd name="connsiteY4" fmla="*/ 418658 h 1953613"/>
                  <a:gd name="connsiteX5" fmla="*/ 1431639 w 2852982"/>
                  <a:gd name="connsiteY5" fmla="*/ 255853 h 1953613"/>
                  <a:gd name="connsiteX6" fmla="*/ 1436523 w 2852982"/>
                  <a:gd name="connsiteY6" fmla="*/ 979 h 1953613"/>
                  <a:gd name="connsiteX7" fmla="*/ 2523744 w 2852982"/>
                  <a:gd name="connsiteY7" fmla="*/ 220546 h 1953613"/>
                  <a:gd name="connsiteX8" fmla="*/ 2830984 w 2852982"/>
                  <a:gd name="connsiteY8" fmla="*/ 279068 h 1953613"/>
                  <a:gd name="connsiteX9" fmla="*/ 2823667 w 2852982"/>
                  <a:gd name="connsiteY9" fmla="*/ 527785 h 1953613"/>
                  <a:gd name="connsiteX10" fmla="*/ 2604212 w 2852982"/>
                  <a:gd name="connsiteY10" fmla="*/ 637512 h 1953613"/>
                  <a:gd name="connsiteX11" fmla="*/ 2296973 w 2852982"/>
                  <a:gd name="connsiteY11" fmla="*/ 1778684 h 1953613"/>
                  <a:gd name="connsiteX12" fmla="*/ 534010 w 2852982"/>
                  <a:gd name="connsiteY12" fmla="*/ 1793314 h 1953613"/>
                  <a:gd name="connsiteX13" fmla="*/ 185714 w 2852982"/>
                  <a:gd name="connsiteY13" fmla="*/ 778529 h 1953613"/>
                  <a:gd name="connsiteX14" fmla="*/ 7315 w 2852982"/>
                  <a:gd name="connsiteY14" fmla="*/ 726514 h 1953613"/>
                  <a:gd name="connsiteX15" fmla="*/ 0 w 2852982"/>
                  <a:gd name="connsiteY15" fmla="*/ 239828 h 1953613"/>
                  <a:gd name="connsiteX16" fmla="*/ 277978 w 2852982"/>
                  <a:gd name="connsiteY16" fmla="*/ 235177 h 1953613"/>
                  <a:gd name="connsiteX17" fmla="*/ 1436523 w 2852982"/>
                  <a:gd name="connsiteY17" fmla="*/ 979 h 1953613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292162 w 2852982"/>
                  <a:gd name="connsiteY4" fmla="*/ 418075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52982" h="1953030">
                    <a:moveTo>
                      <a:pt x="1431639" y="255270"/>
                    </a:moveTo>
                    <a:cubicBezTo>
                      <a:pt x="1059056" y="254353"/>
                      <a:pt x="453324" y="421040"/>
                      <a:pt x="409745" y="483912"/>
                    </a:cubicBezTo>
                    <a:cubicBezTo>
                      <a:pt x="352043" y="631047"/>
                      <a:pt x="579249" y="1544207"/>
                      <a:pt x="710473" y="1615315"/>
                    </a:cubicBezTo>
                    <a:cubicBezTo>
                      <a:pt x="1044490" y="1732344"/>
                      <a:pt x="1862666" y="1767300"/>
                      <a:pt x="2025982" y="1663265"/>
                    </a:cubicBezTo>
                    <a:cubicBezTo>
                      <a:pt x="2288497" y="1462133"/>
                      <a:pt x="2398240" y="522123"/>
                      <a:pt x="2308019" y="439217"/>
                    </a:cubicBezTo>
                    <a:cubicBezTo>
                      <a:pt x="2192280" y="309941"/>
                      <a:pt x="1804222" y="256187"/>
                      <a:pt x="1431639" y="255270"/>
                    </a:cubicBezTo>
                    <a:close/>
                    <a:moveTo>
                      <a:pt x="1436523" y="396"/>
                    </a:moveTo>
                    <a:cubicBezTo>
                      <a:pt x="1830622" y="-8042"/>
                      <a:pt x="2276721" y="120154"/>
                      <a:pt x="2523744" y="219963"/>
                    </a:cubicBezTo>
                    <a:cubicBezTo>
                      <a:pt x="2592464" y="247729"/>
                      <a:pt x="2792142" y="218487"/>
                      <a:pt x="2830984" y="278485"/>
                    </a:cubicBezTo>
                    <a:cubicBezTo>
                      <a:pt x="2870787" y="344701"/>
                      <a:pt x="2849288" y="490248"/>
                      <a:pt x="2823667" y="527202"/>
                    </a:cubicBezTo>
                    <a:cubicBezTo>
                      <a:pt x="2762708" y="601419"/>
                      <a:pt x="2611493" y="592488"/>
                      <a:pt x="2604212" y="636929"/>
                    </a:cubicBezTo>
                    <a:cubicBezTo>
                      <a:pt x="2589582" y="978305"/>
                      <a:pt x="2501799" y="1429410"/>
                      <a:pt x="2296973" y="1778101"/>
                    </a:cubicBezTo>
                    <a:cubicBezTo>
                      <a:pt x="2114092" y="2034134"/>
                      <a:pt x="716890" y="1982925"/>
                      <a:pt x="534010" y="1792731"/>
                    </a:cubicBezTo>
                    <a:cubicBezTo>
                      <a:pt x="453818" y="1716179"/>
                      <a:pt x="197906" y="1238804"/>
                      <a:pt x="185714" y="777946"/>
                    </a:cubicBezTo>
                    <a:cubicBezTo>
                      <a:pt x="182794" y="723747"/>
                      <a:pt x="78957" y="730676"/>
                      <a:pt x="7315" y="725931"/>
                    </a:cubicBezTo>
                    <a:cubicBezTo>
                      <a:pt x="7315" y="571018"/>
                      <a:pt x="0" y="394158"/>
                      <a:pt x="0" y="239245"/>
                    </a:cubicBezTo>
                    <a:cubicBezTo>
                      <a:pt x="81791" y="236688"/>
                      <a:pt x="250861" y="250277"/>
                      <a:pt x="277978" y="234594"/>
                    </a:cubicBezTo>
                    <a:cubicBezTo>
                      <a:pt x="604724" y="85852"/>
                      <a:pt x="1042424" y="8834"/>
                      <a:pt x="1436523" y="3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xmlns="" id="{2CD10191-A1C5-4929-8DCB-7A20E4AF80B2}"/>
              </a:ext>
            </a:extLst>
          </p:cNvPr>
          <p:cNvGrpSpPr/>
          <p:nvPr/>
        </p:nvGrpSpPr>
        <p:grpSpPr>
          <a:xfrm rot="900000">
            <a:off x="1716038" y="5277161"/>
            <a:ext cx="710725" cy="963879"/>
            <a:chOff x="4524375" y="1300163"/>
            <a:chExt cx="2665364" cy="3614738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xmlns="" id="{336FF65C-D892-4AC9-A25F-EC530D7805A3}"/>
                </a:ext>
              </a:extLst>
            </p:cNvPr>
            <p:cNvGrpSpPr/>
            <p:nvPr/>
          </p:nvGrpSpPr>
          <p:grpSpPr>
            <a:xfrm>
              <a:off x="4524375" y="1300163"/>
              <a:ext cx="2665364" cy="3614738"/>
              <a:chOff x="4524375" y="1300162"/>
              <a:chExt cx="3139440" cy="4257675"/>
            </a:xfrm>
          </p:grpSpPr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xmlns="" id="{F49A3552-349D-4FD4-ACB7-9F2A5FACCF69}"/>
                  </a:ext>
                </a:extLst>
              </p:cNvPr>
              <p:cNvSpPr/>
              <p:nvPr/>
            </p:nvSpPr>
            <p:spPr>
              <a:xfrm>
                <a:off x="4524375" y="1300162"/>
                <a:ext cx="3139440" cy="4257675"/>
              </a:xfrm>
              <a:custGeom>
                <a:avLst/>
                <a:gdLst>
                  <a:gd name="connsiteX0" fmla="*/ 2950845 w 3139440"/>
                  <a:gd name="connsiteY0" fmla="*/ 4257675 h 4257675"/>
                  <a:gd name="connsiteX1" fmla="*/ 187643 w 3139440"/>
                  <a:gd name="connsiteY1" fmla="*/ 4257675 h 4257675"/>
                  <a:gd name="connsiteX2" fmla="*/ 0 w 3139440"/>
                  <a:gd name="connsiteY2" fmla="*/ 4070033 h 4257675"/>
                  <a:gd name="connsiteX3" fmla="*/ 0 w 3139440"/>
                  <a:gd name="connsiteY3" fmla="*/ 187643 h 4257675"/>
                  <a:gd name="connsiteX4" fmla="*/ 187643 w 3139440"/>
                  <a:gd name="connsiteY4" fmla="*/ 0 h 4257675"/>
                  <a:gd name="connsiteX5" fmla="*/ 2951798 w 3139440"/>
                  <a:gd name="connsiteY5" fmla="*/ 0 h 4257675"/>
                  <a:gd name="connsiteX6" fmla="*/ 3139440 w 3139440"/>
                  <a:gd name="connsiteY6" fmla="*/ 187643 h 4257675"/>
                  <a:gd name="connsiteX7" fmla="*/ 3139440 w 3139440"/>
                  <a:gd name="connsiteY7" fmla="*/ 4070033 h 4257675"/>
                  <a:gd name="connsiteX8" fmla="*/ 2950845 w 3139440"/>
                  <a:gd name="connsiteY8" fmla="*/ 4257675 h 425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39440" h="4257675">
                    <a:moveTo>
                      <a:pt x="2950845" y="4257675"/>
                    </a:moveTo>
                    <a:lnTo>
                      <a:pt x="187643" y="4257675"/>
                    </a:lnTo>
                    <a:cubicBezTo>
                      <a:pt x="84773" y="4257675"/>
                      <a:pt x="0" y="4172903"/>
                      <a:pt x="0" y="4070033"/>
                    </a:cubicBezTo>
                    <a:lnTo>
                      <a:pt x="0" y="187643"/>
                    </a:lnTo>
                    <a:cubicBezTo>
                      <a:pt x="0" y="84773"/>
                      <a:pt x="84773" y="0"/>
                      <a:pt x="187643" y="0"/>
                    </a:cubicBezTo>
                    <a:lnTo>
                      <a:pt x="2951798" y="0"/>
                    </a:lnTo>
                    <a:cubicBezTo>
                      <a:pt x="3054668" y="0"/>
                      <a:pt x="3139440" y="84773"/>
                      <a:pt x="3139440" y="187643"/>
                    </a:cubicBezTo>
                    <a:lnTo>
                      <a:pt x="3139440" y="4070033"/>
                    </a:lnTo>
                    <a:cubicBezTo>
                      <a:pt x="3138488" y="4172903"/>
                      <a:pt x="3054668" y="4257675"/>
                      <a:pt x="2950845" y="425767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xmlns="" id="{0D4C2B2C-5113-4114-8E7A-8CEE795FD7D5}"/>
                  </a:ext>
                </a:extLst>
              </p:cNvPr>
              <p:cNvSpPr/>
              <p:nvPr/>
            </p:nvSpPr>
            <p:spPr>
              <a:xfrm>
                <a:off x="4558664" y="1335404"/>
                <a:ext cx="3070860" cy="4173854"/>
              </a:xfrm>
              <a:custGeom>
                <a:avLst/>
                <a:gdLst>
                  <a:gd name="connsiteX0" fmla="*/ 2883218 w 3070860"/>
                  <a:gd name="connsiteY0" fmla="*/ 4173855 h 4173854"/>
                  <a:gd name="connsiteX1" fmla="*/ 187643 w 3070860"/>
                  <a:gd name="connsiteY1" fmla="*/ 4173855 h 4173854"/>
                  <a:gd name="connsiteX2" fmla="*/ 0 w 3070860"/>
                  <a:gd name="connsiteY2" fmla="*/ 3986213 h 4173854"/>
                  <a:gd name="connsiteX3" fmla="*/ 0 w 3070860"/>
                  <a:gd name="connsiteY3" fmla="*/ 187643 h 4173854"/>
                  <a:gd name="connsiteX4" fmla="*/ 187643 w 3070860"/>
                  <a:gd name="connsiteY4" fmla="*/ 0 h 4173854"/>
                  <a:gd name="connsiteX5" fmla="*/ 2883218 w 3070860"/>
                  <a:gd name="connsiteY5" fmla="*/ 0 h 4173854"/>
                  <a:gd name="connsiteX6" fmla="*/ 3070860 w 3070860"/>
                  <a:gd name="connsiteY6" fmla="*/ 187643 h 4173854"/>
                  <a:gd name="connsiteX7" fmla="*/ 3070860 w 3070860"/>
                  <a:gd name="connsiteY7" fmla="*/ 3987165 h 4173854"/>
                  <a:gd name="connsiteX8" fmla="*/ 2883218 w 3070860"/>
                  <a:gd name="connsiteY8" fmla="*/ 4173855 h 4173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0860" h="4173854">
                    <a:moveTo>
                      <a:pt x="2883218" y="4173855"/>
                    </a:moveTo>
                    <a:lnTo>
                      <a:pt x="187643" y="4173855"/>
                    </a:lnTo>
                    <a:cubicBezTo>
                      <a:pt x="84773" y="4173855"/>
                      <a:pt x="0" y="4089083"/>
                      <a:pt x="0" y="3986213"/>
                    </a:cubicBezTo>
                    <a:lnTo>
                      <a:pt x="0" y="187643"/>
                    </a:lnTo>
                    <a:cubicBezTo>
                      <a:pt x="0" y="84773"/>
                      <a:pt x="84773" y="0"/>
                      <a:pt x="187643" y="0"/>
                    </a:cubicBezTo>
                    <a:lnTo>
                      <a:pt x="2883218" y="0"/>
                    </a:lnTo>
                    <a:cubicBezTo>
                      <a:pt x="2986088" y="0"/>
                      <a:pt x="3070860" y="84773"/>
                      <a:pt x="3070860" y="187643"/>
                    </a:cubicBezTo>
                    <a:lnTo>
                      <a:pt x="3070860" y="3987165"/>
                    </a:lnTo>
                    <a:cubicBezTo>
                      <a:pt x="3070860" y="4090035"/>
                      <a:pt x="2986088" y="4173855"/>
                      <a:pt x="2883218" y="4173855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xmlns="" id="{7FEEAFA9-4CBD-40E0-AD1A-481FA712B3C8}"/>
                  </a:ext>
                </a:extLst>
              </p:cNvPr>
              <p:cNvSpPr/>
              <p:nvPr/>
            </p:nvSpPr>
            <p:spPr>
              <a:xfrm>
                <a:off x="6061709" y="1582102"/>
                <a:ext cx="64770" cy="3641407"/>
              </a:xfrm>
              <a:custGeom>
                <a:avLst/>
                <a:gdLst>
                  <a:gd name="connsiteX0" fmla="*/ 32385 w 64770"/>
                  <a:gd name="connsiteY0" fmla="*/ 3641408 h 3641407"/>
                  <a:gd name="connsiteX1" fmla="*/ 32385 w 64770"/>
                  <a:gd name="connsiteY1" fmla="*/ 3641408 h 3641407"/>
                  <a:gd name="connsiteX2" fmla="*/ 0 w 64770"/>
                  <a:gd name="connsiteY2" fmla="*/ 3609023 h 3641407"/>
                  <a:gd name="connsiteX3" fmla="*/ 0 w 64770"/>
                  <a:gd name="connsiteY3" fmla="*/ 32385 h 3641407"/>
                  <a:gd name="connsiteX4" fmla="*/ 32385 w 64770"/>
                  <a:gd name="connsiteY4" fmla="*/ 0 h 3641407"/>
                  <a:gd name="connsiteX5" fmla="*/ 32385 w 64770"/>
                  <a:gd name="connsiteY5" fmla="*/ 0 h 3641407"/>
                  <a:gd name="connsiteX6" fmla="*/ 64770 w 64770"/>
                  <a:gd name="connsiteY6" fmla="*/ 32385 h 3641407"/>
                  <a:gd name="connsiteX7" fmla="*/ 64770 w 64770"/>
                  <a:gd name="connsiteY7" fmla="*/ 3608070 h 3641407"/>
                  <a:gd name="connsiteX8" fmla="*/ 32385 w 64770"/>
                  <a:gd name="connsiteY8" fmla="*/ 3641408 h 3641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" h="3641407">
                    <a:moveTo>
                      <a:pt x="32385" y="3641408"/>
                    </a:moveTo>
                    <a:lnTo>
                      <a:pt x="32385" y="3641408"/>
                    </a:lnTo>
                    <a:cubicBezTo>
                      <a:pt x="14288" y="3641408"/>
                      <a:pt x="0" y="3627120"/>
                      <a:pt x="0" y="3609023"/>
                    </a:cubicBezTo>
                    <a:lnTo>
                      <a:pt x="0" y="32385"/>
                    </a:lnTo>
                    <a:cubicBezTo>
                      <a:pt x="0" y="14288"/>
                      <a:pt x="14288" y="0"/>
                      <a:pt x="32385" y="0"/>
                    </a:cubicBezTo>
                    <a:lnTo>
                      <a:pt x="32385" y="0"/>
                    </a:lnTo>
                    <a:cubicBezTo>
                      <a:pt x="50483" y="0"/>
                      <a:pt x="64770" y="14288"/>
                      <a:pt x="64770" y="32385"/>
                    </a:cubicBezTo>
                    <a:lnTo>
                      <a:pt x="64770" y="3608070"/>
                    </a:lnTo>
                    <a:cubicBezTo>
                      <a:pt x="64770" y="3626168"/>
                      <a:pt x="49530" y="3641408"/>
                      <a:pt x="32385" y="364140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xmlns="" id="{9873A18A-6359-407F-AE5F-B381BBB05D44}"/>
                </a:ext>
              </a:extLst>
            </p:cNvPr>
            <p:cNvGrpSpPr/>
            <p:nvPr/>
          </p:nvGrpSpPr>
          <p:grpSpPr>
            <a:xfrm>
              <a:off x="4788133" y="1765938"/>
              <a:ext cx="2137849" cy="2683189"/>
              <a:chOff x="4787778" y="1766594"/>
              <a:chExt cx="2137849" cy="2683189"/>
            </a:xfrm>
          </p:grpSpPr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xmlns="" id="{C937AFDD-C325-4AB5-BDCB-058C2E022ADD}"/>
                  </a:ext>
                </a:extLst>
              </p:cNvPr>
              <p:cNvGrpSpPr/>
              <p:nvPr/>
            </p:nvGrpSpPr>
            <p:grpSpPr>
              <a:xfrm>
                <a:off x="4787778" y="1777071"/>
                <a:ext cx="802957" cy="337184"/>
                <a:chOff x="4919662" y="1750694"/>
                <a:chExt cx="802957" cy="337184"/>
              </a:xfrm>
            </p:grpSpPr>
            <p:sp>
              <p:nvSpPr>
                <p:cNvPr id="179" name="Freeform: Shape 178">
                  <a:extLst>
                    <a:ext uri="{FF2B5EF4-FFF2-40B4-BE49-F238E27FC236}">
                      <a16:creationId xmlns:a16="http://schemas.microsoft.com/office/drawing/2014/main" xmlns="" id="{EDADCB99-B926-4900-98DF-8B67AA6EB386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0" name="Freeform: Shape 179">
                  <a:extLst>
                    <a:ext uri="{FF2B5EF4-FFF2-40B4-BE49-F238E27FC236}">
                      <a16:creationId xmlns:a16="http://schemas.microsoft.com/office/drawing/2014/main" xmlns="" id="{20814737-2AF9-4869-92FC-066944E063F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xmlns="" id="{69C9C316-E9C5-42FF-91AE-29E074CCBE5E}"/>
                  </a:ext>
                </a:extLst>
              </p:cNvPr>
              <p:cNvGrpSpPr/>
              <p:nvPr/>
            </p:nvGrpSpPr>
            <p:grpSpPr>
              <a:xfrm>
                <a:off x="4787778" y="2360953"/>
                <a:ext cx="802957" cy="337184"/>
                <a:chOff x="4919662" y="1750694"/>
                <a:chExt cx="802957" cy="337184"/>
              </a:xfrm>
            </p:grpSpPr>
            <p:sp>
              <p:nvSpPr>
                <p:cNvPr id="177" name="Freeform: Shape 176">
                  <a:extLst>
                    <a:ext uri="{FF2B5EF4-FFF2-40B4-BE49-F238E27FC236}">
                      <a16:creationId xmlns:a16="http://schemas.microsoft.com/office/drawing/2014/main" xmlns="" id="{F3BE06F9-F56A-4094-9460-B7992B905312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8" name="Freeform: Shape 177">
                  <a:extLst>
                    <a:ext uri="{FF2B5EF4-FFF2-40B4-BE49-F238E27FC236}">
                      <a16:creationId xmlns:a16="http://schemas.microsoft.com/office/drawing/2014/main" xmlns="" id="{C225567D-3363-4614-8C33-FF803F5A89C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xmlns="" id="{CF534D69-263C-467E-90B6-568EBE9D6896}"/>
                  </a:ext>
                </a:extLst>
              </p:cNvPr>
              <p:cNvGrpSpPr/>
              <p:nvPr/>
            </p:nvGrpSpPr>
            <p:grpSpPr>
              <a:xfrm>
                <a:off x="4787778" y="2944835"/>
                <a:ext cx="802957" cy="337184"/>
                <a:chOff x="4919662" y="1750694"/>
                <a:chExt cx="802957" cy="337184"/>
              </a:xfrm>
            </p:grpSpPr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xmlns="" id="{1075AFE3-7EA9-4210-908E-5CB53E7F185A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6" name="Freeform: Shape 175">
                  <a:extLst>
                    <a:ext uri="{FF2B5EF4-FFF2-40B4-BE49-F238E27FC236}">
                      <a16:creationId xmlns:a16="http://schemas.microsoft.com/office/drawing/2014/main" xmlns="" id="{F37365D0-94B0-496E-84BC-24C15D51BB4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xmlns="" id="{D836339F-12B2-439F-AEE9-8068322B2BAA}"/>
                  </a:ext>
                </a:extLst>
              </p:cNvPr>
              <p:cNvGrpSpPr/>
              <p:nvPr/>
            </p:nvGrpSpPr>
            <p:grpSpPr>
              <a:xfrm>
                <a:off x="4787778" y="3528717"/>
                <a:ext cx="802957" cy="337184"/>
                <a:chOff x="4919662" y="1750694"/>
                <a:chExt cx="802957" cy="337184"/>
              </a:xfrm>
            </p:grpSpPr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xmlns="" id="{1D04E5AF-2C4E-4EF5-BC20-E38597B2C7D6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xmlns="" id="{9F643A3A-5B10-41C0-B6CE-C922566E78E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xmlns="" id="{72499AB8-2090-4070-959C-5676826502CA}"/>
                  </a:ext>
                </a:extLst>
              </p:cNvPr>
              <p:cNvGrpSpPr/>
              <p:nvPr/>
            </p:nvGrpSpPr>
            <p:grpSpPr>
              <a:xfrm>
                <a:off x="4787778" y="4112599"/>
                <a:ext cx="802957" cy="337184"/>
                <a:chOff x="4919662" y="1750694"/>
                <a:chExt cx="802957" cy="337184"/>
              </a:xfrm>
            </p:grpSpPr>
            <p:sp>
              <p:nvSpPr>
                <p:cNvPr id="171" name="Freeform: Shape 170">
                  <a:extLst>
                    <a:ext uri="{FF2B5EF4-FFF2-40B4-BE49-F238E27FC236}">
                      <a16:creationId xmlns:a16="http://schemas.microsoft.com/office/drawing/2014/main" xmlns="" id="{311B0991-98D9-4339-835D-1B3FFCD0ABBA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2" name="Freeform: Shape 171">
                  <a:extLst>
                    <a:ext uri="{FF2B5EF4-FFF2-40B4-BE49-F238E27FC236}">
                      <a16:creationId xmlns:a16="http://schemas.microsoft.com/office/drawing/2014/main" xmlns="" id="{D73B1D72-7FF6-40F9-994E-849A5E47561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xmlns="" id="{E68B01CB-C9B5-415F-832B-C2D658C1797A}"/>
                  </a:ext>
                </a:extLst>
              </p:cNvPr>
              <p:cNvGrpSpPr/>
              <p:nvPr/>
            </p:nvGrpSpPr>
            <p:grpSpPr>
              <a:xfrm>
                <a:off x="6122670" y="1766594"/>
                <a:ext cx="802957" cy="337184"/>
                <a:chOff x="4919662" y="1750694"/>
                <a:chExt cx="802957" cy="337184"/>
              </a:xfrm>
            </p:grpSpPr>
            <p:sp>
              <p:nvSpPr>
                <p:cNvPr id="169" name="Freeform: Shape 168">
                  <a:extLst>
                    <a:ext uri="{FF2B5EF4-FFF2-40B4-BE49-F238E27FC236}">
                      <a16:creationId xmlns:a16="http://schemas.microsoft.com/office/drawing/2014/main" xmlns="" id="{58A861D7-31BB-432C-AF3A-34DC8A3DC069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0" name="Freeform: Shape 169">
                  <a:extLst>
                    <a:ext uri="{FF2B5EF4-FFF2-40B4-BE49-F238E27FC236}">
                      <a16:creationId xmlns:a16="http://schemas.microsoft.com/office/drawing/2014/main" xmlns="" id="{02404204-69A9-42C9-817E-AE8BFF94E07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xmlns="" id="{07023A86-36F4-4A2A-96DF-FBB8594A44D8}"/>
                  </a:ext>
                </a:extLst>
              </p:cNvPr>
              <p:cNvGrpSpPr/>
              <p:nvPr/>
            </p:nvGrpSpPr>
            <p:grpSpPr>
              <a:xfrm>
                <a:off x="6122670" y="2350476"/>
                <a:ext cx="802957" cy="337184"/>
                <a:chOff x="4919662" y="1750694"/>
                <a:chExt cx="802957" cy="337184"/>
              </a:xfrm>
            </p:grpSpPr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xmlns="" id="{17D50619-B291-487A-AD7E-E044DAE3FCA9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8" name="Freeform: Shape 167">
                  <a:extLst>
                    <a:ext uri="{FF2B5EF4-FFF2-40B4-BE49-F238E27FC236}">
                      <a16:creationId xmlns:a16="http://schemas.microsoft.com/office/drawing/2014/main" xmlns="" id="{580A1ADD-FB01-4C31-AFA0-50919147263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xmlns="" id="{369F7576-D566-4318-A39A-3198AAD28646}"/>
                  </a:ext>
                </a:extLst>
              </p:cNvPr>
              <p:cNvGrpSpPr/>
              <p:nvPr/>
            </p:nvGrpSpPr>
            <p:grpSpPr>
              <a:xfrm>
                <a:off x="6122670" y="2934358"/>
                <a:ext cx="802957" cy="337184"/>
                <a:chOff x="4919662" y="1750694"/>
                <a:chExt cx="802957" cy="337184"/>
              </a:xfrm>
            </p:grpSpPr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xmlns="" id="{69683190-874D-4F5F-A883-361E0EEB3405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xmlns="" id="{74DA1D6B-6C27-4631-BDEA-228A0AE7BF1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xmlns="" id="{592984D7-4C40-4A3E-8325-3D3472006FEA}"/>
                  </a:ext>
                </a:extLst>
              </p:cNvPr>
              <p:cNvGrpSpPr/>
              <p:nvPr/>
            </p:nvGrpSpPr>
            <p:grpSpPr>
              <a:xfrm>
                <a:off x="6122670" y="3518240"/>
                <a:ext cx="802957" cy="337184"/>
                <a:chOff x="4919662" y="1750694"/>
                <a:chExt cx="802957" cy="337184"/>
              </a:xfrm>
            </p:grpSpPr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xmlns="" id="{F9520203-FA42-46B3-A6F0-9FD3A03CB473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xmlns="" id="{34E3ABC5-CA2A-4E76-A53E-788B10049F2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xmlns="" id="{1DC26E3E-ACDE-4148-84C0-01AD1C130B23}"/>
                  </a:ext>
                </a:extLst>
              </p:cNvPr>
              <p:cNvGrpSpPr/>
              <p:nvPr/>
            </p:nvGrpSpPr>
            <p:grpSpPr>
              <a:xfrm>
                <a:off x="6122670" y="4102122"/>
                <a:ext cx="802957" cy="337184"/>
                <a:chOff x="4919662" y="1750694"/>
                <a:chExt cx="802957" cy="337184"/>
              </a:xfrm>
            </p:grpSpPr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xmlns="" id="{1762C5D2-1CF8-43DF-B79A-A98AC8DC17E9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xmlns="" id="{9D5A6C1E-4B1C-4A85-85F0-83297519019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Definition</a:t>
            </a:r>
            <a:endParaRPr lang="ar-JO" dirty="0"/>
          </a:p>
        </p:txBody>
      </p:sp>
      <p:sp>
        <p:nvSpPr>
          <p:cNvPr id="23" name="Rectangle 22"/>
          <p:cNvSpPr/>
          <p:nvPr/>
        </p:nvSpPr>
        <p:spPr>
          <a:xfrm>
            <a:off x="5405756" y="1617966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It is non-beta islet cell tumor of the pancreas that produced gastrin , causing gastric hypersecretion of HCL , resulting in GI ulcer and </a:t>
            </a:r>
            <a:r>
              <a:rPr lang="en-US" sz="2800" dirty="0" err="1"/>
              <a:t>Zollinger</a:t>
            </a:r>
            <a:r>
              <a:rPr lang="en-US" sz="2800" dirty="0"/>
              <a:t>–Ellison syndrome ZES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2135" y="423753"/>
            <a:ext cx="11573197" cy="724247"/>
          </a:xfrm>
        </p:spPr>
        <p:txBody>
          <a:bodyPr/>
          <a:lstStyle/>
          <a:p>
            <a:r>
              <a:rPr lang="en-US" dirty="0" smtClean="0"/>
              <a:t>Epidemiology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34826C8-EB44-41DB-BC59-9F287D362A51}"/>
              </a:ext>
            </a:extLst>
          </p:cNvPr>
          <p:cNvGrpSpPr/>
          <p:nvPr/>
        </p:nvGrpSpPr>
        <p:grpSpPr>
          <a:xfrm>
            <a:off x="3094720" y="1674705"/>
            <a:ext cx="743904" cy="3399504"/>
            <a:chOff x="683568" y="2348880"/>
            <a:chExt cx="837152" cy="3375266"/>
          </a:xfrm>
        </p:grpSpPr>
        <p:sp>
          <p:nvSpPr>
            <p:cNvPr id="4" name="Diagonal Stripe 3">
              <a:extLst>
                <a:ext uri="{FF2B5EF4-FFF2-40B4-BE49-F238E27FC236}">
                  <a16:creationId xmlns:a16="http://schemas.microsoft.com/office/drawing/2014/main" xmlns="" id="{DE24EDD3-69F4-4868-997B-0984A689DC29}"/>
                </a:ext>
              </a:extLst>
            </p:cNvPr>
            <p:cNvSpPr/>
            <p:nvPr/>
          </p:nvSpPr>
          <p:spPr>
            <a:xfrm rot="19197366">
              <a:off x="869339" y="5087622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7">
              <a:extLst>
                <a:ext uri="{FF2B5EF4-FFF2-40B4-BE49-F238E27FC236}">
                  <a16:creationId xmlns:a16="http://schemas.microsoft.com/office/drawing/2014/main" xmlns="" id="{9AF5DE06-BEC4-47AC-B641-BB6DBF53D423}"/>
                </a:ext>
              </a:extLst>
            </p:cNvPr>
            <p:cNvSpPr/>
            <p:nvPr/>
          </p:nvSpPr>
          <p:spPr>
            <a:xfrm>
              <a:off x="778144" y="2919128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ounded Rectangle 8">
              <a:extLst>
                <a:ext uri="{FF2B5EF4-FFF2-40B4-BE49-F238E27FC236}">
                  <a16:creationId xmlns:a16="http://schemas.microsoft.com/office/drawing/2014/main" xmlns="" id="{40FA8012-AE41-460B-AE1A-172394E8795E}"/>
                </a:ext>
              </a:extLst>
            </p:cNvPr>
            <p:cNvSpPr/>
            <p:nvPr/>
          </p:nvSpPr>
          <p:spPr>
            <a:xfrm>
              <a:off x="753331" y="2348880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12E2C351-1142-4A24-BA58-2F2E7879F403}"/>
                </a:ext>
              </a:extLst>
            </p:cNvPr>
            <p:cNvSpPr/>
            <p:nvPr/>
          </p:nvSpPr>
          <p:spPr>
            <a:xfrm>
              <a:off x="850144" y="2483940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3A22C8C-8578-4E8E-BB9E-2B8B4EFE5A74}"/>
                </a:ext>
              </a:extLst>
            </p:cNvPr>
            <p:cNvSpPr/>
            <p:nvPr/>
          </p:nvSpPr>
          <p:spPr>
            <a:xfrm>
              <a:off x="1032381" y="4919804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xmlns="" id="{BB63C6F0-7FD8-4D50-B1FF-643A1BF1D68B}"/>
                </a:ext>
              </a:extLst>
            </p:cNvPr>
            <p:cNvSpPr/>
            <p:nvPr/>
          </p:nvSpPr>
          <p:spPr>
            <a:xfrm rot="10800000">
              <a:off x="1032381" y="5044893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ounded Rectangle 16">
              <a:extLst>
                <a:ext uri="{FF2B5EF4-FFF2-40B4-BE49-F238E27FC236}">
                  <a16:creationId xmlns:a16="http://schemas.microsoft.com/office/drawing/2014/main" xmlns="" id="{2CC76112-C57F-48AF-A769-BEA95EE31D3E}"/>
                </a:ext>
              </a:extLst>
            </p:cNvPr>
            <p:cNvSpPr/>
            <p:nvPr/>
          </p:nvSpPr>
          <p:spPr>
            <a:xfrm>
              <a:off x="683568" y="2822616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20">
              <a:extLst>
                <a:ext uri="{FF2B5EF4-FFF2-40B4-BE49-F238E27FC236}">
                  <a16:creationId xmlns:a16="http://schemas.microsoft.com/office/drawing/2014/main" xmlns="" id="{34E0AD0B-7D6A-4AB4-A84C-DF2F56138F78}"/>
                </a:ext>
              </a:extLst>
            </p:cNvPr>
            <p:cNvSpPr/>
            <p:nvPr/>
          </p:nvSpPr>
          <p:spPr>
            <a:xfrm>
              <a:off x="842850" y="4533140"/>
              <a:ext cx="518588" cy="268707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C994D682-3C1D-4D59-A268-5A124943FA7C}"/>
                </a:ext>
              </a:extLst>
            </p:cNvPr>
            <p:cNvSpPr/>
            <p:nvPr/>
          </p:nvSpPr>
          <p:spPr>
            <a:xfrm>
              <a:off x="1088192" y="2483940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A5E184FC-94B6-450B-8D95-9A5E25094026}"/>
                </a:ext>
              </a:extLst>
            </p:cNvPr>
            <p:cNvSpPr/>
            <p:nvPr/>
          </p:nvSpPr>
          <p:spPr>
            <a:xfrm>
              <a:off x="1074220" y="2966632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A1D79E2C-C606-4405-BA20-DEDC056B74B3}"/>
                </a:ext>
              </a:extLst>
            </p:cNvPr>
            <p:cNvSpPr/>
            <p:nvPr/>
          </p:nvSpPr>
          <p:spPr>
            <a:xfrm>
              <a:off x="1074220" y="4450568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59C6876C-8DCC-49FA-BF21-2864F53C7AC2}"/>
                </a:ext>
              </a:extLst>
            </p:cNvPr>
            <p:cNvSpPr/>
            <p:nvPr/>
          </p:nvSpPr>
          <p:spPr>
            <a:xfrm>
              <a:off x="1074220" y="3708600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D6156884-C862-4B69-9DEC-208BD39FB914}"/>
                </a:ext>
              </a:extLst>
            </p:cNvPr>
            <p:cNvSpPr/>
            <p:nvPr/>
          </p:nvSpPr>
          <p:spPr>
            <a:xfrm>
              <a:off x="1185841" y="3523108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D170A40B-4653-4152-B734-FDA1CB233B56}"/>
                </a:ext>
              </a:extLst>
            </p:cNvPr>
            <p:cNvSpPr/>
            <p:nvPr/>
          </p:nvSpPr>
          <p:spPr>
            <a:xfrm>
              <a:off x="1185841" y="3894092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56205FCB-B3F1-4CA7-A31E-832063AEB001}"/>
                </a:ext>
              </a:extLst>
            </p:cNvPr>
            <p:cNvSpPr/>
            <p:nvPr/>
          </p:nvSpPr>
          <p:spPr>
            <a:xfrm>
              <a:off x="1185841" y="4265076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30C1FAAD-5F6D-4A37-BCA9-CE9577B85F76}"/>
                </a:ext>
              </a:extLst>
            </p:cNvPr>
            <p:cNvSpPr/>
            <p:nvPr/>
          </p:nvSpPr>
          <p:spPr>
            <a:xfrm>
              <a:off x="1074220" y="4079584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CDBFC59F-E575-4160-B3FD-F7E4D3E49886}"/>
                </a:ext>
              </a:extLst>
            </p:cNvPr>
            <p:cNvSpPr/>
            <p:nvPr/>
          </p:nvSpPr>
          <p:spPr>
            <a:xfrm>
              <a:off x="1185841" y="3152124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EA189419-DDCC-433F-875C-2E20A5AB50B3}"/>
                </a:ext>
              </a:extLst>
            </p:cNvPr>
            <p:cNvSpPr/>
            <p:nvPr/>
          </p:nvSpPr>
          <p:spPr>
            <a:xfrm>
              <a:off x="1074220" y="3337616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47181C87-BF86-4ABA-A439-40A15150B819}"/>
                </a:ext>
              </a:extLst>
            </p:cNvPr>
            <p:cNvSpPr/>
            <p:nvPr/>
          </p:nvSpPr>
          <p:spPr>
            <a:xfrm>
              <a:off x="1185841" y="4636062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8A2AB6CE-13D5-4CD7-B0A3-277FA721D35F}"/>
              </a:ext>
            </a:extLst>
          </p:cNvPr>
          <p:cNvGrpSpPr/>
          <p:nvPr/>
        </p:nvGrpSpPr>
        <p:grpSpPr>
          <a:xfrm>
            <a:off x="758483" y="1638401"/>
            <a:ext cx="777051" cy="3429472"/>
            <a:chOff x="1907704" y="2451208"/>
            <a:chExt cx="837152" cy="3379813"/>
          </a:xfrm>
        </p:grpSpPr>
        <p:sp>
          <p:nvSpPr>
            <p:cNvPr id="24" name="Diagonal Stripe 23">
              <a:extLst>
                <a:ext uri="{FF2B5EF4-FFF2-40B4-BE49-F238E27FC236}">
                  <a16:creationId xmlns:a16="http://schemas.microsoft.com/office/drawing/2014/main" xmlns="" id="{BE7C6019-5F4B-47F8-AF5E-F1615FC6395B}"/>
                </a:ext>
              </a:extLst>
            </p:cNvPr>
            <p:cNvSpPr/>
            <p:nvPr/>
          </p:nvSpPr>
          <p:spPr>
            <a:xfrm rot="19249782">
              <a:off x="2093475" y="5194497"/>
              <a:ext cx="526052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7">
              <a:extLst>
                <a:ext uri="{FF2B5EF4-FFF2-40B4-BE49-F238E27FC236}">
                  <a16:creationId xmlns:a16="http://schemas.microsoft.com/office/drawing/2014/main" xmlns="" id="{2D410B57-6F44-4D66-942E-389EFFEBA49D}"/>
                </a:ext>
              </a:extLst>
            </p:cNvPr>
            <p:cNvSpPr/>
            <p:nvPr/>
          </p:nvSpPr>
          <p:spPr>
            <a:xfrm>
              <a:off x="2002280" y="3026003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6" name="Rounded Rectangle 36">
              <a:extLst>
                <a:ext uri="{FF2B5EF4-FFF2-40B4-BE49-F238E27FC236}">
                  <a16:creationId xmlns:a16="http://schemas.microsoft.com/office/drawing/2014/main" xmlns="" id="{CCB84094-73EA-4534-8B46-5D3BCA6DC792}"/>
                </a:ext>
              </a:extLst>
            </p:cNvPr>
            <p:cNvSpPr/>
            <p:nvPr/>
          </p:nvSpPr>
          <p:spPr>
            <a:xfrm>
              <a:off x="1977467" y="2451208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3C36DA43-C9E4-483A-9EA8-F14FB08D5632}"/>
                </a:ext>
              </a:extLst>
            </p:cNvPr>
            <p:cNvSpPr/>
            <p:nvPr/>
          </p:nvSpPr>
          <p:spPr>
            <a:xfrm>
              <a:off x="2074280" y="2586268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680826FE-29BE-456E-8F30-E505DF090C24}"/>
                </a:ext>
              </a:extLst>
            </p:cNvPr>
            <p:cNvSpPr/>
            <p:nvPr/>
          </p:nvSpPr>
          <p:spPr>
            <a:xfrm>
              <a:off x="2256517" y="5013176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xmlns="" id="{85CE338E-94D2-4D3D-94AF-EB9808A82137}"/>
                </a:ext>
              </a:extLst>
            </p:cNvPr>
            <p:cNvSpPr/>
            <p:nvPr/>
          </p:nvSpPr>
          <p:spPr>
            <a:xfrm rot="10800000">
              <a:off x="2256518" y="5147221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0" name="Rounded Rectangle 40">
              <a:extLst>
                <a:ext uri="{FF2B5EF4-FFF2-40B4-BE49-F238E27FC236}">
                  <a16:creationId xmlns:a16="http://schemas.microsoft.com/office/drawing/2014/main" xmlns="" id="{47E58C3D-3238-4CA7-AD7A-37CC7009684A}"/>
                </a:ext>
              </a:extLst>
            </p:cNvPr>
            <p:cNvSpPr/>
            <p:nvPr/>
          </p:nvSpPr>
          <p:spPr>
            <a:xfrm>
              <a:off x="1907704" y="2929491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1" name="Rectangle 20">
              <a:extLst>
                <a:ext uri="{FF2B5EF4-FFF2-40B4-BE49-F238E27FC236}">
                  <a16:creationId xmlns:a16="http://schemas.microsoft.com/office/drawing/2014/main" xmlns="" id="{92B81BFE-07B1-4FF0-B4F4-D8165628EA2D}"/>
                </a:ext>
              </a:extLst>
            </p:cNvPr>
            <p:cNvSpPr/>
            <p:nvPr/>
          </p:nvSpPr>
          <p:spPr>
            <a:xfrm>
              <a:off x="2066986" y="4757236"/>
              <a:ext cx="518588" cy="146938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BB14BE22-E28B-494E-AFDD-6AFCF254F2C9}"/>
                </a:ext>
              </a:extLst>
            </p:cNvPr>
            <p:cNvSpPr/>
            <p:nvPr/>
          </p:nvSpPr>
          <p:spPr>
            <a:xfrm>
              <a:off x="2312328" y="2586268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B52CE83D-6A3D-4A07-AFD7-567C6FC1234B}"/>
                </a:ext>
              </a:extLst>
            </p:cNvPr>
            <p:cNvSpPr/>
            <p:nvPr/>
          </p:nvSpPr>
          <p:spPr>
            <a:xfrm>
              <a:off x="2298356" y="3073507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37D71EF7-E94C-4C09-8120-CA28CA14A11E}"/>
                </a:ext>
              </a:extLst>
            </p:cNvPr>
            <p:cNvSpPr/>
            <p:nvPr/>
          </p:nvSpPr>
          <p:spPr>
            <a:xfrm>
              <a:off x="2298356" y="4557443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1373C7CE-923C-4627-A66B-52CA9E0CC1F0}"/>
                </a:ext>
              </a:extLst>
            </p:cNvPr>
            <p:cNvSpPr/>
            <p:nvPr/>
          </p:nvSpPr>
          <p:spPr>
            <a:xfrm>
              <a:off x="2298356" y="3815475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FD18E782-8291-4B70-B711-7591B336D3E2}"/>
                </a:ext>
              </a:extLst>
            </p:cNvPr>
            <p:cNvSpPr/>
            <p:nvPr/>
          </p:nvSpPr>
          <p:spPr>
            <a:xfrm>
              <a:off x="2409977" y="3629983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0B8B6758-5D3B-451C-8CE8-553C79BFDCAE}"/>
                </a:ext>
              </a:extLst>
            </p:cNvPr>
            <p:cNvSpPr/>
            <p:nvPr/>
          </p:nvSpPr>
          <p:spPr>
            <a:xfrm>
              <a:off x="2409977" y="4000967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AA1B4555-5F98-45AD-AE93-6B73C8E599BC}"/>
                </a:ext>
              </a:extLst>
            </p:cNvPr>
            <p:cNvSpPr/>
            <p:nvPr/>
          </p:nvSpPr>
          <p:spPr>
            <a:xfrm>
              <a:off x="2409977" y="4371951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1E905A69-44BA-4361-A9A7-832D5F0589C9}"/>
                </a:ext>
              </a:extLst>
            </p:cNvPr>
            <p:cNvSpPr/>
            <p:nvPr/>
          </p:nvSpPr>
          <p:spPr>
            <a:xfrm>
              <a:off x="2298356" y="4186459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55F2F6D5-727F-4AD2-A71D-BB81AA7CD676}"/>
                </a:ext>
              </a:extLst>
            </p:cNvPr>
            <p:cNvSpPr/>
            <p:nvPr/>
          </p:nvSpPr>
          <p:spPr>
            <a:xfrm>
              <a:off x="2409977" y="3258999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5EE30D6E-5E20-4EBA-9D55-D259089780FA}"/>
                </a:ext>
              </a:extLst>
            </p:cNvPr>
            <p:cNvSpPr/>
            <p:nvPr/>
          </p:nvSpPr>
          <p:spPr>
            <a:xfrm>
              <a:off x="2298356" y="3444491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1037B614-7911-4A39-8E55-9E49D4B9D477}"/>
                </a:ext>
              </a:extLst>
            </p:cNvPr>
            <p:cNvSpPr/>
            <p:nvPr/>
          </p:nvSpPr>
          <p:spPr>
            <a:xfrm>
              <a:off x="2409977" y="4742937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09D9B1C8-6D59-4D91-BDDA-BB36C4BDF306}"/>
              </a:ext>
            </a:extLst>
          </p:cNvPr>
          <p:cNvSpPr txBox="1"/>
          <p:nvPr/>
        </p:nvSpPr>
        <p:spPr>
          <a:xfrm>
            <a:off x="2999357" y="1166666"/>
            <a:ext cx="88500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accent1"/>
                </a:solidFill>
                <a:cs typeface="Arial" pitchFamily="34" charset="0"/>
              </a:rPr>
              <a:t>2%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CC44CB5E-3369-4BB7-810F-80CFFFDB3411}"/>
              </a:ext>
            </a:extLst>
          </p:cNvPr>
          <p:cNvSpPr txBox="1"/>
          <p:nvPr/>
        </p:nvSpPr>
        <p:spPr>
          <a:xfrm>
            <a:off x="395145" y="1166665"/>
            <a:ext cx="1374217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accent2"/>
                </a:solidFill>
                <a:cs typeface="Arial" pitchFamily="34" charset="0"/>
              </a:rPr>
              <a:t>1/1000 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2B54DFFE-FA28-400F-BCFC-D2C5FE20FA44}"/>
              </a:ext>
            </a:extLst>
          </p:cNvPr>
          <p:cNvGrpSpPr/>
          <p:nvPr/>
        </p:nvGrpSpPr>
        <p:grpSpPr>
          <a:xfrm>
            <a:off x="5542015" y="1713779"/>
            <a:ext cx="683992" cy="3410122"/>
            <a:chOff x="2987824" y="2451208"/>
            <a:chExt cx="837152" cy="3384360"/>
          </a:xfrm>
        </p:grpSpPr>
        <p:sp>
          <p:nvSpPr>
            <p:cNvPr id="67" name="Diagonal Stripe 66">
              <a:extLst>
                <a:ext uri="{FF2B5EF4-FFF2-40B4-BE49-F238E27FC236}">
                  <a16:creationId xmlns:a16="http://schemas.microsoft.com/office/drawing/2014/main" xmlns="" id="{3899309A-6190-42B2-9632-680E9C40CB4E}"/>
                </a:ext>
              </a:extLst>
            </p:cNvPr>
            <p:cNvSpPr/>
            <p:nvPr/>
          </p:nvSpPr>
          <p:spPr>
            <a:xfrm rot="19197366">
              <a:off x="3173595" y="5199044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7">
              <a:extLst>
                <a:ext uri="{FF2B5EF4-FFF2-40B4-BE49-F238E27FC236}">
                  <a16:creationId xmlns:a16="http://schemas.microsoft.com/office/drawing/2014/main" xmlns="" id="{1AD6FA07-5645-4373-8B00-F8BA49C9E009}"/>
                </a:ext>
              </a:extLst>
            </p:cNvPr>
            <p:cNvSpPr/>
            <p:nvPr/>
          </p:nvSpPr>
          <p:spPr>
            <a:xfrm>
              <a:off x="3082400" y="3030550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9" name="Rounded Rectangle 93">
              <a:extLst>
                <a:ext uri="{FF2B5EF4-FFF2-40B4-BE49-F238E27FC236}">
                  <a16:creationId xmlns:a16="http://schemas.microsoft.com/office/drawing/2014/main" xmlns="" id="{F33E27AC-989B-461E-A266-78843FC77507}"/>
                </a:ext>
              </a:extLst>
            </p:cNvPr>
            <p:cNvSpPr/>
            <p:nvPr/>
          </p:nvSpPr>
          <p:spPr>
            <a:xfrm>
              <a:off x="3057587" y="2451208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00CFB4ED-DF69-472E-861D-D7F83F927B55}"/>
                </a:ext>
              </a:extLst>
            </p:cNvPr>
            <p:cNvSpPr/>
            <p:nvPr/>
          </p:nvSpPr>
          <p:spPr>
            <a:xfrm>
              <a:off x="3154400" y="2586268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D0A62CEE-F72A-4EC6-91C1-AA74B3FD50D0}"/>
                </a:ext>
              </a:extLst>
            </p:cNvPr>
            <p:cNvSpPr/>
            <p:nvPr/>
          </p:nvSpPr>
          <p:spPr>
            <a:xfrm>
              <a:off x="3336637" y="5013176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2" name="Trapezoid 71">
              <a:extLst>
                <a:ext uri="{FF2B5EF4-FFF2-40B4-BE49-F238E27FC236}">
                  <a16:creationId xmlns:a16="http://schemas.microsoft.com/office/drawing/2014/main" xmlns="" id="{847D3A99-451D-4535-9994-55F0A864839E}"/>
                </a:ext>
              </a:extLst>
            </p:cNvPr>
            <p:cNvSpPr/>
            <p:nvPr/>
          </p:nvSpPr>
          <p:spPr>
            <a:xfrm rot="10800000">
              <a:off x="3336638" y="5147221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3" name="Rounded Rectangle 97">
              <a:extLst>
                <a:ext uri="{FF2B5EF4-FFF2-40B4-BE49-F238E27FC236}">
                  <a16:creationId xmlns:a16="http://schemas.microsoft.com/office/drawing/2014/main" xmlns="" id="{1B5CE64C-B7FF-43D9-BAE1-98B6E85FD3D1}"/>
                </a:ext>
              </a:extLst>
            </p:cNvPr>
            <p:cNvSpPr/>
            <p:nvPr/>
          </p:nvSpPr>
          <p:spPr>
            <a:xfrm>
              <a:off x="2987824" y="2934038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4" name="Rectangle 20">
              <a:extLst>
                <a:ext uri="{FF2B5EF4-FFF2-40B4-BE49-F238E27FC236}">
                  <a16:creationId xmlns:a16="http://schemas.microsoft.com/office/drawing/2014/main" xmlns="" id="{7925B892-CF16-4028-8B03-7AED99C6F7AE}"/>
                </a:ext>
              </a:extLst>
            </p:cNvPr>
            <p:cNvSpPr/>
            <p:nvPr/>
          </p:nvSpPr>
          <p:spPr>
            <a:xfrm>
              <a:off x="3147106" y="4125688"/>
              <a:ext cx="518588" cy="778486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E99C6FDB-4193-42CB-9889-913E55291CB6}"/>
                </a:ext>
              </a:extLst>
            </p:cNvPr>
            <p:cNvSpPr/>
            <p:nvPr/>
          </p:nvSpPr>
          <p:spPr>
            <a:xfrm>
              <a:off x="3392448" y="2586268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3AFE18BD-28D8-42C6-89FD-5199D17C56CE}"/>
                </a:ext>
              </a:extLst>
            </p:cNvPr>
            <p:cNvSpPr/>
            <p:nvPr/>
          </p:nvSpPr>
          <p:spPr>
            <a:xfrm>
              <a:off x="3378476" y="3078054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00171CAB-89FC-4B68-B45D-11BF5DF7562C}"/>
                </a:ext>
              </a:extLst>
            </p:cNvPr>
            <p:cNvSpPr/>
            <p:nvPr/>
          </p:nvSpPr>
          <p:spPr>
            <a:xfrm>
              <a:off x="3378476" y="4561990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8C711C4B-F108-49E3-8F24-8E9FB2CFB627}"/>
                </a:ext>
              </a:extLst>
            </p:cNvPr>
            <p:cNvSpPr/>
            <p:nvPr/>
          </p:nvSpPr>
          <p:spPr>
            <a:xfrm>
              <a:off x="3378476" y="3820022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1F7C550D-74E7-410C-B932-418A45892CFA}"/>
                </a:ext>
              </a:extLst>
            </p:cNvPr>
            <p:cNvSpPr/>
            <p:nvPr/>
          </p:nvSpPr>
          <p:spPr>
            <a:xfrm>
              <a:off x="3490097" y="3634530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4739819B-6B0F-440A-8E65-44D75A22CB2D}"/>
                </a:ext>
              </a:extLst>
            </p:cNvPr>
            <p:cNvSpPr/>
            <p:nvPr/>
          </p:nvSpPr>
          <p:spPr>
            <a:xfrm>
              <a:off x="3490097" y="4005514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6DC451EC-719F-4172-BC5D-FC780C04CF9D}"/>
                </a:ext>
              </a:extLst>
            </p:cNvPr>
            <p:cNvSpPr/>
            <p:nvPr/>
          </p:nvSpPr>
          <p:spPr>
            <a:xfrm>
              <a:off x="3490097" y="4376498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11EAF4A8-6866-4E00-BCD6-9F8F3B2E8598}"/>
                </a:ext>
              </a:extLst>
            </p:cNvPr>
            <p:cNvSpPr/>
            <p:nvPr/>
          </p:nvSpPr>
          <p:spPr>
            <a:xfrm>
              <a:off x="3378476" y="4191006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3A7A9CD4-37DD-4166-A4F5-A204AD52642A}"/>
                </a:ext>
              </a:extLst>
            </p:cNvPr>
            <p:cNvSpPr/>
            <p:nvPr/>
          </p:nvSpPr>
          <p:spPr>
            <a:xfrm>
              <a:off x="3490097" y="3263546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0C9733B3-143E-4B20-9CDC-9722F4AAF330}"/>
                </a:ext>
              </a:extLst>
            </p:cNvPr>
            <p:cNvSpPr/>
            <p:nvPr/>
          </p:nvSpPr>
          <p:spPr>
            <a:xfrm>
              <a:off x="3378476" y="3449038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2E63C88F-11B5-46A8-A78A-4FE070FD2FEE}"/>
                </a:ext>
              </a:extLst>
            </p:cNvPr>
            <p:cNvSpPr/>
            <p:nvPr/>
          </p:nvSpPr>
          <p:spPr>
            <a:xfrm>
              <a:off x="3490097" y="4747484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AD033C56-99DD-4B6E-AF1B-55D2F447D4CD}"/>
              </a:ext>
            </a:extLst>
          </p:cNvPr>
          <p:cNvSpPr txBox="1"/>
          <p:nvPr/>
        </p:nvSpPr>
        <p:spPr>
          <a:xfrm>
            <a:off x="5433374" y="1166667"/>
            <a:ext cx="90127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accent4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39263" y="5186982"/>
            <a:ext cx="2480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in patients with PUD </a:t>
            </a:r>
            <a:endParaRPr lang="ar-JO" b="1" dirty="0"/>
          </a:p>
        </p:txBody>
      </p:sp>
      <p:sp>
        <p:nvSpPr>
          <p:cNvPr id="93" name="Rectangle 92"/>
          <p:cNvSpPr/>
          <p:nvPr/>
        </p:nvSpPr>
        <p:spPr>
          <a:xfrm>
            <a:off x="2626850" y="5233148"/>
            <a:ext cx="2806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in patients with recurrent ulcers</a:t>
            </a:r>
            <a:endParaRPr lang="ar-JO" b="1" dirty="0"/>
          </a:p>
        </p:txBody>
      </p:sp>
      <p:sp>
        <p:nvSpPr>
          <p:cNvPr id="94" name="Rectangle 93"/>
          <p:cNvSpPr/>
          <p:nvPr/>
        </p:nvSpPr>
        <p:spPr>
          <a:xfrm>
            <a:off x="5136360" y="5233148"/>
            <a:ext cx="269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in patients with MEN 1 </a:t>
            </a:r>
            <a:endParaRPr lang="ar-JO" b="1" dirty="0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658ECB3D-5C62-4D91-8732-8A152357DA3B}"/>
              </a:ext>
            </a:extLst>
          </p:cNvPr>
          <p:cNvGrpSpPr/>
          <p:nvPr/>
        </p:nvGrpSpPr>
        <p:grpSpPr>
          <a:xfrm rot="10800000" flipH="1">
            <a:off x="7637063" y="2382122"/>
            <a:ext cx="394944" cy="764048"/>
            <a:chOff x="925903" y="2257689"/>
            <a:chExt cx="2660463" cy="3307566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xmlns="" id="{D25954A7-3822-42E8-B1CA-E226CFA66C9B}"/>
                </a:ext>
              </a:extLst>
            </p:cNvPr>
            <p:cNvGrpSpPr/>
            <p:nvPr/>
          </p:nvGrpSpPr>
          <p:grpSpPr>
            <a:xfrm rot="10228926">
              <a:off x="2345152" y="4256160"/>
              <a:ext cx="1127545" cy="1309095"/>
              <a:chOff x="4802271" y="1897244"/>
              <a:chExt cx="492910" cy="572275"/>
            </a:xfrm>
          </p:grpSpPr>
          <p:sp>
            <p:nvSpPr>
              <p:cNvPr id="101" name="Rectangle 8">
                <a:extLst>
                  <a:ext uri="{FF2B5EF4-FFF2-40B4-BE49-F238E27FC236}">
                    <a16:creationId xmlns:a16="http://schemas.microsoft.com/office/drawing/2014/main" xmlns="" id="{F8E72F5E-36AB-4156-957B-288B1F90C66D}"/>
                  </a:ext>
                </a:extLst>
              </p:cNvPr>
              <p:cNvSpPr/>
              <p:nvPr/>
            </p:nvSpPr>
            <p:spPr>
              <a:xfrm rot="11220000">
                <a:off x="4802271" y="1897244"/>
                <a:ext cx="341441" cy="572275"/>
              </a:xfrm>
              <a:custGeom>
                <a:avLst/>
                <a:gdLst/>
                <a:ahLst/>
                <a:cxnLst/>
                <a:rect l="l" t="t" r="r" b="b"/>
                <a:pathLst>
                  <a:path w="462473" h="775132">
                    <a:moveTo>
                      <a:pt x="401001" y="0"/>
                    </a:moveTo>
                    <a:lnTo>
                      <a:pt x="462201" y="0"/>
                    </a:lnTo>
                    <a:lnTo>
                      <a:pt x="462202" y="601175"/>
                    </a:lnTo>
                    <a:lnTo>
                      <a:pt x="462473" y="601187"/>
                    </a:lnTo>
                    <a:lnTo>
                      <a:pt x="462202" y="604277"/>
                    </a:lnTo>
                    <a:lnTo>
                      <a:pt x="462201" y="612000"/>
                    </a:lnTo>
                    <a:lnTo>
                      <a:pt x="461523" y="612000"/>
                    </a:lnTo>
                    <a:cubicBezTo>
                      <a:pt x="456162" y="675114"/>
                      <a:pt x="453746" y="748270"/>
                      <a:pt x="392546" y="770377"/>
                    </a:cubicBezTo>
                    <a:cubicBezTo>
                      <a:pt x="292280" y="799787"/>
                      <a:pt x="77213" y="684479"/>
                      <a:pt x="0" y="651700"/>
                    </a:cubicBezTo>
                    <a:lnTo>
                      <a:pt x="20368" y="598081"/>
                    </a:lnTo>
                    <a:cubicBezTo>
                      <a:pt x="130899" y="631017"/>
                      <a:pt x="313896" y="720128"/>
                      <a:pt x="370989" y="709586"/>
                    </a:cubicBezTo>
                    <a:cubicBezTo>
                      <a:pt x="401045" y="687002"/>
                      <a:pt x="394312" y="666925"/>
                      <a:pt x="400233" y="598442"/>
                    </a:cubicBezTo>
                    <a:lnTo>
                      <a:pt x="401001" y="59847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2" name="Oval 16">
                <a:extLst>
                  <a:ext uri="{FF2B5EF4-FFF2-40B4-BE49-F238E27FC236}">
                    <a16:creationId xmlns:a16="http://schemas.microsoft.com/office/drawing/2014/main" xmlns="" id="{B530CF8B-6CB5-44F9-8ADC-A9A2D2E6E934}"/>
                  </a:ext>
                </a:extLst>
              </p:cNvPr>
              <p:cNvSpPr/>
              <p:nvPr/>
            </p:nvSpPr>
            <p:spPr>
              <a:xfrm rot="2337237">
                <a:off x="5134487" y="1994694"/>
                <a:ext cx="160694" cy="122843"/>
              </a:xfrm>
              <a:custGeom>
                <a:avLst/>
                <a:gdLst/>
                <a:ahLst/>
                <a:cxnLst/>
                <a:rect l="l" t="t" r="r" b="b"/>
                <a:pathLst>
                  <a:path w="217656" h="166388">
                    <a:moveTo>
                      <a:pt x="193289" y="142021"/>
                    </a:moveTo>
                    <a:cubicBezTo>
                      <a:pt x="178234" y="157076"/>
                      <a:pt x="157435" y="166388"/>
                      <a:pt x="134462" y="166388"/>
                    </a:cubicBezTo>
                    <a:cubicBezTo>
                      <a:pt x="112031" y="166388"/>
                      <a:pt x="91674" y="157511"/>
                      <a:pt x="76905" y="142878"/>
                    </a:cubicBezTo>
                    <a:lnTo>
                      <a:pt x="14686" y="153039"/>
                    </a:lnTo>
                    <a:lnTo>
                      <a:pt x="0" y="63111"/>
                    </a:lnTo>
                    <a:lnTo>
                      <a:pt x="57209" y="53768"/>
                    </a:lnTo>
                    <a:cubicBezTo>
                      <a:pt x="68633" y="22251"/>
                      <a:pt x="98949" y="0"/>
                      <a:pt x="134462" y="0"/>
                    </a:cubicBezTo>
                    <a:cubicBezTo>
                      <a:pt x="180409" y="0"/>
                      <a:pt x="217656" y="37247"/>
                      <a:pt x="217656" y="83194"/>
                    </a:cubicBezTo>
                    <a:cubicBezTo>
                      <a:pt x="217656" y="106167"/>
                      <a:pt x="208344" y="126966"/>
                      <a:pt x="193289" y="14202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xmlns="" id="{9AE73B0D-D5F9-43F1-983B-098F70663104}"/>
                </a:ext>
              </a:extLst>
            </p:cNvPr>
            <p:cNvGrpSpPr/>
            <p:nvPr/>
          </p:nvGrpSpPr>
          <p:grpSpPr>
            <a:xfrm rot="11371074" flipH="1">
              <a:off x="1007927" y="4256160"/>
              <a:ext cx="1127545" cy="1309095"/>
              <a:chOff x="4802271" y="1897244"/>
              <a:chExt cx="492910" cy="572275"/>
            </a:xfrm>
          </p:grpSpPr>
          <p:sp>
            <p:nvSpPr>
              <p:cNvPr id="99" name="Rectangle 8">
                <a:extLst>
                  <a:ext uri="{FF2B5EF4-FFF2-40B4-BE49-F238E27FC236}">
                    <a16:creationId xmlns:a16="http://schemas.microsoft.com/office/drawing/2014/main" xmlns="" id="{D4238EDF-E5FC-4BCD-9E84-774B0E6F27AC}"/>
                  </a:ext>
                </a:extLst>
              </p:cNvPr>
              <p:cNvSpPr/>
              <p:nvPr/>
            </p:nvSpPr>
            <p:spPr>
              <a:xfrm rot="11220000">
                <a:off x="4802271" y="1897244"/>
                <a:ext cx="341441" cy="572275"/>
              </a:xfrm>
              <a:custGeom>
                <a:avLst/>
                <a:gdLst/>
                <a:ahLst/>
                <a:cxnLst/>
                <a:rect l="l" t="t" r="r" b="b"/>
                <a:pathLst>
                  <a:path w="462473" h="775132">
                    <a:moveTo>
                      <a:pt x="401001" y="0"/>
                    </a:moveTo>
                    <a:lnTo>
                      <a:pt x="462201" y="0"/>
                    </a:lnTo>
                    <a:lnTo>
                      <a:pt x="462202" y="601175"/>
                    </a:lnTo>
                    <a:lnTo>
                      <a:pt x="462473" y="601187"/>
                    </a:lnTo>
                    <a:lnTo>
                      <a:pt x="462202" y="604277"/>
                    </a:lnTo>
                    <a:lnTo>
                      <a:pt x="462201" y="612000"/>
                    </a:lnTo>
                    <a:lnTo>
                      <a:pt x="461523" y="612000"/>
                    </a:lnTo>
                    <a:cubicBezTo>
                      <a:pt x="456162" y="675114"/>
                      <a:pt x="453746" y="748270"/>
                      <a:pt x="392546" y="770377"/>
                    </a:cubicBezTo>
                    <a:cubicBezTo>
                      <a:pt x="292280" y="799787"/>
                      <a:pt x="77213" y="684479"/>
                      <a:pt x="0" y="651700"/>
                    </a:cubicBezTo>
                    <a:lnTo>
                      <a:pt x="20368" y="598081"/>
                    </a:lnTo>
                    <a:cubicBezTo>
                      <a:pt x="130899" y="631017"/>
                      <a:pt x="313896" y="720128"/>
                      <a:pt x="370989" y="709586"/>
                    </a:cubicBezTo>
                    <a:cubicBezTo>
                      <a:pt x="401045" y="687002"/>
                      <a:pt x="394312" y="666925"/>
                      <a:pt x="400233" y="598442"/>
                    </a:cubicBezTo>
                    <a:lnTo>
                      <a:pt x="401001" y="59847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0" name="Oval 16">
                <a:extLst>
                  <a:ext uri="{FF2B5EF4-FFF2-40B4-BE49-F238E27FC236}">
                    <a16:creationId xmlns:a16="http://schemas.microsoft.com/office/drawing/2014/main" xmlns="" id="{63AD0F63-3C4D-4C12-97B1-89005DBB8D5E}"/>
                  </a:ext>
                </a:extLst>
              </p:cNvPr>
              <p:cNvSpPr/>
              <p:nvPr/>
            </p:nvSpPr>
            <p:spPr>
              <a:xfrm rot="2337237">
                <a:off x="5134487" y="1994694"/>
                <a:ext cx="160694" cy="122843"/>
              </a:xfrm>
              <a:custGeom>
                <a:avLst/>
                <a:gdLst/>
                <a:ahLst/>
                <a:cxnLst/>
                <a:rect l="l" t="t" r="r" b="b"/>
                <a:pathLst>
                  <a:path w="217656" h="166388">
                    <a:moveTo>
                      <a:pt x="193289" y="142021"/>
                    </a:moveTo>
                    <a:cubicBezTo>
                      <a:pt x="178234" y="157076"/>
                      <a:pt x="157435" y="166388"/>
                      <a:pt x="134462" y="166388"/>
                    </a:cubicBezTo>
                    <a:cubicBezTo>
                      <a:pt x="112031" y="166388"/>
                      <a:pt x="91674" y="157511"/>
                      <a:pt x="76905" y="142878"/>
                    </a:cubicBezTo>
                    <a:lnTo>
                      <a:pt x="14686" y="153039"/>
                    </a:lnTo>
                    <a:lnTo>
                      <a:pt x="0" y="63111"/>
                    </a:lnTo>
                    <a:lnTo>
                      <a:pt x="57209" y="53768"/>
                    </a:lnTo>
                    <a:cubicBezTo>
                      <a:pt x="68633" y="22251"/>
                      <a:pt x="98949" y="0"/>
                      <a:pt x="134462" y="0"/>
                    </a:cubicBezTo>
                    <a:cubicBezTo>
                      <a:pt x="180409" y="0"/>
                      <a:pt x="217656" y="37247"/>
                      <a:pt x="217656" y="83194"/>
                    </a:cubicBezTo>
                    <a:cubicBezTo>
                      <a:pt x="217656" y="106167"/>
                      <a:pt x="208344" y="126966"/>
                      <a:pt x="193289" y="14202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pic>
          <p:nvPicPr>
            <p:cNvPr id="98" name="Graphic 5">
              <a:extLst>
                <a:ext uri="{FF2B5EF4-FFF2-40B4-BE49-F238E27FC236}">
                  <a16:creationId xmlns:a16="http://schemas.microsoft.com/office/drawing/2014/main" xmlns="" id="{54DC109E-9708-4036-8C55-12B4768CF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25903" y="2257689"/>
              <a:ext cx="2660463" cy="2037959"/>
            </a:xfrm>
            <a:prstGeom prst="rect">
              <a:avLst/>
            </a:prstGeom>
          </p:spPr>
        </p:pic>
      </p:grpSp>
      <p:sp>
        <p:nvSpPr>
          <p:cNvPr id="103" name="Freeform: Shape 39">
            <a:extLst>
              <a:ext uri="{FF2B5EF4-FFF2-40B4-BE49-F238E27FC236}">
                <a16:creationId xmlns:a16="http://schemas.microsoft.com/office/drawing/2014/main" xmlns="" id="{49EC24B6-7972-4FDA-A9B1-3D03BEB4CC4A}"/>
              </a:ext>
            </a:extLst>
          </p:cNvPr>
          <p:cNvSpPr/>
          <p:nvPr/>
        </p:nvSpPr>
        <p:spPr>
          <a:xfrm>
            <a:off x="7834535" y="1410228"/>
            <a:ext cx="3688818" cy="2378675"/>
          </a:xfrm>
          <a:custGeom>
            <a:avLst/>
            <a:gdLst>
              <a:gd name="connsiteX0" fmla="*/ 9435008 w 10709240"/>
              <a:gd name="connsiteY0" fmla="*/ 220 h 6641973"/>
              <a:gd name="connsiteX1" fmla="*/ 9577137 w 10709240"/>
              <a:gd name="connsiteY1" fmla="*/ 6273 h 6641973"/>
              <a:gd name="connsiteX2" fmla="*/ 10387052 w 10709240"/>
              <a:gd name="connsiteY2" fmla="*/ 364468 h 6641973"/>
              <a:gd name="connsiteX3" fmla="*/ 10519532 w 10709240"/>
              <a:gd name="connsiteY3" fmla="*/ 1362687 h 6641973"/>
              <a:gd name="connsiteX4" fmla="*/ 10496043 w 10709240"/>
              <a:gd name="connsiteY4" fmla="*/ 1729064 h 6641973"/>
              <a:gd name="connsiteX5" fmla="*/ 10575907 w 10709240"/>
              <a:gd name="connsiteY5" fmla="*/ 2072713 h 6641973"/>
              <a:gd name="connsiteX6" fmla="*/ 10708387 w 10709240"/>
              <a:gd name="connsiteY6" fmla="*/ 2854560 h 6641973"/>
              <a:gd name="connsiteX7" fmla="*/ 10518593 w 10709240"/>
              <a:gd name="connsiteY7" fmla="*/ 4095515 h 6641973"/>
              <a:gd name="connsiteX8" fmla="*/ 10448125 w 10709240"/>
              <a:gd name="connsiteY8" fmla="*/ 4380071 h 6641973"/>
              <a:gd name="connsiteX9" fmla="*/ 10520472 w 10709240"/>
              <a:gd name="connsiteY9" fmla="*/ 5447383 h 6641973"/>
              <a:gd name="connsiteX10" fmla="*/ 10609731 w 10709240"/>
              <a:gd name="connsiteY10" fmla="*/ 5743758 h 6641973"/>
              <a:gd name="connsiteX11" fmla="*/ 10077932 w 10709240"/>
              <a:gd name="connsiteY11" fmla="*/ 6474694 h 6641973"/>
              <a:gd name="connsiteX12" fmla="*/ 8521054 w 10709240"/>
              <a:gd name="connsiteY12" fmla="*/ 6461057 h 6641973"/>
              <a:gd name="connsiteX13" fmla="*/ 6841092 w 10709240"/>
              <a:gd name="connsiteY13" fmla="*/ 6546515 h 6641973"/>
              <a:gd name="connsiteX14" fmla="*/ 5520047 w 10709240"/>
              <a:gd name="connsiteY14" fmla="*/ 6624699 h 6641973"/>
              <a:gd name="connsiteX15" fmla="*/ 5207168 w 10709240"/>
              <a:gd name="connsiteY15" fmla="*/ 6576516 h 6641973"/>
              <a:gd name="connsiteX16" fmla="*/ 2419445 w 10709240"/>
              <a:gd name="connsiteY16" fmla="*/ 6528332 h 6641973"/>
              <a:gd name="connsiteX17" fmla="*/ 1405642 w 10709240"/>
              <a:gd name="connsiteY17" fmla="*/ 6641973 h 6641973"/>
              <a:gd name="connsiteX18" fmla="*/ 984712 w 10709240"/>
              <a:gd name="connsiteY18" fmla="*/ 6616517 h 6641973"/>
              <a:gd name="connsiteX19" fmla="*/ 199228 w 10709240"/>
              <a:gd name="connsiteY19" fmla="*/ 6311961 h 6641973"/>
              <a:gd name="connsiteX20" fmla="*/ 12251 w 10709240"/>
              <a:gd name="connsiteY20" fmla="*/ 5365562 h 6641973"/>
              <a:gd name="connsiteX21" fmla="*/ 1799 w 10709240"/>
              <a:gd name="connsiteY21" fmla="*/ 4860316 h 6641973"/>
              <a:gd name="connsiteX22" fmla="*/ 0 w 10709240"/>
              <a:gd name="connsiteY22" fmla="*/ 4846149 h 6641973"/>
              <a:gd name="connsiteX23" fmla="*/ 152173 w 10709240"/>
              <a:gd name="connsiteY23" fmla="*/ 4846149 h 6641973"/>
              <a:gd name="connsiteX24" fmla="*/ 163670 w 10709240"/>
              <a:gd name="connsiteY24" fmla="*/ 5109913 h 6641973"/>
              <a:gd name="connsiteX25" fmla="*/ 163523 w 10709240"/>
              <a:gd name="connsiteY25" fmla="*/ 5367380 h 6641973"/>
              <a:gd name="connsiteX26" fmla="*/ 313855 w 10709240"/>
              <a:gd name="connsiteY26" fmla="*/ 6216503 h 6641973"/>
              <a:gd name="connsiteX27" fmla="*/ 1005383 w 10709240"/>
              <a:gd name="connsiteY27" fmla="*/ 6472875 h 6641973"/>
              <a:gd name="connsiteX28" fmla="*/ 2382802 w 10709240"/>
              <a:gd name="connsiteY28" fmla="*/ 6384691 h 6641973"/>
              <a:gd name="connsiteX29" fmla="*/ 5227839 w 10709240"/>
              <a:gd name="connsiteY29" fmla="*/ 6431056 h 6641973"/>
              <a:gd name="connsiteX30" fmla="*/ 5539778 w 10709240"/>
              <a:gd name="connsiteY30" fmla="*/ 6479239 h 6641973"/>
              <a:gd name="connsiteX31" fmla="*/ 6821360 w 10709240"/>
              <a:gd name="connsiteY31" fmla="*/ 6400145 h 6641973"/>
              <a:gd name="connsiteX32" fmla="*/ 8542664 w 10709240"/>
              <a:gd name="connsiteY32" fmla="*/ 6315597 h 6641973"/>
              <a:gd name="connsiteX33" fmla="*/ 10058201 w 10709240"/>
              <a:gd name="connsiteY33" fmla="*/ 6329234 h 6641973"/>
              <a:gd name="connsiteX34" fmla="*/ 10456580 w 10709240"/>
              <a:gd name="connsiteY34" fmla="*/ 5751031 h 6641973"/>
              <a:gd name="connsiteX35" fmla="*/ 10379535 w 10709240"/>
              <a:gd name="connsiteY35" fmla="*/ 5503749 h 6641973"/>
              <a:gd name="connsiteX36" fmla="*/ 10298732 w 10709240"/>
              <a:gd name="connsiteY36" fmla="*/ 4347342 h 6641973"/>
              <a:gd name="connsiteX37" fmla="*/ 10370140 w 10709240"/>
              <a:gd name="connsiteY37" fmla="*/ 4060059 h 6641973"/>
              <a:gd name="connsiteX38" fmla="*/ 10556176 w 10709240"/>
              <a:gd name="connsiteY38" fmla="*/ 2857287 h 6641973"/>
              <a:gd name="connsiteX39" fmla="*/ 10429333 w 10709240"/>
              <a:gd name="connsiteY39" fmla="*/ 2110896 h 6641973"/>
              <a:gd name="connsiteX40" fmla="*/ 10345711 w 10709240"/>
              <a:gd name="connsiteY40" fmla="*/ 1746337 h 6641973"/>
              <a:gd name="connsiteX41" fmla="*/ 10369200 w 10709240"/>
              <a:gd name="connsiteY41" fmla="*/ 1342686 h 6641973"/>
              <a:gd name="connsiteX42" fmla="*/ 10262088 w 10709240"/>
              <a:gd name="connsiteY42" fmla="*/ 446289 h 6641973"/>
              <a:gd name="connsiteX43" fmla="*/ 9564923 w 10709240"/>
              <a:gd name="connsiteY43" fmla="*/ 150824 h 6641973"/>
              <a:gd name="connsiteX44" fmla="*/ 8760646 w 10709240"/>
              <a:gd name="connsiteY44" fmla="*/ 217190 h 6641973"/>
              <a:gd name="connsiteX45" fmla="*/ 5846080 w 10709240"/>
              <a:gd name="connsiteY45" fmla="*/ 518110 h 6641973"/>
              <a:gd name="connsiteX46" fmla="*/ 5135761 w 10709240"/>
              <a:gd name="connsiteY46" fmla="*/ 374468 h 6641973"/>
              <a:gd name="connsiteX47" fmla="*/ 4506244 w 10709240"/>
              <a:gd name="connsiteY47" fmla="*/ 240827 h 6641973"/>
              <a:gd name="connsiteX48" fmla="*/ 3312982 w 10709240"/>
              <a:gd name="connsiteY48" fmla="*/ 353558 h 6641973"/>
              <a:gd name="connsiteX49" fmla="*/ 2499471 w 10709240"/>
              <a:gd name="connsiteY49" fmla="*/ 497385 h 6641973"/>
              <a:gd name="connsiteX50" fmla="*/ 2358813 w 10709240"/>
              <a:gd name="connsiteY50" fmla="*/ 502686 h 6641973"/>
              <a:gd name="connsiteX51" fmla="*/ 2358813 w 10709240"/>
              <a:gd name="connsiteY51" fmla="*/ 357257 h 6641973"/>
              <a:gd name="connsiteX52" fmla="*/ 2491220 w 10709240"/>
              <a:gd name="connsiteY52" fmla="*/ 352252 h 6641973"/>
              <a:gd name="connsiteX53" fmla="*/ 3275399 w 10709240"/>
              <a:gd name="connsiteY53" fmla="*/ 212644 h 6641973"/>
              <a:gd name="connsiteX54" fmla="*/ 4525975 w 10709240"/>
              <a:gd name="connsiteY54" fmla="*/ 97185 h 6641973"/>
              <a:gd name="connsiteX55" fmla="*/ 5173344 w 10709240"/>
              <a:gd name="connsiteY55" fmla="*/ 234463 h 6641973"/>
              <a:gd name="connsiteX56" fmla="*/ 5862992 w 10709240"/>
              <a:gd name="connsiteY56" fmla="*/ 374468 h 6641973"/>
              <a:gd name="connsiteX57" fmla="*/ 8726820 w 10709240"/>
              <a:gd name="connsiteY57" fmla="*/ 76275 h 6641973"/>
              <a:gd name="connsiteX58" fmla="*/ 9435008 w 10709240"/>
              <a:gd name="connsiteY58" fmla="*/ 220 h 664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0709240" h="6641973">
                <a:moveTo>
                  <a:pt x="9435008" y="220"/>
                </a:moveTo>
                <a:cubicBezTo>
                  <a:pt x="9481799" y="833"/>
                  <a:pt x="9529336" y="2750"/>
                  <a:pt x="9577137" y="6273"/>
                </a:cubicBezTo>
                <a:cubicBezTo>
                  <a:pt x="9964243" y="34456"/>
                  <a:pt x="10236720" y="154460"/>
                  <a:pt x="10387052" y="364468"/>
                </a:cubicBezTo>
                <a:cubicBezTo>
                  <a:pt x="10612551" y="679934"/>
                  <a:pt x="10560874" y="1058130"/>
                  <a:pt x="10519532" y="1362687"/>
                </a:cubicBezTo>
                <a:cubicBezTo>
                  <a:pt x="10500741" y="1500874"/>
                  <a:pt x="10482889" y="1631788"/>
                  <a:pt x="10496043" y="1729064"/>
                </a:cubicBezTo>
                <a:cubicBezTo>
                  <a:pt x="10511076" y="1846341"/>
                  <a:pt x="10543022" y="1956345"/>
                  <a:pt x="10575907" y="2072713"/>
                </a:cubicBezTo>
                <a:cubicBezTo>
                  <a:pt x="10633221" y="2275449"/>
                  <a:pt x="10698991" y="2504548"/>
                  <a:pt x="10708387" y="2854560"/>
                </a:cubicBezTo>
                <a:cubicBezTo>
                  <a:pt x="10719661" y="3301849"/>
                  <a:pt x="10617249" y="3705501"/>
                  <a:pt x="10518593" y="4095515"/>
                </a:cubicBezTo>
                <a:cubicBezTo>
                  <a:pt x="10495104" y="4189155"/>
                  <a:pt x="10470674" y="4285522"/>
                  <a:pt x="10448125" y="4380071"/>
                </a:cubicBezTo>
                <a:cubicBezTo>
                  <a:pt x="10310006" y="4966457"/>
                  <a:pt x="10427453" y="5233739"/>
                  <a:pt x="10520472" y="5447383"/>
                </a:cubicBezTo>
                <a:cubicBezTo>
                  <a:pt x="10563692" y="5545568"/>
                  <a:pt x="10604094" y="5638299"/>
                  <a:pt x="10609731" y="5743758"/>
                </a:cubicBezTo>
                <a:cubicBezTo>
                  <a:pt x="10627584" y="6086497"/>
                  <a:pt x="10369200" y="6441056"/>
                  <a:pt x="10077932" y="6474694"/>
                </a:cubicBezTo>
                <a:cubicBezTo>
                  <a:pt x="9667336" y="6521059"/>
                  <a:pt x="9004935" y="6536514"/>
                  <a:pt x="8521054" y="6461057"/>
                </a:cubicBezTo>
                <a:cubicBezTo>
                  <a:pt x="8165894" y="6404691"/>
                  <a:pt x="7462151" y="6480149"/>
                  <a:pt x="6841092" y="6546515"/>
                </a:cubicBezTo>
                <a:cubicBezTo>
                  <a:pt x="6289560" y="6605608"/>
                  <a:pt x="5768095" y="6661064"/>
                  <a:pt x="5520047" y="6624699"/>
                </a:cubicBezTo>
                <a:cubicBezTo>
                  <a:pt x="5416694" y="6609244"/>
                  <a:pt x="5315220" y="6593789"/>
                  <a:pt x="5207168" y="6576516"/>
                </a:cubicBezTo>
                <a:cubicBezTo>
                  <a:pt x="4385979" y="6448329"/>
                  <a:pt x="3455798" y="6301960"/>
                  <a:pt x="2419445" y="6528332"/>
                </a:cubicBezTo>
                <a:cubicBezTo>
                  <a:pt x="2013549" y="6613790"/>
                  <a:pt x="1675302" y="6641973"/>
                  <a:pt x="1405642" y="6641973"/>
                </a:cubicBezTo>
                <a:cubicBezTo>
                  <a:pt x="1237459" y="6641973"/>
                  <a:pt x="1097461" y="6631063"/>
                  <a:pt x="984712" y="6616517"/>
                </a:cubicBezTo>
                <a:cubicBezTo>
                  <a:pt x="619217" y="6570152"/>
                  <a:pt x="332646" y="6459238"/>
                  <a:pt x="199228" y="6311961"/>
                </a:cubicBezTo>
                <a:cubicBezTo>
                  <a:pt x="6613" y="6098316"/>
                  <a:pt x="9432" y="5759213"/>
                  <a:pt x="12251" y="5365562"/>
                </a:cubicBezTo>
                <a:cubicBezTo>
                  <a:pt x="13661" y="5204647"/>
                  <a:pt x="15070" y="5032823"/>
                  <a:pt x="1799" y="4860316"/>
                </a:cubicBezTo>
                <a:lnTo>
                  <a:pt x="0" y="4846149"/>
                </a:lnTo>
                <a:lnTo>
                  <a:pt x="152173" y="4846149"/>
                </a:lnTo>
                <a:lnTo>
                  <a:pt x="163670" y="5109913"/>
                </a:lnTo>
                <a:cubicBezTo>
                  <a:pt x="164932" y="5197772"/>
                  <a:pt x="164228" y="5283968"/>
                  <a:pt x="163523" y="5367380"/>
                </a:cubicBezTo>
                <a:cubicBezTo>
                  <a:pt x="160704" y="5731030"/>
                  <a:pt x="157886" y="6044678"/>
                  <a:pt x="313855" y="6216503"/>
                </a:cubicBezTo>
                <a:cubicBezTo>
                  <a:pt x="421906" y="6335598"/>
                  <a:pt x="680291" y="6431056"/>
                  <a:pt x="1005383" y="6472875"/>
                </a:cubicBezTo>
                <a:cubicBezTo>
                  <a:pt x="1285377" y="6508331"/>
                  <a:pt x="1752346" y="6521968"/>
                  <a:pt x="2382802" y="6384691"/>
                </a:cubicBezTo>
                <a:cubicBezTo>
                  <a:pt x="3447342" y="6151955"/>
                  <a:pt x="4393495" y="6300142"/>
                  <a:pt x="5227839" y="6431056"/>
                </a:cubicBezTo>
                <a:cubicBezTo>
                  <a:pt x="5335890" y="6448329"/>
                  <a:pt x="5437364" y="6463784"/>
                  <a:pt x="5539778" y="6479239"/>
                </a:cubicBezTo>
                <a:cubicBezTo>
                  <a:pt x="5768095" y="6512877"/>
                  <a:pt x="6279225" y="6458330"/>
                  <a:pt x="6821360" y="6400145"/>
                </a:cubicBezTo>
                <a:cubicBezTo>
                  <a:pt x="7482822" y="6329234"/>
                  <a:pt x="8166833" y="6256504"/>
                  <a:pt x="8542664" y="6315597"/>
                </a:cubicBezTo>
                <a:cubicBezTo>
                  <a:pt x="9011513" y="6389236"/>
                  <a:pt x="9657001" y="6374690"/>
                  <a:pt x="10058201" y="6329234"/>
                </a:cubicBezTo>
                <a:cubicBezTo>
                  <a:pt x="10250814" y="6307415"/>
                  <a:pt x="10472554" y="6036496"/>
                  <a:pt x="10456580" y="5751031"/>
                </a:cubicBezTo>
                <a:cubicBezTo>
                  <a:pt x="10452823" y="5671937"/>
                  <a:pt x="10419938" y="5597389"/>
                  <a:pt x="10379535" y="5503749"/>
                </a:cubicBezTo>
                <a:cubicBezTo>
                  <a:pt x="10282758" y="5282832"/>
                  <a:pt x="10150278" y="4979184"/>
                  <a:pt x="10298732" y="4347342"/>
                </a:cubicBezTo>
                <a:cubicBezTo>
                  <a:pt x="10321282" y="4251884"/>
                  <a:pt x="10345711" y="4154608"/>
                  <a:pt x="10370140" y="4060059"/>
                </a:cubicBezTo>
                <a:cubicBezTo>
                  <a:pt x="10466916" y="3679136"/>
                  <a:pt x="10567451" y="3285485"/>
                  <a:pt x="10556176" y="2857287"/>
                </a:cubicBezTo>
                <a:cubicBezTo>
                  <a:pt x="10547720" y="2525457"/>
                  <a:pt x="10484767" y="2305449"/>
                  <a:pt x="10429333" y="2110896"/>
                </a:cubicBezTo>
                <a:cubicBezTo>
                  <a:pt x="10394568" y="1989073"/>
                  <a:pt x="10361683" y="1874524"/>
                  <a:pt x="10345711" y="1746337"/>
                </a:cubicBezTo>
                <a:cubicBezTo>
                  <a:pt x="10330678" y="1629969"/>
                  <a:pt x="10349469" y="1490873"/>
                  <a:pt x="10369200" y="1342686"/>
                </a:cubicBezTo>
                <a:cubicBezTo>
                  <a:pt x="10408662" y="1049039"/>
                  <a:pt x="10453762" y="715390"/>
                  <a:pt x="10262088" y="446289"/>
                </a:cubicBezTo>
                <a:cubicBezTo>
                  <a:pt x="10139004" y="274465"/>
                  <a:pt x="9905049" y="175370"/>
                  <a:pt x="9564923" y="150824"/>
                </a:cubicBezTo>
                <a:cubicBezTo>
                  <a:pt x="9204126" y="124459"/>
                  <a:pt x="8857422" y="195371"/>
                  <a:pt x="8760646" y="217190"/>
                </a:cubicBezTo>
                <a:cubicBezTo>
                  <a:pt x="8349111" y="310830"/>
                  <a:pt x="6314929" y="569021"/>
                  <a:pt x="5846080" y="518110"/>
                </a:cubicBezTo>
                <a:cubicBezTo>
                  <a:pt x="5597092" y="491745"/>
                  <a:pt x="5362198" y="431743"/>
                  <a:pt x="5135761" y="374468"/>
                </a:cubicBezTo>
                <a:cubicBezTo>
                  <a:pt x="4932812" y="322648"/>
                  <a:pt x="4722347" y="269919"/>
                  <a:pt x="4506244" y="240827"/>
                </a:cubicBezTo>
                <a:cubicBezTo>
                  <a:pt x="4028000" y="178097"/>
                  <a:pt x="3680357" y="262646"/>
                  <a:pt x="3312982" y="353558"/>
                </a:cubicBezTo>
                <a:cubicBezTo>
                  <a:pt x="3062821" y="414925"/>
                  <a:pt x="2806845" y="477825"/>
                  <a:pt x="2499471" y="497385"/>
                </a:cubicBezTo>
                <a:lnTo>
                  <a:pt x="2358813" y="502686"/>
                </a:lnTo>
                <a:lnTo>
                  <a:pt x="2358813" y="357257"/>
                </a:lnTo>
                <a:lnTo>
                  <a:pt x="2491220" y="352252"/>
                </a:lnTo>
                <a:cubicBezTo>
                  <a:pt x="2785646" y="333330"/>
                  <a:pt x="3033694" y="271965"/>
                  <a:pt x="3275399" y="212644"/>
                </a:cubicBezTo>
                <a:cubicBezTo>
                  <a:pt x="3640895" y="122641"/>
                  <a:pt x="4018604" y="29910"/>
                  <a:pt x="4525975" y="97185"/>
                </a:cubicBezTo>
                <a:cubicBezTo>
                  <a:pt x="4751474" y="127186"/>
                  <a:pt x="4966637" y="181734"/>
                  <a:pt x="5173344" y="234463"/>
                </a:cubicBezTo>
                <a:cubicBezTo>
                  <a:pt x="5395083" y="290829"/>
                  <a:pt x="5624340" y="349013"/>
                  <a:pt x="5862992" y="374468"/>
                </a:cubicBezTo>
                <a:cubicBezTo>
                  <a:pt x="6320566" y="423561"/>
                  <a:pt x="8320924" y="169006"/>
                  <a:pt x="8726820" y="76275"/>
                </a:cubicBezTo>
                <a:cubicBezTo>
                  <a:pt x="8816432" y="55593"/>
                  <a:pt x="9107467" y="-4068"/>
                  <a:pt x="9435008" y="22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3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8382000" y="2038290"/>
            <a:ext cx="3073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Only 25% of ZES patients have MEN 1 </a:t>
            </a:r>
          </a:p>
          <a:p>
            <a:r>
              <a:rPr lang="en-US" b="1" dirty="0"/>
              <a:t>“75% are sporadic”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5257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1508B73-E98A-4BF0-96B7-98C16747B1F7}"/>
              </a:ext>
            </a:extLst>
          </p:cNvPr>
          <p:cNvSpPr/>
          <p:nvPr/>
        </p:nvSpPr>
        <p:spPr>
          <a:xfrm>
            <a:off x="0" y="6072562"/>
            <a:ext cx="12192000" cy="7854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4E9D8A3-9C7B-44A7-8AA0-2C64763B3FEF}"/>
              </a:ext>
            </a:extLst>
          </p:cNvPr>
          <p:cNvGrpSpPr/>
          <p:nvPr/>
        </p:nvGrpSpPr>
        <p:grpSpPr>
          <a:xfrm>
            <a:off x="8011798" y="4617753"/>
            <a:ext cx="3922768" cy="1885529"/>
            <a:chOff x="5814569" y="2460779"/>
            <a:chExt cx="5833992" cy="3604135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C18B4465-35A1-441A-B6AA-B282E6BEA4EB}"/>
                </a:ext>
              </a:extLst>
            </p:cNvPr>
            <p:cNvSpPr/>
            <p:nvPr/>
          </p:nvSpPr>
          <p:spPr>
            <a:xfrm>
              <a:off x="5814569" y="2460779"/>
              <a:ext cx="5833992" cy="3604135"/>
            </a:xfrm>
            <a:custGeom>
              <a:avLst/>
              <a:gdLst>
                <a:gd name="connsiteX0" fmla="*/ 10401086 w 10391775"/>
                <a:gd name="connsiteY0" fmla="*/ 5277803 h 6419850"/>
                <a:gd name="connsiteX1" fmla="*/ 10346794 w 10391775"/>
                <a:gd name="connsiteY1" fmla="*/ 5213985 h 6419850"/>
                <a:gd name="connsiteX2" fmla="*/ 10257258 w 10391775"/>
                <a:gd name="connsiteY2" fmla="*/ 5204460 h 6419850"/>
                <a:gd name="connsiteX3" fmla="*/ 10055329 w 10391775"/>
                <a:gd name="connsiteY3" fmla="*/ 5180648 h 6419850"/>
                <a:gd name="connsiteX4" fmla="*/ 9990558 w 10391775"/>
                <a:gd name="connsiteY4" fmla="*/ 5137785 h 6419850"/>
                <a:gd name="connsiteX5" fmla="*/ 9946744 w 10391775"/>
                <a:gd name="connsiteY5" fmla="*/ 5097780 h 6419850"/>
                <a:gd name="connsiteX6" fmla="*/ 8430363 w 10391775"/>
                <a:gd name="connsiteY6" fmla="*/ 3751898 h 6419850"/>
                <a:gd name="connsiteX7" fmla="*/ 8434173 w 10391775"/>
                <a:gd name="connsiteY7" fmla="*/ 3711893 h 6419850"/>
                <a:gd name="connsiteX8" fmla="*/ 8403694 w 10391775"/>
                <a:gd name="connsiteY8" fmla="*/ 3470910 h 6419850"/>
                <a:gd name="connsiteX9" fmla="*/ 8289394 w 10391775"/>
                <a:gd name="connsiteY9" fmla="*/ 3220403 h 6419850"/>
                <a:gd name="connsiteX10" fmla="*/ 8270344 w 10391775"/>
                <a:gd name="connsiteY10" fmla="*/ 3156585 h 6419850"/>
                <a:gd name="connsiteX11" fmla="*/ 8249389 w 10391775"/>
                <a:gd name="connsiteY11" fmla="*/ 2998470 h 6419850"/>
                <a:gd name="connsiteX12" fmla="*/ 8235101 w 10391775"/>
                <a:gd name="connsiteY12" fmla="*/ 2959418 h 6419850"/>
                <a:gd name="connsiteX13" fmla="*/ 8251294 w 10391775"/>
                <a:gd name="connsiteY13" fmla="*/ 2849880 h 6419850"/>
                <a:gd name="connsiteX14" fmla="*/ 8243673 w 10391775"/>
                <a:gd name="connsiteY14" fmla="*/ 2742248 h 6419850"/>
                <a:gd name="connsiteX15" fmla="*/ 8164616 w 10391775"/>
                <a:gd name="connsiteY15" fmla="*/ 2652713 h 6419850"/>
                <a:gd name="connsiteX16" fmla="*/ 7905536 w 10391775"/>
                <a:gd name="connsiteY16" fmla="*/ 2518410 h 6419850"/>
                <a:gd name="connsiteX17" fmla="*/ 7904584 w 10391775"/>
                <a:gd name="connsiteY17" fmla="*/ 2516505 h 6419850"/>
                <a:gd name="connsiteX18" fmla="*/ 7896964 w 10391775"/>
                <a:gd name="connsiteY18" fmla="*/ 2493645 h 6419850"/>
                <a:gd name="connsiteX19" fmla="*/ 7984594 w 10391775"/>
                <a:gd name="connsiteY19" fmla="*/ 2342198 h 6419850"/>
                <a:gd name="connsiteX20" fmla="*/ 7993166 w 10391775"/>
                <a:gd name="connsiteY20" fmla="*/ 2317433 h 6419850"/>
                <a:gd name="connsiteX21" fmla="*/ 8005548 w 10391775"/>
                <a:gd name="connsiteY21" fmla="*/ 2270760 h 6419850"/>
                <a:gd name="connsiteX22" fmla="*/ 7965544 w 10391775"/>
                <a:gd name="connsiteY22" fmla="*/ 2142173 h 6419850"/>
                <a:gd name="connsiteX23" fmla="*/ 7956971 w 10391775"/>
                <a:gd name="connsiteY23" fmla="*/ 2039303 h 6419850"/>
                <a:gd name="connsiteX24" fmla="*/ 7962686 w 10391775"/>
                <a:gd name="connsiteY24" fmla="*/ 2036445 h 6419850"/>
                <a:gd name="connsiteX25" fmla="*/ 7979831 w 10391775"/>
                <a:gd name="connsiteY25" fmla="*/ 1876425 h 6419850"/>
                <a:gd name="connsiteX26" fmla="*/ 7975069 w 10391775"/>
                <a:gd name="connsiteY26" fmla="*/ 1875473 h 6419850"/>
                <a:gd name="connsiteX27" fmla="*/ 7950303 w 10391775"/>
                <a:gd name="connsiteY27" fmla="*/ 1832610 h 6419850"/>
                <a:gd name="connsiteX28" fmla="*/ 7813144 w 10391775"/>
                <a:gd name="connsiteY28" fmla="*/ 1753553 h 6419850"/>
                <a:gd name="connsiteX29" fmla="*/ 7776948 w 10391775"/>
                <a:gd name="connsiteY29" fmla="*/ 1728788 h 6419850"/>
                <a:gd name="connsiteX30" fmla="*/ 7735039 w 10391775"/>
                <a:gd name="connsiteY30" fmla="*/ 1305878 h 6419850"/>
                <a:gd name="connsiteX31" fmla="*/ 7711226 w 10391775"/>
                <a:gd name="connsiteY31" fmla="*/ 1237298 h 6419850"/>
                <a:gd name="connsiteX32" fmla="*/ 7568351 w 10391775"/>
                <a:gd name="connsiteY32" fmla="*/ 1065848 h 6419850"/>
                <a:gd name="connsiteX33" fmla="*/ 7569303 w 10391775"/>
                <a:gd name="connsiteY33" fmla="*/ 963930 h 6419850"/>
                <a:gd name="connsiteX34" fmla="*/ 7568351 w 10391775"/>
                <a:gd name="connsiteY34" fmla="*/ 962025 h 6419850"/>
                <a:gd name="connsiteX35" fmla="*/ 7596926 w 10391775"/>
                <a:gd name="connsiteY35" fmla="*/ 897255 h 6419850"/>
                <a:gd name="connsiteX36" fmla="*/ 7595021 w 10391775"/>
                <a:gd name="connsiteY36" fmla="*/ 866775 h 6419850"/>
                <a:gd name="connsiteX37" fmla="*/ 7602641 w 10391775"/>
                <a:gd name="connsiteY37" fmla="*/ 864870 h 6419850"/>
                <a:gd name="connsiteX38" fmla="*/ 7610261 w 10391775"/>
                <a:gd name="connsiteY38" fmla="*/ 785813 h 6419850"/>
                <a:gd name="connsiteX39" fmla="*/ 7603594 w 10391775"/>
                <a:gd name="connsiteY39" fmla="*/ 657225 h 6419850"/>
                <a:gd name="connsiteX40" fmla="*/ 7553111 w 10391775"/>
                <a:gd name="connsiteY40" fmla="*/ 541020 h 6419850"/>
                <a:gd name="connsiteX41" fmla="*/ 7226403 w 10391775"/>
                <a:gd name="connsiteY41" fmla="*/ 168593 h 6419850"/>
                <a:gd name="connsiteX42" fmla="*/ 7071146 w 10391775"/>
                <a:gd name="connsiteY42" fmla="*/ 69533 h 6419850"/>
                <a:gd name="connsiteX43" fmla="*/ 6949226 w 10391775"/>
                <a:gd name="connsiteY43" fmla="*/ 19050 h 6419850"/>
                <a:gd name="connsiteX44" fmla="*/ 6880646 w 10391775"/>
                <a:gd name="connsiteY44" fmla="*/ 0 h 6419850"/>
                <a:gd name="connsiteX45" fmla="*/ 6833021 w 10391775"/>
                <a:gd name="connsiteY45" fmla="*/ 0 h 6419850"/>
                <a:gd name="connsiteX46" fmla="*/ 6680621 w 10391775"/>
                <a:gd name="connsiteY46" fmla="*/ 0 h 6419850"/>
                <a:gd name="connsiteX47" fmla="*/ 6671096 w 10391775"/>
                <a:gd name="connsiteY47" fmla="*/ 0 h 6419850"/>
                <a:gd name="connsiteX48" fmla="*/ 6641569 w 10391775"/>
                <a:gd name="connsiteY48" fmla="*/ 18098 h 6419850"/>
                <a:gd name="connsiteX49" fmla="*/ 6529173 w 10391775"/>
                <a:gd name="connsiteY49" fmla="*/ 48578 h 6419850"/>
                <a:gd name="connsiteX50" fmla="*/ 6318671 w 10391775"/>
                <a:gd name="connsiteY50" fmla="*/ 153353 h 6419850"/>
                <a:gd name="connsiteX51" fmla="*/ 6091976 w 10391775"/>
                <a:gd name="connsiteY51" fmla="*/ 457200 h 6419850"/>
                <a:gd name="connsiteX52" fmla="*/ 6071973 w 10391775"/>
                <a:gd name="connsiteY52" fmla="*/ 533400 h 6419850"/>
                <a:gd name="connsiteX53" fmla="*/ 6060544 w 10391775"/>
                <a:gd name="connsiteY53" fmla="*/ 606743 h 6419850"/>
                <a:gd name="connsiteX54" fmla="*/ 6052923 w 10391775"/>
                <a:gd name="connsiteY54" fmla="*/ 676275 h 6419850"/>
                <a:gd name="connsiteX55" fmla="*/ 6044351 w 10391775"/>
                <a:gd name="connsiteY55" fmla="*/ 802958 h 6419850"/>
                <a:gd name="connsiteX56" fmla="*/ 6013871 w 10391775"/>
                <a:gd name="connsiteY56" fmla="*/ 847725 h 6419850"/>
                <a:gd name="connsiteX57" fmla="*/ 5919573 w 10391775"/>
                <a:gd name="connsiteY57" fmla="*/ 1057275 h 6419850"/>
                <a:gd name="connsiteX58" fmla="*/ 6011014 w 10391775"/>
                <a:gd name="connsiteY58" fmla="*/ 1267778 h 6419850"/>
                <a:gd name="connsiteX59" fmla="*/ 6011966 w 10391775"/>
                <a:gd name="connsiteY59" fmla="*/ 1276350 h 6419850"/>
                <a:gd name="connsiteX60" fmla="*/ 5880521 w 10391775"/>
                <a:gd name="connsiteY60" fmla="*/ 1524953 h 6419850"/>
                <a:gd name="connsiteX61" fmla="*/ 5801464 w 10391775"/>
                <a:gd name="connsiteY61" fmla="*/ 1797368 h 6419850"/>
                <a:gd name="connsiteX62" fmla="*/ 5794796 w 10391775"/>
                <a:gd name="connsiteY62" fmla="*/ 1829753 h 6419850"/>
                <a:gd name="connsiteX63" fmla="*/ 5792891 w 10391775"/>
                <a:gd name="connsiteY63" fmla="*/ 1846898 h 6419850"/>
                <a:gd name="connsiteX64" fmla="*/ 5792891 w 10391775"/>
                <a:gd name="connsiteY64" fmla="*/ 1846898 h 6419850"/>
                <a:gd name="connsiteX65" fmla="*/ 5785271 w 10391775"/>
                <a:gd name="connsiteY65" fmla="*/ 1896428 h 6419850"/>
                <a:gd name="connsiteX66" fmla="*/ 5772889 w 10391775"/>
                <a:gd name="connsiteY66" fmla="*/ 2006918 h 6419850"/>
                <a:gd name="connsiteX67" fmla="*/ 5766221 w 10391775"/>
                <a:gd name="connsiteY67" fmla="*/ 2067878 h 6419850"/>
                <a:gd name="connsiteX68" fmla="*/ 5754791 w 10391775"/>
                <a:gd name="connsiteY68" fmla="*/ 2143125 h 6419850"/>
                <a:gd name="connsiteX69" fmla="*/ 5722406 w 10391775"/>
                <a:gd name="connsiteY69" fmla="*/ 2151698 h 6419850"/>
                <a:gd name="connsiteX70" fmla="*/ 5722406 w 10391775"/>
                <a:gd name="connsiteY70" fmla="*/ 2151698 h 6419850"/>
                <a:gd name="connsiteX71" fmla="*/ 5310926 w 10391775"/>
                <a:gd name="connsiteY71" fmla="*/ 2225993 h 6419850"/>
                <a:gd name="connsiteX72" fmla="*/ 5306164 w 10391775"/>
                <a:gd name="connsiteY72" fmla="*/ 2228850 h 6419850"/>
                <a:gd name="connsiteX73" fmla="*/ 5209009 w 10391775"/>
                <a:gd name="connsiteY73" fmla="*/ 2246948 h 6419850"/>
                <a:gd name="connsiteX74" fmla="*/ 5209009 w 10391775"/>
                <a:gd name="connsiteY74" fmla="*/ 2246948 h 6419850"/>
                <a:gd name="connsiteX75" fmla="*/ 5085184 w 10391775"/>
                <a:gd name="connsiteY75" fmla="*/ 2249805 h 6419850"/>
                <a:gd name="connsiteX76" fmla="*/ 5001364 w 10391775"/>
                <a:gd name="connsiteY76" fmla="*/ 2286000 h 6419850"/>
                <a:gd name="connsiteX77" fmla="*/ 4965169 w 10391775"/>
                <a:gd name="connsiteY77" fmla="*/ 2363153 h 6419850"/>
                <a:gd name="connsiteX78" fmla="*/ 4912781 w 10391775"/>
                <a:gd name="connsiteY78" fmla="*/ 2507933 h 6419850"/>
                <a:gd name="connsiteX79" fmla="*/ 4687039 w 10391775"/>
                <a:gd name="connsiteY79" fmla="*/ 2970848 h 6419850"/>
                <a:gd name="connsiteX80" fmla="*/ 4620364 w 10391775"/>
                <a:gd name="connsiteY80" fmla="*/ 3170873 h 6419850"/>
                <a:gd name="connsiteX81" fmla="*/ 4391764 w 10391775"/>
                <a:gd name="connsiteY81" fmla="*/ 3722370 h 6419850"/>
                <a:gd name="connsiteX82" fmla="*/ 4388906 w 10391775"/>
                <a:gd name="connsiteY82" fmla="*/ 3730943 h 6419850"/>
                <a:gd name="connsiteX83" fmla="*/ 4373666 w 10391775"/>
                <a:gd name="connsiteY83" fmla="*/ 3818573 h 6419850"/>
                <a:gd name="connsiteX84" fmla="*/ 4318421 w 10391775"/>
                <a:gd name="connsiteY84" fmla="*/ 3914775 h 6419850"/>
                <a:gd name="connsiteX85" fmla="*/ 4151733 w 10391775"/>
                <a:gd name="connsiteY85" fmla="*/ 4318635 h 6419850"/>
                <a:gd name="connsiteX86" fmla="*/ 4112681 w 10391775"/>
                <a:gd name="connsiteY86" fmla="*/ 4448175 h 6419850"/>
                <a:gd name="connsiteX87" fmla="*/ 3847886 w 10391775"/>
                <a:gd name="connsiteY87" fmla="*/ 4705350 h 6419850"/>
                <a:gd name="connsiteX88" fmla="*/ 3847886 w 10391775"/>
                <a:gd name="connsiteY88" fmla="*/ 4705350 h 6419850"/>
                <a:gd name="connsiteX89" fmla="*/ 3669768 w 10391775"/>
                <a:gd name="connsiteY89" fmla="*/ 4745355 h 6419850"/>
                <a:gd name="connsiteX90" fmla="*/ 3535466 w 10391775"/>
                <a:gd name="connsiteY90" fmla="*/ 4855845 h 6419850"/>
                <a:gd name="connsiteX91" fmla="*/ 3506891 w 10391775"/>
                <a:gd name="connsiteY91" fmla="*/ 4887278 h 6419850"/>
                <a:gd name="connsiteX92" fmla="*/ 3123986 w 10391775"/>
                <a:gd name="connsiteY92" fmla="*/ 3693795 h 6419850"/>
                <a:gd name="connsiteX93" fmla="*/ 3077314 w 10391775"/>
                <a:gd name="connsiteY93" fmla="*/ 3657600 h 6419850"/>
                <a:gd name="connsiteX94" fmla="*/ 48363 w 10391775"/>
                <a:gd name="connsiteY94" fmla="*/ 3403283 h 6419850"/>
                <a:gd name="connsiteX95" fmla="*/ 10263 w 10391775"/>
                <a:gd name="connsiteY95" fmla="*/ 3453765 h 6419850"/>
                <a:gd name="connsiteX96" fmla="*/ 783693 w 10391775"/>
                <a:gd name="connsiteY96" fmla="*/ 5687378 h 6419850"/>
                <a:gd name="connsiteX97" fmla="*/ 858941 w 10391775"/>
                <a:gd name="connsiteY97" fmla="*/ 5751195 h 6419850"/>
                <a:gd name="connsiteX98" fmla="*/ 3812644 w 10391775"/>
                <a:gd name="connsiteY98" fmla="*/ 6414135 h 6419850"/>
                <a:gd name="connsiteX99" fmla="*/ 3882176 w 10391775"/>
                <a:gd name="connsiteY99" fmla="*/ 6414135 h 6419850"/>
                <a:gd name="connsiteX100" fmla="*/ 5439514 w 10391775"/>
                <a:gd name="connsiteY100" fmla="*/ 5869305 h 6419850"/>
                <a:gd name="connsiteX101" fmla="*/ 5500473 w 10391775"/>
                <a:gd name="connsiteY101" fmla="*/ 5750243 h 6419850"/>
                <a:gd name="connsiteX102" fmla="*/ 5409986 w 10391775"/>
                <a:gd name="connsiteY102" fmla="*/ 5628323 h 6419850"/>
                <a:gd name="connsiteX103" fmla="*/ 4356521 w 10391775"/>
                <a:gd name="connsiteY103" fmla="*/ 5469255 h 6419850"/>
                <a:gd name="connsiteX104" fmla="*/ 4083153 w 10391775"/>
                <a:gd name="connsiteY104" fmla="*/ 5431155 h 6419850"/>
                <a:gd name="connsiteX105" fmla="*/ 4065056 w 10391775"/>
                <a:gd name="connsiteY105" fmla="*/ 5359718 h 6419850"/>
                <a:gd name="connsiteX106" fmla="*/ 4126969 w 10391775"/>
                <a:gd name="connsiteY106" fmla="*/ 5299710 h 6419850"/>
                <a:gd name="connsiteX107" fmla="*/ 4185071 w 10391775"/>
                <a:gd name="connsiteY107" fmla="*/ 5245418 h 6419850"/>
                <a:gd name="connsiteX108" fmla="*/ 4386048 w 10391775"/>
                <a:gd name="connsiteY108" fmla="*/ 5192078 h 6419850"/>
                <a:gd name="connsiteX109" fmla="*/ 4485109 w 10391775"/>
                <a:gd name="connsiteY109" fmla="*/ 5096828 h 6419850"/>
                <a:gd name="connsiteX110" fmla="*/ 4500348 w 10391775"/>
                <a:gd name="connsiteY110" fmla="*/ 5039678 h 6419850"/>
                <a:gd name="connsiteX111" fmla="*/ 4657511 w 10391775"/>
                <a:gd name="connsiteY111" fmla="*/ 4881563 h 6419850"/>
                <a:gd name="connsiteX112" fmla="*/ 4657511 w 10391775"/>
                <a:gd name="connsiteY112" fmla="*/ 4880610 h 6419850"/>
                <a:gd name="connsiteX113" fmla="*/ 4685134 w 10391775"/>
                <a:gd name="connsiteY113" fmla="*/ 4792028 h 6419850"/>
                <a:gd name="connsiteX114" fmla="*/ 4729901 w 10391775"/>
                <a:gd name="connsiteY114" fmla="*/ 4742498 h 6419850"/>
                <a:gd name="connsiteX115" fmla="*/ 5028034 w 10391775"/>
                <a:gd name="connsiteY115" fmla="*/ 4289108 h 6419850"/>
                <a:gd name="connsiteX116" fmla="*/ 5041369 w 10391775"/>
                <a:gd name="connsiteY116" fmla="*/ 4235768 h 6419850"/>
                <a:gd name="connsiteX117" fmla="*/ 5100423 w 10391775"/>
                <a:gd name="connsiteY117" fmla="*/ 3920490 h 6419850"/>
                <a:gd name="connsiteX118" fmla="*/ 5154716 w 10391775"/>
                <a:gd name="connsiteY118" fmla="*/ 3794760 h 6419850"/>
                <a:gd name="connsiteX119" fmla="*/ 5224248 w 10391775"/>
                <a:gd name="connsiteY119" fmla="*/ 3719513 h 6419850"/>
                <a:gd name="connsiteX120" fmla="*/ 5241394 w 10391775"/>
                <a:gd name="connsiteY120" fmla="*/ 3794760 h 6419850"/>
                <a:gd name="connsiteX121" fmla="*/ 5235678 w 10391775"/>
                <a:gd name="connsiteY121" fmla="*/ 3905250 h 6419850"/>
                <a:gd name="connsiteX122" fmla="*/ 5229964 w 10391775"/>
                <a:gd name="connsiteY122" fmla="*/ 4012883 h 6419850"/>
                <a:gd name="connsiteX123" fmla="*/ 5192816 w 10391775"/>
                <a:gd name="connsiteY123" fmla="*/ 4169093 h 6419850"/>
                <a:gd name="connsiteX124" fmla="*/ 5158526 w 10391775"/>
                <a:gd name="connsiteY124" fmla="*/ 4288155 h 6419850"/>
                <a:gd name="connsiteX125" fmla="*/ 5112806 w 10391775"/>
                <a:gd name="connsiteY125" fmla="*/ 4455795 h 6419850"/>
                <a:gd name="connsiteX126" fmla="*/ 5102328 w 10391775"/>
                <a:gd name="connsiteY126" fmla="*/ 4551045 h 6419850"/>
                <a:gd name="connsiteX127" fmla="*/ 5102328 w 10391775"/>
                <a:gd name="connsiteY127" fmla="*/ 4606290 h 6419850"/>
                <a:gd name="connsiteX128" fmla="*/ 5086136 w 10391775"/>
                <a:gd name="connsiteY128" fmla="*/ 4851083 h 6419850"/>
                <a:gd name="connsiteX129" fmla="*/ 5083278 w 10391775"/>
                <a:gd name="connsiteY129" fmla="*/ 5066348 h 6419850"/>
                <a:gd name="connsiteX130" fmla="*/ 5190911 w 10391775"/>
                <a:gd name="connsiteY130" fmla="*/ 5172075 h 6419850"/>
                <a:gd name="connsiteX131" fmla="*/ 7493103 w 10391775"/>
                <a:gd name="connsiteY131" fmla="*/ 5171123 h 6419850"/>
                <a:gd name="connsiteX132" fmla="*/ 7540728 w 10391775"/>
                <a:gd name="connsiteY132" fmla="*/ 5113973 h 6419850"/>
                <a:gd name="connsiteX133" fmla="*/ 7531203 w 10391775"/>
                <a:gd name="connsiteY133" fmla="*/ 5035868 h 6419850"/>
                <a:gd name="connsiteX134" fmla="*/ 7530251 w 10391775"/>
                <a:gd name="connsiteY134" fmla="*/ 4920615 h 6419850"/>
                <a:gd name="connsiteX135" fmla="*/ 7515964 w 10391775"/>
                <a:gd name="connsiteY135" fmla="*/ 4822508 h 6419850"/>
                <a:gd name="connsiteX136" fmla="*/ 7527394 w 10391775"/>
                <a:gd name="connsiteY136" fmla="*/ 4438650 h 6419850"/>
                <a:gd name="connsiteX137" fmla="*/ 7640741 w 10391775"/>
                <a:gd name="connsiteY137" fmla="*/ 4023360 h 6419850"/>
                <a:gd name="connsiteX138" fmla="*/ 7640741 w 10391775"/>
                <a:gd name="connsiteY138" fmla="*/ 4026218 h 6419850"/>
                <a:gd name="connsiteX139" fmla="*/ 7695986 w 10391775"/>
                <a:gd name="connsiteY139" fmla="*/ 4155758 h 6419850"/>
                <a:gd name="connsiteX140" fmla="*/ 7802666 w 10391775"/>
                <a:gd name="connsiteY140" fmla="*/ 4413885 h 6419850"/>
                <a:gd name="connsiteX141" fmla="*/ 7836956 w 10391775"/>
                <a:gd name="connsiteY141" fmla="*/ 4534853 h 6419850"/>
                <a:gd name="connsiteX142" fmla="*/ 7897916 w 10391775"/>
                <a:gd name="connsiteY142" fmla="*/ 4672965 h 6419850"/>
                <a:gd name="connsiteX143" fmla="*/ 8019836 w 10391775"/>
                <a:gd name="connsiteY143" fmla="*/ 4934903 h 6419850"/>
                <a:gd name="connsiteX144" fmla="*/ 8265581 w 10391775"/>
                <a:gd name="connsiteY144" fmla="*/ 5229225 h 6419850"/>
                <a:gd name="connsiteX145" fmla="*/ 8308444 w 10391775"/>
                <a:gd name="connsiteY145" fmla="*/ 5270183 h 6419850"/>
                <a:gd name="connsiteX146" fmla="*/ 8274153 w 10391775"/>
                <a:gd name="connsiteY146" fmla="*/ 5303520 h 6419850"/>
                <a:gd name="connsiteX147" fmla="*/ 7787426 w 10391775"/>
                <a:gd name="connsiteY147" fmla="*/ 5428298 h 6419850"/>
                <a:gd name="connsiteX148" fmla="*/ 7721703 w 10391775"/>
                <a:gd name="connsiteY148" fmla="*/ 5471160 h 6419850"/>
                <a:gd name="connsiteX149" fmla="*/ 7721703 w 10391775"/>
                <a:gd name="connsiteY149" fmla="*/ 5471160 h 6419850"/>
                <a:gd name="connsiteX150" fmla="*/ 7721703 w 10391775"/>
                <a:gd name="connsiteY150" fmla="*/ 5472113 h 6419850"/>
                <a:gd name="connsiteX151" fmla="*/ 7720751 w 10391775"/>
                <a:gd name="connsiteY151" fmla="*/ 5585460 h 6419850"/>
                <a:gd name="connsiteX152" fmla="*/ 7937921 w 10391775"/>
                <a:gd name="connsiteY152" fmla="*/ 5749290 h 6419850"/>
                <a:gd name="connsiteX153" fmla="*/ 8677061 w 10391775"/>
                <a:gd name="connsiteY153" fmla="*/ 5865495 h 6419850"/>
                <a:gd name="connsiteX154" fmla="*/ 8818983 w 10391775"/>
                <a:gd name="connsiteY154" fmla="*/ 5855018 h 6419850"/>
                <a:gd name="connsiteX155" fmla="*/ 8869466 w 10391775"/>
                <a:gd name="connsiteY155" fmla="*/ 5896928 h 6419850"/>
                <a:gd name="connsiteX156" fmla="*/ 8889469 w 10391775"/>
                <a:gd name="connsiteY156" fmla="*/ 6042660 h 6419850"/>
                <a:gd name="connsiteX157" fmla="*/ 8942808 w 10391775"/>
                <a:gd name="connsiteY157" fmla="*/ 6113145 h 6419850"/>
                <a:gd name="connsiteX158" fmla="*/ 9099019 w 10391775"/>
                <a:gd name="connsiteY158" fmla="*/ 6154103 h 6419850"/>
                <a:gd name="connsiteX159" fmla="*/ 9242846 w 10391775"/>
                <a:gd name="connsiteY159" fmla="*/ 6126480 h 6419850"/>
                <a:gd name="connsiteX160" fmla="*/ 9308569 w 10391775"/>
                <a:gd name="connsiteY160" fmla="*/ 6058853 h 6419850"/>
                <a:gd name="connsiteX161" fmla="*/ 9356194 w 10391775"/>
                <a:gd name="connsiteY161" fmla="*/ 6027420 h 6419850"/>
                <a:gd name="connsiteX162" fmla="*/ 9422869 w 10391775"/>
                <a:gd name="connsiteY162" fmla="*/ 6022658 h 6419850"/>
                <a:gd name="connsiteX163" fmla="*/ 10102000 w 10391775"/>
                <a:gd name="connsiteY163" fmla="*/ 5926455 h 6419850"/>
                <a:gd name="connsiteX164" fmla="*/ 10171533 w 10391775"/>
                <a:gd name="connsiteY164" fmla="*/ 5972175 h 6419850"/>
                <a:gd name="connsiteX165" fmla="*/ 10227731 w 10391775"/>
                <a:gd name="connsiteY165" fmla="*/ 6017895 h 6419850"/>
                <a:gd name="connsiteX166" fmla="*/ 10331554 w 10391775"/>
                <a:gd name="connsiteY166" fmla="*/ 6008370 h 6419850"/>
                <a:gd name="connsiteX167" fmla="*/ 10399181 w 10391775"/>
                <a:gd name="connsiteY167" fmla="*/ 5937885 h 6419850"/>
                <a:gd name="connsiteX168" fmla="*/ 10401086 w 10391775"/>
                <a:gd name="connsiteY168" fmla="*/ 5277803 h 6419850"/>
                <a:gd name="connsiteX169" fmla="*/ 5120426 w 10391775"/>
                <a:gd name="connsiteY169" fmla="*/ 4653915 h 6419850"/>
                <a:gd name="connsiteX170" fmla="*/ 5120426 w 10391775"/>
                <a:gd name="connsiteY170" fmla="*/ 4650105 h 6419850"/>
                <a:gd name="connsiteX171" fmla="*/ 5121378 w 10391775"/>
                <a:gd name="connsiteY171" fmla="*/ 4652010 h 6419850"/>
                <a:gd name="connsiteX172" fmla="*/ 5120426 w 10391775"/>
                <a:gd name="connsiteY172" fmla="*/ 4653915 h 6419850"/>
                <a:gd name="connsiteX173" fmla="*/ 5252823 w 10391775"/>
                <a:gd name="connsiteY173" fmla="*/ 3790950 h 6419850"/>
                <a:gd name="connsiteX174" fmla="*/ 5252823 w 10391775"/>
                <a:gd name="connsiteY174" fmla="*/ 3790950 h 6419850"/>
                <a:gd name="connsiteX175" fmla="*/ 5250919 w 10391775"/>
                <a:gd name="connsiteY175" fmla="*/ 3791903 h 6419850"/>
                <a:gd name="connsiteX176" fmla="*/ 5252823 w 10391775"/>
                <a:gd name="connsiteY176" fmla="*/ 3790950 h 6419850"/>
                <a:gd name="connsiteX177" fmla="*/ 5252823 w 10391775"/>
                <a:gd name="connsiteY177" fmla="*/ 3790950 h 6419850"/>
                <a:gd name="connsiteX178" fmla="*/ 5253776 w 10391775"/>
                <a:gd name="connsiteY178" fmla="*/ 3801428 h 6419850"/>
                <a:gd name="connsiteX179" fmla="*/ 5253776 w 10391775"/>
                <a:gd name="connsiteY179" fmla="*/ 3801428 h 6419850"/>
                <a:gd name="connsiteX180" fmla="*/ 5253776 w 10391775"/>
                <a:gd name="connsiteY180" fmla="*/ 3801428 h 6419850"/>
                <a:gd name="connsiteX181" fmla="*/ 5253776 w 10391775"/>
                <a:gd name="connsiteY181" fmla="*/ 3801428 h 6419850"/>
                <a:gd name="connsiteX182" fmla="*/ 5253776 w 10391775"/>
                <a:gd name="connsiteY182" fmla="*/ 3801428 h 6419850"/>
                <a:gd name="connsiteX183" fmla="*/ 5253776 w 10391775"/>
                <a:gd name="connsiteY183" fmla="*/ 3801428 h 6419850"/>
                <a:gd name="connsiteX184" fmla="*/ 7520726 w 10391775"/>
                <a:gd name="connsiteY184" fmla="*/ 5030153 h 6419850"/>
                <a:gd name="connsiteX185" fmla="*/ 7520726 w 10391775"/>
                <a:gd name="connsiteY185" fmla="*/ 5030153 h 6419850"/>
                <a:gd name="connsiteX186" fmla="*/ 7520726 w 10391775"/>
                <a:gd name="connsiteY186" fmla="*/ 5030153 h 6419850"/>
                <a:gd name="connsiteX187" fmla="*/ 7520726 w 10391775"/>
                <a:gd name="connsiteY187" fmla="*/ 5030153 h 6419850"/>
                <a:gd name="connsiteX188" fmla="*/ 7243548 w 10391775"/>
                <a:gd name="connsiteY188" fmla="*/ 2096453 h 6419850"/>
                <a:gd name="connsiteX189" fmla="*/ 7243548 w 10391775"/>
                <a:gd name="connsiteY189" fmla="*/ 2096453 h 6419850"/>
                <a:gd name="connsiteX190" fmla="*/ 7273076 w 10391775"/>
                <a:gd name="connsiteY190" fmla="*/ 1983105 h 6419850"/>
                <a:gd name="connsiteX191" fmla="*/ 7281648 w 10391775"/>
                <a:gd name="connsiteY191" fmla="*/ 1962150 h 6419850"/>
                <a:gd name="connsiteX192" fmla="*/ 7311176 w 10391775"/>
                <a:gd name="connsiteY192" fmla="*/ 1991678 h 6419850"/>
                <a:gd name="connsiteX193" fmla="*/ 7311176 w 10391775"/>
                <a:gd name="connsiteY193" fmla="*/ 1991678 h 6419850"/>
                <a:gd name="connsiteX194" fmla="*/ 7328321 w 10391775"/>
                <a:gd name="connsiteY194" fmla="*/ 2002155 h 6419850"/>
                <a:gd name="connsiteX195" fmla="*/ 7368326 w 10391775"/>
                <a:gd name="connsiteY195" fmla="*/ 2017395 h 6419850"/>
                <a:gd name="connsiteX196" fmla="*/ 7243548 w 10391775"/>
                <a:gd name="connsiteY196" fmla="*/ 2096453 h 6419850"/>
                <a:gd name="connsiteX197" fmla="*/ 7532156 w 10391775"/>
                <a:gd name="connsiteY197" fmla="*/ 1809750 h 6419850"/>
                <a:gd name="connsiteX198" fmla="*/ 7414046 w 10391775"/>
                <a:gd name="connsiteY198" fmla="*/ 1876425 h 6419850"/>
                <a:gd name="connsiteX199" fmla="*/ 7302603 w 10391775"/>
                <a:gd name="connsiteY199" fmla="*/ 1913573 h 6419850"/>
                <a:gd name="connsiteX200" fmla="*/ 7427381 w 10391775"/>
                <a:gd name="connsiteY200" fmla="*/ 1719263 h 6419850"/>
                <a:gd name="connsiteX201" fmla="*/ 7463576 w 10391775"/>
                <a:gd name="connsiteY201" fmla="*/ 1725930 h 6419850"/>
                <a:gd name="connsiteX202" fmla="*/ 7536919 w 10391775"/>
                <a:gd name="connsiteY202" fmla="*/ 1766888 h 6419850"/>
                <a:gd name="connsiteX203" fmla="*/ 7532156 w 10391775"/>
                <a:gd name="connsiteY203" fmla="*/ 1809750 h 6419850"/>
                <a:gd name="connsiteX204" fmla="*/ 7635026 w 10391775"/>
                <a:gd name="connsiteY204" fmla="*/ 2258378 h 6419850"/>
                <a:gd name="connsiteX205" fmla="*/ 7633121 w 10391775"/>
                <a:gd name="connsiteY205" fmla="*/ 2275523 h 6419850"/>
                <a:gd name="connsiteX206" fmla="*/ 7625501 w 10391775"/>
                <a:gd name="connsiteY206" fmla="*/ 2306003 h 6419850"/>
                <a:gd name="connsiteX207" fmla="*/ 7555969 w 10391775"/>
                <a:gd name="connsiteY207" fmla="*/ 2381250 h 6419850"/>
                <a:gd name="connsiteX208" fmla="*/ 7591211 w 10391775"/>
                <a:gd name="connsiteY208" fmla="*/ 2235518 h 6419850"/>
                <a:gd name="connsiteX209" fmla="*/ 7624548 w 10391775"/>
                <a:gd name="connsiteY209" fmla="*/ 2190750 h 6419850"/>
                <a:gd name="connsiteX210" fmla="*/ 7624548 w 10391775"/>
                <a:gd name="connsiteY210" fmla="*/ 2190750 h 6419850"/>
                <a:gd name="connsiteX211" fmla="*/ 7635026 w 10391775"/>
                <a:gd name="connsiteY211" fmla="*/ 2258378 h 6419850"/>
                <a:gd name="connsiteX212" fmla="*/ 7758851 w 10391775"/>
                <a:gd name="connsiteY212" fmla="*/ 1743075 h 6419850"/>
                <a:gd name="connsiteX213" fmla="*/ 7757898 w 10391775"/>
                <a:gd name="connsiteY213" fmla="*/ 1742123 h 6419850"/>
                <a:gd name="connsiteX214" fmla="*/ 7757898 w 10391775"/>
                <a:gd name="connsiteY214" fmla="*/ 1741170 h 6419850"/>
                <a:gd name="connsiteX215" fmla="*/ 7758851 w 10391775"/>
                <a:gd name="connsiteY215" fmla="*/ 1743075 h 6419850"/>
                <a:gd name="connsiteX216" fmla="*/ 7758851 w 10391775"/>
                <a:gd name="connsiteY216" fmla="*/ 1743075 h 6419850"/>
                <a:gd name="connsiteX217" fmla="*/ 9201888 w 10391775"/>
                <a:gd name="connsiteY217" fmla="*/ 6113145 h 6419850"/>
                <a:gd name="connsiteX218" fmla="*/ 9201888 w 10391775"/>
                <a:gd name="connsiteY218" fmla="*/ 6113145 h 6419850"/>
                <a:gd name="connsiteX219" fmla="*/ 9201888 w 10391775"/>
                <a:gd name="connsiteY219" fmla="*/ 6113145 h 6419850"/>
                <a:gd name="connsiteX220" fmla="*/ 9201888 w 10391775"/>
                <a:gd name="connsiteY220" fmla="*/ 6113145 h 6419850"/>
                <a:gd name="connsiteX221" fmla="*/ 9740050 w 10391775"/>
                <a:gd name="connsiteY221" fmla="*/ 5124450 h 6419850"/>
                <a:gd name="connsiteX222" fmla="*/ 8798029 w 10391775"/>
                <a:gd name="connsiteY222" fmla="*/ 5114925 h 6419850"/>
                <a:gd name="connsiteX223" fmla="*/ 8872323 w 10391775"/>
                <a:gd name="connsiteY223" fmla="*/ 4905375 h 6419850"/>
                <a:gd name="connsiteX224" fmla="*/ 8845654 w 10391775"/>
                <a:gd name="connsiteY224" fmla="*/ 4692015 h 6419850"/>
                <a:gd name="connsiteX225" fmla="*/ 8737069 w 10391775"/>
                <a:gd name="connsiteY225" fmla="*/ 4410075 h 6419850"/>
                <a:gd name="connsiteX226" fmla="*/ 8715161 w 10391775"/>
                <a:gd name="connsiteY226" fmla="*/ 4363403 h 6419850"/>
                <a:gd name="connsiteX227" fmla="*/ 8567523 w 10391775"/>
                <a:gd name="connsiteY227" fmla="*/ 4095750 h 6419850"/>
                <a:gd name="connsiteX228" fmla="*/ 8567523 w 10391775"/>
                <a:gd name="connsiteY228" fmla="*/ 4085273 h 6419850"/>
                <a:gd name="connsiteX229" fmla="*/ 8596098 w 10391775"/>
                <a:gd name="connsiteY229" fmla="*/ 4081463 h 6419850"/>
                <a:gd name="connsiteX230" fmla="*/ 9721000 w 10391775"/>
                <a:gd name="connsiteY230" fmla="*/ 5074920 h 6419850"/>
                <a:gd name="connsiteX231" fmla="*/ 9740050 w 10391775"/>
                <a:gd name="connsiteY231" fmla="*/ 5124450 h 641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</a:cxnLst>
              <a:rect l="l" t="t" r="r" b="b"/>
              <a:pathLst>
                <a:path w="10391775" h="6419850">
                  <a:moveTo>
                    <a:pt x="10401086" y="5277803"/>
                  </a:moveTo>
                  <a:cubicBezTo>
                    <a:pt x="10401086" y="5239703"/>
                    <a:pt x="10386798" y="5218748"/>
                    <a:pt x="10346794" y="5213985"/>
                  </a:cubicBezTo>
                  <a:cubicBezTo>
                    <a:pt x="10317266" y="5211128"/>
                    <a:pt x="10286786" y="5209223"/>
                    <a:pt x="10257258" y="5204460"/>
                  </a:cubicBezTo>
                  <a:cubicBezTo>
                    <a:pt x="10189631" y="5195888"/>
                    <a:pt x="10120098" y="5205413"/>
                    <a:pt x="10055329" y="5180648"/>
                  </a:cubicBezTo>
                  <a:cubicBezTo>
                    <a:pt x="10047708" y="5176838"/>
                    <a:pt x="10006750" y="5147310"/>
                    <a:pt x="9990558" y="5137785"/>
                  </a:cubicBezTo>
                  <a:cubicBezTo>
                    <a:pt x="9990558" y="5136833"/>
                    <a:pt x="9956269" y="5098733"/>
                    <a:pt x="9946744" y="5097780"/>
                  </a:cubicBezTo>
                  <a:cubicBezTo>
                    <a:pt x="9945791" y="5097780"/>
                    <a:pt x="8933283" y="4197668"/>
                    <a:pt x="8430363" y="3751898"/>
                  </a:cubicBezTo>
                  <a:cubicBezTo>
                    <a:pt x="8431316" y="3739515"/>
                    <a:pt x="8434173" y="3712845"/>
                    <a:pt x="8434173" y="3711893"/>
                  </a:cubicBezTo>
                  <a:cubicBezTo>
                    <a:pt x="8437031" y="3708083"/>
                    <a:pt x="8415123" y="3489008"/>
                    <a:pt x="8403694" y="3470910"/>
                  </a:cubicBezTo>
                  <a:cubicBezTo>
                    <a:pt x="8390358" y="3449003"/>
                    <a:pt x="8318921" y="3241358"/>
                    <a:pt x="8289394" y="3220403"/>
                  </a:cubicBezTo>
                  <a:cubicBezTo>
                    <a:pt x="8268439" y="3205163"/>
                    <a:pt x="8266534" y="3159443"/>
                    <a:pt x="8270344" y="3156585"/>
                  </a:cubicBezTo>
                  <a:cubicBezTo>
                    <a:pt x="8292251" y="3105150"/>
                    <a:pt x="8252246" y="2997518"/>
                    <a:pt x="8249389" y="2998470"/>
                  </a:cubicBezTo>
                  <a:cubicBezTo>
                    <a:pt x="8244626" y="2986088"/>
                    <a:pt x="8232244" y="2961323"/>
                    <a:pt x="8235101" y="2959418"/>
                  </a:cubicBezTo>
                  <a:cubicBezTo>
                    <a:pt x="8247484" y="2932748"/>
                    <a:pt x="8253198" y="2858453"/>
                    <a:pt x="8251294" y="2849880"/>
                  </a:cubicBezTo>
                  <a:cubicBezTo>
                    <a:pt x="8258914" y="2816543"/>
                    <a:pt x="8245578" y="2745105"/>
                    <a:pt x="8243673" y="2742248"/>
                  </a:cubicBezTo>
                  <a:cubicBezTo>
                    <a:pt x="8234148" y="2697480"/>
                    <a:pt x="8199859" y="2673668"/>
                    <a:pt x="8164616" y="2652713"/>
                  </a:cubicBezTo>
                  <a:cubicBezTo>
                    <a:pt x="8080796" y="2603183"/>
                    <a:pt x="7994119" y="2558415"/>
                    <a:pt x="7905536" y="2518410"/>
                  </a:cubicBezTo>
                  <a:cubicBezTo>
                    <a:pt x="7905536" y="2517458"/>
                    <a:pt x="7905536" y="2517458"/>
                    <a:pt x="7904584" y="2516505"/>
                  </a:cubicBezTo>
                  <a:cubicBezTo>
                    <a:pt x="7902678" y="2508885"/>
                    <a:pt x="7899821" y="2501265"/>
                    <a:pt x="7896964" y="2493645"/>
                  </a:cubicBezTo>
                  <a:cubicBezTo>
                    <a:pt x="7932206" y="2446973"/>
                    <a:pt x="7962686" y="2397443"/>
                    <a:pt x="7984594" y="2342198"/>
                  </a:cubicBezTo>
                  <a:cubicBezTo>
                    <a:pt x="7987451" y="2333625"/>
                    <a:pt x="7990309" y="2326005"/>
                    <a:pt x="7993166" y="2317433"/>
                  </a:cubicBezTo>
                  <a:cubicBezTo>
                    <a:pt x="7996976" y="2315528"/>
                    <a:pt x="8006501" y="2279333"/>
                    <a:pt x="8005548" y="2270760"/>
                  </a:cubicBezTo>
                  <a:cubicBezTo>
                    <a:pt x="8011264" y="2224088"/>
                    <a:pt x="7985546" y="2184083"/>
                    <a:pt x="7965544" y="2142173"/>
                  </a:cubicBezTo>
                  <a:cubicBezTo>
                    <a:pt x="7952209" y="2108835"/>
                    <a:pt x="7956019" y="2073593"/>
                    <a:pt x="7956971" y="2039303"/>
                  </a:cubicBezTo>
                  <a:cubicBezTo>
                    <a:pt x="7958876" y="2039303"/>
                    <a:pt x="7959828" y="2038350"/>
                    <a:pt x="7962686" y="2036445"/>
                  </a:cubicBezTo>
                  <a:cubicBezTo>
                    <a:pt x="7990309" y="1985010"/>
                    <a:pt x="8002691" y="1932623"/>
                    <a:pt x="7979831" y="1876425"/>
                  </a:cubicBezTo>
                  <a:cubicBezTo>
                    <a:pt x="7977926" y="1875473"/>
                    <a:pt x="7976973" y="1875473"/>
                    <a:pt x="7975069" y="1875473"/>
                  </a:cubicBezTo>
                  <a:cubicBezTo>
                    <a:pt x="7974116" y="1857375"/>
                    <a:pt x="7962686" y="1844993"/>
                    <a:pt x="7950303" y="1832610"/>
                  </a:cubicBezTo>
                  <a:cubicBezTo>
                    <a:pt x="7912203" y="1793558"/>
                    <a:pt x="7862673" y="1771650"/>
                    <a:pt x="7813144" y="1753553"/>
                  </a:cubicBezTo>
                  <a:cubicBezTo>
                    <a:pt x="7795998" y="1747838"/>
                    <a:pt x="7783616" y="1740218"/>
                    <a:pt x="7776948" y="1728788"/>
                  </a:cubicBezTo>
                  <a:cubicBezTo>
                    <a:pt x="7779806" y="1721168"/>
                    <a:pt x="7743611" y="1327785"/>
                    <a:pt x="7735039" y="1305878"/>
                  </a:cubicBezTo>
                  <a:cubicBezTo>
                    <a:pt x="7732181" y="1303973"/>
                    <a:pt x="7720751" y="1257300"/>
                    <a:pt x="7711226" y="1237298"/>
                  </a:cubicBezTo>
                  <a:cubicBezTo>
                    <a:pt x="7695034" y="1154430"/>
                    <a:pt x="7636931" y="1104900"/>
                    <a:pt x="7568351" y="1065848"/>
                  </a:cubicBezTo>
                  <a:cubicBezTo>
                    <a:pt x="7568351" y="1031558"/>
                    <a:pt x="7569303" y="998220"/>
                    <a:pt x="7569303" y="963930"/>
                  </a:cubicBezTo>
                  <a:cubicBezTo>
                    <a:pt x="7569303" y="962978"/>
                    <a:pt x="7568351" y="962978"/>
                    <a:pt x="7568351" y="962025"/>
                  </a:cubicBezTo>
                  <a:cubicBezTo>
                    <a:pt x="7571209" y="961073"/>
                    <a:pt x="7595973" y="920115"/>
                    <a:pt x="7596926" y="897255"/>
                  </a:cubicBezTo>
                  <a:cubicBezTo>
                    <a:pt x="7596926" y="894398"/>
                    <a:pt x="7595973" y="873443"/>
                    <a:pt x="7595021" y="866775"/>
                  </a:cubicBezTo>
                  <a:cubicBezTo>
                    <a:pt x="7596926" y="865823"/>
                    <a:pt x="7599784" y="865823"/>
                    <a:pt x="7602641" y="864870"/>
                  </a:cubicBezTo>
                  <a:cubicBezTo>
                    <a:pt x="7616928" y="845820"/>
                    <a:pt x="7614071" y="790575"/>
                    <a:pt x="7610261" y="785813"/>
                  </a:cubicBezTo>
                  <a:cubicBezTo>
                    <a:pt x="7619786" y="742950"/>
                    <a:pt x="7615976" y="700088"/>
                    <a:pt x="7603594" y="657225"/>
                  </a:cubicBezTo>
                  <a:cubicBezTo>
                    <a:pt x="7596926" y="614363"/>
                    <a:pt x="7575971" y="577215"/>
                    <a:pt x="7553111" y="541020"/>
                  </a:cubicBezTo>
                  <a:cubicBezTo>
                    <a:pt x="7463576" y="401003"/>
                    <a:pt x="7356896" y="274320"/>
                    <a:pt x="7226403" y="168593"/>
                  </a:cubicBezTo>
                  <a:cubicBezTo>
                    <a:pt x="7178778" y="129540"/>
                    <a:pt x="7128296" y="93345"/>
                    <a:pt x="7071146" y="69533"/>
                  </a:cubicBezTo>
                  <a:cubicBezTo>
                    <a:pt x="7059716" y="61913"/>
                    <a:pt x="6952084" y="22860"/>
                    <a:pt x="6949226" y="19050"/>
                  </a:cubicBezTo>
                  <a:cubicBezTo>
                    <a:pt x="6931128" y="-3810"/>
                    <a:pt x="6901601" y="12383"/>
                    <a:pt x="6880646" y="0"/>
                  </a:cubicBezTo>
                  <a:cubicBezTo>
                    <a:pt x="6864453" y="0"/>
                    <a:pt x="6849214" y="0"/>
                    <a:pt x="6833021" y="0"/>
                  </a:cubicBezTo>
                  <a:cubicBezTo>
                    <a:pt x="6801589" y="0"/>
                    <a:pt x="6699671" y="0"/>
                    <a:pt x="6680621" y="0"/>
                  </a:cubicBezTo>
                  <a:cubicBezTo>
                    <a:pt x="6677764" y="0"/>
                    <a:pt x="6673953" y="0"/>
                    <a:pt x="6671096" y="0"/>
                  </a:cubicBezTo>
                  <a:cubicBezTo>
                    <a:pt x="6668239" y="17145"/>
                    <a:pt x="6648236" y="7620"/>
                    <a:pt x="6641569" y="18098"/>
                  </a:cubicBezTo>
                  <a:cubicBezTo>
                    <a:pt x="6602516" y="20955"/>
                    <a:pt x="6565369" y="34290"/>
                    <a:pt x="6529173" y="48578"/>
                  </a:cubicBezTo>
                  <a:cubicBezTo>
                    <a:pt x="6452021" y="69533"/>
                    <a:pt x="6383441" y="107633"/>
                    <a:pt x="6318671" y="153353"/>
                  </a:cubicBezTo>
                  <a:cubicBezTo>
                    <a:pt x="6210086" y="229553"/>
                    <a:pt x="6128171" y="326708"/>
                    <a:pt x="6091976" y="457200"/>
                  </a:cubicBezTo>
                  <a:cubicBezTo>
                    <a:pt x="6086261" y="471488"/>
                    <a:pt x="6071021" y="521970"/>
                    <a:pt x="6071973" y="533400"/>
                  </a:cubicBezTo>
                  <a:cubicBezTo>
                    <a:pt x="6064353" y="557213"/>
                    <a:pt x="6059591" y="581978"/>
                    <a:pt x="6060544" y="606743"/>
                  </a:cubicBezTo>
                  <a:cubicBezTo>
                    <a:pt x="6050066" y="628650"/>
                    <a:pt x="6051971" y="652463"/>
                    <a:pt x="6052923" y="676275"/>
                  </a:cubicBezTo>
                  <a:cubicBezTo>
                    <a:pt x="6050066" y="718185"/>
                    <a:pt x="6045303" y="761048"/>
                    <a:pt x="6044351" y="802958"/>
                  </a:cubicBezTo>
                  <a:cubicBezTo>
                    <a:pt x="6044351" y="826770"/>
                    <a:pt x="6037684" y="838200"/>
                    <a:pt x="6013871" y="847725"/>
                  </a:cubicBezTo>
                  <a:cubicBezTo>
                    <a:pt x="5900523" y="892493"/>
                    <a:pt x="5879569" y="941070"/>
                    <a:pt x="5919573" y="1057275"/>
                  </a:cubicBezTo>
                  <a:cubicBezTo>
                    <a:pt x="5940528" y="1131570"/>
                    <a:pt x="5973866" y="1201103"/>
                    <a:pt x="6011014" y="1267778"/>
                  </a:cubicBezTo>
                  <a:cubicBezTo>
                    <a:pt x="6010061" y="1270635"/>
                    <a:pt x="6011014" y="1273493"/>
                    <a:pt x="6011966" y="1276350"/>
                  </a:cubicBezTo>
                  <a:cubicBezTo>
                    <a:pt x="5963389" y="1356360"/>
                    <a:pt x="5913859" y="1436370"/>
                    <a:pt x="5880521" y="1524953"/>
                  </a:cubicBezTo>
                  <a:cubicBezTo>
                    <a:pt x="5839564" y="1611630"/>
                    <a:pt x="5811941" y="1702118"/>
                    <a:pt x="5801464" y="1797368"/>
                  </a:cubicBezTo>
                  <a:cubicBezTo>
                    <a:pt x="5792891" y="1806893"/>
                    <a:pt x="5793844" y="1818323"/>
                    <a:pt x="5794796" y="1829753"/>
                  </a:cubicBezTo>
                  <a:cubicBezTo>
                    <a:pt x="5793844" y="1835468"/>
                    <a:pt x="5793844" y="1841183"/>
                    <a:pt x="5792891" y="1846898"/>
                  </a:cubicBezTo>
                  <a:cubicBezTo>
                    <a:pt x="5792891" y="1846898"/>
                    <a:pt x="5792891" y="1846898"/>
                    <a:pt x="5792891" y="1846898"/>
                  </a:cubicBezTo>
                  <a:cubicBezTo>
                    <a:pt x="5784319" y="1862138"/>
                    <a:pt x="5783366" y="1879283"/>
                    <a:pt x="5785271" y="1896428"/>
                  </a:cubicBezTo>
                  <a:cubicBezTo>
                    <a:pt x="5772889" y="1932623"/>
                    <a:pt x="5773841" y="1969770"/>
                    <a:pt x="5772889" y="2006918"/>
                  </a:cubicBezTo>
                  <a:cubicBezTo>
                    <a:pt x="5763364" y="2025968"/>
                    <a:pt x="5765269" y="2046923"/>
                    <a:pt x="5766221" y="2067878"/>
                  </a:cubicBezTo>
                  <a:cubicBezTo>
                    <a:pt x="5762411" y="2092643"/>
                    <a:pt x="5758601" y="2118360"/>
                    <a:pt x="5754791" y="2143125"/>
                  </a:cubicBezTo>
                  <a:cubicBezTo>
                    <a:pt x="5743361" y="2145030"/>
                    <a:pt x="5731931" y="2143125"/>
                    <a:pt x="5722406" y="2151698"/>
                  </a:cubicBezTo>
                  <a:cubicBezTo>
                    <a:pt x="5722406" y="2151698"/>
                    <a:pt x="5722406" y="2151698"/>
                    <a:pt x="5722406" y="2151698"/>
                  </a:cubicBezTo>
                  <a:cubicBezTo>
                    <a:pt x="5662398" y="2156460"/>
                    <a:pt x="5321403" y="2220278"/>
                    <a:pt x="5310926" y="2225993"/>
                  </a:cubicBezTo>
                  <a:cubicBezTo>
                    <a:pt x="5309021" y="2226945"/>
                    <a:pt x="5308069" y="2227898"/>
                    <a:pt x="5306164" y="2228850"/>
                  </a:cubicBezTo>
                  <a:cubicBezTo>
                    <a:pt x="5284256" y="2232660"/>
                    <a:pt x="5218534" y="2239328"/>
                    <a:pt x="5209009" y="2246948"/>
                  </a:cubicBezTo>
                  <a:cubicBezTo>
                    <a:pt x="5209009" y="2246948"/>
                    <a:pt x="5209009" y="2246948"/>
                    <a:pt x="5209009" y="2246948"/>
                  </a:cubicBezTo>
                  <a:cubicBezTo>
                    <a:pt x="5168051" y="2251710"/>
                    <a:pt x="5127094" y="2260283"/>
                    <a:pt x="5085184" y="2249805"/>
                  </a:cubicBezTo>
                  <a:cubicBezTo>
                    <a:pt x="5067086" y="2245043"/>
                    <a:pt x="5008984" y="2274570"/>
                    <a:pt x="5001364" y="2286000"/>
                  </a:cubicBezTo>
                  <a:cubicBezTo>
                    <a:pt x="4980409" y="2307908"/>
                    <a:pt x="4975646" y="2336483"/>
                    <a:pt x="4965169" y="2363153"/>
                  </a:cubicBezTo>
                  <a:cubicBezTo>
                    <a:pt x="4958501" y="2394585"/>
                    <a:pt x="4927069" y="2492693"/>
                    <a:pt x="4912781" y="2507933"/>
                  </a:cubicBezTo>
                  <a:cubicBezTo>
                    <a:pt x="4826103" y="2599373"/>
                    <a:pt x="4698469" y="2922270"/>
                    <a:pt x="4687039" y="2970848"/>
                  </a:cubicBezTo>
                  <a:cubicBezTo>
                    <a:pt x="4680371" y="2976563"/>
                    <a:pt x="4641319" y="3111818"/>
                    <a:pt x="4620364" y="3170873"/>
                  </a:cubicBezTo>
                  <a:cubicBezTo>
                    <a:pt x="4587978" y="3260408"/>
                    <a:pt x="4397478" y="3664268"/>
                    <a:pt x="4391764" y="3722370"/>
                  </a:cubicBezTo>
                  <a:cubicBezTo>
                    <a:pt x="4389859" y="3725228"/>
                    <a:pt x="4388906" y="3728085"/>
                    <a:pt x="4388906" y="3730943"/>
                  </a:cubicBezTo>
                  <a:cubicBezTo>
                    <a:pt x="4381286" y="3750945"/>
                    <a:pt x="4374619" y="3810000"/>
                    <a:pt x="4373666" y="3818573"/>
                  </a:cubicBezTo>
                  <a:cubicBezTo>
                    <a:pt x="4366998" y="3857625"/>
                    <a:pt x="4343186" y="3886200"/>
                    <a:pt x="4318421" y="3914775"/>
                  </a:cubicBezTo>
                  <a:cubicBezTo>
                    <a:pt x="4270796" y="3970020"/>
                    <a:pt x="4134589" y="4238625"/>
                    <a:pt x="4151733" y="4318635"/>
                  </a:cubicBezTo>
                  <a:cubicBezTo>
                    <a:pt x="4151733" y="4321493"/>
                    <a:pt x="4125064" y="4431983"/>
                    <a:pt x="4112681" y="4448175"/>
                  </a:cubicBezTo>
                  <a:cubicBezTo>
                    <a:pt x="4037433" y="4547235"/>
                    <a:pt x="3948851" y="4632008"/>
                    <a:pt x="3847886" y="4705350"/>
                  </a:cubicBezTo>
                  <a:cubicBezTo>
                    <a:pt x="3847886" y="4705350"/>
                    <a:pt x="3847886" y="4705350"/>
                    <a:pt x="3847886" y="4705350"/>
                  </a:cubicBezTo>
                  <a:cubicBezTo>
                    <a:pt x="3785973" y="4709160"/>
                    <a:pt x="3726918" y="4724400"/>
                    <a:pt x="3669768" y="4745355"/>
                  </a:cubicBezTo>
                  <a:cubicBezTo>
                    <a:pt x="3606903" y="4759643"/>
                    <a:pt x="3564993" y="4800600"/>
                    <a:pt x="3535466" y="4855845"/>
                  </a:cubicBezTo>
                  <a:cubicBezTo>
                    <a:pt x="3527846" y="4870133"/>
                    <a:pt x="3507843" y="4890135"/>
                    <a:pt x="3506891" y="4887278"/>
                  </a:cubicBezTo>
                  <a:cubicBezTo>
                    <a:pt x="3379256" y="4489133"/>
                    <a:pt x="3251621" y="4090988"/>
                    <a:pt x="3123986" y="3693795"/>
                  </a:cubicBezTo>
                  <a:cubicBezTo>
                    <a:pt x="3116366" y="3669030"/>
                    <a:pt x="3103983" y="3659505"/>
                    <a:pt x="3077314" y="3657600"/>
                  </a:cubicBezTo>
                  <a:cubicBezTo>
                    <a:pt x="2791564" y="3633788"/>
                    <a:pt x="444603" y="3435668"/>
                    <a:pt x="48363" y="3403283"/>
                  </a:cubicBezTo>
                  <a:cubicBezTo>
                    <a:pt x="-5929" y="3398520"/>
                    <a:pt x="-7834" y="3402330"/>
                    <a:pt x="10263" y="3453765"/>
                  </a:cubicBezTo>
                  <a:cubicBezTo>
                    <a:pt x="68366" y="3618548"/>
                    <a:pt x="722733" y="5509260"/>
                    <a:pt x="783693" y="5687378"/>
                  </a:cubicBezTo>
                  <a:cubicBezTo>
                    <a:pt x="797028" y="5724525"/>
                    <a:pt x="821793" y="5742623"/>
                    <a:pt x="858941" y="5751195"/>
                  </a:cubicBezTo>
                  <a:cubicBezTo>
                    <a:pt x="1196126" y="5827395"/>
                    <a:pt x="3562136" y="6356033"/>
                    <a:pt x="3812644" y="6414135"/>
                  </a:cubicBezTo>
                  <a:cubicBezTo>
                    <a:pt x="3835503" y="6419850"/>
                    <a:pt x="3858364" y="6423660"/>
                    <a:pt x="3882176" y="6414135"/>
                  </a:cubicBezTo>
                  <a:cubicBezTo>
                    <a:pt x="3978378" y="6374130"/>
                    <a:pt x="5427131" y="5882640"/>
                    <a:pt x="5439514" y="5869305"/>
                  </a:cubicBezTo>
                  <a:cubicBezTo>
                    <a:pt x="5436656" y="5863590"/>
                    <a:pt x="5498569" y="5767388"/>
                    <a:pt x="5500473" y="5750243"/>
                  </a:cubicBezTo>
                  <a:cubicBezTo>
                    <a:pt x="5514761" y="5647373"/>
                    <a:pt x="5511903" y="5643563"/>
                    <a:pt x="5409986" y="5628323"/>
                  </a:cubicBezTo>
                  <a:cubicBezTo>
                    <a:pt x="5058514" y="5574030"/>
                    <a:pt x="4707994" y="5520690"/>
                    <a:pt x="4356521" y="5469255"/>
                  </a:cubicBezTo>
                  <a:cubicBezTo>
                    <a:pt x="4266034" y="5455920"/>
                    <a:pt x="4175546" y="5434965"/>
                    <a:pt x="4083153" y="5431155"/>
                  </a:cubicBezTo>
                  <a:cubicBezTo>
                    <a:pt x="4077439" y="5432108"/>
                    <a:pt x="4023146" y="5385435"/>
                    <a:pt x="4065056" y="5359718"/>
                  </a:cubicBezTo>
                  <a:cubicBezTo>
                    <a:pt x="4068866" y="5359718"/>
                    <a:pt x="4120301" y="5326380"/>
                    <a:pt x="4126969" y="5299710"/>
                  </a:cubicBezTo>
                  <a:cubicBezTo>
                    <a:pt x="4135541" y="5267325"/>
                    <a:pt x="4155544" y="5253990"/>
                    <a:pt x="4185071" y="5245418"/>
                  </a:cubicBezTo>
                  <a:cubicBezTo>
                    <a:pt x="4251746" y="5226368"/>
                    <a:pt x="4318421" y="5204460"/>
                    <a:pt x="4386048" y="5192078"/>
                  </a:cubicBezTo>
                  <a:cubicBezTo>
                    <a:pt x="4443198" y="5181600"/>
                    <a:pt x="4478441" y="5154930"/>
                    <a:pt x="4485109" y="5096828"/>
                  </a:cubicBezTo>
                  <a:cubicBezTo>
                    <a:pt x="4490823" y="5081588"/>
                    <a:pt x="4499396" y="5043488"/>
                    <a:pt x="4500348" y="5039678"/>
                  </a:cubicBezTo>
                  <a:cubicBezTo>
                    <a:pt x="4511778" y="5033963"/>
                    <a:pt x="4640366" y="4949190"/>
                    <a:pt x="4657511" y="4881563"/>
                  </a:cubicBezTo>
                  <a:cubicBezTo>
                    <a:pt x="4657511" y="4881563"/>
                    <a:pt x="4657511" y="4881563"/>
                    <a:pt x="4657511" y="4880610"/>
                  </a:cubicBezTo>
                  <a:cubicBezTo>
                    <a:pt x="4659416" y="4880610"/>
                    <a:pt x="4685134" y="4797743"/>
                    <a:pt x="4685134" y="4792028"/>
                  </a:cubicBezTo>
                  <a:cubicBezTo>
                    <a:pt x="4694659" y="4772025"/>
                    <a:pt x="4710851" y="4756785"/>
                    <a:pt x="4729901" y="4742498"/>
                  </a:cubicBezTo>
                  <a:cubicBezTo>
                    <a:pt x="4836581" y="4663440"/>
                    <a:pt x="5026128" y="4291965"/>
                    <a:pt x="5028034" y="4289108"/>
                  </a:cubicBezTo>
                  <a:cubicBezTo>
                    <a:pt x="5040416" y="4272915"/>
                    <a:pt x="5043273" y="4254818"/>
                    <a:pt x="5041369" y="4235768"/>
                  </a:cubicBezTo>
                  <a:cubicBezTo>
                    <a:pt x="5040416" y="4232910"/>
                    <a:pt x="5088994" y="4015740"/>
                    <a:pt x="5100423" y="3920490"/>
                  </a:cubicBezTo>
                  <a:cubicBezTo>
                    <a:pt x="5104234" y="3910965"/>
                    <a:pt x="5139476" y="3823335"/>
                    <a:pt x="5154716" y="3794760"/>
                  </a:cubicBezTo>
                  <a:cubicBezTo>
                    <a:pt x="5181386" y="3772853"/>
                    <a:pt x="5205198" y="3748088"/>
                    <a:pt x="5224248" y="3719513"/>
                  </a:cubicBezTo>
                  <a:cubicBezTo>
                    <a:pt x="5247109" y="3740468"/>
                    <a:pt x="5233773" y="3769995"/>
                    <a:pt x="5241394" y="3794760"/>
                  </a:cubicBezTo>
                  <a:cubicBezTo>
                    <a:pt x="5241394" y="3801428"/>
                    <a:pt x="5239489" y="3874770"/>
                    <a:pt x="5235678" y="3905250"/>
                  </a:cubicBezTo>
                  <a:cubicBezTo>
                    <a:pt x="5234726" y="3915728"/>
                    <a:pt x="5239489" y="3988118"/>
                    <a:pt x="5229964" y="4012883"/>
                  </a:cubicBezTo>
                  <a:cubicBezTo>
                    <a:pt x="5219486" y="4065270"/>
                    <a:pt x="5198531" y="4115753"/>
                    <a:pt x="5192816" y="4169093"/>
                  </a:cubicBezTo>
                  <a:cubicBezTo>
                    <a:pt x="5194721" y="4172903"/>
                    <a:pt x="5161384" y="4284345"/>
                    <a:pt x="5158526" y="4288155"/>
                  </a:cubicBezTo>
                  <a:cubicBezTo>
                    <a:pt x="5119473" y="4337685"/>
                    <a:pt x="5117569" y="4396740"/>
                    <a:pt x="5112806" y="4455795"/>
                  </a:cubicBezTo>
                  <a:cubicBezTo>
                    <a:pt x="5111853" y="4461510"/>
                    <a:pt x="5102328" y="4538663"/>
                    <a:pt x="5102328" y="4551045"/>
                  </a:cubicBezTo>
                  <a:cubicBezTo>
                    <a:pt x="5101376" y="4561523"/>
                    <a:pt x="5106139" y="4607243"/>
                    <a:pt x="5102328" y="4606290"/>
                  </a:cubicBezTo>
                  <a:cubicBezTo>
                    <a:pt x="5088994" y="4625340"/>
                    <a:pt x="5089946" y="4848225"/>
                    <a:pt x="5086136" y="4851083"/>
                  </a:cubicBezTo>
                  <a:cubicBezTo>
                    <a:pt x="5078516" y="4900613"/>
                    <a:pt x="5083278" y="5044440"/>
                    <a:pt x="5083278" y="5066348"/>
                  </a:cubicBezTo>
                  <a:cubicBezTo>
                    <a:pt x="5083278" y="5172075"/>
                    <a:pt x="5083278" y="5172075"/>
                    <a:pt x="5190911" y="5172075"/>
                  </a:cubicBezTo>
                  <a:cubicBezTo>
                    <a:pt x="5940528" y="5172075"/>
                    <a:pt x="7475006" y="5172075"/>
                    <a:pt x="7493103" y="5171123"/>
                  </a:cubicBezTo>
                  <a:cubicBezTo>
                    <a:pt x="7530251" y="5170170"/>
                    <a:pt x="7550253" y="5153978"/>
                    <a:pt x="7540728" y="5113973"/>
                  </a:cubicBezTo>
                  <a:cubicBezTo>
                    <a:pt x="7538823" y="5087303"/>
                    <a:pt x="7544539" y="5060633"/>
                    <a:pt x="7531203" y="5035868"/>
                  </a:cubicBezTo>
                  <a:cubicBezTo>
                    <a:pt x="7529298" y="5033010"/>
                    <a:pt x="7526441" y="4953000"/>
                    <a:pt x="7530251" y="4920615"/>
                  </a:cubicBezTo>
                  <a:cubicBezTo>
                    <a:pt x="7530251" y="4893945"/>
                    <a:pt x="7519773" y="4828223"/>
                    <a:pt x="7515964" y="4822508"/>
                  </a:cubicBezTo>
                  <a:cubicBezTo>
                    <a:pt x="7515964" y="4748213"/>
                    <a:pt x="7527394" y="4462463"/>
                    <a:pt x="7527394" y="4438650"/>
                  </a:cubicBezTo>
                  <a:cubicBezTo>
                    <a:pt x="7531203" y="4432935"/>
                    <a:pt x="7638836" y="4023360"/>
                    <a:pt x="7640741" y="4023360"/>
                  </a:cubicBezTo>
                  <a:cubicBezTo>
                    <a:pt x="7640741" y="4024313"/>
                    <a:pt x="7640741" y="4025265"/>
                    <a:pt x="7640741" y="4026218"/>
                  </a:cubicBezTo>
                  <a:cubicBezTo>
                    <a:pt x="7653123" y="4068128"/>
                    <a:pt x="7693128" y="4152900"/>
                    <a:pt x="7695986" y="4155758"/>
                  </a:cubicBezTo>
                  <a:cubicBezTo>
                    <a:pt x="7695034" y="4184333"/>
                    <a:pt x="7801714" y="4412933"/>
                    <a:pt x="7802666" y="4413885"/>
                  </a:cubicBezTo>
                  <a:cubicBezTo>
                    <a:pt x="7826478" y="4495800"/>
                    <a:pt x="7801714" y="4456748"/>
                    <a:pt x="7836956" y="4534853"/>
                  </a:cubicBezTo>
                  <a:cubicBezTo>
                    <a:pt x="7836003" y="4539615"/>
                    <a:pt x="7885534" y="4655820"/>
                    <a:pt x="7897916" y="4672965"/>
                  </a:cubicBezTo>
                  <a:cubicBezTo>
                    <a:pt x="7944589" y="4787265"/>
                    <a:pt x="8016978" y="4935855"/>
                    <a:pt x="8019836" y="4934903"/>
                  </a:cubicBezTo>
                  <a:cubicBezTo>
                    <a:pt x="8132231" y="5106353"/>
                    <a:pt x="8221766" y="5200650"/>
                    <a:pt x="8265581" y="5229225"/>
                  </a:cubicBezTo>
                  <a:cubicBezTo>
                    <a:pt x="8268439" y="5229225"/>
                    <a:pt x="8308444" y="5266373"/>
                    <a:pt x="8308444" y="5270183"/>
                  </a:cubicBezTo>
                  <a:cubicBezTo>
                    <a:pt x="8322731" y="5306378"/>
                    <a:pt x="8289394" y="5299710"/>
                    <a:pt x="8274153" y="5303520"/>
                  </a:cubicBezTo>
                  <a:cubicBezTo>
                    <a:pt x="8111276" y="5343525"/>
                    <a:pt x="7950303" y="5387340"/>
                    <a:pt x="7787426" y="5428298"/>
                  </a:cubicBezTo>
                  <a:cubicBezTo>
                    <a:pt x="7758851" y="5435918"/>
                    <a:pt x="7733134" y="5445443"/>
                    <a:pt x="7721703" y="5471160"/>
                  </a:cubicBezTo>
                  <a:cubicBezTo>
                    <a:pt x="7721703" y="5471160"/>
                    <a:pt x="7721703" y="5471160"/>
                    <a:pt x="7721703" y="5471160"/>
                  </a:cubicBezTo>
                  <a:cubicBezTo>
                    <a:pt x="7721703" y="5471160"/>
                    <a:pt x="7721703" y="5471160"/>
                    <a:pt x="7721703" y="5472113"/>
                  </a:cubicBezTo>
                  <a:cubicBezTo>
                    <a:pt x="7719798" y="5476875"/>
                    <a:pt x="7711226" y="5553075"/>
                    <a:pt x="7720751" y="5585460"/>
                  </a:cubicBezTo>
                  <a:cubicBezTo>
                    <a:pt x="7743611" y="5622608"/>
                    <a:pt x="7885534" y="5739765"/>
                    <a:pt x="7937921" y="5749290"/>
                  </a:cubicBezTo>
                  <a:cubicBezTo>
                    <a:pt x="8046506" y="5769293"/>
                    <a:pt x="8536091" y="5876925"/>
                    <a:pt x="8677061" y="5865495"/>
                  </a:cubicBezTo>
                  <a:cubicBezTo>
                    <a:pt x="8724686" y="5861685"/>
                    <a:pt x="8771358" y="5853113"/>
                    <a:pt x="8818983" y="5855018"/>
                  </a:cubicBezTo>
                  <a:cubicBezTo>
                    <a:pt x="8849463" y="5855970"/>
                    <a:pt x="8865656" y="5865495"/>
                    <a:pt x="8869466" y="5896928"/>
                  </a:cubicBezTo>
                  <a:cubicBezTo>
                    <a:pt x="8875181" y="5945505"/>
                    <a:pt x="8882800" y="5994083"/>
                    <a:pt x="8889469" y="6042660"/>
                  </a:cubicBezTo>
                  <a:cubicBezTo>
                    <a:pt x="8893279" y="6075998"/>
                    <a:pt x="8904708" y="6104573"/>
                    <a:pt x="8942808" y="6113145"/>
                  </a:cubicBezTo>
                  <a:cubicBezTo>
                    <a:pt x="8995196" y="6125528"/>
                    <a:pt x="9045679" y="6144578"/>
                    <a:pt x="9099019" y="6154103"/>
                  </a:cubicBezTo>
                  <a:cubicBezTo>
                    <a:pt x="9149500" y="6162675"/>
                    <a:pt x="9242846" y="6126480"/>
                    <a:pt x="9242846" y="6126480"/>
                  </a:cubicBezTo>
                  <a:cubicBezTo>
                    <a:pt x="9287613" y="6126480"/>
                    <a:pt x="9319046" y="6111240"/>
                    <a:pt x="9308569" y="6058853"/>
                  </a:cubicBezTo>
                  <a:cubicBezTo>
                    <a:pt x="9303806" y="6035993"/>
                    <a:pt x="9346669" y="6026468"/>
                    <a:pt x="9356194" y="6027420"/>
                  </a:cubicBezTo>
                  <a:cubicBezTo>
                    <a:pt x="9378100" y="6028373"/>
                    <a:pt x="9400008" y="6025515"/>
                    <a:pt x="9422869" y="6022658"/>
                  </a:cubicBezTo>
                  <a:cubicBezTo>
                    <a:pt x="9649563" y="5992178"/>
                    <a:pt x="9875306" y="5959793"/>
                    <a:pt x="10102000" y="5926455"/>
                  </a:cubicBezTo>
                  <a:cubicBezTo>
                    <a:pt x="10142006" y="5920740"/>
                    <a:pt x="10166771" y="5928360"/>
                    <a:pt x="10171533" y="5972175"/>
                  </a:cubicBezTo>
                  <a:cubicBezTo>
                    <a:pt x="10175344" y="6005513"/>
                    <a:pt x="10196298" y="6016943"/>
                    <a:pt x="10227731" y="6017895"/>
                  </a:cubicBezTo>
                  <a:cubicBezTo>
                    <a:pt x="10262973" y="6018848"/>
                    <a:pt x="10297263" y="6011228"/>
                    <a:pt x="10331554" y="6008370"/>
                  </a:cubicBezTo>
                  <a:cubicBezTo>
                    <a:pt x="10384894" y="6004560"/>
                    <a:pt x="10399181" y="5991225"/>
                    <a:pt x="10399181" y="5937885"/>
                  </a:cubicBezTo>
                  <a:cubicBezTo>
                    <a:pt x="10402038" y="5715953"/>
                    <a:pt x="10401086" y="5496878"/>
                    <a:pt x="10401086" y="5277803"/>
                  </a:cubicBezTo>
                  <a:close/>
                  <a:moveTo>
                    <a:pt x="5120426" y="4653915"/>
                  </a:moveTo>
                  <a:cubicBezTo>
                    <a:pt x="5120426" y="4652963"/>
                    <a:pt x="5120426" y="4652010"/>
                    <a:pt x="5120426" y="4650105"/>
                  </a:cubicBezTo>
                  <a:cubicBezTo>
                    <a:pt x="5120426" y="4651058"/>
                    <a:pt x="5120426" y="4651058"/>
                    <a:pt x="5121378" y="4652010"/>
                  </a:cubicBezTo>
                  <a:cubicBezTo>
                    <a:pt x="5121378" y="4652010"/>
                    <a:pt x="5120426" y="4652963"/>
                    <a:pt x="5120426" y="4653915"/>
                  </a:cubicBezTo>
                  <a:close/>
                  <a:moveTo>
                    <a:pt x="5252823" y="3790950"/>
                  </a:moveTo>
                  <a:cubicBezTo>
                    <a:pt x="5252823" y="3790950"/>
                    <a:pt x="5252823" y="3791903"/>
                    <a:pt x="5252823" y="3790950"/>
                  </a:cubicBezTo>
                  <a:cubicBezTo>
                    <a:pt x="5251871" y="3791903"/>
                    <a:pt x="5251871" y="3791903"/>
                    <a:pt x="5250919" y="3791903"/>
                  </a:cubicBezTo>
                  <a:cubicBezTo>
                    <a:pt x="5251871" y="3791903"/>
                    <a:pt x="5252823" y="3790950"/>
                    <a:pt x="5252823" y="3790950"/>
                  </a:cubicBezTo>
                  <a:cubicBezTo>
                    <a:pt x="5252823" y="3790950"/>
                    <a:pt x="5252823" y="3790950"/>
                    <a:pt x="5252823" y="3790950"/>
                  </a:cubicBezTo>
                  <a:close/>
                  <a:moveTo>
                    <a:pt x="5253776" y="3801428"/>
                  </a:move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lose/>
                  <a:moveTo>
                    <a:pt x="7520726" y="5030153"/>
                  </a:moveTo>
                  <a:cubicBezTo>
                    <a:pt x="7520726" y="5030153"/>
                    <a:pt x="7520726" y="5030153"/>
                    <a:pt x="7520726" y="5030153"/>
                  </a:cubicBezTo>
                  <a:cubicBezTo>
                    <a:pt x="7520726" y="5030153"/>
                    <a:pt x="7520726" y="5030153"/>
                    <a:pt x="7520726" y="5030153"/>
                  </a:cubicBezTo>
                  <a:cubicBezTo>
                    <a:pt x="7520726" y="5030153"/>
                    <a:pt x="7520726" y="5030153"/>
                    <a:pt x="7520726" y="5030153"/>
                  </a:cubicBezTo>
                  <a:close/>
                  <a:moveTo>
                    <a:pt x="7243548" y="2096453"/>
                  </a:moveTo>
                  <a:cubicBezTo>
                    <a:pt x="7243548" y="2095500"/>
                    <a:pt x="7243548" y="2095500"/>
                    <a:pt x="7243548" y="2096453"/>
                  </a:cubicBezTo>
                  <a:cubicBezTo>
                    <a:pt x="7227356" y="2051685"/>
                    <a:pt x="7243548" y="2016443"/>
                    <a:pt x="7273076" y="1983105"/>
                  </a:cubicBezTo>
                  <a:cubicBezTo>
                    <a:pt x="7277839" y="1977390"/>
                    <a:pt x="7281648" y="1969770"/>
                    <a:pt x="7281648" y="1962150"/>
                  </a:cubicBezTo>
                  <a:cubicBezTo>
                    <a:pt x="7292126" y="1971675"/>
                    <a:pt x="7301651" y="1981200"/>
                    <a:pt x="7311176" y="1991678"/>
                  </a:cubicBezTo>
                  <a:lnTo>
                    <a:pt x="7311176" y="1991678"/>
                  </a:lnTo>
                  <a:cubicBezTo>
                    <a:pt x="7314986" y="1999298"/>
                    <a:pt x="7319748" y="2003108"/>
                    <a:pt x="7328321" y="2002155"/>
                  </a:cubicBezTo>
                  <a:cubicBezTo>
                    <a:pt x="7339751" y="2006918"/>
                    <a:pt x="7351181" y="2010728"/>
                    <a:pt x="7368326" y="2017395"/>
                  </a:cubicBezTo>
                  <a:cubicBezTo>
                    <a:pt x="7321653" y="2038350"/>
                    <a:pt x="7280696" y="2064068"/>
                    <a:pt x="7243548" y="2096453"/>
                  </a:cubicBezTo>
                  <a:close/>
                  <a:moveTo>
                    <a:pt x="7532156" y="1809750"/>
                  </a:moveTo>
                  <a:cubicBezTo>
                    <a:pt x="7492151" y="1830705"/>
                    <a:pt x="7453098" y="1853565"/>
                    <a:pt x="7414046" y="1876425"/>
                  </a:cubicBezTo>
                  <a:cubicBezTo>
                    <a:pt x="7376898" y="1888808"/>
                    <a:pt x="7339751" y="1901190"/>
                    <a:pt x="7302603" y="1913573"/>
                  </a:cubicBezTo>
                  <a:cubicBezTo>
                    <a:pt x="7344514" y="1848803"/>
                    <a:pt x="7385471" y="1784033"/>
                    <a:pt x="7427381" y="1719263"/>
                  </a:cubicBezTo>
                  <a:cubicBezTo>
                    <a:pt x="7439764" y="1721168"/>
                    <a:pt x="7452146" y="1723073"/>
                    <a:pt x="7463576" y="1725930"/>
                  </a:cubicBezTo>
                  <a:cubicBezTo>
                    <a:pt x="7485484" y="1744028"/>
                    <a:pt x="7515964" y="1744980"/>
                    <a:pt x="7536919" y="1766888"/>
                  </a:cubicBezTo>
                  <a:cubicBezTo>
                    <a:pt x="7552159" y="1784985"/>
                    <a:pt x="7559778" y="1795463"/>
                    <a:pt x="7532156" y="1809750"/>
                  </a:cubicBezTo>
                  <a:close/>
                  <a:moveTo>
                    <a:pt x="7635026" y="2258378"/>
                  </a:moveTo>
                  <a:cubicBezTo>
                    <a:pt x="7634073" y="2264093"/>
                    <a:pt x="7634073" y="2269808"/>
                    <a:pt x="7633121" y="2275523"/>
                  </a:cubicBezTo>
                  <a:cubicBezTo>
                    <a:pt x="7626453" y="2285048"/>
                    <a:pt x="7624548" y="2294573"/>
                    <a:pt x="7625501" y="2306003"/>
                  </a:cubicBezTo>
                  <a:cubicBezTo>
                    <a:pt x="7610261" y="2336483"/>
                    <a:pt x="7592164" y="2366010"/>
                    <a:pt x="7555969" y="2381250"/>
                  </a:cubicBezTo>
                  <a:cubicBezTo>
                    <a:pt x="7543586" y="2325053"/>
                    <a:pt x="7547396" y="2276475"/>
                    <a:pt x="7591211" y="2235518"/>
                  </a:cubicBezTo>
                  <a:cubicBezTo>
                    <a:pt x="7604546" y="2223135"/>
                    <a:pt x="7613119" y="2205990"/>
                    <a:pt x="7624548" y="2190750"/>
                  </a:cubicBezTo>
                  <a:cubicBezTo>
                    <a:pt x="7624548" y="2190750"/>
                    <a:pt x="7624548" y="2190750"/>
                    <a:pt x="7624548" y="2190750"/>
                  </a:cubicBezTo>
                  <a:cubicBezTo>
                    <a:pt x="7647409" y="2210753"/>
                    <a:pt x="7626453" y="2236470"/>
                    <a:pt x="7635026" y="2258378"/>
                  </a:cubicBezTo>
                  <a:close/>
                  <a:moveTo>
                    <a:pt x="7758851" y="1743075"/>
                  </a:moveTo>
                  <a:cubicBezTo>
                    <a:pt x="7758851" y="1743075"/>
                    <a:pt x="7757898" y="1742123"/>
                    <a:pt x="7757898" y="1742123"/>
                  </a:cubicBezTo>
                  <a:cubicBezTo>
                    <a:pt x="7757898" y="1742123"/>
                    <a:pt x="7757898" y="1742123"/>
                    <a:pt x="7757898" y="1741170"/>
                  </a:cubicBezTo>
                  <a:cubicBezTo>
                    <a:pt x="7757898" y="1742123"/>
                    <a:pt x="7758851" y="1742123"/>
                    <a:pt x="7758851" y="1743075"/>
                  </a:cubicBezTo>
                  <a:cubicBezTo>
                    <a:pt x="7758851" y="1743075"/>
                    <a:pt x="7758851" y="1743075"/>
                    <a:pt x="7758851" y="1743075"/>
                  </a:cubicBezTo>
                  <a:close/>
                  <a:moveTo>
                    <a:pt x="9201888" y="6113145"/>
                  </a:moveTo>
                  <a:cubicBezTo>
                    <a:pt x="9201888" y="6113145"/>
                    <a:pt x="9200936" y="6113145"/>
                    <a:pt x="9201888" y="6113145"/>
                  </a:cubicBezTo>
                  <a:cubicBezTo>
                    <a:pt x="9201888" y="6112193"/>
                    <a:pt x="9201888" y="6112193"/>
                    <a:pt x="9201888" y="6113145"/>
                  </a:cubicBezTo>
                  <a:cubicBezTo>
                    <a:pt x="9201888" y="6112193"/>
                    <a:pt x="9201888" y="6113145"/>
                    <a:pt x="9201888" y="6113145"/>
                  </a:cubicBezTo>
                  <a:close/>
                  <a:moveTo>
                    <a:pt x="9740050" y="5124450"/>
                  </a:moveTo>
                  <a:cubicBezTo>
                    <a:pt x="9733383" y="5117783"/>
                    <a:pt x="9089494" y="5115878"/>
                    <a:pt x="8798029" y="5114925"/>
                  </a:cubicBezTo>
                  <a:cubicBezTo>
                    <a:pt x="8795171" y="5104448"/>
                    <a:pt x="8874229" y="4975860"/>
                    <a:pt x="8872323" y="4905375"/>
                  </a:cubicBezTo>
                  <a:cubicBezTo>
                    <a:pt x="8877086" y="4879658"/>
                    <a:pt x="8853273" y="4698683"/>
                    <a:pt x="8845654" y="4692015"/>
                  </a:cubicBezTo>
                  <a:cubicBezTo>
                    <a:pt x="8826604" y="4610100"/>
                    <a:pt x="8740879" y="4419600"/>
                    <a:pt x="8737069" y="4410075"/>
                  </a:cubicBezTo>
                  <a:cubicBezTo>
                    <a:pt x="8730400" y="4394835"/>
                    <a:pt x="8723733" y="4378643"/>
                    <a:pt x="8715161" y="4363403"/>
                  </a:cubicBezTo>
                  <a:cubicBezTo>
                    <a:pt x="8666583" y="4273868"/>
                    <a:pt x="8567523" y="4095750"/>
                    <a:pt x="8567523" y="4095750"/>
                  </a:cubicBezTo>
                  <a:cubicBezTo>
                    <a:pt x="8567523" y="4095750"/>
                    <a:pt x="8567523" y="4089083"/>
                    <a:pt x="8567523" y="4085273"/>
                  </a:cubicBezTo>
                  <a:cubicBezTo>
                    <a:pt x="8573238" y="4057650"/>
                    <a:pt x="8585621" y="4071938"/>
                    <a:pt x="8596098" y="4081463"/>
                  </a:cubicBezTo>
                  <a:cubicBezTo>
                    <a:pt x="8678013" y="4153853"/>
                    <a:pt x="9679091" y="5034915"/>
                    <a:pt x="9721000" y="5074920"/>
                  </a:cubicBezTo>
                  <a:cubicBezTo>
                    <a:pt x="9733383" y="5087303"/>
                    <a:pt x="9767673" y="5095875"/>
                    <a:pt x="9740050" y="512445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Plus Sign 4">
              <a:extLst>
                <a:ext uri="{FF2B5EF4-FFF2-40B4-BE49-F238E27FC236}">
                  <a16:creationId xmlns:a16="http://schemas.microsoft.com/office/drawing/2014/main" xmlns="" id="{09D4715A-92C7-4853-B7BE-051ACE2CCDE9}"/>
                </a:ext>
              </a:extLst>
            </p:cNvPr>
            <p:cNvSpPr/>
            <p:nvPr/>
          </p:nvSpPr>
          <p:spPr>
            <a:xfrm>
              <a:off x="9615333" y="4240313"/>
              <a:ext cx="448003" cy="448003"/>
            </a:xfrm>
            <a:prstGeom prst="mathPlus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E2681D84-B042-43FD-9804-E12F936BD43F}"/>
                </a:ext>
              </a:extLst>
            </p:cNvPr>
            <p:cNvGrpSpPr/>
            <p:nvPr/>
          </p:nvGrpSpPr>
          <p:grpSpPr>
            <a:xfrm rot="20857237">
              <a:off x="9024574" y="3519587"/>
              <a:ext cx="1109031" cy="1274933"/>
              <a:chOff x="8873991" y="3923317"/>
              <a:chExt cx="1109031" cy="1274933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B0D7A995-E16C-44B4-A88B-9E2327CF2D5F}"/>
                  </a:ext>
                </a:extLst>
              </p:cNvPr>
              <p:cNvGrpSpPr/>
              <p:nvPr/>
            </p:nvGrpSpPr>
            <p:grpSpPr>
              <a:xfrm>
                <a:off x="8932620" y="3923317"/>
                <a:ext cx="1050402" cy="1274933"/>
                <a:chOff x="8772175" y="4670224"/>
                <a:chExt cx="1050402" cy="1274933"/>
              </a:xfrm>
              <a:solidFill>
                <a:schemeClr val="bg1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xmlns="" id="{3C7C7204-B0AC-48CB-9A5C-4220110A607D}"/>
                    </a:ext>
                  </a:extLst>
                </p:cNvPr>
                <p:cNvSpPr/>
                <p:nvPr/>
              </p:nvSpPr>
              <p:spPr>
                <a:xfrm rot="567401">
                  <a:off x="8772175" y="4670224"/>
                  <a:ext cx="116160" cy="704068"/>
                </a:xfrm>
                <a:custGeom>
                  <a:avLst/>
                  <a:gdLst>
                    <a:gd name="connsiteX0" fmla="*/ 31309 w 197809"/>
                    <a:gd name="connsiteY0" fmla="*/ 0 h 1198955"/>
                    <a:gd name="connsiteX1" fmla="*/ 8623 w 197809"/>
                    <a:gd name="connsiteY1" fmla="*/ 96358 h 1198955"/>
                    <a:gd name="connsiteX2" fmla="*/ 0 w 197809"/>
                    <a:gd name="connsiteY2" fmla="*/ 226395 h 1198955"/>
                    <a:gd name="connsiteX3" fmla="*/ 143760 w 197809"/>
                    <a:gd name="connsiteY3" fmla="*/ 1179118 h 1198955"/>
                    <a:gd name="connsiteX4" fmla="*/ 197367 w 197809"/>
                    <a:gd name="connsiteY4" fmla="*/ 1176683 h 1198955"/>
                    <a:gd name="connsiteX5" fmla="*/ 116958 w 197809"/>
                    <a:gd name="connsiteY5" fmla="*/ 812404 h 1198955"/>
                    <a:gd name="connsiteX6" fmla="*/ 51170 w 197809"/>
                    <a:gd name="connsiteY6" fmla="*/ 176444 h 1198955"/>
                    <a:gd name="connsiteX7" fmla="*/ 54101 w 197809"/>
                    <a:gd name="connsiteY7" fmla="*/ 106809 h 1198955"/>
                    <a:gd name="connsiteX8" fmla="*/ 61676 w 197809"/>
                    <a:gd name="connsiteY8" fmla="*/ 57582 h 1198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7809" h="1198955">
                      <a:moveTo>
                        <a:pt x="31309" y="0"/>
                      </a:moveTo>
                      <a:lnTo>
                        <a:pt x="8623" y="96358"/>
                      </a:lnTo>
                      <a:cubicBezTo>
                        <a:pt x="2589" y="138981"/>
                        <a:pt x="0" y="182536"/>
                        <a:pt x="0" y="226395"/>
                      </a:cubicBezTo>
                      <a:cubicBezTo>
                        <a:pt x="0" y="551685"/>
                        <a:pt x="77971" y="864793"/>
                        <a:pt x="143760" y="1179118"/>
                      </a:cubicBezTo>
                      <a:cubicBezTo>
                        <a:pt x="165691" y="1207140"/>
                        <a:pt x="202240" y="1204703"/>
                        <a:pt x="197367" y="1176683"/>
                      </a:cubicBezTo>
                      <a:cubicBezTo>
                        <a:pt x="176656" y="1063378"/>
                        <a:pt x="137668" y="925709"/>
                        <a:pt x="116958" y="812404"/>
                      </a:cubicBezTo>
                      <a:cubicBezTo>
                        <a:pt x="77972" y="602855"/>
                        <a:pt x="52387" y="390868"/>
                        <a:pt x="51170" y="176444"/>
                      </a:cubicBezTo>
                      <a:cubicBezTo>
                        <a:pt x="51170" y="152991"/>
                        <a:pt x="52007" y="129767"/>
                        <a:pt x="54101" y="106809"/>
                      </a:cubicBezTo>
                      <a:lnTo>
                        <a:pt x="61676" y="57582"/>
                      </a:lnTo>
                      <a:close/>
                    </a:path>
                  </a:pathLst>
                </a:custGeom>
                <a:grpFill/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xmlns="" id="{9CED0C4E-D3B0-42AC-BB83-EE47FC7E5C40}"/>
                    </a:ext>
                  </a:extLst>
                </p:cNvPr>
                <p:cNvSpPr/>
                <p:nvPr/>
              </p:nvSpPr>
              <p:spPr>
                <a:xfrm rot="2624473">
                  <a:off x="9205359" y="5419204"/>
                  <a:ext cx="175807" cy="376730"/>
                </a:xfrm>
                <a:custGeom>
                  <a:avLst/>
                  <a:gdLst>
                    <a:gd name="connsiteX0" fmla="*/ 0 w 144018"/>
                    <a:gd name="connsiteY0" fmla="*/ 4566 h 308610"/>
                    <a:gd name="connsiteX1" fmla="*/ 19888 w 144018"/>
                    <a:gd name="connsiteY1" fmla="*/ 7309 h 308610"/>
                    <a:gd name="connsiteX2" fmla="*/ 28804 w 144018"/>
                    <a:gd name="connsiteY2" fmla="*/ 73146 h 308610"/>
                    <a:gd name="connsiteX3" fmla="*/ 75438 w 144018"/>
                    <a:gd name="connsiteY3" fmla="*/ 239109 h 308610"/>
                    <a:gd name="connsiteX4" fmla="*/ 104242 w 144018"/>
                    <a:gd name="connsiteY4" fmla="*/ 280943 h 308610"/>
                    <a:gd name="connsiteX5" fmla="*/ 143332 w 144018"/>
                    <a:gd name="connsiteY5" fmla="*/ 297402 h 308610"/>
                    <a:gd name="connsiteX6" fmla="*/ 143332 w 144018"/>
                    <a:gd name="connsiteY6" fmla="*/ 314547 h 308610"/>
                    <a:gd name="connsiteX7" fmla="*/ 60350 w 144018"/>
                    <a:gd name="connsiteY7" fmla="*/ 243910 h 308610"/>
                    <a:gd name="connsiteX8" fmla="*/ 4115 w 144018"/>
                    <a:gd name="connsiteY8" fmla="*/ 29940 h 308610"/>
                    <a:gd name="connsiteX9" fmla="*/ 0 w 144018"/>
                    <a:gd name="connsiteY9" fmla="*/ 4566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4018" h="308610">
                      <a:moveTo>
                        <a:pt x="0" y="4566"/>
                      </a:moveTo>
                      <a:cubicBezTo>
                        <a:pt x="9601" y="-3664"/>
                        <a:pt x="13716" y="451"/>
                        <a:pt x="19888" y="7309"/>
                      </a:cubicBezTo>
                      <a:cubicBezTo>
                        <a:pt x="21260" y="32684"/>
                        <a:pt x="24689" y="52572"/>
                        <a:pt x="28804" y="73146"/>
                      </a:cubicBezTo>
                      <a:cubicBezTo>
                        <a:pt x="40462" y="129381"/>
                        <a:pt x="58979" y="202762"/>
                        <a:pt x="75438" y="239109"/>
                      </a:cubicBezTo>
                      <a:cubicBezTo>
                        <a:pt x="80924" y="250082"/>
                        <a:pt x="97384" y="274085"/>
                        <a:pt x="104242" y="280943"/>
                      </a:cubicBezTo>
                      <a:cubicBezTo>
                        <a:pt x="114529" y="289173"/>
                        <a:pt x="128930" y="297402"/>
                        <a:pt x="143332" y="297402"/>
                      </a:cubicBezTo>
                      <a:cubicBezTo>
                        <a:pt x="148133" y="302889"/>
                        <a:pt x="148133" y="309061"/>
                        <a:pt x="143332" y="314547"/>
                      </a:cubicBezTo>
                      <a:cubicBezTo>
                        <a:pt x="102184" y="307004"/>
                        <a:pt x="76810" y="280257"/>
                        <a:pt x="60350" y="243910"/>
                      </a:cubicBezTo>
                      <a:cubicBezTo>
                        <a:pt x="31547" y="174644"/>
                        <a:pt x="14402" y="104007"/>
                        <a:pt x="4115" y="29940"/>
                      </a:cubicBezTo>
                      <a:cubicBezTo>
                        <a:pt x="3429" y="21711"/>
                        <a:pt x="2057" y="12110"/>
                        <a:pt x="0" y="4566"/>
                      </a:cubicBezTo>
                      <a:close/>
                    </a:path>
                  </a:pathLst>
                </a:custGeom>
                <a:grpFill/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xmlns="" id="{55E08D90-57A3-44A9-B9C3-A1DC2F2716D6}"/>
                    </a:ext>
                  </a:extLst>
                </p:cNvPr>
                <p:cNvSpPr/>
                <p:nvPr/>
              </p:nvSpPr>
              <p:spPr>
                <a:xfrm rot="2624473">
                  <a:off x="9453204" y="5568427"/>
                  <a:ext cx="92090" cy="376730"/>
                </a:xfrm>
                <a:custGeom>
                  <a:avLst/>
                  <a:gdLst>
                    <a:gd name="connsiteX0" fmla="*/ 0 w 75438"/>
                    <a:gd name="connsiteY0" fmla="*/ 9601 h 308610"/>
                    <a:gd name="connsiteX1" fmla="*/ 17145 w 75438"/>
                    <a:gd name="connsiteY1" fmla="*/ 0 h 308610"/>
                    <a:gd name="connsiteX2" fmla="*/ 75438 w 75438"/>
                    <a:gd name="connsiteY2" fmla="*/ 233858 h 308610"/>
                    <a:gd name="connsiteX3" fmla="*/ 75438 w 75438"/>
                    <a:gd name="connsiteY3" fmla="*/ 279121 h 308610"/>
                    <a:gd name="connsiteX4" fmla="*/ 65151 w 75438"/>
                    <a:gd name="connsiteY4" fmla="*/ 311353 h 308610"/>
                    <a:gd name="connsiteX5" fmla="*/ 47320 w 75438"/>
                    <a:gd name="connsiteY5" fmla="*/ 296951 h 308610"/>
                    <a:gd name="connsiteX6" fmla="*/ 61722 w 75438"/>
                    <a:gd name="connsiteY6" fmla="*/ 256489 h 308610"/>
                    <a:gd name="connsiteX7" fmla="*/ 57607 w 75438"/>
                    <a:gd name="connsiteY7" fmla="*/ 225628 h 308610"/>
                    <a:gd name="connsiteX8" fmla="*/ 5487 w 75438"/>
                    <a:gd name="connsiteY8" fmla="*/ 25375 h 308610"/>
                    <a:gd name="connsiteX9" fmla="*/ 0 w 75438"/>
                    <a:gd name="connsiteY9" fmla="*/ 9601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438" h="308610">
                      <a:moveTo>
                        <a:pt x="0" y="9601"/>
                      </a:moveTo>
                      <a:cubicBezTo>
                        <a:pt x="6172" y="3429"/>
                        <a:pt x="11659" y="6172"/>
                        <a:pt x="17145" y="0"/>
                      </a:cubicBezTo>
                      <a:cubicBezTo>
                        <a:pt x="45263" y="100127"/>
                        <a:pt x="62408" y="153619"/>
                        <a:pt x="75438" y="233858"/>
                      </a:cubicBezTo>
                      <a:cubicBezTo>
                        <a:pt x="78181" y="248945"/>
                        <a:pt x="78181" y="264033"/>
                        <a:pt x="75438" y="279121"/>
                      </a:cubicBezTo>
                      <a:cubicBezTo>
                        <a:pt x="71323" y="292837"/>
                        <a:pt x="69266" y="297637"/>
                        <a:pt x="65151" y="311353"/>
                      </a:cubicBezTo>
                      <a:cubicBezTo>
                        <a:pt x="56236" y="314782"/>
                        <a:pt x="53493" y="304495"/>
                        <a:pt x="47320" y="296951"/>
                      </a:cubicBezTo>
                      <a:cubicBezTo>
                        <a:pt x="58293" y="285979"/>
                        <a:pt x="61036" y="277749"/>
                        <a:pt x="61722" y="256489"/>
                      </a:cubicBezTo>
                      <a:cubicBezTo>
                        <a:pt x="59665" y="243459"/>
                        <a:pt x="60351" y="233172"/>
                        <a:pt x="57607" y="225628"/>
                      </a:cubicBezTo>
                      <a:cubicBezTo>
                        <a:pt x="44577" y="157734"/>
                        <a:pt x="28804" y="100127"/>
                        <a:pt x="5487" y="25375"/>
                      </a:cubicBezTo>
                      <a:cubicBezTo>
                        <a:pt x="4801" y="21946"/>
                        <a:pt x="2058" y="13030"/>
                        <a:pt x="0" y="9601"/>
                      </a:cubicBezTo>
                      <a:close/>
                    </a:path>
                  </a:pathLst>
                </a:custGeom>
                <a:grpFill/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xmlns="" id="{EA5F39BF-3476-49BC-9CAD-EA8038AED485}"/>
                    </a:ext>
                  </a:extLst>
                </p:cNvPr>
                <p:cNvSpPr/>
                <p:nvPr/>
              </p:nvSpPr>
              <p:spPr>
                <a:xfrm rot="2624473">
                  <a:off x="9373440" y="5030162"/>
                  <a:ext cx="449137" cy="527241"/>
                </a:xfrm>
                <a:custGeom>
                  <a:avLst/>
                  <a:gdLst>
                    <a:gd name="connsiteX0" fmla="*/ 196 w 349758"/>
                    <a:gd name="connsiteY0" fmla="*/ 0 h 445770"/>
                    <a:gd name="connsiteX1" fmla="*/ 119525 w 349758"/>
                    <a:gd name="connsiteY1" fmla="*/ 109042 h 445770"/>
                    <a:gd name="connsiteX2" fmla="*/ 153815 w 349758"/>
                    <a:gd name="connsiteY2" fmla="*/ 161163 h 445770"/>
                    <a:gd name="connsiteX3" fmla="*/ 181247 w 349758"/>
                    <a:gd name="connsiteY3" fmla="*/ 189967 h 445770"/>
                    <a:gd name="connsiteX4" fmla="*/ 226510 w 349758"/>
                    <a:gd name="connsiteY4" fmla="*/ 200254 h 445770"/>
                    <a:gd name="connsiteX5" fmla="*/ 293033 w 349758"/>
                    <a:gd name="connsiteY5" fmla="*/ 270891 h 445770"/>
                    <a:gd name="connsiteX6" fmla="*/ 351326 w 349758"/>
                    <a:gd name="connsiteY6" fmla="*/ 407365 h 445770"/>
                    <a:gd name="connsiteX7" fmla="*/ 333495 w 349758"/>
                    <a:gd name="connsiteY7" fmla="*/ 425196 h 445770"/>
                    <a:gd name="connsiteX8" fmla="*/ 274516 w 349758"/>
                    <a:gd name="connsiteY8" fmla="*/ 291465 h 445770"/>
                    <a:gd name="connsiteX9" fmla="*/ 197707 w 349758"/>
                    <a:gd name="connsiteY9" fmla="*/ 216027 h 445770"/>
                    <a:gd name="connsiteX10" fmla="*/ 146957 w 349758"/>
                    <a:gd name="connsiteY10" fmla="*/ 228371 h 445770"/>
                    <a:gd name="connsiteX11" fmla="*/ 101009 w 349758"/>
                    <a:gd name="connsiteY11" fmla="*/ 369646 h 445770"/>
                    <a:gd name="connsiteX12" fmla="*/ 114725 w 349758"/>
                    <a:gd name="connsiteY12" fmla="*/ 447142 h 445770"/>
                    <a:gd name="connsiteX13" fmla="*/ 92779 w 349758"/>
                    <a:gd name="connsiteY13" fmla="*/ 445770 h 445770"/>
                    <a:gd name="connsiteX14" fmla="*/ 71519 w 349758"/>
                    <a:gd name="connsiteY14" fmla="*/ 350444 h 445770"/>
                    <a:gd name="connsiteX15" fmla="*/ 132556 w 349758"/>
                    <a:gd name="connsiteY15" fmla="*/ 205054 h 445770"/>
                    <a:gd name="connsiteX16" fmla="*/ 128441 w 349758"/>
                    <a:gd name="connsiteY16" fmla="*/ 176251 h 445770"/>
                    <a:gd name="connsiteX17" fmla="*/ 107181 w 349758"/>
                    <a:gd name="connsiteY17" fmla="*/ 137846 h 445770"/>
                    <a:gd name="connsiteX18" fmla="*/ 35858 w 349758"/>
                    <a:gd name="connsiteY18" fmla="*/ 63779 h 445770"/>
                    <a:gd name="connsiteX19" fmla="*/ 7740 w 349758"/>
                    <a:gd name="connsiteY19" fmla="*/ 38405 h 445770"/>
                    <a:gd name="connsiteX20" fmla="*/ 196 w 349758"/>
                    <a:gd name="connsiteY20" fmla="*/ 0 h 445770"/>
                    <a:gd name="connsiteX0" fmla="*/ 9624 w 360810"/>
                    <a:gd name="connsiteY0" fmla="*/ 4565 h 454288"/>
                    <a:gd name="connsiteX1" fmla="*/ 128953 w 360810"/>
                    <a:gd name="connsiteY1" fmla="*/ 113607 h 454288"/>
                    <a:gd name="connsiteX2" fmla="*/ 163243 w 360810"/>
                    <a:gd name="connsiteY2" fmla="*/ 165728 h 454288"/>
                    <a:gd name="connsiteX3" fmla="*/ 190675 w 360810"/>
                    <a:gd name="connsiteY3" fmla="*/ 194532 h 454288"/>
                    <a:gd name="connsiteX4" fmla="*/ 235938 w 360810"/>
                    <a:gd name="connsiteY4" fmla="*/ 204819 h 454288"/>
                    <a:gd name="connsiteX5" fmla="*/ 302461 w 360810"/>
                    <a:gd name="connsiteY5" fmla="*/ 275456 h 454288"/>
                    <a:gd name="connsiteX6" fmla="*/ 360754 w 360810"/>
                    <a:gd name="connsiteY6" fmla="*/ 411930 h 454288"/>
                    <a:gd name="connsiteX7" fmla="*/ 342923 w 360810"/>
                    <a:gd name="connsiteY7" fmla="*/ 429761 h 454288"/>
                    <a:gd name="connsiteX8" fmla="*/ 283944 w 360810"/>
                    <a:gd name="connsiteY8" fmla="*/ 296030 h 454288"/>
                    <a:gd name="connsiteX9" fmla="*/ 207135 w 360810"/>
                    <a:gd name="connsiteY9" fmla="*/ 220592 h 454288"/>
                    <a:gd name="connsiteX10" fmla="*/ 156385 w 360810"/>
                    <a:gd name="connsiteY10" fmla="*/ 232936 h 454288"/>
                    <a:gd name="connsiteX11" fmla="*/ 110437 w 360810"/>
                    <a:gd name="connsiteY11" fmla="*/ 374211 h 454288"/>
                    <a:gd name="connsiteX12" fmla="*/ 124153 w 360810"/>
                    <a:gd name="connsiteY12" fmla="*/ 451707 h 454288"/>
                    <a:gd name="connsiteX13" fmla="*/ 102207 w 360810"/>
                    <a:gd name="connsiteY13" fmla="*/ 450335 h 454288"/>
                    <a:gd name="connsiteX14" fmla="*/ 80947 w 360810"/>
                    <a:gd name="connsiteY14" fmla="*/ 355009 h 454288"/>
                    <a:gd name="connsiteX15" fmla="*/ 141984 w 360810"/>
                    <a:gd name="connsiteY15" fmla="*/ 209619 h 454288"/>
                    <a:gd name="connsiteX16" fmla="*/ 137869 w 360810"/>
                    <a:gd name="connsiteY16" fmla="*/ 180816 h 454288"/>
                    <a:gd name="connsiteX17" fmla="*/ 116609 w 360810"/>
                    <a:gd name="connsiteY17" fmla="*/ 142411 h 454288"/>
                    <a:gd name="connsiteX18" fmla="*/ 45286 w 360810"/>
                    <a:gd name="connsiteY18" fmla="*/ 68344 h 454288"/>
                    <a:gd name="connsiteX19" fmla="*/ 17168 w 360810"/>
                    <a:gd name="connsiteY19" fmla="*/ 42970 h 454288"/>
                    <a:gd name="connsiteX20" fmla="*/ 8233 w 360810"/>
                    <a:gd name="connsiteY20" fmla="*/ 22698 h 454288"/>
                    <a:gd name="connsiteX21" fmla="*/ 9624 w 360810"/>
                    <a:gd name="connsiteY21" fmla="*/ 4565 h 454288"/>
                    <a:gd name="connsiteX0" fmla="*/ 17456 w 368642"/>
                    <a:gd name="connsiteY0" fmla="*/ 3522 h 453245"/>
                    <a:gd name="connsiteX1" fmla="*/ 136785 w 368642"/>
                    <a:gd name="connsiteY1" fmla="*/ 112564 h 453245"/>
                    <a:gd name="connsiteX2" fmla="*/ 171075 w 368642"/>
                    <a:gd name="connsiteY2" fmla="*/ 164685 h 453245"/>
                    <a:gd name="connsiteX3" fmla="*/ 198507 w 368642"/>
                    <a:gd name="connsiteY3" fmla="*/ 193489 h 453245"/>
                    <a:gd name="connsiteX4" fmla="*/ 243770 w 368642"/>
                    <a:gd name="connsiteY4" fmla="*/ 203776 h 453245"/>
                    <a:gd name="connsiteX5" fmla="*/ 310293 w 368642"/>
                    <a:gd name="connsiteY5" fmla="*/ 274413 h 453245"/>
                    <a:gd name="connsiteX6" fmla="*/ 368586 w 368642"/>
                    <a:gd name="connsiteY6" fmla="*/ 410887 h 453245"/>
                    <a:gd name="connsiteX7" fmla="*/ 350755 w 368642"/>
                    <a:gd name="connsiteY7" fmla="*/ 428718 h 453245"/>
                    <a:gd name="connsiteX8" fmla="*/ 291776 w 368642"/>
                    <a:gd name="connsiteY8" fmla="*/ 294987 h 453245"/>
                    <a:gd name="connsiteX9" fmla="*/ 214967 w 368642"/>
                    <a:gd name="connsiteY9" fmla="*/ 219549 h 453245"/>
                    <a:gd name="connsiteX10" fmla="*/ 164217 w 368642"/>
                    <a:gd name="connsiteY10" fmla="*/ 231893 h 453245"/>
                    <a:gd name="connsiteX11" fmla="*/ 118269 w 368642"/>
                    <a:gd name="connsiteY11" fmla="*/ 373168 h 453245"/>
                    <a:gd name="connsiteX12" fmla="*/ 131985 w 368642"/>
                    <a:gd name="connsiteY12" fmla="*/ 450664 h 453245"/>
                    <a:gd name="connsiteX13" fmla="*/ 110039 w 368642"/>
                    <a:gd name="connsiteY13" fmla="*/ 449292 h 453245"/>
                    <a:gd name="connsiteX14" fmla="*/ 88779 w 368642"/>
                    <a:gd name="connsiteY14" fmla="*/ 353966 h 453245"/>
                    <a:gd name="connsiteX15" fmla="*/ 149816 w 368642"/>
                    <a:gd name="connsiteY15" fmla="*/ 208576 h 453245"/>
                    <a:gd name="connsiteX16" fmla="*/ 145701 w 368642"/>
                    <a:gd name="connsiteY16" fmla="*/ 179773 h 453245"/>
                    <a:gd name="connsiteX17" fmla="*/ 124441 w 368642"/>
                    <a:gd name="connsiteY17" fmla="*/ 141368 h 453245"/>
                    <a:gd name="connsiteX18" fmla="*/ 53118 w 368642"/>
                    <a:gd name="connsiteY18" fmla="*/ 67301 h 453245"/>
                    <a:gd name="connsiteX19" fmla="*/ 25000 w 368642"/>
                    <a:gd name="connsiteY19" fmla="*/ 41927 h 453245"/>
                    <a:gd name="connsiteX20" fmla="*/ 761 w 368642"/>
                    <a:gd name="connsiteY20" fmla="*/ 33027 h 453245"/>
                    <a:gd name="connsiteX21" fmla="*/ 17456 w 368642"/>
                    <a:gd name="connsiteY21" fmla="*/ 3522 h 453245"/>
                    <a:gd name="connsiteX0" fmla="*/ 35749 w 367948"/>
                    <a:gd name="connsiteY0" fmla="*/ 4556 h 442990"/>
                    <a:gd name="connsiteX1" fmla="*/ 136091 w 367948"/>
                    <a:gd name="connsiteY1" fmla="*/ 102309 h 442990"/>
                    <a:gd name="connsiteX2" fmla="*/ 170381 w 367948"/>
                    <a:gd name="connsiteY2" fmla="*/ 154430 h 442990"/>
                    <a:gd name="connsiteX3" fmla="*/ 197813 w 367948"/>
                    <a:gd name="connsiteY3" fmla="*/ 183234 h 442990"/>
                    <a:gd name="connsiteX4" fmla="*/ 243076 w 367948"/>
                    <a:gd name="connsiteY4" fmla="*/ 193521 h 442990"/>
                    <a:gd name="connsiteX5" fmla="*/ 309599 w 367948"/>
                    <a:gd name="connsiteY5" fmla="*/ 264158 h 442990"/>
                    <a:gd name="connsiteX6" fmla="*/ 367892 w 367948"/>
                    <a:gd name="connsiteY6" fmla="*/ 400632 h 442990"/>
                    <a:gd name="connsiteX7" fmla="*/ 350061 w 367948"/>
                    <a:gd name="connsiteY7" fmla="*/ 418463 h 442990"/>
                    <a:gd name="connsiteX8" fmla="*/ 291082 w 367948"/>
                    <a:gd name="connsiteY8" fmla="*/ 284732 h 442990"/>
                    <a:gd name="connsiteX9" fmla="*/ 214273 w 367948"/>
                    <a:gd name="connsiteY9" fmla="*/ 209294 h 442990"/>
                    <a:gd name="connsiteX10" fmla="*/ 163523 w 367948"/>
                    <a:gd name="connsiteY10" fmla="*/ 221638 h 442990"/>
                    <a:gd name="connsiteX11" fmla="*/ 117575 w 367948"/>
                    <a:gd name="connsiteY11" fmla="*/ 362913 h 442990"/>
                    <a:gd name="connsiteX12" fmla="*/ 131291 w 367948"/>
                    <a:gd name="connsiteY12" fmla="*/ 440409 h 442990"/>
                    <a:gd name="connsiteX13" fmla="*/ 109345 w 367948"/>
                    <a:gd name="connsiteY13" fmla="*/ 439037 h 442990"/>
                    <a:gd name="connsiteX14" fmla="*/ 88085 w 367948"/>
                    <a:gd name="connsiteY14" fmla="*/ 343711 h 442990"/>
                    <a:gd name="connsiteX15" fmla="*/ 149122 w 367948"/>
                    <a:gd name="connsiteY15" fmla="*/ 198321 h 442990"/>
                    <a:gd name="connsiteX16" fmla="*/ 145007 w 367948"/>
                    <a:gd name="connsiteY16" fmla="*/ 169518 h 442990"/>
                    <a:gd name="connsiteX17" fmla="*/ 123747 w 367948"/>
                    <a:gd name="connsiteY17" fmla="*/ 131113 h 442990"/>
                    <a:gd name="connsiteX18" fmla="*/ 52424 w 367948"/>
                    <a:gd name="connsiteY18" fmla="*/ 57046 h 442990"/>
                    <a:gd name="connsiteX19" fmla="*/ 24306 w 367948"/>
                    <a:gd name="connsiteY19" fmla="*/ 31672 h 442990"/>
                    <a:gd name="connsiteX20" fmla="*/ 67 w 367948"/>
                    <a:gd name="connsiteY20" fmla="*/ 22772 h 442990"/>
                    <a:gd name="connsiteX21" fmla="*/ 35749 w 367948"/>
                    <a:gd name="connsiteY21" fmla="*/ 4556 h 442990"/>
                    <a:gd name="connsiteX0" fmla="*/ 35721 w 367920"/>
                    <a:gd name="connsiteY0" fmla="*/ 867 h 439301"/>
                    <a:gd name="connsiteX1" fmla="*/ 136063 w 367920"/>
                    <a:gd name="connsiteY1" fmla="*/ 98620 h 439301"/>
                    <a:gd name="connsiteX2" fmla="*/ 170353 w 367920"/>
                    <a:gd name="connsiteY2" fmla="*/ 150741 h 439301"/>
                    <a:gd name="connsiteX3" fmla="*/ 197785 w 367920"/>
                    <a:gd name="connsiteY3" fmla="*/ 179545 h 439301"/>
                    <a:gd name="connsiteX4" fmla="*/ 243048 w 367920"/>
                    <a:gd name="connsiteY4" fmla="*/ 189832 h 439301"/>
                    <a:gd name="connsiteX5" fmla="*/ 309571 w 367920"/>
                    <a:gd name="connsiteY5" fmla="*/ 260469 h 439301"/>
                    <a:gd name="connsiteX6" fmla="*/ 367864 w 367920"/>
                    <a:gd name="connsiteY6" fmla="*/ 396943 h 439301"/>
                    <a:gd name="connsiteX7" fmla="*/ 350033 w 367920"/>
                    <a:gd name="connsiteY7" fmla="*/ 414774 h 439301"/>
                    <a:gd name="connsiteX8" fmla="*/ 291054 w 367920"/>
                    <a:gd name="connsiteY8" fmla="*/ 281043 h 439301"/>
                    <a:gd name="connsiteX9" fmla="*/ 214245 w 367920"/>
                    <a:gd name="connsiteY9" fmla="*/ 205605 h 439301"/>
                    <a:gd name="connsiteX10" fmla="*/ 163495 w 367920"/>
                    <a:gd name="connsiteY10" fmla="*/ 217949 h 439301"/>
                    <a:gd name="connsiteX11" fmla="*/ 117547 w 367920"/>
                    <a:gd name="connsiteY11" fmla="*/ 359224 h 439301"/>
                    <a:gd name="connsiteX12" fmla="*/ 131263 w 367920"/>
                    <a:gd name="connsiteY12" fmla="*/ 436720 h 439301"/>
                    <a:gd name="connsiteX13" fmla="*/ 109317 w 367920"/>
                    <a:gd name="connsiteY13" fmla="*/ 435348 h 439301"/>
                    <a:gd name="connsiteX14" fmla="*/ 88057 w 367920"/>
                    <a:gd name="connsiteY14" fmla="*/ 340022 h 439301"/>
                    <a:gd name="connsiteX15" fmla="*/ 149094 w 367920"/>
                    <a:gd name="connsiteY15" fmla="*/ 194632 h 439301"/>
                    <a:gd name="connsiteX16" fmla="*/ 144979 w 367920"/>
                    <a:gd name="connsiteY16" fmla="*/ 165829 h 439301"/>
                    <a:gd name="connsiteX17" fmla="*/ 123719 w 367920"/>
                    <a:gd name="connsiteY17" fmla="*/ 127424 h 439301"/>
                    <a:gd name="connsiteX18" fmla="*/ 52396 w 367920"/>
                    <a:gd name="connsiteY18" fmla="*/ 53357 h 439301"/>
                    <a:gd name="connsiteX19" fmla="*/ 24278 w 367920"/>
                    <a:gd name="connsiteY19" fmla="*/ 27983 h 439301"/>
                    <a:gd name="connsiteX20" fmla="*/ 39 w 367920"/>
                    <a:gd name="connsiteY20" fmla="*/ 19083 h 439301"/>
                    <a:gd name="connsiteX21" fmla="*/ 35721 w 367920"/>
                    <a:gd name="connsiteY21" fmla="*/ 867 h 439301"/>
                    <a:gd name="connsiteX0" fmla="*/ 48827 w 367908"/>
                    <a:gd name="connsiteY0" fmla="*/ 1999 h 428436"/>
                    <a:gd name="connsiteX1" fmla="*/ 136051 w 367908"/>
                    <a:gd name="connsiteY1" fmla="*/ 87755 h 428436"/>
                    <a:gd name="connsiteX2" fmla="*/ 170341 w 367908"/>
                    <a:gd name="connsiteY2" fmla="*/ 139876 h 428436"/>
                    <a:gd name="connsiteX3" fmla="*/ 197773 w 367908"/>
                    <a:gd name="connsiteY3" fmla="*/ 168680 h 428436"/>
                    <a:gd name="connsiteX4" fmla="*/ 243036 w 367908"/>
                    <a:gd name="connsiteY4" fmla="*/ 178967 h 428436"/>
                    <a:gd name="connsiteX5" fmla="*/ 309559 w 367908"/>
                    <a:gd name="connsiteY5" fmla="*/ 249604 h 428436"/>
                    <a:gd name="connsiteX6" fmla="*/ 367852 w 367908"/>
                    <a:gd name="connsiteY6" fmla="*/ 386078 h 428436"/>
                    <a:gd name="connsiteX7" fmla="*/ 350021 w 367908"/>
                    <a:gd name="connsiteY7" fmla="*/ 403909 h 428436"/>
                    <a:gd name="connsiteX8" fmla="*/ 291042 w 367908"/>
                    <a:gd name="connsiteY8" fmla="*/ 270178 h 428436"/>
                    <a:gd name="connsiteX9" fmla="*/ 214233 w 367908"/>
                    <a:gd name="connsiteY9" fmla="*/ 194740 h 428436"/>
                    <a:gd name="connsiteX10" fmla="*/ 163483 w 367908"/>
                    <a:gd name="connsiteY10" fmla="*/ 207084 h 428436"/>
                    <a:gd name="connsiteX11" fmla="*/ 117535 w 367908"/>
                    <a:gd name="connsiteY11" fmla="*/ 348359 h 428436"/>
                    <a:gd name="connsiteX12" fmla="*/ 131251 w 367908"/>
                    <a:gd name="connsiteY12" fmla="*/ 425855 h 428436"/>
                    <a:gd name="connsiteX13" fmla="*/ 109305 w 367908"/>
                    <a:gd name="connsiteY13" fmla="*/ 424483 h 428436"/>
                    <a:gd name="connsiteX14" fmla="*/ 88045 w 367908"/>
                    <a:gd name="connsiteY14" fmla="*/ 329157 h 428436"/>
                    <a:gd name="connsiteX15" fmla="*/ 149082 w 367908"/>
                    <a:gd name="connsiteY15" fmla="*/ 183767 h 428436"/>
                    <a:gd name="connsiteX16" fmla="*/ 144967 w 367908"/>
                    <a:gd name="connsiteY16" fmla="*/ 154964 h 428436"/>
                    <a:gd name="connsiteX17" fmla="*/ 123707 w 367908"/>
                    <a:gd name="connsiteY17" fmla="*/ 116559 h 428436"/>
                    <a:gd name="connsiteX18" fmla="*/ 52384 w 367908"/>
                    <a:gd name="connsiteY18" fmla="*/ 42492 h 428436"/>
                    <a:gd name="connsiteX19" fmla="*/ 24266 w 367908"/>
                    <a:gd name="connsiteY19" fmla="*/ 17118 h 428436"/>
                    <a:gd name="connsiteX20" fmla="*/ 27 w 367908"/>
                    <a:gd name="connsiteY20" fmla="*/ 8218 h 428436"/>
                    <a:gd name="connsiteX21" fmla="*/ 48827 w 367908"/>
                    <a:gd name="connsiteY21" fmla="*/ 1999 h 428436"/>
                    <a:gd name="connsiteX0" fmla="*/ 48827 w 367908"/>
                    <a:gd name="connsiteY0" fmla="*/ 1999 h 428436"/>
                    <a:gd name="connsiteX1" fmla="*/ 136051 w 367908"/>
                    <a:gd name="connsiteY1" fmla="*/ 87755 h 428436"/>
                    <a:gd name="connsiteX2" fmla="*/ 170341 w 367908"/>
                    <a:gd name="connsiteY2" fmla="*/ 139876 h 428436"/>
                    <a:gd name="connsiteX3" fmla="*/ 197773 w 367908"/>
                    <a:gd name="connsiteY3" fmla="*/ 168680 h 428436"/>
                    <a:gd name="connsiteX4" fmla="*/ 243036 w 367908"/>
                    <a:gd name="connsiteY4" fmla="*/ 178967 h 428436"/>
                    <a:gd name="connsiteX5" fmla="*/ 309559 w 367908"/>
                    <a:gd name="connsiteY5" fmla="*/ 249604 h 428436"/>
                    <a:gd name="connsiteX6" fmla="*/ 367852 w 367908"/>
                    <a:gd name="connsiteY6" fmla="*/ 386078 h 428436"/>
                    <a:gd name="connsiteX7" fmla="*/ 350021 w 367908"/>
                    <a:gd name="connsiteY7" fmla="*/ 403909 h 428436"/>
                    <a:gd name="connsiteX8" fmla="*/ 291042 w 367908"/>
                    <a:gd name="connsiteY8" fmla="*/ 270178 h 428436"/>
                    <a:gd name="connsiteX9" fmla="*/ 214233 w 367908"/>
                    <a:gd name="connsiteY9" fmla="*/ 194740 h 428436"/>
                    <a:gd name="connsiteX10" fmla="*/ 163483 w 367908"/>
                    <a:gd name="connsiteY10" fmla="*/ 207084 h 428436"/>
                    <a:gd name="connsiteX11" fmla="*/ 117535 w 367908"/>
                    <a:gd name="connsiteY11" fmla="*/ 348359 h 428436"/>
                    <a:gd name="connsiteX12" fmla="*/ 131251 w 367908"/>
                    <a:gd name="connsiteY12" fmla="*/ 425855 h 428436"/>
                    <a:gd name="connsiteX13" fmla="*/ 109305 w 367908"/>
                    <a:gd name="connsiteY13" fmla="*/ 424483 h 428436"/>
                    <a:gd name="connsiteX14" fmla="*/ 88045 w 367908"/>
                    <a:gd name="connsiteY14" fmla="*/ 329157 h 428436"/>
                    <a:gd name="connsiteX15" fmla="*/ 149082 w 367908"/>
                    <a:gd name="connsiteY15" fmla="*/ 183767 h 428436"/>
                    <a:gd name="connsiteX16" fmla="*/ 144967 w 367908"/>
                    <a:gd name="connsiteY16" fmla="*/ 154964 h 428436"/>
                    <a:gd name="connsiteX17" fmla="*/ 123707 w 367908"/>
                    <a:gd name="connsiteY17" fmla="*/ 116559 h 428436"/>
                    <a:gd name="connsiteX18" fmla="*/ 52384 w 367908"/>
                    <a:gd name="connsiteY18" fmla="*/ 42492 h 428436"/>
                    <a:gd name="connsiteX19" fmla="*/ 24266 w 367908"/>
                    <a:gd name="connsiteY19" fmla="*/ 17118 h 428436"/>
                    <a:gd name="connsiteX20" fmla="*/ 27 w 367908"/>
                    <a:gd name="connsiteY20" fmla="*/ 8218 h 428436"/>
                    <a:gd name="connsiteX21" fmla="*/ 48827 w 367908"/>
                    <a:gd name="connsiteY21" fmla="*/ 1999 h 428436"/>
                    <a:gd name="connsiteX0" fmla="*/ 48843 w 367924"/>
                    <a:gd name="connsiteY0" fmla="*/ 5470 h 431907"/>
                    <a:gd name="connsiteX1" fmla="*/ 136067 w 367924"/>
                    <a:gd name="connsiteY1" fmla="*/ 91226 h 431907"/>
                    <a:gd name="connsiteX2" fmla="*/ 170357 w 367924"/>
                    <a:gd name="connsiteY2" fmla="*/ 143347 h 431907"/>
                    <a:gd name="connsiteX3" fmla="*/ 197789 w 367924"/>
                    <a:gd name="connsiteY3" fmla="*/ 172151 h 431907"/>
                    <a:gd name="connsiteX4" fmla="*/ 243052 w 367924"/>
                    <a:gd name="connsiteY4" fmla="*/ 182438 h 431907"/>
                    <a:gd name="connsiteX5" fmla="*/ 309575 w 367924"/>
                    <a:gd name="connsiteY5" fmla="*/ 253075 h 431907"/>
                    <a:gd name="connsiteX6" fmla="*/ 367868 w 367924"/>
                    <a:gd name="connsiteY6" fmla="*/ 389549 h 431907"/>
                    <a:gd name="connsiteX7" fmla="*/ 350037 w 367924"/>
                    <a:gd name="connsiteY7" fmla="*/ 407380 h 431907"/>
                    <a:gd name="connsiteX8" fmla="*/ 291058 w 367924"/>
                    <a:gd name="connsiteY8" fmla="*/ 273649 h 431907"/>
                    <a:gd name="connsiteX9" fmla="*/ 214249 w 367924"/>
                    <a:gd name="connsiteY9" fmla="*/ 198211 h 431907"/>
                    <a:gd name="connsiteX10" fmla="*/ 163499 w 367924"/>
                    <a:gd name="connsiteY10" fmla="*/ 210555 h 431907"/>
                    <a:gd name="connsiteX11" fmla="*/ 117551 w 367924"/>
                    <a:gd name="connsiteY11" fmla="*/ 351830 h 431907"/>
                    <a:gd name="connsiteX12" fmla="*/ 131267 w 367924"/>
                    <a:gd name="connsiteY12" fmla="*/ 429326 h 431907"/>
                    <a:gd name="connsiteX13" fmla="*/ 109321 w 367924"/>
                    <a:gd name="connsiteY13" fmla="*/ 427954 h 431907"/>
                    <a:gd name="connsiteX14" fmla="*/ 88061 w 367924"/>
                    <a:gd name="connsiteY14" fmla="*/ 332628 h 431907"/>
                    <a:gd name="connsiteX15" fmla="*/ 149098 w 367924"/>
                    <a:gd name="connsiteY15" fmla="*/ 187238 h 431907"/>
                    <a:gd name="connsiteX16" fmla="*/ 144983 w 367924"/>
                    <a:gd name="connsiteY16" fmla="*/ 158435 h 431907"/>
                    <a:gd name="connsiteX17" fmla="*/ 123723 w 367924"/>
                    <a:gd name="connsiteY17" fmla="*/ 120030 h 431907"/>
                    <a:gd name="connsiteX18" fmla="*/ 52400 w 367924"/>
                    <a:gd name="connsiteY18" fmla="*/ 45963 h 431907"/>
                    <a:gd name="connsiteX19" fmla="*/ 24282 w 367924"/>
                    <a:gd name="connsiteY19" fmla="*/ 20589 h 431907"/>
                    <a:gd name="connsiteX20" fmla="*/ 43 w 367924"/>
                    <a:gd name="connsiteY20" fmla="*/ 11689 h 431907"/>
                    <a:gd name="connsiteX21" fmla="*/ 48843 w 367924"/>
                    <a:gd name="connsiteY21" fmla="*/ 5470 h 4319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924" h="431907">
                      <a:moveTo>
                        <a:pt x="48843" y="5470"/>
                      </a:moveTo>
                      <a:cubicBezTo>
                        <a:pt x="79018" y="28101"/>
                        <a:pt x="115815" y="68247"/>
                        <a:pt x="136067" y="91226"/>
                      </a:cubicBezTo>
                      <a:cubicBezTo>
                        <a:pt x="156319" y="114206"/>
                        <a:pt x="159385" y="124830"/>
                        <a:pt x="170357" y="143347"/>
                      </a:cubicBezTo>
                      <a:cubicBezTo>
                        <a:pt x="179273" y="157749"/>
                        <a:pt x="179959" y="173522"/>
                        <a:pt x="197789" y="172151"/>
                      </a:cubicBezTo>
                      <a:cubicBezTo>
                        <a:pt x="214249" y="173522"/>
                        <a:pt x="232765" y="178323"/>
                        <a:pt x="243052" y="182438"/>
                      </a:cubicBezTo>
                      <a:cubicBezTo>
                        <a:pt x="273227" y="194782"/>
                        <a:pt x="296545" y="229072"/>
                        <a:pt x="309575" y="253075"/>
                      </a:cubicBezTo>
                      <a:cubicBezTo>
                        <a:pt x="333578" y="297652"/>
                        <a:pt x="352095" y="341543"/>
                        <a:pt x="367868" y="389549"/>
                      </a:cubicBezTo>
                      <a:cubicBezTo>
                        <a:pt x="368554" y="402579"/>
                        <a:pt x="363067" y="408752"/>
                        <a:pt x="350037" y="407380"/>
                      </a:cubicBezTo>
                      <a:cubicBezTo>
                        <a:pt x="326720" y="362117"/>
                        <a:pt x="320548" y="325770"/>
                        <a:pt x="291058" y="273649"/>
                      </a:cubicBezTo>
                      <a:cubicBezTo>
                        <a:pt x="274599" y="247589"/>
                        <a:pt x="264998" y="208498"/>
                        <a:pt x="214249" y="198211"/>
                      </a:cubicBezTo>
                      <a:cubicBezTo>
                        <a:pt x="201904" y="195468"/>
                        <a:pt x="173101" y="203012"/>
                        <a:pt x="163499" y="210555"/>
                      </a:cubicBezTo>
                      <a:cubicBezTo>
                        <a:pt x="120980" y="241416"/>
                        <a:pt x="105206" y="299709"/>
                        <a:pt x="117551" y="351830"/>
                      </a:cubicBezTo>
                      <a:cubicBezTo>
                        <a:pt x="123037" y="377205"/>
                        <a:pt x="128524" y="401208"/>
                        <a:pt x="131267" y="429326"/>
                      </a:cubicBezTo>
                      <a:cubicBezTo>
                        <a:pt x="129209" y="434126"/>
                        <a:pt x="116179" y="431383"/>
                        <a:pt x="109321" y="427954"/>
                      </a:cubicBezTo>
                      <a:cubicBezTo>
                        <a:pt x="101777" y="397779"/>
                        <a:pt x="90805" y="364175"/>
                        <a:pt x="88061" y="332628"/>
                      </a:cubicBezTo>
                      <a:cubicBezTo>
                        <a:pt x="83261" y="273649"/>
                        <a:pt x="105206" y="225643"/>
                        <a:pt x="149098" y="187238"/>
                      </a:cubicBezTo>
                      <a:cubicBezTo>
                        <a:pt x="158699" y="179009"/>
                        <a:pt x="151155" y="168036"/>
                        <a:pt x="144983" y="158435"/>
                      </a:cubicBezTo>
                      <a:cubicBezTo>
                        <a:pt x="144983" y="158435"/>
                        <a:pt x="134010" y="137175"/>
                        <a:pt x="123723" y="120030"/>
                      </a:cubicBezTo>
                      <a:cubicBezTo>
                        <a:pt x="111379" y="98084"/>
                        <a:pt x="84632" y="72710"/>
                        <a:pt x="52400" y="45963"/>
                      </a:cubicBezTo>
                      <a:cubicBezTo>
                        <a:pt x="44170" y="37734"/>
                        <a:pt x="32512" y="28133"/>
                        <a:pt x="24282" y="20589"/>
                      </a:cubicBezTo>
                      <a:cubicBezTo>
                        <a:pt x="18107" y="12981"/>
                        <a:pt x="1300" y="18090"/>
                        <a:pt x="43" y="11689"/>
                      </a:cubicBezTo>
                      <a:cubicBezTo>
                        <a:pt x="-1214" y="5288"/>
                        <a:pt x="25183" y="-7222"/>
                        <a:pt x="48843" y="5470"/>
                      </a:cubicBezTo>
                      <a:close/>
                    </a:path>
                  </a:pathLst>
                </a:custGeom>
                <a:grpFill/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xmlns="" id="{D2697508-147C-4139-8800-4B69A0EF92AF}"/>
                  </a:ext>
                </a:extLst>
              </p:cNvPr>
              <p:cNvGrpSpPr/>
              <p:nvPr/>
            </p:nvGrpSpPr>
            <p:grpSpPr>
              <a:xfrm>
                <a:off x="8873991" y="4601281"/>
                <a:ext cx="193168" cy="193168"/>
                <a:chOff x="8682887" y="5354471"/>
                <a:chExt cx="193168" cy="193168"/>
              </a:xfrm>
              <a:solidFill>
                <a:schemeClr val="bg1"/>
              </a:solidFill>
            </p:grpSpPr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xmlns="" id="{7F6F7B55-9F84-42F0-B40E-552056BCE9D8}"/>
                    </a:ext>
                  </a:extLst>
                </p:cNvPr>
                <p:cNvSpPr/>
                <p:nvPr/>
              </p:nvSpPr>
              <p:spPr>
                <a:xfrm rot="567401">
                  <a:off x="8682887" y="5354471"/>
                  <a:ext cx="193168" cy="193168"/>
                </a:xfrm>
                <a:custGeom>
                  <a:avLst/>
                  <a:gdLst>
                    <a:gd name="connsiteX0" fmla="*/ 64571 w 185166"/>
                    <a:gd name="connsiteY0" fmla="*/ 1778 h 185166"/>
                    <a:gd name="connsiteX1" fmla="*/ 135208 w 185166"/>
                    <a:gd name="connsiteY1" fmla="*/ 14122 h 185166"/>
                    <a:gd name="connsiteX2" fmla="*/ 183214 w 185166"/>
                    <a:gd name="connsiteY2" fmla="*/ 116306 h 185166"/>
                    <a:gd name="connsiteX3" fmla="*/ 95432 w 185166"/>
                    <a:gd name="connsiteY3" fmla="*/ 189001 h 185166"/>
                    <a:gd name="connsiteX4" fmla="*/ 3535 w 185166"/>
                    <a:gd name="connsiteY4" fmla="*/ 121107 h 185166"/>
                    <a:gd name="connsiteX5" fmla="*/ 47426 w 185166"/>
                    <a:gd name="connsiteY5" fmla="*/ 12751 h 185166"/>
                    <a:gd name="connsiteX6" fmla="*/ 64571 w 185166"/>
                    <a:gd name="connsiteY6" fmla="*/ 1778 h 185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5166" h="185166">
                      <a:moveTo>
                        <a:pt x="64571" y="1778"/>
                      </a:moveTo>
                      <a:cubicBezTo>
                        <a:pt x="98175" y="406"/>
                        <a:pt x="107776" y="-5080"/>
                        <a:pt x="135208" y="14122"/>
                      </a:cubicBezTo>
                      <a:cubicBezTo>
                        <a:pt x="176356" y="37439"/>
                        <a:pt x="193501" y="74473"/>
                        <a:pt x="183214" y="116306"/>
                      </a:cubicBezTo>
                      <a:cubicBezTo>
                        <a:pt x="172927" y="158826"/>
                        <a:pt x="137952" y="187630"/>
                        <a:pt x="95432" y="189001"/>
                      </a:cubicBezTo>
                      <a:cubicBezTo>
                        <a:pt x="53598" y="190373"/>
                        <a:pt x="15193" y="162255"/>
                        <a:pt x="3535" y="121107"/>
                      </a:cubicBezTo>
                      <a:cubicBezTo>
                        <a:pt x="-8124" y="79273"/>
                        <a:pt x="9707" y="36754"/>
                        <a:pt x="47426" y="12751"/>
                      </a:cubicBezTo>
                      <a:cubicBezTo>
                        <a:pt x="52912" y="9322"/>
                        <a:pt x="54284" y="4521"/>
                        <a:pt x="64571" y="1778"/>
                      </a:cubicBezTo>
                      <a:close/>
                    </a:path>
                  </a:pathLst>
                </a:custGeom>
                <a:grpFill/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xmlns="" id="{89BE58A9-0F22-4EC3-8CCD-7DEE01BA7243}"/>
                    </a:ext>
                  </a:extLst>
                </p:cNvPr>
                <p:cNvSpPr/>
                <p:nvPr/>
              </p:nvSpPr>
              <p:spPr>
                <a:xfrm rot="567401">
                  <a:off x="8709149" y="5384737"/>
                  <a:ext cx="135933" cy="135933"/>
                </a:xfrm>
                <a:custGeom>
                  <a:avLst/>
                  <a:gdLst>
                    <a:gd name="connsiteX0" fmla="*/ 132359 w 130302"/>
                    <a:gd name="connsiteY0" fmla="*/ 65163 h 130302"/>
                    <a:gd name="connsiteX1" fmla="*/ 65151 w 130302"/>
                    <a:gd name="connsiteY1" fmla="*/ 132371 h 130302"/>
                    <a:gd name="connsiteX2" fmla="*/ 0 w 130302"/>
                    <a:gd name="connsiteY2" fmla="*/ 66535 h 130302"/>
                    <a:gd name="connsiteX3" fmla="*/ 64465 w 130302"/>
                    <a:gd name="connsiteY3" fmla="*/ 12 h 130302"/>
                    <a:gd name="connsiteX4" fmla="*/ 132359 w 130302"/>
                    <a:gd name="connsiteY4" fmla="*/ 65163 h 130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0302" h="130302">
                      <a:moveTo>
                        <a:pt x="132359" y="65163"/>
                      </a:moveTo>
                      <a:cubicBezTo>
                        <a:pt x="132359" y="102196"/>
                        <a:pt x="101498" y="133057"/>
                        <a:pt x="65151" y="132371"/>
                      </a:cubicBezTo>
                      <a:cubicBezTo>
                        <a:pt x="29489" y="131686"/>
                        <a:pt x="0" y="102196"/>
                        <a:pt x="0" y="66535"/>
                      </a:cubicBezTo>
                      <a:cubicBezTo>
                        <a:pt x="0" y="30187"/>
                        <a:pt x="28118" y="698"/>
                        <a:pt x="64465" y="12"/>
                      </a:cubicBezTo>
                      <a:cubicBezTo>
                        <a:pt x="102184" y="-674"/>
                        <a:pt x="132359" y="28130"/>
                        <a:pt x="132359" y="65163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4DF4EFAB-A87E-44B0-AF21-2842D3B4F83E}"/>
              </a:ext>
            </a:extLst>
          </p:cNvPr>
          <p:cNvGrpSpPr/>
          <p:nvPr/>
        </p:nvGrpSpPr>
        <p:grpSpPr>
          <a:xfrm>
            <a:off x="781707" y="1379294"/>
            <a:ext cx="1759950" cy="676920"/>
            <a:chOff x="5121774" y="1719733"/>
            <a:chExt cx="1759950" cy="67692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5C54B329-CFED-493A-A38E-1B88F234FF6E}"/>
                </a:ext>
              </a:extLst>
            </p:cNvPr>
            <p:cNvSpPr/>
            <p:nvPr/>
          </p:nvSpPr>
          <p:spPr>
            <a:xfrm>
              <a:off x="5121774" y="1719733"/>
              <a:ext cx="1759950" cy="648033"/>
            </a:xfrm>
            <a:custGeom>
              <a:avLst/>
              <a:gdLst>
                <a:gd name="connsiteX0" fmla="*/ 688470 w 1759950"/>
                <a:gd name="connsiteY0" fmla="*/ 0 h 648033"/>
                <a:gd name="connsiteX1" fmla="*/ 688470 w 1759950"/>
                <a:gd name="connsiteY1" fmla="*/ 317759 h 648033"/>
                <a:gd name="connsiteX2" fmla="*/ 1759950 w 1759950"/>
                <a:gd name="connsiteY2" fmla="*/ 317759 h 648033"/>
                <a:gd name="connsiteX3" fmla="*/ 1759950 w 1759950"/>
                <a:gd name="connsiteY3" fmla="*/ 648033 h 648033"/>
                <a:gd name="connsiteX4" fmla="*/ 0 w 1759950"/>
                <a:gd name="connsiteY4" fmla="*/ 648033 h 64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9950" h="648033">
                  <a:moveTo>
                    <a:pt x="688470" y="0"/>
                  </a:moveTo>
                  <a:lnTo>
                    <a:pt x="688470" y="317759"/>
                  </a:lnTo>
                  <a:lnTo>
                    <a:pt x="1759950" y="317759"/>
                  </a:lnTo>
                  <a:lnTo>
                    <a:pt x="1759950" y="648033"/>
                  </a:lnTo>
                  <a:lnTo>
                    <a:pt x="0" y="64803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148AA229-A65B-4F38-B986-284150540C01}"/>
                </a:ext>
              </a:extLst>
            </p:cNvPr>
            <p:cNvSpPr txBox="1"/>
            <p:nvPr/>
          </p:nvSpPr>
          <p:spPr>
            <a:xfrm>
              <a:off x="5300392" y="1996543"/>
              <a:ext cx="526476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09163C3E-24CD-4D7C-8407-5AE642EE857D}"/>
              </a:ext>
            </a:extLst>
          </p:cNvPr>
          <p:cNvGrpSpPr/>
          <p:nvPr/>
        </p:nvGrpSpPr>
        <p:grpSpPr>
          <a:xfrm>
            <a:off x="2633454" y="1682311"/>
            <a:ext cx="8186945" cy="691231"/>
            <a:chOff x="2551705" y="4319146"/>
            <a:chExt cx="3135159" cy="51816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4C2B4975-6314-4CC3-B6D4-72FDD389162E}"/>
                </a:ext>
              </a:extLst>
            </p:cNvPr>
            <p:cNvSpPr txBox="1"/>
            <p:nvPr/>
          </p:nvSpPr>
          <p:spPr>
            <a:xfrm>
              <a:off x="2551706" y="4560313"/>
              <a:ext cx="31351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8DD8FE11-65D9-43A6-BA14-3DB530AECE2E}"/>
                </a:ext>
              </a:extLst>
            </p:cNvPr>
            <p:cNvSpPr txBox="1"/>
            <p:nvPr/>
          </p:nvSpPr>
          <p:spPr>
            <a:xfrm>
              <a:off x="2551705" y="4319146"/>
              <a:ext cx="3108507" cy="299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At the time of diagnosis more than 60% of tumors are malignant</a:t>
              </a:r>
              <a:endParaRPr lang="ko-KR" altLang="en-US" sz="2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7065F6FB-6241-4040-82EC-11A751E9CB23}"/>
              </a:ext>
            </a:extLst>
          </p:cNvPr>
          <p:cNvSpPr txBox="1"/>
          <p:nvPr/>
        </p:nvSpPr>
        <p:spPr>
          <a:xfrm>
            <a:off x="2633455" y="3693606"/>
            <a:ext cx="6273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  <a:cs typeface="Arial" pitchFamily="34" charset="0"/>
              </a:rPr>
              <a:t>More than 70% of the </a:t>
            </a:r>
            <a:r>
              <a:rPr lang="en-US" altLang="ko-KR" b="1" dirty="0" err="1">
                <a:solidFill>
                  <a:schemeClr val="tx2"/>
                </a:solidFill>
                <a:cs typeface="Arial" pitchFamily="34" charset="0"/>
              </a:rPr>
              <a:t>gastrinomas</a:t>
            </a:r>
            <a:r>
              <a:rPr lang="en-US" altLang="ko-KR" b="1" dirty="0">
                <a:solidFill>
                  <a:schemeClr val="tx2"/>
                </a:solidFill>
                <a:cs typeface="Arial" pitchFamily="34" charset="0"/>
              </a:rPr>
              <a:t> in MEN 1 syndrome and most sporadic </a:t>
            </a:r>
            <a:r>
              <a:rPr lang="en-US" altLang="ko-KR" b="1" dirty="0" err="1">
                <a:solidFill>
                  <a:schemeClr val="tx2"/>
                </a:solidFill>
                <a:cs typeface="Arial" pitchFamily="34" charset="0"/>
              </a:rPr>
              <a:t>gastrinomas</a:t>
            </a:r>
            <a:r>
              <a:rPr lang="en-US" altLang="ko-KR" b="1" dirty="0">
                <a:solidFill>
                  <a:schemeClr val="tx2"/>
                </a:solidFill>
                <a:cs typeface="Arial" pitchFamily="34" charset="0"/>
              </a:rPr>
              <a:t> are located in the first and second part of the duodenum (duodenum is the most common non-pancreatic site).</a:t>
            </a:r>
            <a:endParaRPr lang="en-US" altLang="ko-KR" b="1" dirty="0">
              <a:solidFill>
                <a:schemeClr val="tx2"/>
              </a:solidFill>
              <a:cs typeface="Arial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32C17EC3-FC76-432B-AB9A-5A3D2FC5AC3C}"/>
              </a:ext>
            </a:extLst>
          </p:cNvPr>
          <p:cNvGrpSpPr/>
          <p:nvPr/>
        </p:nvGrpSpPr>
        <p:grpSpPr>
          <a:xfrm>
            <a:off x="781707" y="3384380"/>
            <a:ext cx="1759950" cy="676920"/>
            <a:chOff x="5121774" y="1719733"/>
            <a:chExt cx="1759950" cy="676920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80F7828C-3C6B-40C4-B94A-A41C20BD4FD7}"/>
                </a:ext>
              </a:extLst>
            </p:cNvPr>
            <p:cNvSpPr/>
            <p:nvPr/>
          </p:nvSpPr>
          <p:spPr>
            <a:xfrm>
              <a:off x="5121774" y="1719733"/>
              <a:ext cx="1759950" cy="648033"/>
            </a:xfrm>
            <a:custGeom>
              <a:avLst/>
              <a:gdLst>
                <a:gd name="connsiteX0" fmla="*/ 688470 w 1759950"/>
                <a:gd name="connsiteY0" fmla="*/ 0 h 648033"/>
                <a:gd name="connsiteX1" fmla="*/ 688470 w 1759950"/>
                <a:gd name="connsiteY1" fmla="*/ 317759 h 648033"/>
                <a:gd name="connsiteX2" fmla="*/ 1759950 w 1759950"/>
                <a:gd name="connsiteY2" fmla="*/ 317759 h 648033"/>
                <a:gd name="connsiteX3" fmla="*/ 1759950 w 1759950"/>
                <a:gd name="connsiteY3" fmla="*/ 648033 h 648033"/>
                <a:gd name="connsiteX4" fmla="*/ 0 w 1759950"/>
                <a:gd name="connsiteY4" fmla="*/ 648033 h 64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9950" h="648033">
                  <a:moveTo>
                    <a:pt x="688470" y="0"/>
                  </a:moveTo>
                  <a:lnTo>
                    <a:pt x="688470" y="317759"/>
                  </a:lnTo>
                  <a:lnTo>
                    <a:pt x="1759950" y="317759"/>
                  </a:lnTo>
                  <a:lnTo>
                    <a:pt x="1759950" y="648033"/>
                  </a:lnTo>
                  <a:lnTo>
                    <a:pt x="0" y="6480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AEF565C8-F8A2-45E3-AB4A-0373031874D7}"/>
                </a:ext>
              </a:extLst>
            </p:cNvPr>
            <p:cNvSpPr txBox="1"/>
            <p:nvPr/>
          </p:nvSpPr>
          <p:spPr>
            <a:xfrm>
              <a:off x="5300392" y="1996543"/>
              <a:ext cx="526476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3083BAF5-11CB-4743-9374-DFDE109D6E01}"/>
              </a:ext>
            </a:extLst>
          </p:cNvPr>
          <p:cNvGrpSpPr/>
          <p:nvPr/>
        </p:nvGrpSpPr>
        <p:grpSpPr>
          <a:xfrm>
            <a:off x="2633454" y="2686410"/>
            <a:ext cx="6805503" cy="646331"/>
            <a:chOff x="2551705" y="4319146"/>
            <a:chExt cx="3135159" cy="64433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CE4AAD28-0F2B-49D3-8E08-0CECADB94E3E}"/>
                </a:ext>
              </a:extLst>
            </p:cNvPr>
            <p:cNvSpPr txBox="1"/>
            <p:nvPr/>
          </p:nvSpPr>
          <p:spPr>
            <a:xfrm>
              <a:off x="2551706" y="4560313"/>
              <a:ext cx="31351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8417DB7-8952-407C-AE2E-2134D6C8A2E8}"/>
                </a:ext>
              </a:extLst>
            </p:cNvPr>
            <p:cNvSpPr txBox="1"/>
            <p:nvPr/>
          </p:nvSpPr>
          <p:spPr>
            <a:xfrm>
              <a:off x="2551705" y="4319146"/>
              <a:ext cx="3108507" cy="64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Most common site in sporadic cases is the  pancreas (head of pancreas)</a:t>
              </a:r>
              <a:endParaRPr lang="en-US" altLang="ko-KR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96F98E22-9D26-49EC-8DA6-94267207D28C}"/>
              </a:ext>
            </a:extLst>
          </p:cNvPr>
          <p:cNvGrpSpPr/>
          <p:nvPr/>
        </p:nvGrpSpPr>
        <p:grpSpPr>
          <a:xfrm>
            <a:off x="781707" y="2380285"/>
            <a:ext cx="1759950" cy="676920"/>
            <a:chOff x="5121774" y="1719733"/>
            <a:chExt cx="1759950" cy="676920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91DA0524-8482-4BF5-A5DC-451E4274F77D}"/>
                </a:ext>
              </a:extLst>
            </p:cNvPr>
            <p:cNvSpPr/>
            <p:nvPr/>
          </p:nvSpPr>
          <p:spPr>
            <a:xfrm>
              <a:off x="5121774" y="1719733"/>
              <a:ext cx="1759950" cy="648033"/>
            </a:xfrm>
            <a:custGeom>
              <a:avLst/>
              <a:gdLst>
                <a:gd name="connsiteX0" fmla="*/ 688470 w 1759950"/>
                <a:gd name="connsiteY0" fmla="*/ 0 h 648033"/>
                <a:gd name="connsiteX1" fmla="*/ 688470 w 1759950"/>
                <a:gd name="connsiteY1" fmla="*/ 317759 h 648033"/>
                <a:gd name="connsiteX2" fmla="*/ 1759950 w 1759950"/>
                <a:gd name="connsiteY2" fmla="*/ 317759 h 648033"/>
                <a:gd name="connsiteX3" fmla="*/ 1759950 w 1759950"/>
                <a:gd name="connsiteY3" fmla="*/ 648033 h 648033"/>
                <a:gd name="connsiteX4" fmla="*/ 0 w 1759950"/>
                <a:gd name="connsiteY4" fmla="*/ 648033 h 64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9950" h="648033">
                  <a:moveTo>
                    <a:pt x="688470" y="0"/>
                  </a:moveTo>
                  <a:lnTo>
                    <a:pt x="688470" y="317759"/>
                  </a:lnTo>
                  <a:lnTo>
                    <a:pt x="1759950" y="317759"/>
                  </a:lnTo>
                  <a:lnTo>
                    <a:pt x="1759950" y="648033"/>
                  </a:lnTo>
                  <a:lnTo>
                    <a:pt x="0" y="6480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FD6F82D4-EBD3-499B-A62C-785201AEC0A3}"/>
                </a:ext>
              </a:extLst>
            </p:cNvPr>
            <p:cNvSpPr txBox="1"/>
            <p:nvPr/>
          </p:nvSpPr>
          <p:spPr>
            <a:xfrm>
              <a:off x="5300392" y="1996543"/>
              <a:ext cx="526476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gular Pentagon 7">
            <a:extLst>
              <a:ext uri="{FF2B5EF4-FFF2-40B4-BE49-F238E27FC236}">
                <a16:creationId xmlns:a16="http://schemas.microsoft.com/office/drawing/2014/main" xmlns="" id="{0CCFF86A-FBFB-44F2-B475-BD702FD6746F}"/>
              </a:ext>
            </a:extLst>
          </p:cNvPr>
          <p:cNvSpPr/>
          <p:nvPr/>
        </p:nvSpPr>
        <p:spPr>
          <a:xfrm>
            <a:off x="9784675" y="1672845"/>
            <a:ext cx="1440030" cy="1371457"/>
          </a:xfrm>
          <a:prstGeom prst="pentagon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Regular Pentagon 12">
            <a:extLst>
              <a:ext uri="{FF2B5EF4-FFF2-40B4-BE49-F238E27FC236}">
                <a16:creationId xmlns:a16="http://schemas.microsoft.com/office/drawing/2014/main" xmlns="" id="{0A7255D5-CA14-4851-B67D-82DEB02AE202}"/>
              </a:ext>
            </a:extLst>
          </p:cNvPr>
          <p:cNvSpPr/>
          <p:nvPr/>
        </p:nvSpPr>
        <p:spPr>
          <a:xfrm rot="16200000" flipH="1">
            <a:off x="6564880" y="4770567"/>
            <a:ext cx="1440030" cy="1371457"/>
          </a:xfrm>
          <a:prstGeom prst="pentagon">
            <a:avLst/>
          </a:prstGeom>
          <a:solidFill>
            <a:schemeClr val="accent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1B745A0-2CFA-4450-AB4F-F9E9493E57B4}"/>
              </a:ext>
            </a:extLst>
          </p:cNvPr>
          <p:cNvGrpSpPr/>
          <p:nvPr/>
        </p:nvGrpSpPr>
        <p:grpSpPr>
          <a:xfrm>
            <a:off x="3848852" y="3441622"/>
            <a:ext cx="1217907" cy="929304"/>
            <a:chOff x="3233964" y="1888430"/>
            <a:chExt cx="1544813" cy="929304"/>
          </a:xfrm>
          <a:noFill/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934C81D1-83D3-42C2-A852-083679FE370F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1ECD12DD-390F-4B49-9A2F-6F799FD10BF6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D5501DA7-B657-48DB-A485-DC516FB44341}"/>
              </a:ext>
            </a:extLst>
          </p:cNvPr>
          <p:cNvGrpSpPr/>
          <p:nvPr/>
        </p:nvGrpSpPr>
        <p:grpSpPr>
          <a:xfrm>
            <a:off x="7120527" y="3441622"/>
            <a:ext cx="1217907" cy="929304"/>
            <a:chOff x="3233964" y="1888430"/>
            <a:chExt cx="1544813" cy="929304"/>
          </a:xfrm>
          <a:noFill/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CFE724D0-566C-4ADF-AF9F-294DFCA371FF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950C9D42-23B9-4A6A-B74D-3A42587B44E9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8481ADE0-4927-4944-AFA2-837DB0F00083}"/>
              </a:ext>
            </a:extLst>
          </p:cNvPr>
          <p:cNvGrpSpPr/>
          <p:nvPr/>
        </p:nvGrpSpPr>
        <p:grpSpPr>
          <a:xfrm>
            <a:off x="7970623" y="4850156"/>
            <a:ext cx="1217907" cy="929304"/>
            <a:chOff x="3233964" y="1888430"/>
            <a:chExt cx="1544813" cy="929304"/>
          </a:xfrm>
          <a:noFill/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656DFDEC-DCCF-4E3B-A67B-4E36577F9499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0B2A1624-C310-4F29-80C1-F44C1B171F99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434" y="3724595"/>
            <a:ext cx="3150051" cy="251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gular Pentagon 11">
            <a:extLst>
              <a:ext uri="{FF2B5EF4-FFF2-40B4-BE49-F238E27FC236}">
                <a16:creationId xmlns:a16="http://schemas.microsoft.com/office/drawing/2014/main" xmlns="" id="{9C8AA14D-221E-47FE-9C18-FCF5D9B1B7D5}"/>
              </a:ext>
            </a:extLst>
          </p:cNvPr>
          <p:cNvSpPr/>
          <p:nvPr/>
        </p:nvSpPr>
        <p:spPr>
          <a:xfrm rot="19199500" flipH="1">
            <a:off x="7005710" y="2479654"/>
            <a:ext cx="1440030" cy="1371457"/>
          </a:xfrm>
          <a:prstGeom prst="pentagon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2" name="Rectangle 41"/>
          <p:cNvSpPr/>
          <p:nvPr/>
        </p:nvSpPr>
        <p:spPr>
          <a:xfrm>
            <a:off x="9597730" y="952897"/>
            <a:ext cx="2161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the head of the pancreas</a:t>
            </a:r>
            <a:endParaRPr lang="ar-JO" b="1" dirty="0">
              <a:solidFill>
                <a:schemeClr val="accent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207166" y="4603195"/>
            <a:ext cx="20899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superior and descending portion of the duodenum</a:t>
            </a:r>
            <a:endParaRPr lang="ar-JO" b="1" dirty="0">
              <a:solidFill>
                <a:schemeClr val="tx2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387342" y="2035407"/>
            <a:ext cx="18195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relevant lymph nodes </a:t>
            </a:r>
            <a:endParaRPr lang="ar-JO" b="1" dirty="0">
              <a:solidFill>
                <a:schemeClr val="accent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83" y="628072"/>
            <a:ext cx="4873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7" y="352760"/>
            <a:ext cx="7341458" cy="386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502965" y="1936306"/>
            <a:ext cx="335339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 smtClean="0"/>
              <a:t>Has </a:t>
            </a:r>
            <a:r>
              <a:rPr lang="en-US" sz="2300" b="1" dirty="0"/>
              <a:t>been called the ‘</a:t>
            </a:r>
            <a:r>
              <a:rPr lang="en-US" sz="2300" b="1" dirty="0" err="1"/>
              <a:t>gastrinoma</a:t>
            </a:r>
            <a:r>
              <a:rPr lang="en-US" sz="2300" b="1" dirty="0"/>
              <a:t> triangle’ because it harbors the vast majority of these tumors “ more than 90% “</a:t>
            </a: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11379200" cy="6172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Endocrine tumors arising in the context of MEN syndromes have certain </a:t>
            </a:r>
            <a:r>
              <a:rPr lang="en-US" sz="2800" b="1" dirty="0" smtClean="0"/>
              <a:t>distinctive features </a:t>
            </a:r>
            <a:r>
              <a:rPr lang="en-US" sz="2800" dirty="0" smtClean="0"/>
              <a:t>that are not shared with their sporadic counterparts :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These tumors occur at </a:t>
            </a:r>
            <a:r>
              <a:rPr lang="en-US" sz="2400" dirty="0" smtClean="0">
                <a:solidFill>
                  <a:srgbClr val="FF0000"/>
                </a:solidFill>
              </a:rPr>
              <a:t>a younger age </a:t>
            </a:r>
            <a:r>
              <a:rPr lang="en-US" sz="2400" dirty="0" smtClean="0"/>
              <a:t>than that typical for sporadic cancers .</a:t>
            </a:r>
          </a:p>
          <a:p>
            <a:pPr lvl="1"/>
            <a:r>
              <a:rPr lang="en-US" sz="2400" dirty="0" smtClean="0"/>
              <a:t>They arise in </a:t>
            </a:r>
            <a:r>
              <a:rPr lang="en-US" sz="2400" dirty="0" smtClean="0">
                <a:solidFill>
                  <a:srgbClr val="FF0000"/>
                </a:solidFill>
              </a:rPr>
              <a:t>multiple endocrine organs </a:t>
            </a:r>
            <a:r>
              <a:rPr lang="en-US" sz="2400" dirty="0" smtClean="0"/>
              <a:t>, either </a:t>
            </a:r>
            <a:r>
              <a:rPr lang="en-US" sz="2400" dirty="0" smtClean="0">
                <a:solidFill>
                  <a:srgbClr val="FF0000"/>
                </a:solidFill>
              </a:rPr>
              <a:t>synchronously</a:t>
            </a:r>
            <a:r>
              <a:rPr lang="en-US" sz="2400" dirty="0" smtClean="0"/>
              <a:t> or </a:t>
            </a:r>
            <a:r>
              <a:rPr lang="en-US" sz="2400" dirty="0" smtClean="0">
                <a:solidFill>
                  <a:srgbClr val="FF0000"/>
                </a:solidFill>
              </a:rPr>
              <a:t>metachronously</a:t>
            </a:r>
            <a:r>
              <a:rPr lang="en-US" sz="2400" dirty="0" smtClean="0"/>
              <a:t> .</a:t>
            </a:r>
          </a:p>
          <a:p>
            <a:pPr lvl="1"/>
            <a:r>
              <a:rPr lang="en-US" sz="2400" dirty="0" smtClean="0"/>
              <a:t>Even in one organ , the tumors often are </a:t>
            </a:r>
            <a:r>
              <a:rPr lang="en-US" sz="2400" dirty="0" smtClean="0">
                <a:solidFill>
                  <a:srgbClr val="FF0000"/>
                </a:solidFill>
              </a:rPr>
              <a:t>multifocal</a:t>
            </a:r>
            <a:r>
              <a:rPr lang="en-US" sz="2400" dirty="0" smtClean="0"/>
              <a:t> .</a:t>
            </a:r>
          </a:p>
          <a:p>
            <a:pPr lvl="1"/>
            <a:r>
              <a:rPr lang="en-US" sz="2400" dirty="0" smtClean="0"/>
              <a:t>These tumors are usually </a:t>
            </a:r>
            <a:r>
              <a:rPr lang="en-US" sz="2400" dirty="0" smtClean="0">
                <a:solidFill>
                  <a:srgbClr val="FF0000"/>
                </a:solidFill>
              </a:rPr>
              <a:t>more aggressive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FF0000"/>
                </a:solidFill>
              </a:rPr>
              <a:t>recur</a:t>
            </a:r>
            <a:r>
              <a:rPr lang="en-US" sz="2400" dirty="0" smtClean="0"/>
              <a:t> in a higher proportion of cases than similar endocrine tumors that occur sporadically.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681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26FE99D7-42C1-494F-81BC-DEF137A85FCE}"/>
              </a:ext>
            </a:extLst>
          </p:cNvPr>
          <p:cNvGrpSpPr/>
          <p:nvPr/>
        </p:nvGrpSpPr>
        <p:grpSpPr>
          <a:xfrm>
            <a:off x="0" y="-530"/>
            <a:ext cx="3704411" cy="6857155"/>
            <a:chOff x="0" y="-530"/>
            <a:chExt cx="4664412" cy="685715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75826E1F-20FD-4257-969E-6E4366250CAA}"/>
                </a:ext>
              </a:extLst>
            </p:cNvPr>
            <p:cNvSpPr/>
            <p:nvPr/>
          </p:nvSpPr>
          <p:spPr>
            <a:xfrm>
              <a:off x="1362649" y="181009"/>
              <a:ext cx="1720247" cy="4556772"/>
            </a:xfrm>
            <a:custGeom>
              <a:avLst/>
              <a:gdLst>
                <a:gd name="connsiteX0" fmla="*/ 750892 w 747522"/>
                <a:gd name="connsiteY0" fmla="*/ 1914068 h 1975104"/>
                <a:gd name="connsiteX1" fmla="*/ 743348 w 747522"/>
                <a:gd name="connsiteY1" fmla="*/ 1778279 h 1975104"/>
                <a:gd name="connsiteX2" fmla="*/ 669967 w 747522"/>
                <a:gd name="connsiteY2" fmla="*/ 969721 h 1975104"/>
                <a:gd name="connsiteX3" fmla="*/ 565726 w 747522"/>
                <a:gd name="connsiteY3" fmla="*/ 469087 h 1975104"/>
                <a:gd name="connsiteX4" fmla="*/ 518406 w 747522"/>
                <a:gd name="connsiteY4" fmla="*/ 98069 h 1975104"/>
                <a:gd name="connsiteX5" fmla="*/ 508804 w 747522"/>
                <a:gd name="connsiteY5" fmla="*/ 85725 h 1975104"/>
                <a:gd name="connsiteX6" fmla="*/ 491659 w 747522"/>
                <a:gd name="connsiteY6" fmla="*/ 107671 h 1975104"/>
                <a:gd name="connsiteX7" fmla="*/ 409363 w 747522"/>
                <a:gd name="connsiteY7" fmla="*/ 263347 h 1975104"/>
                <a:gd name="connsiteX8" fmla="*/ 357243 w 747522"/>
                <a:gd name="connsiteY8" fmla="*/ 269519 h 1975104"/>
                <a:gd name="connsiteX9" fmla="*/ 102125 w 747522"/>
                <a:gd name="connsiteY9" fmla="*/ 59665 h 1975104"/>
                <a:gd name="connsiteX10" fmla="*/ 67835 w 747522"/>
                <a:gd name="connsiteY10" fmla="*/ 0 h 1975104"/>
                <a:gd name="connsiteX11" fmla="*/ 17772 w 747522"/>
                <a:gd name="connsiteY11" fmla="*/ 43205 h 1975104"/>
                <a:gd name="connsiteX12" fmla="*/ 1312 w 747522"/>
                <a:gd name="connsiteY12" fmla="*/ 95326 h 1975104"/>
                <a:gd name="connsiteX13" fmla="*/ 36288 w 747522"/>
                <a:gd name="connsiteY13" fmla="*/ 135788 h 1975104"/>
                <a:gd name="connsiteX14" fmla="*/ 93895 w 747522"/>
                <a:gd name="connsiteY14" fmla="*/ 211912 h 1975104"/>
                <a:gd name="connsiteX15" fmla="*/ 323638 w 747522"/>
                <a:gd name="connsiteY15" fmla="*/ 756437 h 1975104"/>
                <a:gd name="connsiteX16" fmla="*/ 368901 w 747522"/>
                <a:gd name="connsiteY16" fmla="*/ 984809 h 1975104"/>
                <a:gd name="connsiteX17" fmla="*/ 415536 w 747522"/>
                <a:gd name="connsiteY17" fmla="*/ 1261186 h 1975104"/>
                <a:gd name="connsiteX18" fmla="*/ 458055 w 747522"/>
                <a:gd name="connsiteY18" fmla="*/ 1675409 h 1975104"/>
                <a:gd name="connsiteX19" fmla="*/ 472457 w 747522"/>
                <a:gd name="connsiteY19" fmla="*/ 1942186 h 1975104"/>
                <a:gd name="connsiteX20" fmla="*/ 474514 w 747522"/>
                <a:gd name="connsiteY20" fmla="*/ 1981276 h 1975104"/>
                <a:gd name="connsiteX21" fmla="*/ 713173 w 747522"/>
                <a:gd name="connsiteY21" fmla="*/ 1971675 h 1975104"/>
                <a:gd name="connsiteX22" fmla="*/ 746091 w 747522"/>
                <a:gd name="connsiteY22" fmla="*/ 1970303 h 1975104"/>
                <a:gd name="connsiteX23" fmla="*/ 750892 w 747522"/>
                <a:gd name="connsiteY23" fmla="*/ 1914068 h 1975104"/>
                <a:gd name="connsiteX0" fmla="*/ 746091 w 751387"/>
                <a:gd name="connsiteY0" fmla="*/ 1970303 h 1981737"/>
                <a:gd name="connsiteX1" fmla="*/ 743348 w 751387"/>
                <a:gd name="connsiteY1" fmla="*/ 1778279 h 1981737"/>
                <a:gd name="connsiteX2" fmla="*/ 669967 w 751387"/>
                <a:gd name="connsiteY2" fmla="*/ 969721 h 1981737"/>
                <a:gd name="connsiteX3" fmla="*/ 565726 w 751387"/>
                <a:gd name="connsiteY3" fmla="*/ 469087 h 1981737"/>
                <a:gd name="connsiteX4" fmla="*/ 518406 w 751387"/>
                <a:gd name="connsiteY4" fmla="*/ 98069 h 1981737"/>
                <a:gd name="connsiteX5" fmla="*/ 508804 w 751387"/>
                <a:gd name="connsiteY5" fmla="*/ 85725 h 1981737"/>
                <a:gd name="connsiteX6" fmla="*/ 491659 w 751387"/>
                <a:gd name="connsiteY6" fmla="*/ 107671 h 1981737"/>
                <a:gd name="connsiteX7" fmla="*/ 409363 w 751387"/>
                <a:gd name="connsiteY7" fmla="*/ 263347 h 1981737"/>
                <a:gd name="connsiteX8" fmla="*/ 357243 w 751387"/>
                <a:gd name="connsiteY8" fmla="*/ 269519 h 1981737"/>
                <a:gd name="connsiteX9" fmla="*/ 102125 w 751387"/>
                <a:gd name="connsiteY9" fmla="*/ 59665 h 1981737"/>
                <a:gd name="connsiteX10" fmla="*/ 67835 w 751387"/>
                <a:gd name="connsiteY10" fmla="*/ 0 h 1981737"/>
                <a:gd name="connsiteX11" fmla="*/ 17772 w 751387"/>
                <a:gd name="connsiteY11" fmla="*/ 43205 h 1981737"/>
                <a:gd name="connsiteX12" fmla="*/ 1312 w 751387"/>
                <a:gd name="connsiteY12" fmla="*/ 95326 h 1981737"/>
                <a:gd name="connsiteX13" fmla="*/ 36288 w 751387"/>
                <a:gd name="connsiteY13" fmla="*/ 135788 h 1981737"/>
                <a:gd name="connsiteX14" fmla="*/ 93895 w 751387"/>
                <a:gd name="connsiteY14" fmla="*/ 211912 h 1981737"/>
                <a:gd name="connsiteX15" fmla="*/ 323638 w 751387"/>
                <a:gd name="connsiteY15" fmla="*/ 756437 h 1981737"/>
                <a:gd name="connsiteX16" fmla="*/ 368901 w 751387"/>
                <a:gd name="connsiteY16" fmla="*/ 984809 h 1981737"/>
                <a:gd name="connsiteX17" fmla="*/ 415536 w 751387"/>
                <a:gd name="connsiteY17" fmla="*/ 1261186 h 1981737"/>
                <a:gd name="connsiteX18" fmla="*/ 458055 w 751387"/>
                <a:gd name="connsiteY18" fmla="*/ 1675409 h 1981737"/>
                <a:gd name="connsiteX19" fmla="*/ 472457 w 751387"/>
                <a:gd name="connsiteY19" fmla="*/ 1942186 h 1981737"/>
                <a:gd name="connsiteX20" fmla="*/ 474514 w 751387"/>
                <a:gd name="connsiteY20" fmla="*/ 1981276 h 1981737"/>
                <a:gd name="connsiteX21" fmla="*/ 713173 w 751387"/>
                <a:gd name="connsiteY21" fmla="*/ 1971675 h 1981737"/>
                <a:gd name="connsiteX22" fmla="*/ 746091 w 751387"/>
                <a:gd name="connsiteY22" fmla="*/ 1970303 h 1981737"/>
                <a:gd name="connsiteX0" fmla="*/ 746091 w 751387"/>
                <a:gd name="connsiteY0" fmla="*/ 1970303 h 1990354"/>
                <a:gd name="connsiteX1" fmla="*/ 743348 w 751387"/>
                <a:gd name="connsiteY1" fmla="*/ 1778279 h 1990354"/>
                <a:gd name="connsiteX2" fmla="*/ 669967 w 751387"/>
                <a:gd name="connsiteY2" fmla="*/ 969721 h 1990354"/>
                <a:gd name="connsiteX3" fmla="*/ 565726 w 751387"/>
                <a:gd name="connsiteY3" fmla="*/ 469087 h 1990354"/>
                <a:gd name="connsiteX4" fmla="*/ 518406 w 751387"/>
                <a:gd name="connsiteY4" fmla="*/ 98069 h 1990354"/>
                <a:gd name="connsiteX5" fmla="*/ 508804 w 751387"/>
                <a:gd name="connsiteY5" fmla="*/ 85725 h 1990354"/>
                <a:gd name="connsiteX6" fmla="*/ 491659 w 751387"/>
                <a:gd name="connsiteY6" fmla="*/ 107671 h 1990354"/>
                <a:gd name="connsiteX7" fmla="*/ 409363 w 751387"/>
                <a:gd name="connsiteY7" fmla="*/ 263347 h 1990354"/>
                <a:gd name="connsiteX8" fmla="*/ 357243 w 751387"/>
                <a:gd name="connsiteY8" fmla="*/ 269519 h 1990354"/>
                <a:gd name="connsiteX9" fmla="*/ 102125 w 751387"/>
                <a:gd name="connsiteY9" fmla="*/ 59665 h 1990354"/>
                <a:gd name="connsiteX10" fmla="*/ 67835 w 751387"/>
                <a:gd name="connsiteY10" fmla="*/ 0 h 1990354"/>
                <a:gd name="connsiteX11" fmla="*/ 17772 w 751387"/>
                <a:gd name="connsiteY11" fmla="*/ 43205 h 1990354"/>
                <a:gd name="connsiteX12" fmla="*/ 1312 w 751387"/>
                <a:gd name="connsiteY12" fmla="*/ 95326 h 1990354"/>
                <a:gd name="connsiteX13" fmla="*/ 36288 w 751387"/>
                <a:gd name="connsiteY13" fmla="*/ 135788 h 1990354"/>
                <a:gd name="connsiteX14" fmla="*/ 93895 w 751387"/>
                <a:gd name="connsiteY14" fmla="*/ 211912 h 1990354"/>
                <a:gd name="connsiteX15" fmla="*/ 323638 w 751387"/>
                <a:gd name="connsiteY15" fmla="*/ 756437 h 1990354"/>
                <a:gd name="connsiteX16" fmla="*/ 368901 w 751387"/>
                <a:gd name="connsiteY16" fmla="*/ 984809 h 1990354"/>
                <a:gd name="connsiteX17" fmla="*/ 415536 w 751387"/>
                <a:gd name="connsiteY17" fmla="*/ 1261186 h 1990354"/>
                <a:gd name="connsiteX18" fmla="*/ 458055 w 751387"/>
                <a:gd name="connsiteY18" fmla="*/ 1675409 h 1990354"/>
                <a:gd name="connsiteX19" fmla="*/ 472457 w 751387"/>
                <a:gd name="connsiteY19" fmla="*/ 1942186 h 1990354"/>
                <a:gd name="connsiteX20" fmla="*/ 474514 w 751387"/>
                <a:gd name="connsiteY20" fmla="*/ 1981276 h 1990354"/>
                <a:gd name="connsiteX21" fmla="*/ 746091 w 751387"/>
                <a:gd name="connsiteY21" fmla="*/ 1970303 h 1990354"/>
                <a:gd name="connsiteX0" fmla="*/ 746091 w 751387"/>
                <a:gd name="connsiteY0" fmla="*/ 1970303 h 1990354"/>
                <a:gd name="connsiteX1" fmla="*/ 743348 w 751387"/>
                <a:gd name="connsiteY1" fmla="*/ 1778279 h 1990354"/>
                <a:gd name="connsiteX2" fmla="*/ 669967 w 751387"/>
                <a:gd name="connsiteY2" fmla="*/ 969721 h 1990354"/>
                <a:gd name="connsiteX3" fmla="*/ 565726 w 751387"/>
                <a:gd name="connsiteY3" fmla="*/ 469087 h 1990354"/>
                <a:gd name="connsiteX4" fmla="*/ 518406 w 751387"/>
                <a:gd name="connsiteY4" fmla="*/ 98069 h 1990354"/>
                <a:gd name="connsiteX5" fmla="*/ 508804 w 751387"/>
                <a:gd name="connsiteY5" fmla="*/ 85725 h 1990354"/>
                <a:gd name="connsiteX6" fmla="*/ 491659 w 751387"/>
                <a:gd name="connsiteY6" fmla="*/ 107671 h 1990354"/>
                <a:gd name="connsiteX7" fmla="*/ 409363 w 751387"/>
                <a:gd name="connsiteY7" fmla="*/ 263347 h 1990354"/>
                <a:gd name="connsiteX8" fmla="*/ 357243 w 751387"/>
                <a:gd name="connsiteY8" fmla="*/ 269519 h 1990354"/>
                <a:gd name="connsiteX9" fmla="*/ 102125 w 751387"/>
                <a:gd name="connsiteY9" fmla="*/ 59665 h 1990354"/>
                <a:gd name="connsiteX10" fmla="*/ 67835 w 751387"/>
                <a:gd name="connsiteY10" fmla="*/ 0 h 1990354"/>
                <a:gd name="connsiteX11" fmla="*/ 17772 w 751387"/>
                <a:gd name="connsiteY11" fmla="*/ 43205 h 1990354"/>
                <a:gd name="connsiteX12" fmla="*/ 1312 w 751387"/>
                <a:gd name="connsiteY12" fmla="*/ 95326 h 1990354"/>
                <a:gd name="connsiteX13" fmla="*/ 36288 w 751387"/>
                <a:gd name="connsiteY13" fmla="*/ 135788 h 1990354"/>
                <a:gd name="connsiteX14" fmla="*/ 93895 w 751387"/>
                <a:gd name="connsiteY14" fmla="*/ 211912 h 1990354"/>
                <a:gd name="connsiteX15" fmla="*/ 323638 w 751387"/>
                <a:gd name="connsiteY15" fmla="*/ 756437 h 1990354"/>
                <a:gd name="connsiteX16" fmla="*/ 368901 w 751387"/>
                <a:gd name="connsiteY16" fmla="*/ 984809 h 1990354"/>
                <a:gd name="connsiteX17" fmla="*/ 415536 w 751387"/>
                <a:gd name="connsiteY17" fmla="*/ 1261186 h 1990354"/>
                <a:gd name="connsiteX18" fmla="*/ 458055 w 751387"/>
                <a:gd name="connsiteY18" fmla="*/ 1675409 h 1990354"/>
                <a:gd name="connsiteX19" fmla="*/ 474514 w 751387"/>
                <a:gd name="connsiteY19" fmla="*/ 1981276 h 1990354"/>
                <a:gd name="connsiteX20" fmla="*/ 746091 w 751387"/>
                <a:gd name="connsiteY20" fmla="*/ 1970303 h 1990354"/>
                <a:gd name="connsiteX0" fmla="*/ 746091 w 751387"/>
                <a:gd name="connsiteY0" fmla="*/ 1970303 h 1990354"/>
                <a:gd name="connsiteX1" fmla="*/ 743348 w 751387"/>
                <a:gd name="connsiteY1" fmla="*/ 1778279 h 1990354"/>
                <a:gd name="connsiteX2" fmla="*/ 669967 w 751387"/>
                <a:gd name="connsiteY2" fmla="*/ 969721 h 1990354"/>
                <a:gd name="connsiteX3" fmla="*/ 565726 w 751387"/>
                <a:gd name="connsiteY3" fmla="*/ 469087 h 1990354"/>
                <a:gd name="connsiteX4" fmla="*/ 518406 w 751387"/>
                <a:gd name="connsiteY4" fmla="*/ 98069 h 1990354"/>
                <a:gd name="connsiteX5" fmla="*/ 508804 w 751387"/>
                <a:gd name="connsiteY5" fmla="*/ 85725 h 1990354"/>
                <a:gd name="connsiteX6" fmla="*/ 491659 w 751387"/>
                <a:gd name="connsiteY6" fmla="*/ 107671 h 1990354"/>
                <a:gd name="connsiteX7" fmla="*/ 409363 w 751387"/>
                <a:gd name="connsiteY7" fmla="*/ 263347 h 1990354"/>
                <a:gd name="connsiteX8" fmla="*/ 357243 w 751387"/>
                <a:gd name="connsiteY8" fmla="*/ 269519 h 1990354"/>
                <a:gd name="connsiteX9" fmla="*/ 102125 w 751387"/>
                <a:gd name="connsiteY9" fmla="*/ 59665 h 1990354"/>
                <a:gd name="connsiteX10" fmla="*/ 67835 w 751387"/>
                <a:gd name="connsiteY10" fmla="*/ 0 h 1990354"/>
                <a:gd name="connsiteX11" fmla="*/ 17772 w 751387"/>
                <a:gd name="connsiteY11" fmla="*/ 43205 h 1990354"/>
                <a:gd name="connsiteX12" fmla="*/ 1312 w 751387"/>
                <a:gd name="connsiteY12" fmla="*/ 95326 h 1990354"/>
                <a:gd name="connsiteX13" fmla="*/ 36288 w 751387"/>
                <a:gd name="connsiteY13" fmla="*/ 135788 h 1990354"/>
                <a:gd name="connsiteX14" fmla="*/ 93895 w 751387"/>
                <a:gd name="connsiteY14" fmla="*/ 211912 h 1990354"/>
                <a:gd name="connsiteX15" fmla="*/ 323638 w 751387"/>
                <a:gd name="connsiteY15" fmla="*/ 756437 h 1990354"/>
                <a:gd name="connsiteX16" fmla="*/ 368901 w 751387"/>
                <a:gd name="connsiteY16" fmla="*/ 984809 h 1990354"/>
                <a:gd name="connsiteX17" fmla="*/ 415536 w 751387"/>
                <a:gd name="connsiteY17" fmla="*/ 1261186 h 1990354"/>
                <a:gd name="connsiteX18" fmla="*/ 458055 w 751387"/>
                <a:gd name="connsiteY18" fmla="*/ 1675409 h 1990354"/>
                <a:gd name="connsiteX19" fmla="*/ 474514 w 751387"/>
                <a:gd name="connsiteY19" fmla="*/ 1981276 h 1990354"/>
                <a:gd name="connsiteX20" fmla="*/ 746091 w 751387"/>
                <a:gd name="connsiteY20" fmla="*/ 1970303 h 199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51387" h="1990354">
                  <a:moveTo>
                    <a:pt x="746091" y="1970303"/>
                  </a:moveTo>
                  <a:cubicBezTo>
                    <a:pt x="751120" y="1938070"/>
                    <a:pt x="756035" y="1945042"/>
                    <a:pt x="743348" y="1778279"/>
                  </a:cubicBezTo>
                  <a:cubicBezTo>
                    <a:pt x="739919" y="1715186"/>
                    <a:pt x="675454" y="1010183"/>
                    <a:pt x="669967" y="969721"/>
                  </a:cubicBezTo>
                  <a:cubicBezTo>
                    <a:pt x="648022" y="801700"/>
                    <a:pt x="597273" y="635737"/>
                    <a:pt x="565726" y="469087"/>
                  </a:cubicBezTo>
                  <a:cubicBezTo>
                    <a:pt x="547895" y="375133"/>
                    <a:pt x="518406" y="100127"/>
                    <a:pt x="518406" y="98069"/>
                  </a:cubicBezTo>
                  <a:cubicBezTo>
                    <a:pt x="514977" y="93955"/>
                    <a:pt x="517034" y="86411"/>
                    <a:pt x="508804" y="85725"/>
                  </a:cubicBezTo>
                  <a:cubicBezTo>
                    <a:pt x="499203" y="90526"/>
                    <a:pt x="496460" y="100127"/>
                    <a:pt x="491659" y="107671"/>
                  </a:cubicBezTo>
                  <a:cubicBezTo>
                    <a:pt x="471085" y="145390"/>
                    <a:pt x="427880" y="224257"/>
                    <a:pt x="409363" y="263347"/>
                  </a:cubicBezTo>
                  <a:cubicBezTo>
                    <a:pt x="402505" y="277063"/>
                    <a:pt x="381246" y="272948"/>
                    <a:pt x="357243" y="269519"/>
                  </a:cubicBezTo>
                  <a:cubicBezTo>
                    <a:pt x="351070" y="269519"/>
                    <a:pt x="178249" y="119329"/>
                    <a:pt x="102125" y="59665"/>
                  </a:cubicBezTo>
                  <a:cubicBezTo>
                    <a:pt x="81551" y="43891"/>
                    <a:pt x="64406" y="28804"/>
                    <a:pt x="67835" y="0"/>
                  </a:cubicBezTo>
                  <a:cubicBezTo>
                    <a:pt x="42460" y="3429"/>
                    <a:pt x="21886" y="9601"/>
                    <a:pt x="17772" y="43205"/>
                  </a:cubicBezTo>
                  <a:cubicBezTo>
                    <a:pt x="17086" y="71323"/>
                    <a:pt x="6799" y="76124"/>
                    <a:pt x="1312" y="95326"/>
                  </a:cubicBezTo>
                  <a:cubicBezTo>
                    <a:pt x="-5546" y="117958"/>
                    <a:pt x="15714" y="122758"/>
                    <a:pt x="36288" y="135788"/>
                  </a:cubicBezTo>
                  <a:cubicBezTo>
                    <a:pt x="59605" y="150876"/>
                    <a:pt x="76750" y="190652"/>
                    <a:pt x="93895" y="211912"/>
                  </a:cubicBezTo>
                  <a:cubicBezTo>
                    <a:pt x="199509" y="341528"/>
                    <a:pt x="315409" y="719404"/>
                    <a:pt x="323638" y="756437"/>
                  </a:cubicBezTo>
                  <a:cubicBezTo>
                    <a:pt x="340098" y="831875"/>
                    <a:pt x="355185" y="907999"/>
                    <a:pt x="368901" y="984809"/>
                  </a:cubicBezTo>
                  <a:cubicBezTo>
                    <a:pt x="386046" y="1076706"/>
                    <a:pt x="401820" y="1168603"/>
                    <a:pt x="415536" y="1261186"/>
                  </a:cubicBezTo>
                  <a:cubicBezTo>
                    <a:pt x="436110" y="1398346"/>
                    <a:pt x="448454" y="1536878"/>
                    <a:pt x="458055" y="1675409"/>
                  </a:cubicBezTo>
                  <a:cubicBezTo>
                    <a:pt x="467885" y="1795424"/>
                    <a:pt x="468112" y="1886363"/>
                    <a:pt x="474514" y="1981276"/>
                  </a:cubicBezTo>
                  <a:cubicBezTo>
                    <a:pt x="520120" y="1985962"/>
                    <a:pt x="701285" y="2004136"/>
                    <a:pt x="746091" y="1970303"/>
                  </a:cubicBezTo>
                  <a:close/>
                </a:path>
              </a:pathLst>
            </a:custGeom>
            <a:solidFill>
              <a:schemeClr val="accent4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973E71D0-3FF1-4EEC-8E81-9F679CE0EACE}"/>
                </a:ext>
              </a:extLst>
            </p:cNvPr>
            <p:cNvSpPr/>
            <p:nvPr/>
          </p:nvSpPr>
          <p:spPr>
            <a:xfrm>
              <a:off x="700584" y="4688266"/>
              <a:ext cx="2657562" cy="2168355"/>
            </a:xfrm>
            <a:custGeom>
              <a:avLst/>
              <a:gdLst>
                <a:gd name="connsiteX0" fmla="*/ 2278552 w 2666423"/>
                <a:gd name="connsiteY0" fmla="*/ 156 h 2183348"/>
                <a:gd name="connsiteX1" fmla="*/ 2250485 w 2666423"/>
                <a:gd name="connsiteY1" fmla="*/ 359 h 2183348"/>
                <a:gd name="connsiteX2" fmla="*/ 1930695 w 2666423"/>
                <a:gd name="connsiteY2" fmla="*/ 22415 h 2183348"/>
                <a:gd name="connsiteX3" fmla="*/ 1856654 w 2666423"/>
                <a:gd name="connsiteY3" fmla="*/ 42893 h 2183348"/>
                <a:gd name="connsiteX4" fmla="*/ 241947 w 2666423"/>
                <a:gd name="connsiteY4" fmla="*/ 41317 h 2183348"/>
                <a:gd name="connsiteX5" fmla="*/ 164756 w 2666423"/>
                <a:gd name="connsiteY5" fmla="*/ 496586 h 2183348"/>
                <a:gd name="connsiteX6" fmla="*/ 70237 w 2666423"/>
                <a:gd name="connsiteY6" fmla="*/ 1396096 h 2183348"/>
                <a:gd name="connsiteX7" fmla="*/ 0 w 2666423"/>
                <a:gd name="connsiteY7" fmla="*/ 2183348 h 2183348"/>
                <a:gd name="connsiteX8" fmla="*/ 2666423 w 2666423"/>
                <a:gd name="connsiteY8" fmla="*/ 2183348 h 2183348"/>
                <a:gd name="connsiteX9" fmla="*/ 2666248 w 2666423"/>
                <a:gd name="connsiteY9" fmla="*/ 2138454 h 2183348"/>
                <a:gd name="connsiteX10" fmla="*/ 2660070 w 2666423"/>
                <a:gd name="connsiteY10" fmla="*/ 61798 h 2183348"/>
                <a:gd name="connsiteX11" fmla="*/ 2278552 w 2666423"/>
                <a:gd name="connsiteY11" fmla="*/ 156 h 2183348"/>
                <a:gd name="connsiteX0" fmla="*/ 2278552 w 2666423"/>
                <a:gd name="connsiteY0" fmla="*/ 156 h 2183348"/>
                <a:gd name="connsiteX1" fmla="*/ 2250485 w 2666423"/>
                <a:gd name="connsiteY1" fmla="*/ 359 h 2183348"/>
                <a:gd name="connsiteX2" fmla="*/ 1856654 w 2666423"/>
                <a:gd name="connsiteY2" fmla="*/ 42893 h 2183348"/>
                <a:gd name="connsiteX3" fmla="*/ 241947 w 2666423"/>
                <a:gd name="connsiteY3" fmla="*/ 41317 h 2183348"/>
                <a:gd name="connsiteX4" fmla="*/ 164756 w 2666423"/>
                <a:gd name="connsiteY4" fmla="*/ 496586 h 2183348"/>
                <a:gd name="connsiteX5" fmla="*/ 70237 w 2666423"/>
                <a:gd name="connsiteY5" fmla="*/ 1396096 h 2183348"/>
                <a:gd name="connsiteX6" fmla="*/ 0 w 2666423"/>
                <a:gd name="connsiteY6" fmla="*/ 2183348 h 2183348"/>
                <a:gd name="connsiteX7" fmla="*/ 2666423 w 2666423"/>
                <a:gd name="connsiteY7" fmla="*/ 2183348 h 2183348"/>
                <a:gd name="connsiteX8" fmla="*/ 2666248 w 2666423"/>
                <a:gd name="connsiteY8" fmla="*/ 2138454 h 2183348"/>
                <a:gd name="connsiteX9" fmla="*/ 2660070 w 2666423"/>
                <a:gd name="connsiteY9" fmla="*/ 61798 h 2183348"/>
                <a:gd name="connsiteX10" fmla="*/ 2278552 w 2666423"/>
                <a:gd name="connsiteY10" fmla="*/ 156 h 2183348"/>
                <a:gd name="connsiteX0" fmla="*/ 2660070 w 2666423"/>
                <a:gd name="connsiteY0" fmla="*/ 175207 h 2296757"/>
                <a:gd name="connsiteX1" fmla="*/ 2250485 w 2666423"/>
                <a:gd name="connsiteY1" fmla="*/ 113768 h 2296757"/>
                <a:gd name="connsiteX2" fmla="*/ 1856654 w 2666423"/>
                <a:gd name="connsiteY2" fmla="*/ 156302 h 2296757"/>
                <a:gd name="connsiteX3" fmla="*/ 241947 w 2666423"/>
                <a:gd name="connsiteY3" fmla="*/ 154726 h 2296757"/>
                <a:gd name="connsiteX4" fmla="*/ 164756 w 2666423"/>
                <a:gd name="connsiteY4" fmla="*/ 609995 h 2296757"/>
                <a:gd name="connsiteX5" fmla="*/ 70237 w 2666423"/>
                <a:gd name="connsiteY5" fmla="*/ 1509505 h 2296757"/>
                <a:gd name="connsiteX6" fmla="*/ 0 w 2666423"/>
                <a:gd name="connsiteY6" fmla="*/ 2296757 h 2296757"/>
                <a:gd name="connsiteX7" fmla="*/ 2666423 w 2666423"/>
                <a:gd name="connsiteY7" fmla="*/ 2296757 h 2296757"/>
                <a:gd name="connsiteX8" fmla="*/ 2666248 w 2666423"/>
                <a:gd name="connsiteY8" fmla="*/ 2251863 h 2296757"/>
                <a:gd name="connsiteX9" fmla="*/ 2660070 w 2666423"/>
                <a:gd name="connsiteY9" fmla="*/ 175207 h 2296757"/>
                <a:gd name="connsiteX0" fmla="*/ 2660070 w 2666423"/>
                <a:gd name="connsiteY0" fmla="*/ 159487 h 2281037"/>
                <a:gd name="connsiteX1" fmla="*/ 1856654 w 2666423"/>
                <a:gd name="connsiteY1" fmla="*/ 140582 h 2281037"/>
                <a:gd name="connsiteX2" fmla="*/ 241947 w 2666423"/>
                <a:gd name="connsiteY2" fmla="*/ 139006 h 2281037"/>
                <a:gd name="connsiteX3" fmla="*/ 164756 w 2666423"/>
                <a:gd name="connsiteY3" fmla="*/ 594275 h 2281037"/>
                <a:gd name="connsiteX4" fmla="*/ 70237 w 2666423"/>
                <a:gd name="connsiteY4" fmla="*/ 1493785 h 2281037"/>
                <a:gd name="connsiteX5" fmla="*/ 0 w 2666423"/>
                <a:gd name="connsiteY5" fmla="*/ 2281037 h 2281037"/>
                <a:gd name="connsiteX6" fmla="*/ 2666423 w 2666423"/>
                <a:gd name="connsiteY6" fmla="*/ 2281037 h 2281037"/>
                <a:gd name="connsiteX7" fmla="*/ 2666248 w 2666423"/>
                <a:gd name="connsiteY7" fmla="*/ 2236143 h 2281037"/>
                <a:gd name="connsiteX8" fmla="*/ 2660070 w 2666423"/>
                <a:gd name="connsiteY8" fmla="*/ 159487 h 2281037"/>
                <a:gd name="connsiteX0" fmla="*/ 2660070 w 2666423"/>
                <a:gd name="connsiteY0" fmla="*/ 179276 h 2300826"/>
                <a:gd name="connsiteX1" fmla="*/ 241947 w 2666423"/>
                <a:gd name="connsiteY1" fmla="*/ 158795 h 2300826"/>
                <a:gd name="connsiteX2" fmla="*/ 164756 w 2666423"/>
                <a:gd name="connsiteY2" fmla="*/ 614064 h 2300826"/>
                <a:gd name="connsiteX3" fmla="*/ 70237 w 2666423"/>
                <a:gd name="connsiteY3" fmla="*/ 1513574 h 2300826"/>
                <a:gd name="connsiteX4" fmla="*/ 0 w 2666423"/>
                <a:gd name="connsiteY4" fmla="*/ 2300826 h 2300826"/>
                <a:gd name="connsiteX5" fmla="*/ 2666423 w 2666423"/>
                <a:gd name="connsiteY5" fmla="*/ 2300826 h 2300826"/>
                <a:gd name="connsiteX6" fmla="*/ 2666248 w 2666423"/>
                <a:gd name="connsiteY6" fmla="*/ 2255932 h 2300826"/>
                <a:gd name="connsiteX7" fmla="*/ 2660070 w 2666423"/>
                <a:gd name="connsiteY7" fmla="*/ 179276 h 2300826"/>
                <a:gd name="connsiteX0" fmla="*/ 2660070 w 2666423"/>
                <a:gd name="connsiteY0" fmla="*/ 78896 h 2200446"/>
                <a:gd name="connsiteX1" fmla="*/ 241947 w 2666423"/>
                <a:gd name="connsiteY1" fmla="*/ 58415 h 2200446"/>
                <a:gd name="connsiteX2" fmla="*/ 164756 w 2666423"/>
                <a:gd name="connsiteY2" fmla="*/ 513684 h 2200446"/>
                <a:gd name="connsiteX3" fmla="*/ 70237 w 2666423"/>
                <a:gd name="connsiteY3" fmla="*/ 1413194 h 2200446"/>
                <a:gd name="connsiteX4" fmla="*/ 0 w 2666423"/>
                <a:gd name="connsiteY4" fmla="*/ 2200446 h 2200446"/>
                <a:gd name="connsiteX5" fmla="*/ 2666423 w 2666423"/>
                <a:gd name="connsiteY5" fmla="*/ 2200446 h 2200446"/>
                <a:gd name="connsiteX6" fmla="*/ 2666248 w 2666423"/>
                <a:gd name="connsiteY6" fmla="*/ 2155552 h 2200446"/>
                <a:gd name="connsiteX7" fmla="*/ 2660070 w 2666423"/>
                <a:gd name="connsiteY7" fmla="*/ 78896 h 2200446"/>
                <a:gd name="connsiteX0" fmla="*/ 2660070 w 2666423"/>
                <a:gd name="connsiteY0" fmla="*/ 54035 h 2175585"/>
                <a:gd name="connsiteX1" fmla="*/ 241947 w 2666423"/>
                <a:gd name="connsiteY1" fmla="*/ 33554 h 2175585"/>
                <a:gd name="connsiteX2" fmla="*/ 164756 w 2666423"/>
                <a:gd name="connsiteY2" fmla="*/ 488823 h 2175585"/>
                <a:gd name="connsiteX3" fmla="*/ 70237 w 2666423"/>
                <a:gd name="connsiteY3" fmla="*/ 1388333 h 2175585"/>
                <a:gd name="connsiteX4" fmla="*/ 0 w 2666423"/>
                <a:gd name="connsiteY4" fmla="*/ 2175585 h 2175585"/>
                <a:gd name="connsiteX5" fmla="*/ 2666423 w 2666423"/>
                <a:gd name="connsiteY5" fmla="*/ 2175585 h 2175585"/>
                <a:gd name="connsiteX6" fmla="*/ 2666248 w 2666423"/>
                <a:gd name="connsiteY6" fmla="*/ 2130691 h 2175585"/>
                <a:gd name="connsiteX7" fmla="*/ 2660070 w 2666423"/>
                <a:gd name="connsiteY7" fmla="*/ 54035 h 217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6423" h="2175585">
                  <a:moveTo>
                    <a:pt x="2660070" y="54035"/>
                  </a:moveTo>
                  <a:cubicBezTo>
                    <a:pt x="2026658" y="-56569"/>
                    <a:pt x="782070" y="37543"/>
                    <a:pt x="241947" y="33554"/>
                  </a:cubicBezTo>
                  <a:cubicBezTo>
                    <a:pt x="180509" y="165881"/>
                    <a:pt x="182085" y="347044"/>
                    <a:pt x="164756" y="488823"/>
                  </a:cubicBezTo>
                  <a:cubicBezTo>
                    <a:pt x="128525" y="788134"/>
                    <a:pt x="98591" y="1089022"/>
                    <a:pt x="70237" y="1388333"/>
                  </a:cubicBezTo>
                  <a:lnTo>
                    <a:pt x="0" y="2175585"/>
                  </a:lnTo>
                  <a:lnTo>
                    <a:pt x="2666423" y="2175585"/>
                  </a:lnTo>
                  <a:cubicBezTo>
                    <a:pt x="2666365" y="2160620"/>
                    <a:pt x="2666306" y="2145656"/>
                    <a:pt x="2666248" y="2130691"/>
                  </a:cubicBezTo>
                  <a:cubicBezTo>
                    <a:pt x="2662506" y="1169438"/>
                    <a:pt x="2658297" y="74416"/>
                    <a:pt x="2660070" y="54035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EE4787ED-7F79-4347-876A-C2318678DC73}"/>
                </a:ext>
              </a:extLst>
            </p:cNvPr>
            <p:cNvSpPr/>
            <p:nvPr/>
          </p:nvSpPr>
          <p:spPr>
            <a:xfrm>
              <a:off x="0" y="226153"/>
              <a:ext cx="4664412" cy="6630472"/>
            </a:xfrm>
            <a:custGeom>
              <a:avLst/>
              <a:gdLst>
                <a:gd name="connsiteX0" fmla="*/ 2570601 w 4679962"/>
                <a:gd name="connsiteY0" fmla="*/ 285525 h 6652578"/>
                <a:gd name="connsiteX1" fmla="*/ 2865188 w 4679962"/>
                <a:gd name="connsiteY1" fmla="*/ 2276735 h 6652578"/>
                <a:gd name="connsiteX2" fmla="*/ 3058952 w 4679962"/>
                <a:gd name="connsiteY2" fmla="*/ 4945335 h 6652578"/>
                <a:gd name="connsiteX3" fmla="*/ 3145923 w 4679962"/>
                <a:gd name="connsiteY3" fmla="*/ 6556538 h 6652578"/>
                <a:gd name="connsiteX4" fmla="*/ 3150679 w 4679962"/>
                <a:gd name="connsiteY4" fmla="*/ 6652578 h 6652578"/>
                <a:gd name="connsiteX5" fmla="*/ 3807167 w 4679962"/>
                <a:gd name="connsiteY5" fmla="*/ 6652578 h 6652578"/>
                <a:gd name="connsiteX6" fmla="*/ 3667028 w 4679962"/>
                <a:gd name="connsiteY6" fmla="*/ 4236439 h 6652578"/>
                <a:gd name="connsiteX7" fmla="*/ 3934834 w 4679962"/>
                <a:gd name="connsiteY7" fmla="*/ 5135951 h 6652578"/>
                <a:gd name="connsiteX8" fmla="*/ 4679962 w 4679962"/>
                <a:gd name="connsiteY8" fmla="*/ 5167457 h 6652578"/>
                <a:gd name="connsiteX9" fmla="*/ 4509827 w 4679962"/>
                <a:gd name="connsiteY9" fmla="*/ 3960757 h 6652578"/>
                <a:gd name="connsiteX10" fmla="*/ 4040379 w 4679962"/>
                <a:gd name="connsiteY10" fmla="*/ 1875028 h 6652578"/>
                <a:gd name="connsiteX11" fmla="*/ 3386619 w 4679962"/>
                <a:gd name="connsiteY11" fmla="*/ 794354 h 6652578"/>
                <a:gd name="connsiteX12" fmla="*/ 2644642 w 4679962"/>
                <a:gd name="connsiteY12" fmla="*/ 513947 h 6652578"/>
                <a:gd name="connsiteX13" fmla="*/ 2597382 w 4679962"/>
                <a:gd name="connsiteY13" fmla="*/ 309155 h 6652578"/>
                <a:gd name="connsiteX14" fmla="*/ 2570601 w 4679962"/>
                <a:gd name="connsiteY14" fmla="*/ 285525 h 6652578"/>
                <a:gd name="connsiteX15" fmla="*/ 1284153 w 4679962"/>
                <a:gd name="connsiteY15" fmla="*/ 0 h 6652578"/>
                <a:gd name="connsiteX16" fmla="*/ 1225276 w 4679962"/>
                <a:gd name="connsiteY16" fmla="*/ 1969 h 6652578"/>
                <a:gd name="connsiteX17" fmla="*/ 1004730 w 4679962"/>
                <a:gd name="connsiteY17" fmla="*/ 317034 h 6652578"/>
                <a:gd name="connsiteX18" fmla="*/ 207616 w 4679962"/>
                <a:gd name="connsiteY18" fmla="*/ 647852 h 6652578"/>
                <a:gd name="connsiteX19" fmla="*/ 52003 w 4679962"/>
                <a:gd name="connsiteY19" fmla="*/ 770309 h 6652578"/>
                <a:gd name="connsiteX20" fmla="*/ 0 w 4679962"/>
                <a:gd name="connsiteY20" fmla="*/ 827682 h 6652578"/>
                <a:gd name="connsiteX21" fmla="*/ 0 w 4679962"/>
                <a:gd name="connsiteY21" fmla="*/ 4113092 h 6652578"/>
                <a:gd name="connsiteX22" fmla="*/ 77701 w 4679962"/>
                <a:gd name="connsiteY22" fmla="*/ 4144411 h 6652578"/>
                <a:gd name="connsiteX23" fmla="*/ 327341 w 4679962"/>
                <a:gd name="connsiteY23" fmla="*/ 4217540 h 6652578"/>
                <a:gd name="connsiteX24" fmla="*/ 305877 w 4679962"/>
                <a:gd name="connsiteY24" fmla="*/ 6404485 h 6652578"/>
                <a:gd name="connsiteX25" fmla="*/ 311484 w 4679962"/>
                <a:gd name="connsiteY25" fmla="*/ 6652578 h 6652578"/>
                <a:gd name="connsiteX26" fmla="*/ 2550036 w 4679962"/>
                <a:gd name="connsiteY26" fmla="*/ 6652578 h 6652578"/>
                <a:gd name="connsiteX27" fmla="*/ 2548648 w 4679962"/>
                <a:gd name="connsiteY27" fmla="*/ 6596334 h 6652578"/>
                <a:gd name="connsiteX28" fmla="*/ 2400465 w 4679962"/>
                <a:gd name="connsiteY28" fmla="*/ 3102210 h 6652578"/>
                <a:gd name="connsiteX29" fmla="*/ 1370204 w 4679962"/>
                <a:gd name="connsiteY29" fmla="*/ 143748 h 6652578"/>
                <a:gd name="connsiteX30" fmla="*/ 1422191 w 4679962"/>
                <a:gd name="connsiteY30" fmla="*/ 9845 h 6652578"/>
                <a:gd name="connsiteX31" fmla="*/ 1284153 w 4679962"/>
                <a:gd name="connsiteY31" fmla="*/ 0 h 665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79962" h="6652578">
                  <a:moveTo>
                    <a:pt x="2570601" y="285525"/>
                  </a:moveTo>
                  <a:cubicBezTo>
                    <a:pt x="2583203" y="791205"/>
                    <a:pt x="2758064" y="1537908"/>
                    <a:pt x="2865188" y="2276735"/>
                  </a:cubicBezTo>
                  <a:cubicBezTo>
                    <a:pt x="3014844" y="3303848"/>
                    <a:pt x="3003816" y="4085210"/>
                    <a:pt x="3058952" y="4945335"/>
                  </a:cubicBezTo>
                  <a:cubicBezTo>
                    <a:pt x="3083074" y="5325088"/>
                    <a:pt x="3116242" y="5961138"/>
                    <a:pt x="3145923" y="6556538"/>
                  </a:cubicBezTo>
                  <a:lnTo>
                    <a:pt x="3150679" y="6652578"/>
                  </a:lnTo>
                  <a:lnTo>
                    <a:pt x="3807167" y="6652578"/>
                  </a:lnTo>
                  <a:lnTo>
                    <a:pt x="3667028" y="4236439"/>
                  </a:lnTo>
                  <a:lnTo>
                    <a:pt x="3934834" y="5135951"/>
                  </a:lnTo>
                  <a:lnTo>
                    <a:pt x="4679962" y="5167457"/>
                  </a:lnTo>
                  <a:cubicBezTo>
                    <a:pt x="4679962" y="5167457"/>
                    <a:pt x="4612224" y="4690135"/>
                    <a:pt x="4509827" y="3960757"/>
                  </a:cubicBezTo>
                  <a:cubicBezTo>
                    <a:pt x="4407431" y="3231383"/>
                    <a:pt x="4087639" y="2108177"/>
                    <a:pt x="4040379" y="1875028"/>
                  </a:cubicBezTo>
                  <a:cubicBezTo>
                    <a:pt x="3993119" y="1641880"/>
                    <a:pt x="3656000" y="955038"/>
                    <a:pt x="3386619" y="794354"/>
                  </a:cubicBezTo>
                  <a:cubicBezTo>
                    <a:pt x="3117240" y="633672"/>
                    <a:pt x="2644642" y="513947"/>
                    <a:pt x="2644642" y="513947"/>
                  </a:cubicBezTo>
                  <a:lnTo>
                    <a:pt x="2597382" y="309155"/>
                  </a:lnTo>
                  <a:cubicBezTo>
                    <a:pt x="2597382" y="309155"/>
                    <a:pt x="2598956" y="302854"/>
                    <a:pt x="2570601" y="285525"/>
                  </a:cubicBezTo>
                  <a:close/>
                  <a:moveTo>
                    <a:pt x="1284153" y="0"/>
                  </a:moveTo>
                  <a:cubicBezTo>
                    <a:pt x="1248118" y="0"/>
                    <a:pt x="1225276" y="1969"/>
                    <a:pt x="1225276" y="1969"/>
                  </a:cubicBezTo>
                  <a:lnTo>
                    <a:pt x="1004730" y="317034"/>
                  </a:lnTo>
                  <a:cubicBezTo>
                    <a:pt x="1004730" y="317034"/>
                    <a:pt x="445490" y="498196"/>
                    <a:pt x="207616" y="647852"/>
                  </a:cubicBezTo>
                  <a:cubicBezTo>
                    <a:pt x="148147" y="685266"/>
                    <a:pt x="96752" y="726126"/>
                    <a:pt x="52003" y="770309"/>
                  </a:cubicBezTo>
                  <a:lnTo>
                    <a:pt x="0" y="827682"/>
                  </a:lnTo>
                  <a:lnTo>
                    <a:pt x="0" y="4113092"/>
                  </a:lnTo>
                  <a:lnTo>
                    <a:pt x="77701" y="4144411"/>
                  </a:lnTo>
                  <a:cubicBezTo>
                    <a:pt x="162227" y="4173924"/>
                    <a:pt x="246212" y="4198636"/>
                    <a:pt x="327341" y="4217540"/>
                  </a:cubicBezTo>
                  <a:cubicBezTo>
                    <a:pt x="277717" y="4420755"/>
                    <a:pt x="285594" y="5438022"/>
                    <a:pt x="305877" y="6404485"/>
                  </a:cubicBezTo>
                  <a:lnTo>
                    <a:pt x="311484" y="6652578"/>
                  </a:lnTo>
                  <a:lnTo>
                    <a:pt x="2550036" y="6652578"/>
                  </a:lnTo>
                  <a:lnTo>
                    <a:pt x="2548648" y="6596334"/>
                  </a:lnTo>
                  <a:cubicBezTo>
                    <a:pt x="2519814" y="5472748"/>
                    <a:pt x="2471354" y="3993646"/>
                    <a:pt x="2400465" y="3102210"/>
                  </a:cubicBezTo>
                  <a:cubicBezTo>
                    <a:pt x="2283892" y="1630855"/>
                    <a:pt x="1975128" y="591140"/>
                    <a:pt x="1370204" y="143748"/>
                  </a:cubicBezTo>
                  <a:cubicBezTo>
                    <a:pt x="1390684" y="101216"/>
                    <a:pt x="1395410" y="63406"/>
                    <a:pt x="1422191" y="9845"/>
                  </a:cubicBezTo>
                  <a:cubicBezTo>
                    <a:pt x="1369417" y="1969"/>
                    <a:pt x="1320189" y="0"/>
                    <a:pt x="1284153" y="0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5F33F55C-06E6-44F9-A03C-6EE1CC40FE34}"/>
                </a:ext>
              </a:extLst>
            </p:cNvPr>
            <p:cNvSpPr/>
            <p:nvPr/>
          </p:nvSpPr>
          <p:spPr>
            <a:xfrm>
              <a:off x="1506088" y="-530"/>
              <a:ext cx="1126951" cy="809234"/>
            </a:xfrm>
            <a:custGeom>
              <a:avLst/>
              <a:gdLst>
                <a:gd name="connsiteX0" fmla="*/ 1130709 w 1130709"/>
                <a:gd name="connsiteY0" fmla="*/ 0 h 811931"/>
                <a:gd name="connsiteX1" fmla="*/ 28840 w 1130709"/>
                <a:gd name="connsiteY1" fmla="*/ 0 h 811931"/>
                <a:gd name="connsiteX2" fmla="*/ 27423 w 1130709"/>
                <a:gd name="connsiteY2" fmla="*/ 11472 h 811931"/>
                <a:gd name="connsiteX3" fmla="*/ 871 w 1130709"/>
                <a:gd name="connsiteY3" fmla="*/ 185295 h 811931"/>
                <a:gd name="connsiteX4" fmla="*/ 71760 w 1130709"/>
                <a:gd name="connsiteY4" fmla="*/ 328650 h 811931"/>
                <a:gd name="connsiteX5" fmla="*/ 536481 w 1130709"/>
                <a:gd name="connsiteY5" fmla="*/ 694126 h 811931"/>
                <a:gd name="connsiteX6" fmla="*/ 676685 w 1130709"/>
                <a:gd name="connsiteY6" fmla="*/ 804399 h 811931"/>
                <a:gd name="connsiteX7" fmla="*/ 829490 w 1130709"/>
                <a:gd name="connsiteY7" fmla="*/ 747687 h 811931"/>
                <a:gd name="connsiteX8" fmla="*/ 1020105 w 1130709"/>
                <a:gd name="connsiteY8" fmla="*/ 405841 h 811931"/>
                <a:gd name="connsiteX9" fmla="*/ 1002776 w 1130709"/>
                <a:gd name="connsiteY9" fmla="*/ 240431 h 811931"/>
                <a:gd name="connsiteX10" fmla="*/ 1102858 w 1130709"/>
                <a:gd name="connsiteY10" fmla="*/ 62691 h 81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0709" h="811931">
                  <a:moveTo>
                    <a:pt x="1130709" y="0"/>
                  </a:moveTo>
                  <a:lnTo>
                    <a:pt x="28840" y="0"/>
                  </a:lnTo>
                  <a:lnTo>
                    <a:pt x="27423" y="11472"/>
                  </a:lnTo>
                  <a:cubicBezTo>
                    <a:pt x="14162" y="106899"/>
                    <a:pt x="-1099" y="168558"/>
                    <a:pt x="871" y="185295"/>
                  </a:cubicBezTo>
                  <a:cubicBezTo>
                    <a:pt x="-5432" y="248308"/>
                    <a:pt x="22925" y="290843"/>
                    <a:pt x="71760" y="328650"/>
                  </a:cubicBezTo>
                  <a:cubicBezTo>
                    <a:pt x="226141" y="449951"/>
                    <a:pt x="385250" y="569674"/>
                    <a:pt x="536481" y="694126"/>
                  </a:cubicBezTo>
                  <a:cubicBezTo>
                    <a:pt x="560111" y="713029"/>
                    <a:pt x="654631" y="785494"/>
                    <a:pt x="676685" y="804399"/>
                  </a:cubicBezTo>
                  <a:cubicBezTo>
                    <a:pt x="689287" y="812276"/>
                    <a:pt x="790107" y="831178"/>
                    <a:pt x="829490" y="747687"/>
                  </a:cubicBezTo>
                  <a:cubicBezTo>
                    <a:pt x="889354" y="621661"/>
                    <a:pt x="949215" y="527141"/>
                    <a:pt x="1020105" y="405841"/>
                  </a:cubicBezTo>
                  <a:cubicBezTo>
                    <a:pt x="1020105" y="396388"/>
                    <a:pt x="938189" y="327074"/>
                    <a:pt x="1002776" y="240431"/>
                  </a:cubicBezTo>
                  <a:cubicBezTo>
                    <a:pt x="1034676" y="197898"/>
                    <a:pt x="1069038" y="134491"/>
                    <a:pt x="1102858" y="62691"/>
                  </a:cubicBezTo>
                  <a:close/>
                </a:path>
              </a:pathLst>
            </a:custGeom>
            <a:solidFill>
              <a:srgbClr val="FECBA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DA8E0C6A-96F6-44D3-A642-1A800ECC262A}"/>
                </a:ext>
              </a:extLst>
            </p:cNvPr>
            <p:cNvSpPr/>
            <p:nvPr/>
          </p:nvSpPr>
          <p:spPr>
            <a:xfrm>
              <a:off x="1717351" y="24002"/>
              <a:ext cx="800747" cy="785047"/>
            </a:xfrm>
            <a:custGeom>
              <a:avLst/>
              <a:gdLst>
                <a:gd name="connsiteX0" fmla="*/ 351815 w 349758"/>
                <a:gd name="connsiteY0" fmla="*/ 165278 h 342900"/>
                <a:gd name="connsiteX1" fmla="*/ 266776 w 349758"/>
                <a:gd name="connsiteY1" fmla="*/ 317525 h 342900"/>
                <a:gd name="connsiteX2" fmla="*/ 183794 w 349758"/>
                <a:gd name="connsiteY2" fmla="*/ 309982 h 342900"/>
                <a:gd name="connsiteX3" fmla="*/ 121387 w 349758"/>
                <a:gd name="connsiteY3" fmla="*/ 210541 h 342900"/>
                <a:gd name="connsiteX4" fmla="*/ 0 w 349758"/>
                <a:gd name="connsiteY4" fmla="*/ 0 h 342900"/>
                <a:gd name="connsiteX5" fmla="*/ 111785 w 349758"/>
                <a:gd name="connsiteY5" fmla="*/ 93955 h 342900"/>
                <a:gd name="connsiteX6" fmla="*/ 336728 w 349758"/>
                <a:gd name="connsiteY6" fmla="*/ 106985 h 342900"/>
                <a:gd name="connsiteX7" fmla="*/ 351815 w 349758"/>
                <a:gd name="connsiteY7" fmla="*/ 16527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58" h="342900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3B0CC610-6C45-407C-B61C-E9E550637BA3}"/>
                </a:ext>
              </a:extLst>
            </p:cNvPr>
            <p:cNvSpPr/>
            <p:nvPr/>
          </p:nvSpPr>
          <p:spPr>
            <a:xfrm>
              <a:off x="3979452" y="5679057"/>
              <a:ext cx="659436" cy="1177568"/>
            </a:xfrm>
            <a:custGeom>
              <a:avLst/>
              <a:gdLst>
                <a:gd name="connsiteX0" fmla="*/ 288211 w 288036"/>
                <a:gd name="connsiteY0" fmla="*/ 224436 h 514350"/>
                <a:gd name="connsiteX1" fmla="*/ 288896 w 288036"/>
                <a:gd name="connsiteY1" fmla="*/ 286843 h 514350"/>
                <a:gd name="connsiteX2" fmla="*/ 113332 w 288036"/>
                <a:gd name="connsiteY2" fmla="*/ 504928 h 514350"/>
                <a:gd name="connsiteX3" fmla="*/ 52981 w 288036"/>
                <a:gd name="connsiteY3" fmla="*/ 481611 h 514350"/>
                <a:gd name="connsiteX4" fmla="*/ 61897 w 288036"/>
                <a:gd name="connsiteY4" fmla="*/ 441148 h 514350"/>
                <a:gd name="connsiteX5" fmla="*/ 82471 w 288036"/>
                <a:gd name="connsiteY5" fmla="*/ 380798 h 514350"/>
                <a:gd name="connsiteX6" fmla="*/ 133906 w 288036"/>
                <a:gd name="connsiteY6" fmla="*/ 195632 h 514350"/>
                <a:gd name="connsiteX7" fmla="*/ 87271 w 288036"/>
                <a:gd name="connsiteY7" fmla="*/ 246381 h 514350"/>
                <a:gd name="connsiteX8" fmla="*/ 82471 w 288036"/>
                <a:gd name="connsiteY8" fmla="*/ 303988 h 514350"/>
                <a:gd name="connsiteX9" fmla="*/ 40637 w 288036"/>
                <a:gd name="connsiteY9" fmla="*/ 382170 h 514350"/>
                <a:gd name="connsiteX10" fmla="*/ 1546 w 288036"/>
                <a:gd name="connsiteY10" fmla="*/ 373254 h 514350"/>
                <a:gd name="connsiteX11" fmla="*/ 7718 w 288036"/>
                <a:gd name="connsiteY11" fmla="*/ 80418 h 514350"/>
                <a:gd name="connsiteX12" fmla="*/ 42008 w 288036"/>
                <a:gd name="connsiteY12" fmla="*/ 6351 h 514350"/>
                <a:gd name="connsiteX13" fmla="*/ 66011 w 288036"/>
                <a:gd name="connsiteY13" fmla="*/ 865 h 514350"/>
                <a:gd name="connsiteX14" fmla="*/ 252549 w 288036"/>
                <a:gd name="connsiteY14" fmla="*/ 27611 h 514350"/>
                <a:gd name="connsiteX15" fmla="*/ 272437 w 288036"/>
                <a:gd name="connsiteY15" fmla="*/ 37898 h 514350"/>
                <a:gd name="connsiteX16" fmla="*/ 288211 w 288036"/>
                <a:gd name="connsiteY16" fmla="*/ 22443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036" h="514350">
                  <a:moveTo>
                    <a:pt x="288211" y="224436"/>
                  </a:moveTo>
                  <a:cubicBezTo>
                    <a:pt x="288211" y="234037"/>
                    <a:pt x="293011" y="275871"/>
                    <a:pt x="288896" y="286843"/>
                  </a:cubicBezTo>
                  <a:cubicBezTo>
                    <a:pt x="253921" y="378741"/>
                    <a:pt x="192199" y="449378"/>
                    <a:pt x="113332" y="504928"/>
                  </a:cubicBezTo>
                  <a:cubicBezTo>
                    <a:pt x="81099" y="527559"/>
                    <a:pt x="61211" y="517272"/>
                    <a:pt x="52981" y="481611"/>
                  </a:cubicBezTo>
                  <a:cubicBezTo>
                    <a:pt x="53667" y="463780"/>
                    <a:pt x="57782" y="452121"/>
                    <a:pt x="61897" y="441148"/>
                  </a:cubicBezTo>
                  <a:cubicBezTo>
                    <a:pt x="63268" y="416460"/>
                    <a:pt x="64640" y="393142"/>
                    <a:pt x="82471" y="380798"/>
                  </a:cubicBezTo>
                  <a:cubicBezTo>
                    <a:pt x="133220" y="345136"/>
                    <a:pt x="172996" y="202490"/>
                    <a:pt x="133906" y="195632"/>
                  </a:cubicBezTo>
                  <a:cubicBezTo>
                    <a:pt x="93443" y="194946"/>
                    <a:pt x="89329" y="213463"/>
                    <a:pt x="87271" y="246381"/>
                  </a:cubicBezTo>
                  <a:cubicBezTo>
                    <a:pt x="84528" y="273813"/>
                    <a:pt x="88643" y="285472"/>
                    <a:pt x="82471" y="303988"/>
                  </a:cubicBezTo>
                  <a:cubicBezTo>
                    <a:pt x="75613" y="333478"/>
                    <a:pt x="68069" y="363653"/>
                    <a:pt x="40637" y="382170"/>
                  </a:cubicBezTo>
                  <a:cubicBezTo>
                    <a:pt x="24178" y="393142"/>
                    <a:pt x="9090" y="398629"/>
                    <a:pt x="1546" y="373254"/>
                  </a:cubicBezTo>
                  <a:cubicBezTo>
                    <a:pt x="-2569" y="341022"/>
                    <a:pt x="2232" y="96191"/>
                    <a:pt x="7718" y="80418"/>
                  </a:cubicBezTo>
                  <a:cubicBezTo>
                    <a:pt x="11833" y="52300"/>
                    <a:pt x="22120" y="26925"/>
                    <a:pt x="42008" y="6351"/>
                  </a:cubicBezTo>
                  <a:cubicBezTo>
                    <a:pt x="48866" y="-1192"/>
                    <a:pt x="57096" y="-507"/>
                    <a:pt x="66011" y="865"/>
                  </a:cubicBezTo>
                  <a:cubicBezTo>
                    <a:pt x="128419" y="9095"/>
                    <a:pt x="190141" y="18010"/>
                    <a:pt x="252549" y="27611"/>
                  </a:cubicBezTo>
                  <a:cubicBezTo>
                    <a:pt x="260093" y="28983"/>
                    <a:pt x="267637" y="31040"/>
                    <a:pt x="272437" y="37898"/>
                  </a:cubicBezTo>
                  <a:cubicBezTo>
                    <a:pt x="277238" y="49557"/>
                    <a:pt x="279981" y="203862"/>
                    <a:pt x="288211" y="224436"/>
                  </a:cubicBezTo>
                  <a:close/>
                </a:path>
              </a:pathLst>
            </a:custGeom>
            <a:solidFill>
              <a:srgbClr val="FECBA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9E4E12C2-50C9-4D1E-BAE1-2F07D09BD4DA}"/>
                </a:ext>
              </a:extLst>
            </p:cNvPr>
            <p:cNvSpPr/>
            <p:nvPr/>
          </p:nvSpPr>
          <p:spPr>
            <a:xfrm>
              <a:off x="4029912" y="5220842"/>
              <a:ext cx="580933" cy="549532"/>
            </a:xfrm>
            <a:custGeom>
              <a:avLst/>
              <a:gdLst>
                <a:gd name="connsiteX0" fmla="*/ 249025 w 253746"/>
                <a:gd name="connsiteY0" fmla="*/ 240785 h 240030"/>
                <a:gd name="connsiteX1" fmla="*/ 61116 w 253746"/>
                <a:gd name="connsiteY1" fmla="*/ 211981 h 240030"/>
                <a:gd name="connsiteX2" fmla="*/ 18596 w 253746"/>
                <a:gd name="connsiteY2" fmla="*/ 206495 h 240030"/>
                <a:gd name="connsiteX3" fmla="*/ 13110 w 253746"/>
                <a:gd name="connsiteY3" fmla="*/ 205809 h 240030"/>
                <a:gd name="connsiteX4" fmla="*/ 6938 w 253746"/>
                <a:gd name="connsiteY4" fmla="*/ 159860 h 240030"/>
                <a:gd name="connsiteX5" fmla="*/ 6252 w 253746"/>
                <a:gd name="connsiteY5" fmla="*/ 131742 h 240030"/>
                <a:gd name="connsiteX6" fmla="*/ 765 w 253746"/>
                <a:gd name="connsiteY6" fmla="*/ 74135 h 240030"/>
                <a:gd name="connsiteX7" fmla="*/ 22711 w 253746"/>
                <a:gd name="connsiteY7" fmla="*/ 32987 h 240030"/>
                <a:gd name="connsiteX8" fmla="*/ 244224 w 253746"/>
                <a:gd name="connsiteY8" fmla="*/ 50132 h 240030"/>
                <a:gd name="connsiteX9" fmla="*/ 253140 w 253746"/>
                <a:gd name="connsiteY9" fmla="*/ 75507 h 240030"/>
                <a:gd name="connsiteX10" fmla="*/ 253826 w 253746"/>
                <a:gd name="connsiteY10" fmla="*/ 155745 h 240030"/>
                <a:gd name="connsiteX11" fmla="*/ 253140 w 253746"/>
                <a:gd name="connsiteY11" fmla="*/ 241470 h 240030"/>
                <a:gd name="connsiteX12" fmla="*/ 253140 w 253746"/>
                <a:gd name="connsiteY12" fmla="*/ 241470 h 240030"/>
                <a:gd name="connsiteX13" fmla="*/ 249025 w 253746"/>
                <a:gd name="connsiteY13" fmla="*/ 240785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746" h="240030">
                  <a:moveTo>
                    <a:pt x="249025" y="240785"/>
                  </a:moveTo>
                  <a:cubicBezTo>
                    <a:pt x="186617" y="231183"/>
                    <a:pt x="123524" y="221582"/>
                    <a:pt x="61116" y="211981"/>
                  </a:cubicBezTo>
                  <a:cubicBezTo>
                    <a:pt x="47400" y="209924"/>
                    <a:pt x="32998" y="208552"/>
                    <a:pt x="18596" y="206495"/>
                  </a:cubicBezTo>
                  <a:cubicBezTo>
                    <a:pt x="16539" y="205809"/>
                    <a:pt x="15167" y="205809"/>
                    <a:pt x="13110" y="205809"/>
                  </a:cubicBezTo>
                  <a:cubicBezTo>
                    <a:pt x="4194" y="191407"/>
                    <a:pt x="14481" y="174262"/>
                    <a:pt x="6938" y="159860"/>
                  </a:cubicBezTo>
                  <a:cubicBezTo>
                    <a:pt x="6938" y="150259"/>
                    <a:pt x="6252" y="140658"/>
                    <a:pt x="6252" y="131742"/>
                  </a:cubicBezTo>
                  <a:cubicBezTo>
                    <a:pt x="-606" y="113226"/>
                    <a:pt x="8309" y="92652"/>
                    <a:pt x="765" y="74135"/>
                  </a:cubicBezTo>
                  <a:cubicBezTo>
                    <a:pt x="-2664" y="54933"/>
                    <a:pt x="5566" y="42588"/>
                    <a:pt x="22711" y="32987"/>
                  </a:cubicBezTo>
                  <a:cubicBezTo>
                    <a:pt x="108436" y="-15705"/>
                    <a:pt x="159185" y="-10904"/>
                    <a:pt x="244224" y="50132"/>
                  </a:cubicBezTo>
                  <a:cubicBezTo>
                    <a:pt x="253826" y="56990"/>
                    <a:pt x="253140" y="65906"/>
                    <a:pt x="253140" y="75507"/>
                  </a:cubicBezTo>
                  <a:cubicBezTo>
                    <a:pt x="253826" y="102253"/>
                    <a:pt x="253826" y="128999"/>
                    <a:pt x="253826" y="155745"/>
                  </a:cubicBezTo>
                  <a:cubicBezTo>
                    <a:pt x="257255" y="184549"/>
                    <a:pt x="258626" y="212667"/>
                    <a:pt x="253140" y="241470"/>
                  </a:cubicBezTo>
                  <a:lnTo>
                    <a:pt x="253140" y="241470"/>
                  </a:lnTo>
                  <a:cubicBezTo>
                    <a:pt x="252454" y="243528"/>
                    <a:pt x="251082" y="243528"/>
                    <a:pt x="249025" y="240785"/>
                  </a:cubicBezTo>
                  <a:close/>
                </a:path>
              </a:pathLst>
            </a:custGeom>
            <a:solidFill>
              <a:schemeClr val="accent4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AB79347A-4FB0-4381-8B80-EAF24CF24DE4}"/>
                </a:ext>
              </a:extLst>
            </p:cNvPr>
            <p:cNvSpPr/>
            <p:nvPr/>
          </p:nvSpPr>
          <p:spPr>
            <a:xfrm>
              <a:off x="3048741" y="4563135"/>
              <a:ext cx="15702" cy="109905"/>
            </a:xfrm>
            <a:custGeom>
              <a:avLst/>
              <a:gdLst>
                <a:gd name="connsiteX0" fmla="*/ 5506 w 0"/>
                <a:gd name="connsiteY0" fmla="*/ 52121 h 48006"/>
                <a:gd name="connsiteX1" fmla="*/ 706 w 0"/>
                <a:gd name="connsiteY1" fmla="*/ 0 h 48006"/>
                <a:gd name="connsiteX2" fmla="*/ 5506 w 0"/>
                <a:gd name="connsiteY2" fmla="*/ 52121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5506" y="52121"/>
                  </a:moveTo>
                  <a:cubicBezTo>
                    <a:pt x="-4095" y="35661"/>
                    <a:pt x="2077" y="17145"/>
                    <a:pt x="706" y="0"/>
                  </a:cubicBezTo>
                  <a:cubicBezTo>
                    <a:pt x="10993" y="16459"/>
                    <a:pt x="3449" y="34976"/>
                    <a:pt x="5506" y="52121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9E4EA0E0-405D-412C-8CFC-247D26D6B08D}"/>
                </a:ext>
              </a:extLst>
            </p:cNvPr>
            <p:cNvSpPr/>
            <p:nvPr/>
          </p:nvSpPr>
          <p:spPr>
            <a:xfrm>
              <a:off x="2051094" y="775349"/>
              <a:ext cx="942054" cy="3359992"/>
            </a:xfrm>
            <a:custGeom>
              <a:avLst/>
              <a:gdLst>
                <a:gd name="connsiteX0" fmla="*/ 199868 w 411480"/>
                <a:gd name="connsiteY0" fmla="*/ 1391119 h 1467612"/>
                <a:gd name="connsiteX1" fmla="*/ 195067 w 411480"/>
                <a:gd name="connsiteY1" fmla="*/ 1363687 h 1467612"/>
                <a:gd name="connsiteX2" fmla="*/ 106599 w 411480"/>
                <a:gd name="connsiteY2" fmla="*/ 580503 h 1467612"/>
                <a:gd name="connsiteX3" fmla="*/ 102484 w 411480"/>
                <a:gd name="connsiteY3" fmla="*/ 569531 h 1467612"/>
                <a:gd name="connsiteX4" fmla="*/ 66822 w 411480"/>
                <a:gd name="connsiteY4" fmla="*/ 228002 h 1467612"/>
                <a:gd name="connsiteX5" fmla="*/ 22245 w 411480"/>
                <a:gd name="connsiteY5" fmla="*/ 130619 h 1467612"/>
                <a:gd name="connsiteX6" fmla="*/ 9901 w 411480"/>
                <a:gd name="connsiteY6" fmla="*/ 75069 h 1467612"/>
                <a:gd name="connsiteX7" fmla="*/ 54478 w 411480"/>
                <a:gd name="connsiteY7" fmla="*/ 6489 h 1467612"/>
                <a:gd name="connsiteX8" fmla="*/ 102484 w 411480"/>
                <a:gd name="connsiteY8" fmla="*/ 317 h 1467612"/>
                <a:gd name="connsiteX9" fmla="*/ 136774 w 411480"/>
                <a:gd name="connsiteY9" fmla="*/ 17462 h 1467612"/>
                <a:gd name="connsiteX10" fmla="*/ 162834 w 411480"/>
                <a:gd name="connsiteY10" fmla="*/ 51752 h 1467612"/>
                <a:gd name="connsiteX11" fmla="*/ 173121 w 411480"/>
                <a:gd name="connsiteY11" fmla="*/ 127875 h 1467612"/>
                <a:gd name="connsiteX12" fmla="*/ 173807 w 411480"/>
                <a:gd name="connsiteY12" fmla="*/ 157365 h 1467612"/>
                <a:gd name="connsiteX13" fmla="*/ 283535 w 411480"/>
                <a:gd name="connsiteY13" fmla="*/ 496836 h 1467612"/>
                <a:gd name="connsiteX14" fmla="*/ 404922 w 411480"/>
                <a:gd name="connsiteY14" fmla="*/ 1290307 h 1467612"/>
                <a:gd name="connsiteX15" fmla="*/ 408351 w 411480"/>
                <a:gd name="connsiteY15" fmla="*/ 1304023 h 1467612"/>
                <a:gd name="connsiteX16" fmla="*/ 363774 w 411480"/>
                <a:gd name="connsiteY16" fmla="*/ 1427467 h 1467612"/>
                <a:gd name="connsiteX17" fmla="*/ 272562 w 411480"/>
                <a:gd name="connsiteY17" fmla="*/ 1445297 h 1467612"/>
                <a:gd name="connsiteX18" fmla="*/ 199868 w 411480"/>
                <a:gd name="connsiteY18" fmla="*/ 1391119 h 14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80" h="1467612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accent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CCD3B272-2F5A-48D9-B070-C8A67EEAFC41}"/>
                </a:ext>
              </a:extLst>
            </p:cNvPr>
            <p:cNvSpPr/>
            <p:nvPr/>
          </p:nvSpPr>
          <p:spPr>
            <a:xfrm>
              <a:off x="0" y="2348919"/>
              <a:ext cx="1791144" cy="2479556"/>
            </a:xfrm>
            <a:custGeom>
              <a:avLst/>
              <a:gdLst>
                <a:gd name="connsiteX0" fmla="*/ 0 w 1797116"/>
                <a:gd name="connsiteY0" fmla="*/ 0 h 2487823"/>
                <a:gd name="connsiteX1" fmla="*/ 0 w 1797116"/>
                <a:gd name="connsiteY1" fmla="*/ 809270 h 2487823"/>
                <a:gd name="connsiteX2" fmla="*/ 604597 w 1797116"/>
                <a:gd name="connsiteY2" fmla="*/ 2221592 h 2487823"/>
                <a:gd name="connsiteX3" fmla="*/ 1797116 w 1797116"/>
                <a:gd name="connsiteY3" fmla="*/ 2487823 h 2487823"/>
                <a:gd name="connsiteX4" fmla="*/ 856649 w 1797116"/>
                <a:gd name="connsiteY4" fmla="*/ 220931 h 248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7116" h="2487823">
                  <a:moveTo>
                    <a:pt x="0" y="0"/>
                  </a:moveTo>
                  <a:lnTo>
                    <a:pt x="0" y="809270"/>
                  </a:lnTo>
                  <a:lnTo>
                    <a:pt x="604597" y="2221592"/>
                  </a:lnTo>
                  <a:lnTo>
                    <a:pt x="1797116" y="2487823"/>
                  </a:lnTo>
                  <a:lnTo>
                    <a:pt x="856649" y="22093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3BAE9CA8-BE4F-4E5A-B1B3-A37EFA65675E}"/>
                </a:ext>
              </a:extLst>
            </p:cNvPr>
            <p:cNvSpPr/>
            <p:nvPr/>
          </p:nvSpPr>
          <p:spPr>
            <a:xfrm>
              <a:off x="528795" y="3244903"/>
              <a:ext cx="1067661" cy="989157"/>
            </a:xfrm>
            <a:custGeom>
              <a:avLst/>
              <a:gdLst>
                <a:gd name="connsiteX0" fmla="*/ 59665 w 466344"/>
                <a:gd name="connsiteY0" fmla="*/ 140307 h 432054"/>
                <a:gd name="connsiteX1" fmla="*/ 117958 w 466344"/>
                <a:gd name="connsiteY1" fmla="*/ 63498 h 432054"/>
                <a:gd name="connsiteX2" fmla="*/ 304495 w 466344"/>
                <a:gd name="connsiteY2" fmla="*/ 27836 h 432054"/>
                <a:gd name="connsiteX3" fmla="*/ 301066 w 466344"/>
                <a:gd name="connsiteY3" fmla="*/ 74470 h 432054"/>
                <a:gd name="connsiteX4" fmla="*/ 330556 w 466344"/>
                <a:gd name="connsiteY4" fmla="*/ 70356 h 432054"/>
                <a:gd name="connsiteX5" fmla="*/ 378562 w 466344"/>
                <a:gd name="connsiteY5" fmla="*/ 77899 h 432054"/>
                <a:gd name="connsiteX6" fmla="*/ 393649 w 466344"/>
                <a:gd name="connsiteY6" fmla="*/ 121105 h 432054"/>
                <a:gd name="connsiteX7" fmla="*/ 426568 w 466344"/>
                <a:gd name="connsiteY7" fmla="*/ 150594 h 432054"/>
                <a:gd name="connsiteX8" fmla="*/ 433426 w 466344"/>
                <a:gd name="connsiteY8" fmla="*/ 194485 h 432054"/>
                <a:gd name="connsiteX9" fmla="*/ 453314 w 466344"/>
                <a:gd name="connsiteY9" fmla="*/ 217803 h 432054"/>
                <a:gd name="connsiteX10" fmla="*/ 452628 w 466344"/>
                <a:gd name="connsiteY10" fmla="*/ 269923 h 432054"/>
                <a:gd name="connsiteX11" fmla="*/ 466344 w 466344"/>
                <a:gd name="connsiteY11" fmla="*/ 304899 h 432054"/>
                <a:gd name="connsiteX12" fmla="*/ 439598 w 466344"/>
                <a:gd name="connsiteY12" fmla="*/ 359077 h 432054"/>
                <a:gd name="connsiteX13" fmla="*/ 362102 w 466344"/>
                <a:gd name="connsiteY13" fmla="*/ 393367 h 432054"/>
                <a:gd name="connsiteX14" fmla="*/ 202311 w 466344"/>
                <a:gd name="connsiteY14" fmla="*/ 436573 h 432054"/>
                <a:gd name="connsiteX15" fmla="*/ 128930 w 466344"/>
                <a:gd name="connsiteY15" fmla="*/ 434515 h 432054"/>
                <a:gd name="connsiteX16" fmla="*/ 52807 w 466344"/>
                <a:gd name="connsiteY16" fmla="*/ 436573 h 432054"/>
                <a:gd name="connsiteX17" fmla="*/ 4115 w 466344"/>
                <a:gd name="connsiteY17" fmla="*/ 409827 h 432054"/>
                <a:gd name="connsiteX18" fmla="*/ 0 w 466344"/>
                <a:gd name="connsiteY18" fmla="*/ 354277 h 432054"/>
                <a:gd name="connsiteX19" fmla="*/ 23317 w 466344"/>
                <a:gd name="connsiteY19" fmla="*/ 191742 h 432054"/>
                <a:gd name="connsiteX20" fmla="*/ 59665 w 466344"/>
                <a:gd name="connsiteY20" fmla="*/ 140307 h 4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344" h="432054">
                  <a:moveTo>
                    <a:pt x="59665" y="140307"/>
                  </a:moveTo>
                  <a:cubicBezTo>
                    <a:pt x="78867" y="114933"/>
                    <a:pt x="90526" y="87501"/>
                    <a:pt x="117958" y="63498"/>
                  </a:cubicBezTo>
                  <a:cubicBezTo>
                    <a:pt x="205740" y="-282"/>
                    <a:pt x="235915" y="-22913"/>
                    <a:pt x="304495" y="27836"/>
                  </a:cubicBezTo>
                  <a:cubicBezTo>
                    <a:pt x="323698" y="47038"/>
                    <a:pt x="298323" y="72413"/>
                    <a:pt x="301066" y="74470"/>
                  </a:cubicBezTo>
                  <a:cubicBezTo>
                    <a:pt x="305181" y="83386"/>
                    <a:pt x="311353" y="72413"/>
                    <a:pt x="330556" y="70356"/>
                  </a:cubicBezTo>
                  <a:cubicBezTo>
                    <a:pt x="347701" y="68298"/>
                    <a:pt x="366903" y="66927"/>
                    <a:pt x="378562" y="77899"/>
                  </a:cubicBezTo>
                  <a:cubicBezTo>
                    <a:pt x="395707" y="92987"/>
                    <a:pt x="384048" y="99845"/>
                    <a:pt x="393649" y="121105"/>
                  </a:cubicBezTo>
                  <a:cubicBezTo>
                    <a:pt x="402565" y="139621"/>
                    <a:pt x="414909" y="126591"/>
                    <a:pt x="426568" y="150594"/>
                  </a:cubicBezTo>
                  <a:cubicBezTo>
                    <a:pt x="436169" y="170482"/>
                    <a:pt x="427253" y="178026"/>
                    <a:pt x="433426" y="194485"/>
                  </a:cubicBezTo>
                  <a:cubicBezTo>
                    <a:pt x="437540" y="204087"/>
                    <a:pt x="446456" y="203401"/>
                    <a:pt x="453314" y="217803"/>
                  </a:cubicBezTo>
                  <a:cubicBezTo>
                    <a:pt x="460172" y="232204"/>
                    <a:pt x="447142" y="253464"/>
                    <a:pt x="452628" y="269923"/>
                  </a:cubicBezTo>
                  <a:cubicBezTo>
                    <a:pt x="458114" y="285011"/>
                    <a:pt x="460858" y="292555"/>
                    <a:pt x="466344" y="304899"/>
                  </a:cubicBezTo>
                  <a:cubicBezTo>
                    <a:pt x="473202" y="320673"/>
                    <a:pt x="454000" y="351534"/>
                    <a:pt x="439598" y="359077"/>
                  </a:cubicBezTo>
                  <a:cubicBezTo>
                    <a:pt x="429311" y="364564"/>
                    <a:pt x="379247" y="384452"/>
                    <a:pt x="362102" y="393367"/>
                  </a:cubicBezTo>
                  <a:cubicBezTo>
                    <a:pt x="316840" y="422857"/>
                    <a:pt x="246888" y="437259"/>
                    <a:pt x="202311" y="436573"/>
                  </a:cubicBezTo>
                  <a:cubicBezTo>
                    <a:pt x="183794" y="434515"/>
                    <a:pt x="138532" y="436573"/>
                    <a:pt x="128930" y="434515"/>
                  </a:cubicBezTo>
                  <a:cubicBezTo>
                    <a:pt x="96698" y="431086"/>
                    <a:pt x="85039" y="441373"/>
                    <a:pt x="52807" y="436573"/>
                  </a:cubicBezTo>
                  <a:cubicBezTo>
                    <a:pt x="34976" y="433830"/>
                    <a:pt x="6858" y="426972"/>
                    <a:pt x="4115" y="409827"/>
                  </a:cubicBezTo>
                  <a:cubicBezTo>
                    <a:pt x="2057" y="398854"/>
                    <a:pt x="0" y="365250"/>
                    <a:pt x="0" y="354277"/>
                  </a:cubicBezTo>
                  <a:cubicBezTo>
                    <a:pt x="2057" y="299413"/>
                    <a:pt x="5486" y="243863"/>
                    <a:pt x="23317" y="191742"/>
                  </a:cubicBezTo>
                  <a:cubicBezTo>
                    <a:pt x="31547" y="171854"/>
                    <a:pt x="42520" y="153337"/>
                    <a:pt x="59665" y="140307"/>
                  </a:cubicBezTo>
                  <a:close/>
                </a:path>
              </a:pathLst>
            </a:custGeom>
            <a:solidFill>
              <a:srgbClr val="FECBA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8560509F-A33E-480A-872C-6CD0EC52A96D}"/>
                </a:ext>
              </a:extLst>
            </p:cNvPr>
            <p:cNvSpPr/>
            <p:nvPr/>
          </p:nvSpPr>
          <p:spPr>
            <a:xfrm>
              <a:off x="219866" y="3566125"/>
              <a:ext cx="619804" cy="848710"/>
            </a:xfrm>
            <a:custGeom>
              <a:avLst/>
              <a:gdLst>
                <a:gd name="connsiteX0" fmla="*/ 270724 w 267462"/>
                <a:gd name="connsiteY0" fmla="*/ 295913 h 370332"/>
                <a:gd name="connsiteX1" fmla="*/ 177455 w 267462"/>
                <a:gd name="connsiteY1" fmla="*/ 338432 h 370332"/>
                <a:gd name="connsiteX2" fmla="*/ 126706 w 267462"/>
                <a:gd name="connsiteY2" fmla="*/ 356263 h 370332"/>
                <a:gd name="connsiteX3" fmla="*/ 104760 w 267462"/>
                <a:gd name="connsiteY3" fmla="*/ 362435 h 370332"/>
                <a:gd name="connsiteX4" fmla="*/ 40981 w 267462"/>
                <a:gd name="connsiteY4" fmla="*/ 331574 h 370332"/>
                <a:gd name="connsiteX5" fmla="*/ 3262 w 267462"/>
                <a:gd name="connsiteY5" fmla="*/ 53825 h 370332"/>
                <a:gd name="connsiteX6" fmla="*/ 97902 w 267462"/>
                <a:gd name="connsiteY6" fmla="*/ 16106 h 370332"/>
                <a:gd name="connsiteX7" fmla="*/ 194600 w 267462"/>
                <a:gd name="connsiteY7" fmla="*/ 1019 h 370332"/>
                <a:gd name="connsiteX8" fmla="*/ 169911 w 267462"/>
                <a:gd name="connsiteY8" fmla="*/ 48339 h 370332"/>
                <a:gd name="connsiteX9" fmla="*/ 190485 w 267462"/>
                <a:gd name="connsiteY9" fmla="*/ 273281 h 370332"/>
                <a:gd name="connsiteX10" fmla="*/ 208316 w 267462"/>
                <a:gd name="connsiteY10" fmla="*/ 290426 h 370332"/>
                <a:gd name="connsiteX11" fmla="*/ 270724 w 267462"/>
                <a:gd name="connsiteY11" fmla="*/ 295913 h 370332"/>
                <a:gd name="connsiteX0" fmla="*/ 270724 w 270724"/>
                <a:gd name="connsiteY0" fmla="*/ 294894 h 370709"/>
                <a:gd name="connsiteX1" fmla="*/ 177455 w 270724"/>
                <a:gd name="connsiteY1" fmla="*/ 337413 h 370709"/>
                <a:gd name="connsiteX2" fmla="*/ 126706 w 270724"/>
                <a:gd name="connsiteY2" fmla="*/ 355244 h 370709"/>
                <a:gd name="connsiteX3" fmla="*/ 104760 w 270724"/>
                <a:gd name="connsiteY3" fmla="*/ 361416 h 370709"/>
                <a:gd name="connsiteX4" fmla="*/ 40981 w 270724"/>
                <a:gd name="connsiteY4" fmla="*/ 330555 h 370709"/>
                <a:gd name="connsiteX5" fmla="*/ 3262 w 270724"/>
                <a:gd name="connsiteY5" fmla="*/ 52806 h 370709"/>
                <a:gd name="connsiteX6" fmla="*/ 194600 w 270724"/>
                <a:gd name="connsiteY6" fmla="*/ 0 h 370709"/>
                <a:gd name="connsiteX7" fmla="*/ 169911 w 270724"/>
                <a:gd name="connsiteY7" fmla="*/ 47320 h 370709"/>
                <a:gd name="connsiteX8" fmla="*/ 190485 w 270724"/>
                <a:gd name="connsiteY8" fmla="*/ 272262 h 370709"/>
                <a:gd name="connsiteX9" fmla="*/ 208316 w 270724"/>
                <a:gd name="connsiteY9" fmla="*/ 289407 h 370709"/>
                <a:gd name="connsiteX10" fmla="*/ 270724 w 270724"/>
                <a:gd name="connsiteY10" fmla="*/ 294894 h 37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0724" h="370709">
                  <a:moveTo>
                    <a:pt x="270724" y="294894"/>
                  </a:moveTo>
                  <a:cubicBezTo>
                    <a:pt x="236434" y="324383"/>
                    <a:pt x="211059" y="325755"/>
                    <a:pt x="177455" y="337413"/>
                  </a:cubicBezTo>
                  <a:lnTo>
                    <a:pt x="126706" y="355244"/>
                  </a:lnTo>
                  <a:lnTo>
                    <a:pt x="104760" y="361416"/>
                  </a:lnTo>
                  <a:cubicBezTo>
                    <a:pt x="56754" y="377190"/>
                    <a:pt x="58811" y="376504"/>
                    <a:pt x="40981" y="330555"/>
                  </a:cubicBezTo>
                  <a:cubicBezTo>
                    <a:pt x="-4968" y="213969"/>
                    <a:pt x="-2911" y="157734"/>
                    <a:pt x="3262" y="52806"/>
                  </a:cubicBezTo>
                  <a:cubicBezTo>
                    <a:pt x="28865" y="-2287"/>
                    <a:pt x="166825" y="914"/>
                    <a:pt x="194600" y="0"/>
                  </a:cubicBezTo>
                  <a:cubicBezTo>
                    <a:pt x="180884" y="19888"/>
                    <a:pt x="175397" y="30175"/>
                    <a:pt x="169911" y="47320"/>
                  </a:cubicBezTo>
                  <a:cubicBezTo>
                    <a:pt x="147965" y="113842"/>
                    <a:pt x="181570" y="202311"/>
                    <a:pt x="190485" y="272262"/>
                  </a:cubicBezTo>
                  <a:cubicBezTo>
                    <a:pt x="191857" y="284607"/>
                    <a:pt x="197343" y="287350"/>
                    <a:pt x="208316" y="289407"/>
                  </a:cubicBezTo>
                  <a:cubicBezTo>
                    <a:pt x="242606" y="295579"/>
                    <a:pt x="236434" y="288721"/>
                    <a:pt x="270724" y="294894"/>
                  </a:cubicBezTo>
                  <a:close/>
                </a:path>
              </a:pathLst>
            </a:custGeom>
            <a:solidFill>
              <a:schemeClr val="accent4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CB280867-FA94-4749-A904-3DDBA59260C7}"/>
                </a:ext>
              </a:extLst>
            </p:cNvPr>
            <p:cNvGrpSpPr/>
            <p:nvPr/>
          </p:nvGrpSpPr>
          <p:grpSpPr>
            <a:xfrm>
              <a:off x="1238079" y="49762"/>
              <a:ext cx="2466332" cy="2548272"/>
              <a:chOff x="1238079" y="49762"/>
              <a:chExt cx="2466332" cy="2548272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C7C032A9-A3A5-4240-810F-2987E4E0831C}"/>
                  </a:ext>
                </a:extLst>
              </p:cNvPr>
              <p:cNvSpPr/>
              <p:nvPr/>
            </p:nvSpPr>
            <p:spPr>
              <a:xfrm>
                <a:off x="1238079" y="49762"/>
                <a:ext cx="304313" cy="2244313"/>
              </a:xfrm>
              <a:custGeom>
                <a:avLst/>
                <a:gdLst>
                  <a:gd name="connsiteX0" fmla="*/ 95326 w 109728"/>
                  <a:gd name="connsiteY0" fmla="*/ 43205 h 809244"/>
                  <a:gd name="connsiteX1" fmla="*/ 66523 w 109728"/>
                  <a:gd name="connsiteY1" fmla="*/ 86411 h 809244"/>
                  <a:gd name="connsiteX2" fmla="*/ 28804 w 109728"/>
                  <a:gd name="connsiteY2" fmla="*/ 237287 h 809244"/>
                  <a:gd name="connsiteX3" fmla="*/ 65837 w 109728"/>
                  <a:gd name="connsiteY3" fmla="*/ 595274 h 809244"/>
                  <a:gd name="connsiteX4" fmla="*/ 111100 w 109728"/>
                  <a:gd name="connsiteY4" fmla="*/ 800329 h 809244"/>
                  <a:gd name="connsiteX5" fmla="*/ 80924 w 109728"/>
                  <a:gd name="connsiteY5" fmla="*/ 801700 h 809244"/>
                  <a:gd name="connsiteX6" fmla="*/ 0 w 109728"/>
                  <a:gd name="connsiteY6" fmla="*/ 265405 h 809244"/>
                  <a:gd name="connsiteX7" fmla="*/ 100813 w 109728"/>
                  <a:gd name="connsiteY7" fmla="*/ 0 h 809244"/>
                  <a:gd name="connsiteX8" fmla="*/ 95326 w 109728"/>
                  <a:gd name="connsiteY8" fmla="*/ 43205 h 80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728" h="809244">
                    <a:moveTo>
                      <a:pt x="95326" y="43205"/>
                    </a:moveTo>
                    <a:cubicBezTo>
                      <a:pt x="81610" y="58979"/>
                      <a:pt x="77495" y="70637"/>
                      <a:pt x="66523" y="86411"/>
                    </a:cubicBezTo>
                    <a:cubicBezTo>
                      <a:pt x="36347" y="133731"/>
                      <a:pt x="28804" y="184480"/>
                      <a:pt x="28804" y="237287"/>
                    </a:cubicBezTo>
                    <a:cubicBezTo>
                      <a:pt x="29489" y="357988"/>
                      <a:pt x="43891" y="477317"/>
                      <a:pt x="65837" y="595274"/>
                    </a:cubicBezTo>
                    <a:cubicBezTo>
                      <a:pt x="77495" y="659054"/>
                      <a:pt x="99441" y="736549"/>
                      <a:pt x="111100" y="800329"/>
                    </a:cubicBezTo>
                    <a:cubicBezTo>
                      <a:pt x="113843" y="816102"/>
                      <a:pt x="93269" y="817474"/>
                      <a:pt x="80924" y="801700"/>
                    </a:cubicBezTo>
                    <a:cubicBezTo>
                      <a:pt x="43891" y="624764"/>
                      <a:pt x="0" y="448513"/>
                      <a:pt x="0" y="265405"/>
                    </a:cubicBezTo>
                    <a:cubicBezTo>
                      <a:pt x="0" y="166649"/>
                      <a:pt x="23317" y="70637"/>
                      <a:pt x="100813" y="0"/>
                    </a:cubicBezTo>
                    <a:cubicBezTo>
                      <a:pt x="100127" y="16459"/>
                      <a:pt x="96698" y="31547"/>
                      <a:pt x="95326" y="4320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xmlns="" id="{9D8AF34F-8296-4A48-93E5-15849C073D82}"/>
                  </a:ext>
                </a:extLst>
              </p:cNvPr>
              <p:cNvGrpSpPr/>
              <p:nvPr/>
            </p:nvGrpSpPr>
            <p:grpSpPr>
              <a:xfrm flipH="1">
                <a:off x="2570295" y="442420"/>
                <a:ext cx="1134116" cy="2094513"/>
                <a:chOff x="8696683" y="395466"/>
                <a:chExt cx="939346" cy="1734809"/>
              </a:xfrm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xmlns="" id="{AB99948E-4D1A-425A-8E33-FCB490A007A1}"/>
                    </a:ext>
                  </a:extLst>
                </p:cNvPr>
                <p:cNvSpPr/>
                <p:nvPr/>
              </p:nvSpPr>
              <p:spPr>
                <a:xfrm flipH="1">
                  <a:off x="9030650" y="2067261"/>
                  <a:ext cx="63014" cy="63014"/>
                </a:xfrm>
                <a:custGeom>
                  <a:avLst/>
                  <a:gdLst>
                    <a:gd name="connsiteX0" fmla="*/ 0 w 27432"/>
                    <a:gd name="connsiteY0" fmla="*/ 24526 h 27432"/>
                    <a:gd name="connsiteX1" fmla="*/ 0 w 27432"/>
                    <a:gd name="connsiteY1" fmla="*/ 7381 h 27432"/>
                    <a:gd name="connsiteX2" fmla="*/ 30861 w 27432"/>
                    <a:gd name="connsiteY2" fmla="*/ 8067 h 27432"/>
                    <a:gd name="connsiteX3" fmla="*/ 30861 w 27432"/>
                    <a:gd name="connsiteY3" fmla="*/ 23154 h 27432"/>
                    <a:gd name="connsiteX4" fmla="*/ 0 w 27432"/>
                    <a:gd name="connsiteY4" fmla="*/ 24526 h 27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32" h="27432">
                      <a:moveTo>
                        <a:pt x="0" y="24526"/>
                      </a:moveTo>
                      <a:cubicBezTo>
                        <a:pt x="0" y="19040"/>
                        <a:pt x="0" y="12867"/>
                        <a:pt x="0" y="7381"/>
                      </a:cubicBezTo>
                      <a:cubicBezTo>
                        <a:pt x="10287" y="-2906"/>
                        <a:pt x="21260" y="-2220"/>
                        <a:pt x="30861" y="8067"/>
                      </a:cubicBezTo>
                      <a:cubicBezTo>
                        <a:pt x="35662" y="12867"/>
                        <a:pt x="34976" y="18354"/>
                        <a:pt x="30861" y="23154"/>
                      </a:cubicBezTo>
                      <a:cubicBezTo>
                        <a:pt x="21260" y="34127"/>
                        <a:pt x="10287" y="34127"/>
                        <a:pt x="0" y="24526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xmlns="" id="{D21B655E-8E6C-40FD-B984-E0F53A4A7907}"/>
                    </a:ext>
                  </a:extLst>
                </p:cNvPr>
                <p:cNvSpPr/>
                <p:nvPr/>
              </p:nvSpPr>
              <p:spPr>
                <a:xfrm flipH="1">
                  <a:off x="8725762" y="2008599"/>
                  <a:ext cx="78765" cy="78765"/>
                </a:xfrm>
                <a:custGeom>
                  <a:avLst/>
                  <a:gdLst>
                    <a:gd name="connsiteX0" fmla="*/ 16088 w 34290"/>
                    <a:gd name="connsiteY0" fmla="*/ 0 h 34290"/>
                    <a:gd name="connsiteX1" fmla="*/ 38719 w 34290"/>
                    <a:gd name="connsiteY1" fmla="*/ 6172 h 34290"/>
                    <a:gd name="connsiteX2" fmla="*/ 18831 w 34290"/>
                    <a:gd name="connsiteY2" fmla="*/ 35662 h 34290"/>
                    <a:gd name="connsiteX3" fmla="*/ 314 w 34290"/>
                    <a:gd name="connsiteY3" fmla="*/ 28804 h 34290"/>
                    <a:gd name="connsiteX4" fmla="*/ 16088 w 34290"/>
                    <a:gd name="connsiteY4" fmla="*/ 0 h 34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290" h="34290">
                      <a:moveTo>
                        <a:pt x="16088" y="0"/>
                      </a:moveTo>
                      <a:cubicBezTo>
                        <a:pt x="23631" y="1372"/>
                        <a:pt x="32547" y="-686"/>
                        <a:pt x="38719" y="6172"/>
                      </a:cubicBezTo>
                      <a:cubicBezTo>
                        <a:pt x="40776" y="17145"/>
                        <a:pt x="32547" y="34290"/>
                        <a:pt x="18831" y="35662"/>
                      </a:cubicBezTo>
                      <a:cubicBezTo>
                        <a:pt x="11973" y="36347"/>
                        <a:pt x="2372" y="39091"/>
                        <a:pt x="314" y="28804"/>
                      </a:cubicBezTo>
                      <a:cubicBezTo>
                        <a:pt x="-1057" y="19202"/>
                        <a:pt x="1686" y="2057"/>
                        <a:pt x="16088" y="0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xmlns="" id="{4EA0F671-F8EA-42D2-A629-5727B11C0354}"/>
                    </a:ext>
                  </a:extLst>
                </p:cNvPr>
                <p:cNvGrpSpPr/>
                <p:nvPr/>
              </p:nvGrpSpPr>
              <p:grpSpPr>
                <a:xfrm>
                  <a:off x="8696683" y="395466"/>
                  <a:ext cx="939346" cy="1714491"/>
                  <a:chOff x="8696683" y="395466"/>
                  <a:chExt cx="939346" cy="1714491"/>
                </a:xfrm>
              </p:grpSpPr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xmlns="" id="{39A02B95-66B7-4D62-BE09-0CDEB90AC502}"/>
                      </a:ext>
                    </a:extLst>
                  </p:cNvPr>
                  <p:cNvSpPr/>
                  <p:nvPr/>
                </p:nvSpPr>
                <p:spPr>
                  <a:xfrm flipH="1">
                    <a:off x="9092092" y="1401062"/>
                    <a:ext cx="330819" cy="708895"/>
                  </a:xfrm>
                  <a:custGeom>
                    <a:avLst/>
                    <a:gdLst>
                      <a:gd name="connsiteX0" fmla="*/ 0 w 144018"/>
                      <a:gd name="connsiteY0" fmla="*/ 4566 h 308610"/>
                      <a:gd name="connsiteX1" fmla="*/ 19888 w 144018"/>
                      <a:gd name="connsiteY1" fmla="*/ 7309 h 308610"/>
                      <a:gd name="connsiteX2" fmla="*/ 28804 w 144018"/>
                      <a:gd name="connsiteY2" fmla="*/ 73146 h 308610"/>
                      <a:gd name="connsiteX3" fmla="*/ 75438 w 144018"/>
                      <a:gd name="connsiteY3" fmla="*/ 239109 h 308610"/>
                      <a:gd name="connsiteX4" fmla="*/ 104242 w 144018"/>
                      <a:gd name="connsiteY4" fmla="*/ 280943 h 308610"/>
                      <a:gd name="connsiteX5" fmla="*/ 143332 w 144018"/>
                      <a:gd name="connsiteY5" fmla="*/ 297402 h 308610"/>
                      <a:gd name="connsiteX6" fmla="*/ 143332 w 144018"/>
                      <a:gd name="connsiteY6" fmla="*/ 314547 h 308610"/>
                      <a:gd name="connsiteX7" fmla="*/ 60350 w 144018"/>
                      <a:gd name="connsiteY7" fmla="*/ 243910 h 308610"/>
                      <a:gd name="connsiteX8" fmla="*/ 4115 w 144018"/>
                      <a:gd name="connsiteY8" fmla="*/ 29940 h 308610"/>
                      <a:gd name="connsiteX9" fmla="*/ 0 w 144018"/>
                      <a:gd name="connsiteY9" fmla="*/ 4566 h 308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4018" h="308610">
                        <a:moveTo>
                          <a:pt x="0" y="4566"/>
                        </a:moveTo>
                        <a:cubicBezTo>
                          <a:pt x="9601" y="-3664"/>
                          <a:pt x="13716" y="451"/>
                          <a:pt x="19888" y="7309"/>
                        </a:cubicBezTo>
                        <a:cubicBezTo>
                          <a:pt x="21260" y="32684"/>
                          <a:pt x="24689" y="52572"/>
                          <a:pt x="28804" y="73146"/>
                        </a:cubicBezTo>
                        <a:cubicBezTo>
                          <a:pt x="40462" y="129381"/>
                          <a:pt x="58979" y="202762"/>
                          <a:pt x="75438" y="239109"/>
                        </a:cubicBezTo>
                        <a:cubicBezTo>
                          <a:pt x="80924" y="250082"/>
                          <a:pt x="97384" y="274085"/>
                          <a:pt x="104242" y="280943"/>
                        </a:cubicBezTo>
                        <a:cubicBezTo>
                          <a:pt x="114529" y="289173"/>
                          <a:pt x="128930" y="297402"/>
                          <a:pt x="143332" y="297402"/>
                        </a:cubicBezTo>
                        <a:cubicBezTo>
                          <a:pt x="148133" y="302889"/>
                          <a:pt x="148133" y="309061"/>
                          <a:pt x="143332" y="314547"/>
                        </a:cubicBezTo>
                        <a:cubicBezTo>
                          <a:pt x="102184" y="307004"/>
                          <a:pt x="76810" y="280257"/>
                          <a:pt x="60350" y="243910"/>
                        </a:cubicBezTo>
                        <a:cubicBezTo>
                          <a:pt x="31547" y="174644"/>
                          <a:pt x="14402" y="104007"/>
                          <a:pt x="4115" y="29940"/>
                        </a:cubicBezTo>
                        <a:cubicBezTo>
                          <a:pt x="3429" y="21711"/>
                          <a:pt x="2057" y="12110"/>
                          <a:pt x="0" y="456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85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xmlns="" id="{89C039AC-3ED8-4970-AE74-0E5093FA3447}"/>
                      </a:ext>
                    </a:extLst>
                  </p:cNvPr>
                  <p:cNvSpPr/>
                  <p:nvPr/>
                </p:nvSpPr>
                <p:spPr>
                  <a:xfrm flipH="1">
                    <a:off x="8696683" y="1335935"/>
                    <a:ext cx="173286" cy="708895"/>
                  </a:xfrm>
                  <a:custGeom>
                    <a:avLst/>
                    <a:gdLst>
                      <a:gd name="connsiteX0" fmla="*/ 0 w 75438"/>
                      <a:gd name="connsiteY0" fmla="*/ 9601 h 308610"/>
                      <a:gd name="connsiteX1" fmla="*/ 17145 w 75438"/>
                      <a:gd name="connsiteY1" fmla="*/ 0 h 308610"/>
                      <a:gd name="connsiteX2" fmla="*/ 75438 w 75438"/>
                      <a:gd name="connsiteY2" fmla="*/ 233858 h 308610"/>
                      <a:gd name="connsiteX3" fmla="*/ 75438 w 75438"/>
                      <a:gd name="connsiteY3" fmla="*/ 279121 h 308610"/>
                      <a:gd name="connsiteX4" fmla="*/ 65151 w 75438"/>
                      <a:gd name="connsiteY4" fmla="*/ 311353 h 308610"/>
                      <a:gd name="connsiteX5" fmla="*/ 47320 w 75438"/>
                      <a:gd name="connsiteY5" fmla="*/ 296951 h 308610"/>
                      <a:gd name="connsiteX6" fmla="*/ 61722 w 75438"/>
                      <a:gd name="connsiteY6" fmla="*/ 256489 h 308610"/>
                      <a:gd name="connsiteX7" fmla="*/ 57607 w 75438"/>
                      <a:gd name="connsiteY7" fmla="*/ 225628 h 308610"/>
                      <a:gd name="connsiteX8" fmla="*/ 5487 w 75438"/>
                      <a:gd name="connsiteY8" fmla="*/ 25375 h 308610"/>
                      <a:gd name="connsiteX9" fmla="*/ 0 w 75438"/>
                      <a:gd name="connsiteY9" fmla="*/ 9601 h 308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5438" h="308610">
                        <a:moveTo>
                          <a:pt x="0" y="9601"/>
                        </a:moveTo>
                        <a:cubicBezTo>
                          <a:pt x="6172" y="3429"/>
                          <a:pt x="11659" y="6172"/>
                          <a:pt x="17145" y="0"/>
                        </a:cubicBezTo>
                        <a:cubicBezTo>
                          <a:pt x="45263" y="100127"/>
                          <a:pt x="62408" y="153619"/>
                          <a:pt x="75438" y="233858"/>
                        </a:cubicBezTo>
                        <a:cubicBezTo>
                          <a:pt x="78181" y="248945"/>
                          <a:pt x="78181" y="264033"/>
                          <a:pt x="75438" y="279121"/>
                        </a:cubicBezTo>
                        <a:cubicBezTo>
                          <a:pt x="71323" y="292837"/>
                          <a:pt x="69266" y="297637"/>
                          <a:pt x="65151" y="311353"/>
                        </a:cubicBezTo>
                        <a:cubicBezTo>
                          <a:pt x="56236" y="314782"/>
                          <a:pt x="53493" y="304495"/>
                          <a:pt x="47320" y="296951"/>
                        </a:cubicBezTo>
                        <a:cubicBezTo>
                          <a:pt x="58293" y="285979"/>
                          <a:pt x="61036" y="277749"/>
                          <a:pt x="61722" y="256489"/>
                        </a:cubicBezTo>
                        <a:cubicBezTo>
                          <a:pt x="59665" y="243459"/>
                          <a:pt x="60351" y="233172"/>
                          <a:pt x="57607" y="225628"/>
                        </a:cubicBezTo>
                        <a:cubicBezTo>
                          <a:pt x="44577" y="157734"/>
                          <a:pt x="28804" y="100127"/>
                          <a:pt x="5487" y="25375"/>
                        </a:cubicBezTo>
                        <a:cubicBezTo>
                          <a:pt x="4801" y="21946"/>
                          <a:pt x="2058" y="13030"/>
                          <a:pt x="0" y="960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85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2" name="Freeform: Shape 21">
                    <a:extLst>
                      <a:ext uri="{FF2B5EF4-FFF2-40B4-BE49-F238E27FC236}">
                        <a16:creationId xmlns:a16="http://schemas.microsoft.com/office/drawing/2014/main" xmlns="" id="{344804AE-2F95-439A-AF89-ED3AB4ECC756}"/>
                      </a:ext>
                    </a:extLst>
                  </p:cNvPr>
                  <p:cNvSpPr/>
                  <p:nvPr/>
                </p:nvSpPr>
                <p:spPr>
                  <a:xfrm flipH="1">
                    <a:off x="8832612" y="395466"/>
                    <a:ext cx="803417" cy="1023961"/>
                  </a:xfrm>
                  <a:custGeom>
                    <a:avLst/>
                    <a:gdLst>
                      <a:gd name="connsiteX0" fmla="*/ 196 w 349758"/>
                      <a:gd name="connsiteY0" fmla="*/ 0 h 445770"/>
                      <a:gd name="connsiteX1" fmla="*/ 119525 w 349758"/>
                      <a:gd name="connsiteY1" fmla="*/ 109042 h 445770"/>
                      <a:gd name="connsiteX2" fmla="*/ 153815 w 349758"/>
                      <a:gd name="connsiteY2" fmla="*/ 161163 h 445770"/>
                      <a:gd name="connsiteX3" fmla="*/ 181247 w 349758"/>
                      <a:gd name="connsiteY3" fmla="*/ 189967 h 445770"/>
                      <a:gd name="connsiteX4" fmla="*/ 226510 w 349758"/>
                      <a:gd name="connsiteY4" fmla="*/ 200254 h 445770"/>
                      <a:gd name="connsiteX5" fmla="*/ 293033 w 349758"/>
                      <a:gd name="connsiteY5" fmla="*/ 270891 h 445770"/>
                      <a:gd name="connsiteX6" fmla="*/ 351326 w 349758"/>
                      <a:gd name="connsiteY6" fmla="*/ 407365 h 445770"/>
                      <a:gd name="connsiteX7" fmla="*/ 333495 w 349758"/>
                      <a:gd name="connsiteY7" fmla="*/ 425196 h 445770"/>
                      <a:gd name="connsiteX8" fmla="*/ 274516 w 349758"/>
                      <a:gd name="connsiteY8" fmla="*/ 291465 h 445770"/>
                      <a:gd name="connsiteX9" fmla="*/ 197707 w 349758"/>
                      <a:gd name="connsiteY9" fmla="*/ 216027 h 445770"/>
                      <a:gd name="connsiteX10" fmla="*/ 146957 w 349758"/>
                      <a:gd name="connsiteY10" fmla="*/ 228371 h 445770"/>
                      <a:gd name="connsiteX11" fmla="*/ 101009 w 349758"/>
                      <a:gd name="connsiteY11" fmla="*/ 369646 h 445770"/>
                      <a:gd name="connsiteX12" fmla="*/ 114725 w 349758"/>
                      <a:gd name="connsiteY12" fmla="*/ 447142 h 445770"/>
                      <a:gd name="connsiteX13" fmla="*/ 92779 w 349758"/>
                      <a:gd name="connsiteY13" fmla="*/ 445770 h 445770"/>
                      <a:gd name="connsiteX14" fmla="*/ 71519 w 349758"/>
                      <a:gd name="connsiteY14" fmla="*/ 350444 h 445770"/>
                      <a:gd name="connsiteX15" fmla="*/ 132556 w 349758"/>
                      <a:gd name="connsiteY15" fmla="*/ 205054 h 445770"/>
                      <a:gd name="connsiteX16" fmla="*/ 128441 w 349758"/>
                      <a:gd name="connsiteY16" fmla="*/ 176251 h 445770"/>
                      <a:gd name="connsiteX17" fmla="*/ 107181 w 349758"/>
                      <a:gd name="connsiteY17" fmla="*/ 137846 h 445770"/>
                      <a:gd name="connsiteX18" fmla="*/ 35858 w 349758"/>
                      <a:gd name="connsiteY18" fmla="*/ 63779 h 445770"/>
                      <a:gd name="connsiteX19" fmla="*/ 7740 w 349758"/>
                      <a:gd name="connsiteY19" fmla="*/ 38405 h 445770"/>
                      <a:gd name="connsiteX20" fmla="*/ 196 w 349758"/>
                      <a:gd name="connsiteY20" fmla="*/ 0 h 445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49758" h="445770">
                        <a:moveTo>
                          <a:pt x="196" y="0"/>
                        </a:moveTo>
                        <a:cubicBezTo>
                          <a:pt x="30371" y="22631"/>
                          <a:pt x="85921" y="64465"/>
                          <a:pt x="119525" y="109042"/>
                        </a:cubicBezTo>
                        <a:cubicBezTo>
                          <a:pt x="119525" y="109042"/>
                          <a:pt x="142843" y="142646"/>
                          <a:pt x="153815" y="161163"/>
                        </a:cubicBezTo>
                        <a:cubicBezTo>
                          <a:pt x="162731" y="175565"/>
                          <a:pt x="163417" y="191338"/>
                          <a:pt x="181247" y="189967"/>
                        </a:cubicBezTo>
                        <a:cubicBezTo>
                          <a:pt x="197707" y="191338"/>
                          <a:pt x="216223" y="196139"/>
                          <a:pt x="226510" y="200254"/>
                        </a:cubicBezTo>
                        <a:cubicBezTo>
                          <a:pt x="256685" y="212598"/>
                          <a:pt x="280003" y="246888"/>
                          <a:pt x="293033" y="270891"/>
                        </a:cubicBezTo>
                        <a:cubicBezTo>
                          <a:pt x="317036" y="315468"/>
                          <a:pt x="335553" y="359359"/>
                          <a:pt x="351326" y="407365"/>
                        </a:cubicBezTo>
                        <a:cubicBezTo>
                          <a:pt x="352012" y="420395"/>
                          <a:pt x="346525" y="426568"/>
                          <a:pt x="333495" y="425196"/>
                        </a:cubicBezTo>
                        <a:cubicBezTo>
                          <a:pt x="310178" y="379933"/>
                          <a:pt x="304006" y="343586"/>
                          <a:pt x="274516" y="291465"/>
                        </a:cubicBezTo>
                        <a:cubicBezTo>
                          <a:pt x="258057" y="265405"/>
                          <a:pt x="248456" y="226314"/>
                          <a:pt x="197707" y="216027"/>
                        </a:cubicBezTo>
                        <a:cubicBezTo>
                          <a:pt x="185362" y="213284"/>
                          <a:pt x="156559" y="220828"/>
                          <a:pt x="146957" y="228371"/>
                        </a:cubicBezTo>
                        <a:cubicBezTo>
                          <a:pt x="104438" y="259232"/>
                          <a:pt x="88664" y="317525"/>
                          <a:pt x="101009" y="369646"/>
                        </a:cubicBezTo>
                        <a:cubicBezTo>
                          <a:pt x="106495" y="395021"/>
                          <a:pt x="111982" y="419024"/>
                          <a:pt x="114725" y="447142"/>
                        </a:cubicBezTo>
                        <a:cubicBezTo>
                          <a:pt x="112667" y="451942"/>
                          <a:pt x="99637" y="449199"/>
                          <a:pt x="92779" y="445770"/>
                        </a:cubicBezTo>
                        <a:cubicBezTo>
                          <a:pt x="85235" y="415595"/>
                          <a:pt x="74263" y="381991"/>
                          <a:pt x="71519" y="350444"/>
                        </a:cubicBezTo>
                        <a:cubicBezTo>
                          <a:pt x="66719" y="291465"/>
                          <a:pt x="88664" y="243459"/>
                          <a:pt x="132556" y="205054"/>
                        </a:cubicBezTo>
                        <a:cubicBezTo>
                          <a:pt x="142157" y="196825"/>
                          <a:pt x="134613" y="185852"/>
                          <a:pt x="128441" y="176251"/>
                        </a:cubicBezTo>
                        <a:cubicBezTo>
                          <a:pt x="128441" y="176251"/>
                          <a:pt x="117468" y="154991"/>
                          <a:pt x="107181" y="137846"/>
                        </a:cubicBezTo>
                        <a:cubicBezTo>
                          <a:pt x="94837" y="115900"/>
                          <a:pt x="68090" y="90526"/>
                          <a:pt x="35858" y="63779"/>
                        </a:cubicBezTo>
                        <a:cubicBezTo>
                          <a:pt x="27628" y="55550"/>
                          <a:pt x="15970" y="45949"/>
                          <a:pt x="7740" y="38405"/>
                        </a:cubicBezTo>
                        <a:cubicBezTo>
                          <a:pt x="4997" y="36347"/>
                          <a:pt x="-1175" y="11659"/>
                          <a:pt x="196" y="0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75000"/>
                      <a:lumOff val="25000"/>
                    </a:schemeClr>
                  </a:solidFill>
                  <a:ln w="685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xmlns="" id="{99347FB4-2D23-47DA-B85F-067B1216A47A}"/>
                  </a:ext>
                </a:extLst>
              </p:cNvPr>
              <p:cNvGrpSpPr/>
              <p:nvPr/>
            </p:nvGrpSpPr>
            <p:grpSpPr>
              <a:xfrm rot="11700000">
                <a:off x="1322631" y="2252611"/>
                <a:ext cx="345423" cy="345423"/>
                <a:chOff x="7123973" y="1204727"/>
                <a:chExt cx="252497" cy="252497"/>
              </a:xfrm>
            </p:grpSpPr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xmlns="" id="{67F4A3D1-6287-4461-A538-076C4354D92D}"/>
                    </a:ext>
                  </a:extLst>
                </p:cNvPr>
                <p:cNvGrpSpPr/>
                <p:nvPr/>
              </p:nvGrpSpPr>
              <p:grpSpPr>
                <a:xfrm>
                  <a:off x="7123973" y="1204727"/>
                  <a:ext cx="252497" cy="252497"/>
                  <a:chOff x="4915373" y="1633391"/>
                  <a:chExt cx="342000" cy="342000"/>
                </a:xfrm>
              </p:grpSpPr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xmlns="" id="{64B6B7BF-9940-4230-AC21-1EC6A5632CAA}"/>
                      </a:ext>
                    </a:extLst>
                  </p:cNvPr>
                  <p:cNvSpPr/>
                  <p:nvPr/>
                </p:nvSpPr>
                <p:spPr>
                  <a:xfrm>
                    <a:off x="4915373" y="1633391"/>
                    <a:ext cx="342000" cy="342000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xmlns="" id="{208B47BB-D735-4B37-BCFA-0495B4126452}"/>
                      </a:ext>
                    </a:extLst>
                  </p:cNvPr>
                  <p:cNvSpPr/>
                  <p:nvPr/>
                </p:nvSpPr>
                <p:spPr>
                  <a:xfrm>
                    <a:off x="4932040" y="1666488"/>
                    <a:ext cx="295795" cy="295795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xmlns="" id="{4161C802-ED76-45D6-9A21-D79858724920}"/>
                      </a:ext>
                    </a:extLst>
                  </p:cNvPr>
                  <p:cNvSpPr/>
                  <p:nvPr/>
                </p:nvSpPr>
                <p:spPr>
                  <a:xfrm>
                    <a:off x="4970613" y="1724593"/>
                    <a:ext cx="207640" cy="20764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587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  <p:sp>
              <p:nvSpPr>
                <p:cNvPr id="32" name="Chord 31">
                  <a:extLst>
                    <a:ext uri="{FF2B5EF4-FFF2-40B4-BE49-F238E27FC236}">
                      <a16:creationId xmlns:a16="http://schemas.microsoft.com/office/drawing/2014/main" xmlns="" id="{802181C8-7C7A-41B1-817C-3870E1DBB6DE}"/>
                    </a:ext>
                  </a:extLst>
                </p:cNvPr>
                <p:cNvSpPr/>
                <p:nvPr/>
              </p:nvSpPr>
              <p:spPr>
                <a:xfrm rot="20881907">
                  <a:off x="7167196" y="1276843"/>
                  <a:ext cx="152933" cy="152933"/>
                </a:xfrm>
                <a:prstGeom prst="chord">
                  <a:avLst>
                    <a:gd name="adj1" fmla="val 5070744"/>
                    <a:gd name="adj2" fmla="val 16200000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3" name="Chord 32">
                  <a:extLst>
                    <a:ext uri="{FF2B5EF4-FFF2-40B4-BE49-F238E27FC236}">
                      <a16:creationId xmlns:a16="http://schemas.microsoft.com/office/drawing/2014/main" xmlns="" id="{8E2CA8A9-407F-41A0-A01A-9B6DCEE72975}"/>
                    </a:ext>
                  </a:extLst>
                </p:cNvPr>
                <p:cNvSpPr/>
                <p:nvPr/>
              </p:nvSpPr>
              <p:spPr>
                <a:xfrm rot="20881907">
                  <a:off x="7167196" y="1276843"/>
                  <a:ext cx="152933" cy="152933"/>
                </a:xfrm>
                <a:prstGeom prst="chord">
                  <a:avLst>
                    <a:gd name="adj1" fmla="val 16204063"/>
                    <a:gd name="adj2" fmla="val 5391679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46616FC4-7AA2-4FDA-B10F-D673171F0927}"/>
              </a:ext>
            </a:extLst>
          </p:cNvPr>
          <p:cNvSpPr txBox="1"/>
          <p:nvPr/>
        </p:nvSpPr>
        <p:spPr>
          <a:xfrm>
            <a:off x="3990223" y="307556"/>
            <a:ext cx="7259052" cy="9355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cs typeface="Arial" pitchFamily="34" charset="0"/>
              </a:rPr>
              <a:t>Clinical presentation 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9178DA0F-4FC7-40AF-966F-BB147B2CB8A3}"/>
              </a:ext>
            </a:extLst>
          </p:cNvPr>
          <p:cNvSpPr/>
          <p:nvPr/>
        </p:nvSpPr>
        <p:spPr>
          <a:xfrm flipV="1">
            <a:off x="5088893" y="5177506"/>
            <a:ext cx="6525176" cy="5928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3E89C1F5-D39D-4088-94F3-C5F42C808719}"/>
              </a:ext>
            </a:extLst>
          </p:cNvPr>
          <p:cNvSpPr/>
          <p:nvPr/>
        </p:nvSpPr>
        <p:spPr>
          <a:xfrm flipV="1">
            <a:off x="5076710" y="3781975"/>
            <a:ext cx="6525177" cy="5928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721AD6D7-08A8-4F27-9FF3-9BC1CD579179}"/>
              </a:ext>
            </a:extLst>
          </p:cNvPr>
          <p:cNvSpPr/>
          <p:nvPr/>
        </p:nvSpPr>
        <p:spPr>
          <a:xfrm flipV="1">
            <a:off x="5076711" y="1656521"/>
            <a:ext cx="6381864" cy="5928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4D3A7AC3-CEAA-4E6F-AE37-4E00337FF7CF}"/>
              </a:ext>
            </a:extLst>
          </p:cNvPr>
          <p:cNvGrpSpPr/>
          <p:nvPr/>
        </p:nvGrpSpPr>
        <p:grpSpPr>
          <a:xfrm>
            <a:off x="7875747" y="1722123"/>
            <a:ext cx="3994320" cy="784157"/>
            <a:chOff x="7875747" y="1722123"/>
            <a:chExt cx="3994320" cy="784157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9E5D97B4-8C1F-40E0-B9CB-474BE6F7753B}"/>
                </a:ext>
              </a:extLst>
            </p:cNvPr>
            <p:cNvSpPr txBox="1"/>
            <p:nvPr/>
          </p:nvSpPr>
          <p:spPr>
            <a:xfrm>
              <a:off x="7875747" y="2229281"/>
              <a:ext cx="399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EDDDA87E-2832-417E-B4D6-2879FF612B8E}"/>
                </a:ext>
              </a:extLst>
            </p:cNvPr>
            <p:cNvSpPr txBox="1"/>
            <p:nvPr/>
          </p:nvSpPr>
          <p:spPr>
            <a:xfrm>
              <a:off x="7875747" y="1722123"/>
              <a:ext cx="39943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Abdominal pain 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67CF5D08-C79E-4E4B-A11C-B1666872F5D1}"/>
              </a:ext>
            </a:extLst>
          </p:cNvPr>
          <p:cNvGrpSpPr/>
          <p:nvPr/>
        </p:nvGrpSpPr>
        <p:grpSpPr>
          <a:xfrm>
            <a:off x="7464255" y="3819703"/>
            <a:ext cx="3994320" cy="784157"/>
            <a:chOff x="7875747" y="1722123"/>
            <a:chExt cx="3994320" cy="784157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322CC64E-4285-45CA-BCCD-41773A3F8791}"/>
                </a:ext>
              </a:extLst>
            </p:cNvPr>
            <p:cNvSpPr txBox="1"/>
            <p:nvPr/>
          </p:nvSpPr>
          <p:spPr>
            <a:xfrm>
              <a:off x="7875747" y="2229281"/>
              <a:ext cx="399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C54B00E4-B462-4DEA-B06F-5ABCD65D3419}"/>
                </a:ext>
              </a:extLst>
            </p:cNvPr>
            <p:cNvSpPr txBox="1"/>
            <p:nvPr/>
          </p:nvSpPr>
          <p:spPr>
            <a:xfrm>
              <a:off x="7875747" y="1722123"/>
              <a:ext cx="39943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peptic ulcer disease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3E6D5535-066A-4DBB-BC02-F99F52823D69}"/>
              </a:ext>
            </a:extLst>
          </p:cNvPr>
          <p:cNvSpPr txBox="1"/>
          <p:nvPr/>
        </p:nvSpPr>
        <p:spPr>
          <a:xfrm>
            <a:off x="7580231" y="5264775"/>
            <a:ext cx="399432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Diarrhea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76711" y="230464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from either peptic ulcer disease or gastro-</a:t>
            </a:r>
            <a:r>
              <a:rPr lang="en-US" b="1" dirty="0" err="1"/>
              <a:t>oesophageal</a:t>
            </a:r>
            <a:r>
              <a:rPr lang="en-US" b="1" dirty="0"/>
              <a:t> reflux disease (</a:t>
            </a:r>
            <a:r>
              <a:rPr lang="en-US" b="1" dirty="0" smtClean="0"/>
              <a:t>GERD</a:t>
            </a:r>
            <a:r>
              <a:rPr lang="en-US" b="1" dirty="0"/>
              <a:t>) remains the most common symptom, occurring in more than 75% of patients</a:t>
            </a:r>
            <a:r>
              <a:rPr lang="en-US" b="1" dirty="0" smtClean="0"/>
              <a:t>.</a:t>
            </a:r>
            <a:endParaRPr lang="en-US" b="1" dirty="0"/>
          </a:p>
          <a:p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5478551" y="44148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Over 90% of patients with </a:t>
            </a:r>
            <a:r>
              <a:rPr lang="en-US" b="1" dirty="0" err="1"/>
              <a:t>gastrinomas</a:t>
            </a:r>
            <a:r>
              <a:rPr lang="en-US" b="1" dirty="0"/>
              <a:t> have peptic ulcer disease, often multiple or in unusual sites.</a:t>
            </a:r>
          </a:p>
          <a:p>
            <a:endParaRPr lang="en-US" b="1" dirty="0"/>
          </a:p>
        </p:txBody>
      </p:sp>
      <p:sp>
        <p:nvSpPr>
          <p:cNvPr id="24" name="Rectangle 23"/>
          <p:cNvSpPr/>
          <p:nvPr/>
        </p:nvSpPr>
        <p:spPr>
          <a:xfrm>
            <a:off x="5518069" y="577037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Is </a:t>
            </a:r>
            <a:r>
              <a:rPr lang="en-US" b="1" dirty="0"/>
              <a:t>another common symptom, caused by the large volume of gastric acid secretion</a:t>
            </a:r>
            <a:endParaRPr lang="ar-JO" b="1" dirty="0"/>
          </a:p>
        </p:txBody>
      </p: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8">
            <a:extLst>
              <a:ext uri="{FF2B5EF4-FFF2-40B4-BE49-F238E27FC236}">
                <a16:creationId xmlns:a16="http://schemas.microsoft.com/office/drawing/2014/main" xmlns="" id="{2252E33C-83CE-4966-90CB-30EEBC35CA2B}"/>
              </a:ext>
            </a:extLst>
          </p:cNvPr>
          <p:cNvSpPr/>
          <p:nvPr/>
        </p:nvSpPr>
        <p:spPr>
          <a:xfrm rot="10800000" flipH="1" flipV="1">
            <a:off x="616160" y="414211"/>
            <a:ext cx="3559784" cy="1703537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0668ED0-2226-4D4E-8A12-B3EC0AC38AA0}"/>
              </a:ext>
            </a:extLst>
          </p:cNvPr>
          <p:cNvGrpSpPr/>
          <p:nvPr/>
        </p:nvGrpSpPr>
        <p:grpSpPr>
          <a:xfrm>
            <a:off x="4351867" y="378579"/>
            <a:ext cx="6907259" cy="5802087"/>
            <a:chOff x="780030" y="3826586"/>
            <a:chExt cx="3100993" cy="118108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A1B4B3A9-4491-4B3A-BE8B-CBE66A0165DE}"/>
                </a:ext>
              </a:extLst>
            </p:cNvPr>
            <p:cNvSpPr/>
            <p:nvPr/>
          </p:nvSpPr>
          <p:spPr>
            <a:xfrm>
              <a:off x="780030" y="3826587"/>
              <a:ext cx="3100993" cy="1181087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8447FF7C-312A-4EFE-B7BE-3F4CCA0BC3C4}"/>
                </a:ext>
              </a:extLst>
            </p:cNvPr>
            <p:cNvSpPr/>
            <p:nvPr/>
          </p:nvSpPr>
          <p:spPr>
            <a:xfrm rot="10800000">
              <a:off x="780031" y="3826586"/>
              <a:ext cx="119561" cy="11810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C7CD30E-5989-45DE-AA11-A32336E652DB}"/>
              </a:ext>
            </a:extLst>
          </p:cNvPr>
          <p:cNvSpPr txBox="1"/>
          <p:nvPr/>
        </p:nvSpPr>
        <p:spPr>
          <a:xfrm>
            <a:off x="616159" y="912037"/>
            <a:ext cx="265766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Diagnosis is based on 3 criteria </a:t>
            </a:r>
            <a:r>
              <a:rPr lang="en-US" altLang="ko-KR" sz="1400" b="1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:</a:t>
            </a:r>
            <a:endParaRPr lang="en-US" altLang="ko-KR" sz="1400" b="1" dirty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3BBECE4-24F2-451D-AA59-ABF8FD705961}"/>
              </a:ext>
            </a:extLst>
          </p:cNvPr>
          <p:cNvSpPr txBox="1"/>
          <p:nvPr/>
        </p:nvSpPr>
        <p:spPr>
          <a:xfrm>
            <a:off x="9729258" y="5055446"/>
            <a:ext cx="15298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Rounded Rectangle 7">
            <a:extLst>
              <a:ext uri="{FF2B5EF4-FFF2-40B4-BE49-F238E27FC236}">
                <a16:creationId xmlns:a16="http://schemas.microsoft.com/office/drawing/2014/main" xmlns="" id="{3B80710B-A8A1-44B4-98CA-CB81E62BD2A3}"/>
              </a:ext>
            </a:extLst>
          </p:cNvPr>
          <p:cNvSpPr/>
          <p:nvPr/>
        </p:nvSpPr>
        <p:spPr>
          <a:xfrm>
            <a:off x="8381872" y="4976802"/>
            <a:ext cx="478166" cy="38642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27"/>
          <p:cNvSpPr/>
          <p:nvPr/>
        </p:nvSpPr>
        <p:spPr>
          <a:xfrm>
            <a:off x="5333872" y="1090513"/>
            <a:ext cx="55881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1- fasting serum gastrin level &gt; 1000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pg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/ml (normal &lt;100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pg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/mL )</a:t>
            </a:r>
          </a:p>
          <a:p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2- basal acid secretion &gt; 10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mEq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/h </a:t>
            </a:r>
          </a:p>
          <a:p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3- positive secretin stimulation test  (increase in serum gastrin of &gt;200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pg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/mL ) </a:t>
            </a:r>
            <a:endParaRPr lang="ar-JO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7" name="Rounded Rectangle 37">
            <a:extLst>
              <a:ext uri="{FF2B5EF4-FFF2-40B4-BE49-F238E27FC236}">
                <a16:creationId xmlns:a16="http://schemas.microsoft.com/office/drawing/2014/main" xmlns="" id="{BB9A6198-04C8-431B-A3B5-CBBED28EDF57}"/>
              </a:ext>
            </a:extLst>
          </p:cNvPr>
          <p:cNvSpPr/>
          <p:nvPr/>
        </p:nvSpPr>
        <p:spPr>
          <a:xfrm>
            <a:off x="4038738" y="1060946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3A396C8-6468-4BAD-8582-972F79E72B6D}"/>
              </a:ext>
            </a:extLst>
          </p:cNvPr>
          <p:cNvSpPr txBox="1"/>
          <p:nvPr/>
        </p:nvSpPr>
        <p:spPr>
          <a:xfrm>
            <a:off x="7273064" y="2171659"/>
            <a:ext cx="7874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AF57833-BE25-4E74-AFAE-133FE33EED9A}"/>
              </a:ext>
            </a:extLst>
          </p:cNvPr>
          <p:cNvSpPr/>
          <p:nvPr/>
        </p:nvSpPr>
        <p:spPr>
          <a:xfrm>
            <a:off x="124348" y="1938978"/>
            <a:ext cx="4117590" cy="171389"/>
          </a:xfrm>
          <a:prstGeom prst="rect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339350D-5AF0-4B5A-BE34-F364158A4057}"/>
              </a:ext>
            </a:extLst>
          </p:cNvPr>
          <p:cNvSpPr txBox="1"/>
          <p:nvPr/>
        </p:nvSpPr>
        <p:spPr>
          <a:xfrm>
            <a:off x="1351494" y="1477313"/>
            <a:ext cx="2161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medical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Freeform 19">
            <a:extLst>
              <a:ext uri="{FF2B5EF4-FFF2-40B4-BE49-F238E27FC236}">
                <a16:creationId xmlns:a16="http://schemas.microsoft.com/office/drawing/2014/main" xmlns="" id="{840AC481-4099-41DF-A1F4-9902B2F7DB45}"/>
              </a:ext>
            </a:extLst>
          </p:cNvPr>
          <p:cNvSpPr/>
          <p:nvPr/>
        </p:nvSpPr>
        <p:spPr>
          <a:xfrm>
            <a:off x="4723601" y="2809022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34" name="Parallelogram 15">
            <a:extLst>
              <a:ext uri="{FF2B5EF4-FFF2-40B4-BE49-F238E27FC236}">
                <a16:creationId xmlns:a16="http://schemas.microsoft.com/office/drawing/2014/main" xmlns="" id="{07831CB2-2BAF-44B3-A26F-B4D4C446D32F}"/>
              </a:ext>
            </a:extLst>
          </p:cNvPr>
          <p:cNvSpPr/>
          <p:nvPr/>
        </p:nvSpPr>
        <p:spPr>
          <a:xfrm flipH="1">
            <a:off x="5104601" y="4715935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 Same Side Corner Rectangle 11">
            <a:extLst>
              <a:ext uri="{FF2B5EF4-FFF2-40B4-BE49-F238E27FC236}">
                <a16:creationId xmlns:a16="http://schemas.microsoft.com/office/drawing/2014/main" xmlns="" id="{68C17224-C4D9-4C02-B972-B0CC29984AA4}"/>
              </a:ext>
            </a:extLst>
          </p:cNvPr>
          <p:cNvSpPr>
            <a:spLocks noChangeAspect="1"/>
          </p:cNvSpPr>
          <p:nvPr/>
        </p:nvSpPr>
        <p:spPr>
          <a:xfrm rot="9900000">
            <a:off x="6715494" y="3535512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93154ABE-8111-48C2-B0CD-5BA4E83266DF}"/>
              </a:ext>
            </a:extLst>
          </p:cNvPr>
          <p:cNvSpPr/>
          <p:nvPr/>
        </p:nvSpPr>
        <p:spPr>
          <a:xfrm>
            <a:off x="5909028" y="414725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xmlns="" id="{5AA1D246-E355-416B-8B01-5D35648CDEB9}"/>
              </a:ext>
            </a:extLst>
          </p:cNvPr>
          <p:cNvSpPr/>
          <p:nvPr/>
        </p:nvSpPr>
        <p:spPr>
          <a:xfrm>
            <a:off x="7496772" y="2979455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5290243" y="293284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 most patients with ZES, gastric hypersecretion can be treated effectively with proton pump inhibitors.</a:t>
            </a:r>
          </a:p>
          <a:p>
            <a:endParaRPr lang="en-US" dirty="0"/>
          </a:p>
          <a:p>
            <a:r>
              <a:rPr lang="en-US" dirty="0"/>
              <a:t>Octreotide can also help to control acid hypersecretion.</a:t>
            </a:r>
          </a:p>
          <a:p>
            <a:endParaRPr lang="en-US" dirty="0"/>
          </a:p>
          <a:p>
            <a:r>
              <a:rPr lang="en-US" dirty="0"/>
              <a:t>Systemic chemotherapy is </a:t>
            </a:r>
            <a:r>
              <a:rPr lang="en-US" dirty="0" err="1"/>
              <a:t>utilised</a:t>
            </a:r>
            <a:r>
              <a:rPr lang="en-US" dirty="0"/>
              <a:t> in patients with diffuse metastatic </a:t>
            </a:r>
            <a:r>
              <a:rPr lang="en-US" dirty="0" err="1"/>
              <a:t>gastrinomas</a:t>
            </a:r>
            <a:r>
              <a:rPr lang="en-US" dirty="0"/>
              <a:t> 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63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9">
            <a:extLst>
              <a:ext uri="{FF2B5EF4-FFF2-40B4-BE49-F238E27FC236}">
                <a16:creationId xmlns:a16="http://schemas.microsoft.com/office/drawing/2014/main" xmlns="" id="{095C6305-C7B4-460B-8ACF-D4DCA0D70EDB}"/>
              </a:ext>
            </a:extLst>
          </p:cNvPr>
          <p:cNvSpPr/>
          <p:nvPr/>
        </p:nvSpPr>
        <p:spPr>
          <a:xfrm>
            <a:off x="4119965" y="1141953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3A396C8-6468-4BAD-8582-972F79E72B6D}"/>
              </a:ext>
            </a:extLst>
          </p:cNvPr>
          <p:cNvSpPr txBox="1"/>
          <p:nvPr/>
        </p:nvSpPr>
        <p:spPr>
          <a:xfrm>
            <a:off x="7273064" y="2171659"/>
            <a:ext cx="7874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D1C4B9E-CA45-4A42-81FF-34D894F7ED77}"/>
              </a:ext>
            </a:extLst>
          </p:cNvPr>
          <p:cNvSpPr txBox="1"/>
          <p:nvPr/>
        </p:nvSpPr>
        <p:spPr>
          <a:xfrm>
            <a:off x="4911965" y="3899851"/>
            <a:ext cx="76750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2CB970D-BE4A-4B26-9B86-30975C2B57EC}"/>
              </a:ext>
            </a:extLst>
          </p:cNvPr>
          <p:cNvSpPr/>
          <p:nvPr/>
        </p:nvSpPr>
        <p:spPr>
          <a:xfrm>
            <a:off x="0" y="1794377"/>
            <a:ext cx="4124505" cy="170947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A753243-1E4A-4661-8F2B-80D519819FA7}"/>
              </a:ext>
            </a:extLst>
          </p:cNvPr>
          <p:cNvGrpSpPr/>
          <p:nvPr/>
        </p:nvGrpSpPr>
        <p:grpSpPr>
          <a:xfrm>
            <a:off x="1771329" y="1215312"/>
            <a:ext cx="2348636" cy="664538"/>
            <a:chOff x="6613475" y="1397227"/>
            <a:chExt cx="2348636" cy="66453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5E40393-D301-4E39-BE19-5F97D36923EC}"/>
                </a:ext>
              </a:extLst>
            </p:cNvPr>
            <p:cNvSpPr txBox="1"/>
            <p:nvPr/>
          </p:nvSpPr>
          <p:spPr>
            <a:xfrm>
              <a:off x="6613476" y="1397227"/>
              <a:ext cx="234863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400" b="1" dirty="0" smtClean="0">
                  <a:solidFill>
                    <a:schemeClr val="accent4"/>
                  </a:solidFill>
                  <a:cs typeface="Arial" pitchFamily="34" charset="0"/>
                </a:rPr>
                <a:t>Surgical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0BF6280F-1B5E-4B6C-8012-04A4ADFBAD7D}"/>
                </a:ext>
              </a:extLst>
            </p:cNvPr>
            <p:cNvSpPr txBox="1"/>
            <p:nvPr/>
          </p:nvSpPr>
          <p:spPr>
            <a:xfrm>
              <a:off x="6613475" y="1753988"/>
              <a:ext cx="234863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33" name="Freeform 19">
            <a:extLst>
              <a:ext uri="{FF2B5EF4-FFF2-40B4-BE49-F238E27FC236}">
                <a16:creationId xmlns:a16="http://schemas.microsoft.com/office/drawing/2014/main" xmlns="" id="{840AC481-4099-41DF-A1F4-9902B2F7DB45}"/>
              </a:ext>
            </a:extLst>
          </p:cNvPr>
          <p:cNvSpPr/>
          <p:nvPr/>
        </p:nvSpPr>
        <p:spPr>
          <a:xfrm>
            <a:off x="4530965" y="3075821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34" name="Parallelogram 15">
            <a:extLst>
              <a:ext uri="{FF2B5EF4-FFF2-40B4-BE49-F238E27FC236}">
                <a16:creationId xmlns:a16="http://schemas.microsoft.com/office/drawing/2014/main" xmlns="" id="{07831CB2-2BAF-44B3-A26F-B4D4C446D32F}"/>
              </a:ext>
            </a:extLst>
          </p:cNvPr>
          <p:cNvSpPr/>
          <p:nvPr/>
        </p:nvSpPr>
        <p:spPr>
          <a:xfrm flipH="1">
            <a:off x="5104601" y="4715935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 Same Side Corner Rectangle 11">
            <a:extLst>
              <a:ext uri="{FF2B5EF4-FFF2-40B4-BE49-F238E27FC236}">
                <a16:creationId xmlns:a16="http://schemas.microsoft.com/office/drawing/2014/main" xmlns="" id="{68C17224-C4D9-4C02-B972-B0CC29984AA4}"/>
              </a:ext>
            </a:extLst>
          </p:cNvPr>
          <p:cNvSpPr>
            <a:spLocks noChangeAspect="1"/>
          </p:cNvSpPr>
          <p:nvPr/>
        </p:nvSpPr>
        <p:spPr>
          <a:xfrm rot="9900000">
            <a:off x="6715494" y="3535512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93154ABE-8111-48C2-B0CD-5BA4E83266DF}"/>
              </a:ext>
            </a:extLst>
          </p:cNvPr>
          <p:cNvSpPr/>
          <p:nvPr/>
        </p:nvSpPr>
        <p:spPr>
          <a:xfrm>
            <a:off x="5909028" y="414725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xmlns="" id="{5AA1D246-E355-416B-8B01-5D35648CDEB9}"/>
              </a:ext>
            </a:extLst>
          </p:cNvPr>
          <p:cNvSpPr/>
          <p:nvPr/>
        </p:nvSpPr>
        <p:spPr>
          <a:xfrm>
            <a:off x="7496772" y="2979455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38"/>
          <p:cNvSpPr/>
          <p:nvPr/>
        </p:nvSpPr>
        <p:spPr>
          <a:xfrm>
            <a:off x="1203737" y="2019984"/>
            <a:ext cx="2672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dirty="0"/>
              <a:t>“depending on the site”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295718" y="829042"/>
            <a:ext cx="6305778" cy="574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600" b="1" dirty="0">
                <a:solidFill>
                  <a:prstClr val="black"/>
                </a:solidFill>
                <a:latin typeface="Calibri"/>
              </a:rPr>
              <a:t>In head of pancreas </a:t>
            </a:r>
            <a:r>
              <a:rPr lang="en-US" sz="2600" dirty="0">
                <a:solidFill>
                  <a:prstClr val="black"/>
                </a:solidFill>
                <a:latin typeface="Calibri"/>
              </a:rPr>
              <a:t>: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Enucleation of tumor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200" dirty="0">
                <a:solidFill>
                  <a:schemeClr val="accent1"/>
                </a:solidFill>
                <a:latin typeface="Calibri"/>
              </a:rPr>
              <a:t>Whipple procedure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2200" dirty="0" err="1">
                <a:solidFill>
                  <a:prstClr val="black"/>
                </a:solidFill>
                <a:latin typeface="Calibri"/>
              </a:rPr>
              <a:t>pancreaticoduodenectomy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) if main pancreatic duct is involved </a:t>
            </a:r>
          </a:p>
          <a:p>
            <a:pPr lvl="0">
              <a:spcBef>
                <a:spcPct val="20000"/>
              </a:spcBef>
            </a:pPr>
            <a:r>
              <a:rPr lang="en-US" sz="2600" b="1" dirty="0">
                <a:solidFill>
                  <a:prstClr val="black"/>
                </a:solidFill>
                <a:latin typeface="Calibri"/>
              </a:rPr>
              <a:t>In body or tail of pancreas :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Distal pancreatectomy </a:t>
            </a:r>
          </a:p>
          <a:p>
            <a:pPr lvl="0">
              <a:spcBef>
                <a:spcPct val="20000"/>
              </a:spcBef>
            </a:pPr>
            <a:r>
              <a:rPr lang="en-US" sz="2600" b="1" dirty="0">
                <a:solidFill>
                  <a:prstClr val="black"/>
                </a:solidFill>
                <a:latin typeface="Calibri"/>
              </a:rPr>
              <a:t>In duodenum :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Local resection </a:t>
            </a:r>
          </a:p>
          <a:p>
            <a:pPr lvl="0">
              <a:spcBef>
                <a:spcPct val="20000"/>
              </a:spcBef>
            </a:pPr>
            <a:r>
              <a:rPr lang="en-US" sz="2600" b="1" dirty="0" err="1">
                <a:solidFill>
                  <a:prstClr val="black"/>
                </a:solidFill>
                <a:latin typeface="Calibri"/>
              </a:rPr>
              <a:t>Unresectable</a:t>
            </a:r>
            <a:r>
              <a:rPr lang="en-US" sz="2600" b="1" dirty="0">
                <a:solidFill>
                  <a:prstClr val="black"/>
                </a:solidFill>
                <a:latin typeface="Calibri"/>
              </a:rPr>
              <a:t> tumor :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High selective vagotomy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Parathyroidectomy - because 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normalization of the serum calcium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  level improves the ZES</a:t>
            </a:r>
            <a:endParaRPr lang="en-US" sz="2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" y="3033185"/>
            <a:ext cx="4645025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1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19733922-09D0-4947-A22F-827D7C734182}"/>
              </a:ext>
            </a:extLst>
          </p:cNvPr>
          <p:cNvSpPr/>
          <p:nvPr/>
        </p:nvSpPr>
        <p:spPr>
          <a:xfrm>
            <a:off x="304098" y="500570"/>
            <a:ext cx="32410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dirty="0" err="1">
                <a:solidFill>
                  <a:srgbClr val="5D6268"/>
                </a:solidFill>
              </a:rPr>
              <a:t>Insulinoma</a:t>
            </a:r>
            <a:r>
              <a:rPr lang="en-US" altLang="ko-KR" sz="3600" b="1" dirty="0">
                <a:solidFill>
                  <a:srgbClr val="5D6268"/>
                </a:solidFill>
              </a:rPr>
              <a:t> </a:t>
            </a:r>
            <a:endParaRPr lang="ko-KR" altLang="en-US" sz="3600" b="1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5172D32C-9036-4FEC-AC8F-BAD42E3307F5}"/>
              </a:ext>
            </a:extLst>
          </p:cNvPr>
          <p:cNvSpPr/>
          <p:nvPr/>
        </p:nvSpPr>
        <p:spPr>
          <a:xfrm>
            <a:off x="4941203" y="4330908"/>
            <a:ext cx="30418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99611" y="4854128"/>
            <a:ext cx="523772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The 2nd most common islet cell tumor and situated anywhere on the surface or within the substance of the pancreas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07839" y="1293199"/>
            <a:ext cx="810941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It is insulin-producing tumor arising from beta </a:t>
            </a:r>
            <a:r>
              <a:rPr lang="en-US" sz="2000" b="1" dirty="0" smtClean="0">
                <a:solidFill>
                  <a:schemeClr val="accent1"/>
                </a:solidFill>
              </a:rPr>
              <a:t>cells</a:t>
            </a:r>
          </a:p>
          <a:p>
            <a:endParaRPr lang="en-US" sz="2000" b="1" dirty="0" smtClean="0">
              <a:solidFill>
                <a:schemeClr val="accent1"/>
              </a:solidFill>
            </a:endParaRPr>
          </a:p>
          <a:p>
            <a:r>
              <a:rPr lang="en-US" sz="2000" b="1" dirty="0" smtClean="0">
                <a:solidFill>
                  <a:schemeClr val="accent1"/>
                </a:solidFill>
              </a:rPr>
              <a:t>Whipple’s </a:t>
            </a:r>
            <a:r>
              <a:rPr lang="en-US" sz="2000" b="1" dirty="0">
                <a:solidFill>
                  <a:schemeClr val="accent1"/>
                </a:solidFill>
              </a:rPr>
              <a:t>triad    :  </a:t>
            </a:r>
          </a:p>
          <a:p>
            <a:r>
              <a:rPr lang="en-US" sz="2000" b="1" dirty="0" smtClean="0">
                <a:solidFill>
                  <a:schemeClr val="accent1"/>
                </a:solidFill>
              </a:rPr>
              <a:t>- symptoms </a:t>
            </a:r>
            <a:r>
              <a:rPr lang="en-US" sz="2000" b="1" dirty="0">
                <a:solidFill>
                  <a:schemeClr val="accent1"/>
                </a:solidFill>
              </a:rPr>
              <a:t>of </a:t>
            </a:r>
            <a:r>
              <a:rPr lang="en-US" sz="2000" b="1" dirty="0" err="1">
                <a:solidFill>
                  <a:schemeClr val="accent1"/>
                </a:solidFill>
              </a:rPr>
              <a:t>hypoglycaemia</a:t>
            </a:r>
            <a:r>
              <a:rPr lang="en-US" sz="2000" b="1" dirty="0">
                <a:solidFill>
                  <a:schemeClr val="accent1"/>
                </a:solidFill>
              </a:rPr>
              <a:t> after fasting or exercise, </a:t>
            </a:r>
          </a:p>
          <a:p>
            <a:r>
              <a:rPr lang="en-US" sz="2000" b="1" dirty="0" smtClean="0">
                <a:solidFill>
                  <a:schemeClr val="accent1"/>
                </a:solidFill>
              </a:rPr>
              <a:t>- plasma </a:t>
            </a:r>
            <a:r>
              <a:rPr lang="en-US" sz="2000" b="1" dirty="0">
                <a:solidFill>
                  <a:schemeClr val="accent1"/>
                </a:solidFill>
              </a:rPr>
              <a:t>glucose levels &lt;2.8 </a:t>
            </a:r>
            <a:r>
              <a:rPr lang="en-US" sz="2000" b="1" dirty="0" err="1">
                <a:solidFill>
                  <a:schemeClr val="accent1"/>
                </a:solidFill>
              </a:rPr>
              <a:t>mmol</a:t>
            </a:r>
            <a:r>
              <a:rPr lang="en-US" sz="2000" b="1" dirty="0">
                <a:solidFill>
                  <a:schemeClr val="accent1"/>
                </a:solidFill>
              </a:rPr>
              <a:t>/L</a:t>
            </a:r>
          </a:p>
          <a:p>
            <a:r>
              <a:rPr lang="en-US" sz="2000" b="1" dirty="0" smtClean="0">
                <a:solidFill>
                  <a:schemeClr val="accent1"/>
                </a:solidFill>
              </a:rPr>
              <a:t>- relief </a:t>
            </a:r>
            <a:r>
              <a:rPr lang="en-US" sz="2000" b="1" dirty="0">
                <a:solidFill>
                  <a:schemeClr val="accent1"/>
                </a:solidFill>
              </a:rPr>
              <a:t>of symptoms on intravenous administration  of glucose </a:t>
            </a:r>
          </a:p>
          <a:p>
            <a:endParaRPr lang="en-US" sz="2800" b="1" dirty="0" smtClean="0">
              <a:solidFill>
                <a:schemeClr val="accent1"/>
              </a:solidFill>
            </a:endParaRPr>
          </a:p>
          <a:p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</a:p>
          <a:p>
            <a:endParaRPr lang="ar-JO" sz="2800" b="1" dirty="0">
              <a:solidFill>
                <a:schemeClr val="accent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2" t="11097" r="1802" b="4586"/>
          <a:stretch/>
        </p:blipFill>
        <p:spPr bwMode="auto">
          <a:xfrm>
            <a:off x="304098" y="4152927"/>
            <a:ext cx="3630697" cy="215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73"/>
          <a:stretch/>
        </p:blipFill>
        <p:spPr bwMode="auto">
          <a:xfrm>
            <a:off x="8067714" y="500570"/>
            <a:ext cx="3950758" cy="198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03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2E90005-6116-4A4B-A716-3DB67BA8EC95}"/>
              </a:ext>
            </a:extLst>
          </p:cNvPr>
          <p:cNvGrpSpPr/>
          <p:nvPr/>
        </p:nvGrpSpPr>
        <p:grpSpPr>
          <a:xfrm rot="16713092" flipV="1">
            <a:off x="2701195" y="26328"/>
            <a:ext cx="926292" cy="1134292"/>
            <a:chOff x="5655344" y="4480259"/>
            <a:chExt cx="1212531" cy="14848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3B4169C8-DFE8-4D16-822B-75E81E8B6AAA}"/>
                </a:ext>
              </a:extLst>
            </p:cNvPr>
            <p:cNvSpPr/>
            <p:nvPr/>
          </p:nvSpPr>
          <p:spPr>
            <a:xfrm rot="536029">
              <a:off x="6343989" y="4480259"/>
              <a:ext cx="163022" cy="3161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641E5547-8D86-4AB5-A31A-C52408852093}"/>
                </a:ext>
              </a:extLst>
            </p:cNvPr>
            <p:cNvGrpSpPr/>
            <p:nvPr/>
          </p:nvGrpSpPr>
          <p:grpSpPr>
            <a:xfrm rot="11700000">
              <a:off x="5655344" y="4752535"/>
              <a:ext cx="1212531" cy="1212531"/>
              <a:chOff x="7123973" y="1204727"/>
              <a:chExt cx="252497" cy="252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xmlns="" id="{18993685-DB4A-4E84-BC27-4427F394854B}"/>
                  </a:ext>
                </a:extLst>
              </p:cNvPr>
              <p:cNvGrpSpPr/>
              <p:nvPr/>
            </p:nvGrpSpPr>
            <p:grpSpPr>
              <a:xfrm>
                <a:off x="7123973" y="1204727"/>
                <a:ext cx="252497" cy="252497"/>
                <a:chOff x="4915373" y="1633391"/>
                <a:chExt cx="342000" cy="342000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xmlns="" id="{C148DE10-FA2A-4BCC-ABDA-D63F44A07217}"/>
                    </a:ext>
                  </a:extLst>
                </p:cNvPr>
                <p:cNvSpPr/>
                <p:nvPr/>
              </p:nvSpPr>
              <p:spPr>
                <a:xfrm>
                  <a:off x="4915373" y="1633391"/>
                  <a:ext cx="342000" cy="34200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xmlns="" id="{76A1B36D-0C5A-44E4-AED7-1396BF2AF4FE}"/>
                    </a:ext>
                  </a:extLst>
                </p:cNvPr>
                <p:cNvSpPr/>
                <p:nvPr/>
              </p:nvSpPr>
              <p:spPr>
                <a:xfrm>
                  <a:off x="4932040" y="1666488"/>
                  <a:ext cx="295795" cy="29579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xmlns="" id="{D0CDAC85-A143-4742-8CDA-F09752D7E7C5}"/>
                    </a:ext>
                  </a:extLst>
                </p:cNvPr>
                <p:cNvSpPr/>
                <p:nvPr/>
              </p:nvSpPr>
              <p:spPr>
                <a:xfrm>
                  <a:off x="4970613" y="1724593"/>
                  <a:ext cx="207640" cy="20764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7" name="Chord 16">
                <a:extLst>
                  <a:ext uri="{FF2B5EF4-FFF2-40B4-BE49-F238E27FC236}">
                    <a16:creationId xmlns:a16="http://schemas.microsoft.com/office/drawing/2014/main" xmlns="" id="{AB2813C3-E412-4CBB-8E31-7E9B1D8091BE}"/>
                  </a:ext>
                </a:extLst>
              </p:cNvPr>
              <p:cNvSpPr/>
              <p:nvPr/>
            </p:nvSpPr>
            <p:spPr>
              <a:xfrm rot="20881907">
                <a:off x="7167196" y="1276843"/>
                <a:ext cx="152933" cy="152933"/>
              </a:xfrm>
              <a:prstGeom prst="chord">
                <a:avLst>
                  <a:gd name="adj1" fmla="val 5070744"/>
                  <a:gd name="adj2" fmla="val 1620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8" name="Chord 17">
                <a:extLst>
                  <a:ext uri="{FF2B5EF4-FFF2-40B4-BE49-F238E27FC236}">
                    <a16:creationId xmlns:a16="http://schemas.microsoft.com/office/drawing/2014/main" xmlns="" id="{963F37D8-9D0E-44D7-B537-ECBF67BD0AAF}"/>
                  </a:ext>
                </a:extLst>
              </p:cNvPr>
              <p:cNvSpPr/>
              <p:nvPr/>
            </p:nvSpPr>
            <p:spPr>
              <a:xfrm rot="20881907">
                <a:off x="7167196" y="1276843"/>
                <a:ext cx="152933" cy="152933"/>
              </a:xfrm>
              <a:prstGeom prst="chord">
                <a:avLst>
                  <a:gd name="adj1" fmla="val 16204063"/>
                  <a:gd name="adj2" fmla="val 5391679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58ECB3D-5C62-4D91-8732-8A152357DA3B}"/>
              </a:ext>
            </a:extLst>
          </p:cNvPr>
          <p:cNvGrpSpPr/>
          <p:nvPr/>
        </p:nvGrpSpPr>
        <p:grpSpPr>
          <a:xfrm rot="10800000" flipH="1">
            <a:off x="400714" y="2905124"/>
            <a:ext cx="1716055" cy="2133450"/>
            <a:chOff x="925903" y="2257689"/>
            <a:chExt cx="2660463" cy="330756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D25954A7-3822-42E8-B1CA-E226CFA66C9B}"/>
                </a:ext>
              </a:extLst>
            </p:cNvPr>
            <p:cNvGrpSpPr/>
            <p:nvPr/>
          </p:nvGrpSpPr>
          <p:grpSpPr>
            <a:xfrm rot="10228926">
              <a:off x="2345152" y="4256160"/>
              <a:ext cx="1127545" cy="1309095"/>
              <a:chOff x="4802271" y="1897244"/>
              <a:chExt cx="492910" cy="572275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F8E72F5E-36AB-4156-957B-288B1F90C66D}"/>
                  </a:ext>
                </a:extLst>
              </p:cNvPr>
              <p:cNvSpPr/>
              <p:nvPr/>
            </p:nvSpPr>
            <p:spPr>
              <a:xfrm rot="11220000">
                <a:off x="4802271" y="1897244"/>
                <a:ext cx="341441" cy="572275"/>
              </a:xfrm>
              <a:custGeom>
                <a:avLst/>
                <a:gdLst/>
                <a:ahLst/>
                <a:cxnLst/>
                <a:rect l="l" t="t" r="r" b="b"/>
                <a:pathLst>
                  <a:path w="462473" h="775132">
                    <a:moveTo>
                      <a:pt x="401001" y="0"/>
                    </a:moveTo>
                    <a:lnTo>
                      <a:pt x="462201" y="0"/>
                    </a:lnTo>
                    <a:lnTo>
                      <a:pt x="462202" y="601175"/>
                    </a:lnTo>
                    <a:lnTo>
                      <a:pt x="462473" y="601187"/>
                    </a:lnTo>
                    <a:lnTo>
                      <a:pt x="462202" y="604277"/>
                    </a:lnTo>
                    <a:lnTo>
                      <a:pt x="462201" y="612000"/>
                    </a:lnTo>
                    <a:lnTo>
                      <a:pt x="461523" y="612000"/>
                    </a:lnTo>
                    <a:cubicBezTo>
                      <a:pt x="456162" y="675114"/>
                      <a:pt x="453746" y="748270"/>
                      <a:pt x="392546" y="770377"/>
                    </a:cubicBezTo>
                    <a:cubicBezTo>
                      <a:pt x="292280" y="799787"/>
                      <a:pt x="77213" y="684479"/>
                      <a:pt x="0" y="651700"/>
                    </a:cubicBezTo>
                    <a:lnTo>
                      <a:pt x="20368" y="598081"/>
                    </a:lnTo>
                    <a:cubicBezTo>
                      <a:pt x="130899" y="631017"/>
                      <a:pt x="313896" y="720128"/>
                      <a:pt x="370989" y="709586"/>
                    </a:cubicBezTo>
                    <a:cubicBezTo>
                      <a:pt x="401045" y="687002"/>
                      <a:pt x="394312" y="666925"/>
                      <a:pt x="400233" y="598442"/>
                    </a:cubicBezTo>
                    <a:lnTo>
                      <a:pt x="401001" y="59847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Oval 16">
                <a:extLst>
                  <a:ext uri="{FF2B5EF4-FFF2-40B4-BE49-F238E27FC236}">
                    <a16:creationId xmlns:a16="http://schemas.microsoft.com/office/drawing/2014/main" xmlns="" id="{B530CF8B-6CB5-44F9-8ADC-A9A2D2E6E934}"/>
                  </a:ext>
                </a:extLst>
              </p:cNvPr>
              <p:cNvSpPr/>
              <p:nvPr/>
            </p:nvSpPr>
            <p:spPr>
              <a:xfrm rot="2337237">
                <a:off x="5134487" y="1994694"/>
                <a:ext cx="160694" cy="122843"/>
              </a:xfrm>
              <a:custGeom>
                <a:avLst/>
                <a:gdLst/>
                <a:ahLst/>
                <a:cxnLst/>
                <a:rect l="l" t="t" r="r" b="b"/>
                <a:pathLst>
                  <a:path w="217656" h="166388">
                    <a:moveTo>
                      <a:pt x="193289" y="142021"/>
                    </a:moveTo>
                    <a:cubicBezTo>
                      <a:pt x="178234" y="157076"/>
                      <a:pt x="157435" y="166388"/>
                      <a:pt x="134462" y="166388"/>
                    </a:cubicBezTo>
                    <a:cubicBezTo>
                      <a:pt x="112031" y="166388"/>
                      <a:pt x="91674" y="157511"/>
                      <a:pt x="76905" y="142878"/>
                    </a:cubicBezTo>
                    <a:lnTo>
                      <a:pt x="14686" y="153039"/>
                    </a:lnTo>
                    <a:lnTo>
                      <a:pt x="0" y="63111"/>
                    </a:lnTo>
                    <a:lnTo>
                      <a:pt x="57209" y="53768"/>
                    </a:lnTo>
                    <a:cubicBezTo>
                      <a:pt x="68633" y="22251"/>
                      <a:pt x="98949" y="0"/>
                      <a:pt x="134462" y="0"/>
                    </a:cubicBezTo>
                    <a:cubicBezTo>
                      <a:pt x="180409" y="0"/>
                      <a:pt x="217656" y="37247"/>
                      <a:pt x="217656" y="83194"/>
                    </a:cubicBezTo>
                    <a:cubicBezTo>
                      <a:pt x="217656" y="106167"/>
                      <a:pt x="208344" y="126966"/>
                      <a:pt x="193289" y="14202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9AE73B0D-D5F9-43F1-983B-098F70663104}"/>
                </a:ext>
              </a:extLst>
            </p:cNvPr>
            <p:cNvGrpSpPr/>
            <p:nvPr/>
          </p:nvGrpSpPr>
          <p:grpSpPr>
            <a:xfrm rot="11371074" flipH="1">
              <a:off x="1007927" y="4256160"/>
              <a:ext cx="1127545" cy="1309095"/>
              <a:chOff x="4802271" y="1897244"/>
              <a:chExt cx="492910" cy="572275"/>
            </a:xfrm>
          </p:grpSpPr>
          <p:sp>
            <p:nvSpPr>
              <p:cNvPr id="7" name="Rectangle 8">
                <a:extLst>
                  <a:ext uri="{FF2B5EF4-FFF2-40B4-BE49-F238E27FC236}">
                    <a16:creationId xmlns:a16="http://schemas.microsoft.com/office/drawing/2014/main" xmlns="" id="{D4238EDF-E5FC-4BCD-9E84-774B0E6F27AC}"/>
                  </a:ext>
                </a:extLst>
              </p:cNvPr>
              <p:cNvSpPr/>
              <p:nvPr/>
            </p:nvSpPr>
            <p:spPr>
              <a:xfrm rot="11220000">
                <a:off x="4802271" y="1897244"/>
                <a:ext cx="341441" cy="572275"/>
              </a:xfrm>
              <a:custGeom>
                <a:avLst/>
                <a:gdLst/>
                <a:ahLst/>
                <a:cxnLst/>
                <a:rect l="l" t="t" r="r" b="b"/>
                <a:pathLst>
                  <a:path w="462473" h="775132">
                    <a:moveTo>
                      <a:pt x="401001" y="0"/>
                    </a:moveTo>
                    <a:lnTo>
                      <a:pt x="462201" y="0"/>
                    </a:lnTo>
                    <a:lnTo>
                      <a:pt x="462202" y="601175"/>
                    </a:lnTo>
                    <a:lnTo>
                      <a:pt x="462473" y="601187"/>
                    </a:lnTo>
                    <a:lnTo>
                      <a:pt x="462202" y="604277"/>
                    </a:lnTo>
                    <a:lnTo>
                      <a:pt x="462201" y="612000"/>
                    </a:lnTo>
                    <a:lnTo>
                      <a:pt x="461523" y="612000"/>
                    </a:lnTo>
                    <a:cubicBezTo>
                      <a:pt x="456162" y="675114"/>
                      <a:pt x="453746" y="748270"/>
                      <a:pt x="392546" y="770377"/>
                    </a:cubicBezTo>
                    <a:cubicBezTo>
                      <a:pt x="292280" y="799787"/>
                      <a:pt x="77213" y="684479"/>
                      <a:pt x="0" y="651700"/>
                    </a:cubicBezTo>
                    <a:lnTo>
                      <a:pt x="20368" y="598081"/>
                    </a:lnTo>
                    <a:cubicBezTo>
                      <a:pt x="130899" y="631017"/>
                      <a:pt x="313896" y="720128"/>
                      <a:pt x="370989" y="709586"/>
                    </a:cubicBezTo>
                    <a:cubicBezTo>
                      <a:pt x="401045" y="687002"/>
                      <a:pt x="394312" y="666925"/>
                      <a:pt x="400233" y="598442"/>
                    </a:cubicBezTo>
                    <a:lnTo>
                      <a:pt x="401001" y="59847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" name="Oval 16">
                <a:extLst>
                  <a:ext uri="{FF2B5EF4-FFF2-40B4-BE49-F238E27FC236}">
                    <a16:creationId xmlns:a16="http://schemas.microsoft.com/office/drawing/2014/main" xmlns="" id="{63AD0F63-3C4D-4C12-97B1-89005DBB8D5E}"/>
                  </a:ext>
                </a:extLst>
              </p:cNvPr>
              <p:cNvSpPr/>
              <p:nvPr/>
            </p:nvSpPr>
            <p:spPr>
              <a:xfrm rot="2337237">
                <a:off x="5134487" y="1994694"/>
                <a:ext cx="160694" cy="122843"/>
              </a:xfrm>
              <a:custGeom>
                <a:avLst/>
                <a:gdLst/>
                <a:ahLst/>
                <a:cxnLst/>
                <a:rect l="l" t="t" r="r" b="b"/>
                <a:pathLst>
                  <a:path w="217656" h="166388">
                    <a:moveTo>
                      <a:pt x="193289" y="142021"/>
                    </a:moveTo>
                    <a:cubicBezTo>
                      <a:pt x="178234" y="157076"/>
                      <a:pt x="157435" y="166388"/>
                      <a:pt x="134462" y="166388"/>
                    </a:cubicBezTo>
                    <a:cubicBezTo>
                      <a:pt x="112031" y="166388"/>
                      <a:pt x="91674" y="157511"/>
                      <a:pt x="76905" y="142878"/>
                    </a:cubicBezTo>
                    <a:lnTo>
                      <a:pt x="14686" y="153039"/>
                    </a:lnTo>
                    <a:lnTo>
                      <a:pt x="0" y="63111"/>
                    </a:lnTo>
                    <a:lnTo>
                      <a:pt x="57209" y="53768"/>
                    </a:lnTo>
                    <a:cubicBezTo>
                      <a:pt x="68633" y="22251"/>
                      <a:pt x="98949" y="0"/>
                      <a:pt x="134462" y="0"/>
                    </a:cubicBezTo>
                    <a:cubicBezTo>
                      <a:pt x="180409" y="0"/>
                      <a:pt x="217656" y="37247"/>
                      <a:pt x="217656" y="83194"/>
                    </a:cubicBezTo>
                    <a:cubicBezTo>
                      <a:pt x="217656" y="106167"/>
                      <a:pt x="208344" y="126966"/>
                      <a:pt x="193289" y="14202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xmlns="" id="{54DC109E-9708-4036-8C55-12B4768CF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25903" y="2257689"/>
              <a:ext cx="2660463" cy="2037959"/>
            </a:xfrm>
            <a:prstGeom prst="rect">
              <a:avLst/>
            </a:prstGeom>
          </p:spPr>
        </p:pic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xmlns="" id="{49EC24B6-7972-4FDA-A9B1-3D03BEB4CC4A}"/>
              </a:ext>
            </a:extLst>
          </p:cNvPr>
          <p:cNvSpPr/>
          <p:nvPr/>
        </p:nvSpPr>
        <p:spPr>
          <a:xfrm>
            <a:off x="1214916" y="116376"/>
            <a:ext cx="10709240" cy="6641973"/>
          </a:xfrm>
          <a:custGeom>
            <a:avLst/>
            <a:gdLst>
              <a:gd name="connsiteX0" fmla="*/ 9435008 w 10709240"/>
              <a:gd name="connsiteY0" fmla="*/ 220 h 6641973"/>
              <a:gd name="connsiteX1" fmla="*/ 9577137 w 10709240"/>
              <a:gd name="connsiteY1" fmla="*/ 6273 h 6641973"/>
              <a:gd name="connsiteX2" fmla="*/ 10387052 w 10709240"/>
              <a:gd name="connsiteY2" fmla="*/ 364468 h 6641973"/>
              <a:gd name="connsiteX3" fmla="*/ 10519532 w 10709240"/>
              <a:gd name="connsiteY3" fmla="*/ 1362687 h 6641973"/>
              <a:gd name="connsiteX4" fmla="*/ 10496043 w 10709240"/>
              <a:gd name="connsiteY4" fmla="*/ 1729064 h 6641973"/>
              <a:gd name="connsiteX5" fmla="*/ 10575907 w 10709240"/>
              <a:gd name="connsiteY5" fmla="*/ 2072713 h 6641973"/>
              <a:gd name="connsiteX6" fmla="*/ 10708387 w 10709240"/>
              <a:gd name="connsiteY6" fmla="*/ 2854560 h 6641973"/>
              <a:gd name="connsiteX7" fmla="*/ 10518593 w 10709240"/>
              <a:gd name="connsiteY7" fmla="*/ 4095515 h 6641973"/>
              <a:gd name="connsiteX8" fmla="*/ 10448125 w 10709240"/>
              <a:gd name="connsiteY8" fmla="*/ 4380071 h 6641973"/>
              <a:gd name="connsiteX9" fmla="*/ 10520472 w 10709240"/>
              <a:gd name="connsiteY9" fmla="*/ 5447383 h 6641973"/>
              <a:gd name="connsiteX10" fmla="*/ 10609731 w 10709240"/>
              <a:gd name="connsiteY10" fmla="*/ 5743758 h 6641973"/>
              <a:gd name="connsiteX11" fmla="*/ 10077932 w 10709240"/>
              <a:gd name="connsiteY11" fmla="*/ 6474694 h 6641973"/>
              <a:gd name="connsiteX12" fmla="*/ 8521054 w 10709240"/>
              <a:gd name="connsiteY12" fmla="*/ 6461057 h 6641973"/>
              <a:gd name="connsiteX13" fmla="*/ 6841092 w 10709240"/>
              <a:gd name="connsiteY13" fmla="*/ 6546515 h 6641973"/>
              <a:gd name="connsiteX14" fmla="*/ 5520047 w 10709240"/>
              <a:gd name="connsiteY14" fmla="*/ 6624699 h 6641973"/>
              <a:gd name="connsiteX15" fmla="*/ 5207168 w 10709240"/>
              <a:gd name="connsiteY15" fmla="*/ 6576516 h 6641973"/>
              <a:gd name="connsiteX16" fmla="*/ 2419445 w 10709240"/>
              <a:gd name="connsiteY16" fmla="*/ 6528332 h 6641973"/>
              <a:gd name="connsiteX17" fmla="*/ 1405642 w 10709240"/>
              <a:gd name="connsiteY17" fmla="*/ 6641973 h 6641973"/>
              <a:gd name="connsiteX18" fmla="*/ 984712 w 10709240"/>
              <a:gd name="connsiteY18" fmla="*/ 6616517 h 6641973"/>
              <a:gd name="connsiteX19" fmla="*/ 199228 w 10709240"/>
              <a:gd name="connsiteY19" fmla="*/ 6311961 h 6641973"/>
              <a:gd name="connsiteX20" fmla="*/ 12251 w 10709240"/>
              <a:gd name="connsiteY20" fmla="*/ 5365562 h 6641973"/>
              <a:gd name="connsiteX21" fmla="*/ 1799 w 10709240"/>
              <a:gd name="connsiteY21" fmla="*/ 4860316 h 6641973"/>
              <a:gd name="connsiteX22" fmla="*/ 0 w 10709240"/>
              <a:gd name="connsiteY22" fmla="*/ 4846149 h 6641973"/>
              <a:gd name="connsiteX23" fmla="*/ 152173 w 10709240"/>
              <a:gd name="connsiteY23" fmla="*/ 4846149 h 6641973"/>
              <a:gd name="connsiteX24" fmla="*/ 163670 w 10709240"/>
              <a:gd name="connsiteY24" fmla="*/ 5109913 h 6641973"/>
              <a:gd name="connsiteX25" fmla="*/ 163523 w 10709240"/>
              <a:gd name="connsiteY25" fmla="*/ 5367380 h 6641973"/>
              <a:gd name="connsiteX26" fmla="*/ 313855 w 10709240"/>
              <a:gd name="connsiteY26" fmla="*/ 6216503 h 6641973"/>
              <a:gd name="connsiteX27" fmla="*/ 1005383 w 10709240"/>
              <a:gd name="connsiteY27" fmla="*/ 6472875 h 6641973"/>
              <a:gd name="connsiteX28" fmla="*/ 2382802 w 10709240"/>
              <a:gd name="connsiteY28" fmla="*/ 6384691 h 6641973"/>
              <a:gd name="connsiteX29" fmla="*/ 5227839 w 10709240"/>
              <a:gd name="connsiteY29" fmla="*/ 6431056 h 6641973"/>
              <a:gd name="connsiteX30" fmla="*/ 5539778 w 10709240"/>
              <a:gd name="connsiteY30" fmla="*/ 6479239 h 6641973"/>
              <a:gd name="connsiteX31" fmla="*/ 6821360 w 10709240"/>
              <a:gd name="connsiteY31" fmla="*/ 6400145 h 6641973"/>
              <a:gd name="connsiteX32" fmla="*/ 8542664 w 10709240"/>
              <a:gd name="connsiteY32" fmla="*/ 6315597 h 6641973"/>
              <a:gd name="connsiteX33" fmla="*/ 10058201 w 10709240"/>
              <a:gd name="connsiteY33" fmla="*/ 6329234 h 6641973"/>
              <a:gd name="connsiteX34" fmla="*/ 10456580 w 10709240"/>
              <a:gd name="connsiteY34" fmla="*/ 5751031 h 6641973"/>
              <a:gd name="connsiteX35" fmla="*/ 10379535 w 10709240"/>
              <a:gd name="connsiteY35" fmla="*/ 5503749 h 6641973"/>
              <a:gd name="connsiteX36" fmla="*/ 10298732 w 10709240"/>
              <a:gd name="connsiteY36" fmla="*/ 4347342 h 6641973"/>
              <a:gd name="connsiteX37" fmla="*/ 10370140 w 10709240"/>
              <a:gd name="connsiteY37" fmla="*/ 4060059 h 6641973"/>
              <a:gd name="connsiteX38" fmla="*/ 10556176 w 10709240"/>
              <a:gd name="connsiteY38" fmla="*/ 2857287 h 6641973"/>
              <a:gd name="connsiteX39" fmla="*/ 10429333 w 10709240"/>
              <a:gd name="connsiteY39" fmla="*/ 2110896 h 6641973"/>
              <a:gd name="connsiteX40" fmla="*/ 10345711 w 10709240"/>
              <a:gd name="connsiteY40" fmla="*/ 1746337 h 6641973"/>
              <a:gd name="connsiteX41" fmla="*/ 10369200 w 10709240"/>
              <a:gd name="connsiteY41" fmla="*/ 1342686 h 6641973"/>
              <a:gd name="connsiteX42" fmla="*/ 10262088 w 10709240"/>
              <a:gd name="connsiteY42" fmla="*/ 446289 h 6641973"/>
              <a:gd name="connsiteX43" fmla="*/ 9564923 w 10709240"/>
              <a:gd name="connsiteY43" fmla="*/ 150824 h 6641973"/>
              <a:gd name="connsiteX44" fmla="*/ 8760646 w 10709240"/>
              <a:gd name="connsiteY44" fmla="*/ 217190 h 6641973"/>
              <a:gd name="connsiteX45" fmla="*/ 5846080 w 10709240"/>
              <a:gd name="connsiteY45" fmla="*/ 518110 h 6641973"/>
              <a:gd name="connsiteX46" fmla="*/ 5135761 w 10709240"/>
              <a:gd name="connsiteY46" fmla="*/ 374468 h 6641973"/>
              <a:gd name="connsiteX47" fmla="*/ 4506244 w 10709240"/>
              <a:gd name="connsiteY47" fmla="*/ 240827 h 6641973"/>
              <a:gd name="connsiteX48" fmla="*/ 3312982 w 10709240"/>
              <a:gd name="connsiteY48" fmla="*/ 353558 h 6641973"/>
              <a:gd name="connsiteX49" fmla="*/ 2499471 w 10709240"/>
              <a:gd name="connsiteY49" fmla="*/ 497385 h 6641973"/>
              <a:gd name="connsiteX50" fmla="*/ 2358813 w 10709240"/>
              <a:gd name="connsiteY50" fmla="*/ 502686 h 6641973"/>
              <a:gd name="connsiteX51" fmla="*/ 2358813 w 10709240"/>
              <a:gd name="connsiteY51" fmla="*/ 357257 h 6641973"/>
              <a:gd name="connsiteX52" fmla="*/ 2491220 w 10709240"/>
              <a:gd name="connsiteY52" fmla="*/ 352252 h 6641973"/>
              <a:gd name="connsiteX53" fmla="*/ 3275399 w 10709240"/>
              <a:gd name="connsiteY53" fmla="*/ 212644 h 6641973"/>
              <a:gd name="connsiteX54" fmla="*/ 4525975 w 10709240"/>
              <a:gd name="connsiteY54" fmla="*/ 97185 h 6641973"/>
              <a:gd name="connsiteX55" fmla="*/ 5173344 w 10709240"/>
              <a:gd name="connsiteY55" fmla="*/ 234463 h 6641973"/>
              <a:gd name="connsiteX56" fmla="*/ 5862992 w 10709240"/>
              <a:gd name="connsiteY56" fmla="*/ 374468 h 6641973"/>
              <a:gd name="connsiteX57" fmla="*/ 8726820 w 10709240"/>
              <a:gd name="connsiteY57" fmla="*/ 76275 h 6641973"/>
              <a:gd name="connsiteX58" fmla="*/ 9435008 w 10709240"/>
              <a:gd name="connsiteY58" fmla="*/ 220 h 664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0709240" h="6641973">
                <a:moveTo>
                  <a:pt x="9435008" y="220"/>
                </a:moveTo>
                <a:cubicBezTo>
                  <a:pt x="9481799" y="833"/>
                  <a:pt x="9529336" y="2750"/>
                  <a:pt x="9577137" y="6273"/>
                </a:cubicBezTo>
                <a:cubicBezTo>
                  <a:pt x="9964243" y="34456"/>
                  <a:pt x="10236720" y="154460"/>
                  <a:pt x="10387052" y="364468"/>
                </a:cubicBezTo>
                <a:cubicBezTo>
                  <a:pt x="10612551" y="679934"/>
                  <a:pt x="10560874" y="1058130"/>
                  <a:pt x="10519532" y="1362687"/>
                </a:cubicBezTo>
                <a:cubicBezTo>
                  <a:pt x="10500741" y="1500874"/>
                  <a:pt x="10482889" y="1631788"/>
                  <a:pt x="10496043" y="1729064"/>
                </a:cubicBezTo>
                <a:cubicBezTo>
                  <a:pt x="10511076" y="1846341"/>
                  <a:pt x="10543022" y="1956345"/>
                  <a:pt x="10575907" y="2072713"/>
                </a:cubicBezTo>
                <a:cubicBezTo>
                  <a:pt x="10633221" y="2275449"/>
                  <a:pt x="10698991" y="2504548"/>
                  <a:pt x="10708387" y="2854560"/>
                </a:cubicBezTo>
                <a:cubicBezTo>
                  <a:pt x="10719661" y="3301849"/>
                  <a:pt x="10617249" y="3705501"/>
                  <a:pt x="10518593" y="4095515"/>
                </a:cubicBezTo>
                <a:cubicBezTo>
                  <a:pt x="10495104" y="4189155"/>
                  <a:pt x="10470674" y="4285522"/>
                  <a:pt x="10448125" y="4380071"/>
                </a:cubicBezTo>
                <a:cubicBezTo>
                  <a:pt x="10310006" y="4966457"/>
                  <a:pt x="10427453" y="5233739"/>
                  <a:pt x="10520472" y="5447383"/>
                </a:cubicBezTo>
                <a:cubicBezTo>
                  <a:pt x="10563692" y="5545568"/>
                  <a:pt x="10604094" y="5638299"/>
                  <a:pt x="10609731" y="5743758"/>
                </a:cubicBezTo>
                <a:cubicBezTo>
                  <a:pt x="10627584" y="6086497"/>
                  <a:pt x="10369200" y="6441056"/>
                  <a:pt x="10077932" y="6474694"/>
                </a:cubicBezTo>
                <a:cubicBezTo>
                  <a:pt x="9667336" y="6521059"/>
                  <a:pt x="9004935" y="6536514"/>
                  <a:pt x="8521054" y="6461057"/>
                </a:cubicBezTo>
                <a:cubicBezTo>
                  <a:pt x="8165894" y="6404691"/>
                  <a:pt x="7462151" y="6480149"/>
                  <a:pt x="6841092" y="6546515"/>
                </a:cubicBezTo>
                <a:cubicBezTo>
                  <a:pt x="6289560" y="6605608"/>
                  <a:pt x="5768095" y="6661064"/>
                  <a:pt x="5520047" y="6624699"/>
                </a:cubicBezTo>
                <a:cubicBezTo>
                  <a:pt x="5416694" y="6609244"/>
                  <a:pt x="5315220" y="6593789"/>
                  <a:pt x="5207168" y="6576516"/>
                </a:cubicBezTo>
                <a:cubicBezTo>
                  <a:pt x="4385979" y="6448329"/>
                  <a:pt x="3455798" y="6301960"/>
                  <a:pt x="2419445" y="6528332"/>
                </a:cubicBezTo>
                <a:cubicBezTo>
                  <a:pt x="2013549" y="6613790"/>
                  <a:pt x="1675302" y="6641973"/>
                  <a:pt x="1405642" y="6641973"/>
                </a:cubicBezTo>
                <a:cubicBezTo>
                  <a:pt x="1237459" y="6641973"/>
                  <a:pt x="1097461" y="6631063"/>
                  <a:pt x="984712" y="6616517"/>
                </a:cubicBezTo>
                <a:cubicBezTo>
                  <a:pt x="619217" y="6570152"/>
                  <a:pt x="332646" y="6459238"/>
                  <a:pt x="199228" y="6311961"/>
                </a:cubicBezTo>
                <a:cubicBezTo>
                  <a:pt x="6613" y="6098316"/>
                  <a:pt x="9432" y="5759213"/>
                  <a:pt x="12251" y="5365562"/>
                </a:cubicBezTo>
                <a:cubicBezTo>
                  <a:pt x="13661" y="5204647"/>
                  <a:pt x="15070" y="5032823"/>
                  <a:pt x="1799" y="4860316"/>
                </a:cubicBezTo>
                <a:lnTo>
                  <a:pt x="0" y="4846149"/>
                </a:lnTo>
                <a:lnTo>
                  <a:pt x="152173" y="4846149"/>
                </a:lnTo>
                <a:lnTo>
                  <a:pt x="163670" y="5109913"/>
                </a:lnTo>
                <a:cubicBezTo>
                  <a:pt x="164932" y="5197772"/>
                  <a:pt x="164228" y="5283968"/>
                  <a:pt x="163523" y="5367380"/>
                </a:cubicBezTo>
                <a:cubicBezTo>
                  <a:pt x="160704" y="5731030"/>
                  <a:pt x="157886" y="6044678"/>
                  <a:pt x="313855" y="6216503"/>
                </a:cubicBezTo>
                <a:cubicBezTo>
                  <a:pt x="421906" y="6335598"/>
                  <a:pt x="680291" y="6431056"/>
                  <a:pt x="1005383" y="6472875"/>
                </a:cubicBezTo>
                <a:cubicBezTo>
                  <a:pt x="1285377" y="6508331"/>
                  <a:pt x="1752346" y="6521968"/>
                  <a:pt x="2382802" y="6384691"/>
                </a:cubicBezTo>
                <a:cubicBezTo>
                  <a:pt x="3447342" y="6151955"/>
                  <a:pt x="4393495" y="6300142"/>
                  <a:pt x="5227839" y="6431056"/>
                </a:cubicBezTo>
                <a:cubicBezTo>
                  <a:pt x="5335890" y="6448329"/>
                  <a:pt x="5437364" y="6463784"/>
                  <a:pt x="5539778" y="6479239"/>
                </a:cubicBezTo>
                <a:cubicBezTo>
                  <a:pt x="5768095" y="6512877"/>
                  <a:pt x="6279225" y="6458330"/>
                  <a:pt x="6821360" y="6400145"/>
                </a:cubicBezTo>
                <a:cubicBezTo>
                  <a:pt x="7482822" y="6329234"/>
                  <a:pt x="8166833" y="6256504"/>
                  <a:pt x="8542664" y="6315597"/>
                </a:cubicBezTo>
                <a:cubicBezTo>
                  <a:pt x="9011513" y="6389236"/>
                  <a:pt x="9657001" y="6374690"/>
                  <a:pt x="10058201" y="6329234"/>
                </a:cubicBezTo>
                <a:cubicBezTo>
                  <a:pt x="10250814" y="6307415"/>
                  <a:pt x="10472554" y="6036496"/>
                  <a:pt x="10456580" y="5751031"/>
                </a:cubicBezTo>
                <a:cubicBezTo>
                  <a:pt x="10452823" y="5671937"/>
                  <a:pt x="10419938" y="5597389"/>
                  <a:pt x="10379535" y="5503749"/>
                </a:cubicBezTo>
                <a:cubicBezTo>
                  <a:pt x="10282758" y="5282832"/>
                  <a:pt x="10150278" y="4979184"/>
                  <a:pt x="10298732" y="4347342"/>
                </a:cubicBezTo>
                <a:cubicBezTo>
                  <a:pt x="10321282" y="4251884"/>
                  <a:pt x="10345711" y="4154608"/>
                  <a:pt x="10370140" y="4060059"/>
                </a:cubicBezTo>
                <a:cubicBezTo>
                  <a:pt x="10466916" y="3679136"/>
                  <a:pt x="10567451" y="3285485"/>
                  <a:pt x="10556176" y="2857287"/>
                </a:cubicBezTo>
                <a:cubicBezTo>
                  <a:pt x="10547720" y="2525457"/>
                  <a:pt x="10484767" y="2305449"/>
                  <a:pt x="10429333" y="2110896"/>
                </a:cubicBezTo>
                <a:cubicBezTo>
                  <a:pt x="10394568" y="1989073"/>
                  <a:pt x="10361683" y="1874524"/>
                  <a:pt x="10345711" y="1746337"/>
                </a:cubicBezTo>
                <a:cubicBezTo>
                  <a:pt x="10330678" y="1629969"/>
                  <a:pt x="10349469" y="1490873"/>
                  <a:pt x="10369200" y="1342686"/>
                </a:cubicBezTo>
                <a:cubicBezTo>
                  <a:pt x="10408662" y="1049039"/>
                  <a:pt x="10453762" y="715390"/>
                  <a:pt x="10262088" y="446289"/>
                </a:cubicBezTo>
                <a:cubicBezTo>
                  <a:pt x="10139004" y="274465"/>
                  <a:pt x="9905049" y="175370"/>
                  <a:pt x="9564923" y="150824"/>
                </a:cubicBezTo>
                <a:cubicBezTo>
                  <a:pt x="9204126" y="124459"/>
                  <a:pt x="8857422" y="195371"/>
                  <a:pt x="8760646" y="217190"/>
                </a:cubicBezTo>
                <a:cubicBezTo>
                  <a:pt x="8349111" y="310830"/>
                  <a:pt x="6314929" y="569021"/>
                  <a:pt x="5846080" y="518110"/>
                </a:cubicBezTo>
                <a:cubicBezTo>
                  <a:pt x="5597092" y="491745"/>
                  <a:pt x="5362198" y="431743"/>
                  <a:pt x="5135761" y="374468"/>
                </a:cubicBezTo>
                <a:cubicBezTo>
                  <a:pt x="4932812" y="322648"/>
                  <a:pt x="4722347" y="269919"/>
                  <a:pt x="4506244" y="240827"/>
                </a:cubicBezTo>
                <a:cubicBezTo>
                  <a:pt x="4028000" y="178097"/>
                  <a:pt x="3680357" y="262646"/>
                  <a:pt x="3312982" y="353558"/>
                </a:cubicBezTo>
                <a:cubicBezTo>
                  <a:pt x="3062821" y="414925"/>
                  <a:pt x="2806845" y="477825"/>
                  <a:pt x="2499471" y="497385"/>
                </a:cubicBezTo>
                <a:lnTo>
                  <a:pt x="2358813" y="502686"/>
                </a:lnTo>
                <a:lnTo>
                  <a:pt x="2358813" y="357257"/>
                </a:lnTo>
                <a:lnTo>
                  <a:pt x="2491220" y="352252"/>
                </a:lnTo>
                <a:cubicBezTo>
                  <a:pt x="2785646" y="333330"/>
                  <a:pt x="3033694" y="271965"/>
                  <a:pt x="3275399" y="212644"/>
                </a:cubicBezTo>
                <a:cubicBezTo>
                  <a:pt x="3640895" y="122641"/>
                  <a:pt x="4018604" y="29910"/>
                  <a:pt x="4525975" y="97185"/>
                </a:cubicBezTo>
                <a:cubicBezTo>
                  <a:pt x="4751474" y="127186"/>
                  <a:pt x="4966637" y="181734"/>
                  <a:pt x="5173344" y="234463"/>
                </a:cubicBezTo>
                <a:cubicBezTo>
                  <a:pt x="5395083" y="290829"/>
                  <a:pt x="5624340" y="349013"/>
                  <a:pt x="5862992" y="374468"/>
                </a:cubicBezTo>
                <a:cubicBezTo>
                  <a:pt x="6320566" y="423561"/>
                  <a:pt x="8320924" y="169006"/>
                  <a:pt x="8726820" y="76275"/>
                </a:cubicBezTo>
                <a:cubicBezTo>
                  <a:pt x="8816432" y="55593"/>
                  <a:pt x="9107467" y="-4068"/>
                  <a:pt x="9435008" y="22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3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xmlns="" id="{0EE082B0-D1D5-4E3C-936C-65CAF378AC5A}"/>
              </a:ext>
            </a:extLst>
          </p:cNvPr>
          <p:cNvSpPr txBox="1">
            <a:spLocks/>
          </p:cNvSpPr>
          <p:nvPr/>
        </p:nvSpPr>
        <p:spPr>
          <a:xfrm>
            <a:off x="249397" y="575838"/>
            <a:ext cx="4400838" cy="186688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5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Clinical presentation 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6430BDB0-D987-4E70-95BF-BD13B551E6C4}"/>
              </a:ext>
            </a:extLst>
          </p:cNvPr>
          <p:cNvSpPr/>
          <p:nvPr/>
        </p:nvSpPr>
        <p:spPr>
          <a:xfrm>
            <a:off x="4277982" y="1944963"/>
            <a:ext cx="6999618" cy="9679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AA14C7C-6723-4DB4-AFD6-22B9CA8AA4C7}"/>
              </a:ext>
            </a:extLst>
          </p:cNvPr>
          <p:cNvSpPr txBox="1"/>
          <p:nvPr/>
        </p:nvSpPr>
        <p:spPr>
          <a:xfrm>
            <a:off x="4447077" y="2027223"/>
            <a:ext cx="7053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accent1"/>
                </a:solidFill>
                <a:cs typeface="Arial" pitchFamily="34" charset="0"/>
              </a:rPr>
              <a:t>Fasting </a:t>
            </a:r>
            <a:r>
              <a:rPr lang="en-US" altLang="ko-KR" sz="2400" b="1" dirty="0" err="1">
                <a:solidFill>
                  <a:schemeClr val="accent1"/>
                </a:solidFill>
                <a:cs typeface="Arial" pitchFamily="34" charset="0"/>
              </a:rPr>
              <a:t>hypoglycaemia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and </a:t>
            </a:r>
            <a:r>
              <a:rPr lang="en-US" altLang="ko-KR" sz="2400" b="1" dirty="0" err="1">
                <a:solidFill>
                  <a:schemeClr val="accent1"/>
                </a:solidFill>
                <a:cs typeface="Arial" pitchFamily="34" charset="0"/>
              </a:rPr>
              <a:t>neuroglycopenic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 symptoms. </a:t>
            </a:r>
            <a:endParaRPr lang="en-US" altLang="ko-KR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49265" y="2964405"/>
            <a:ext cx="89515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- The </a:t>
            </a:r>
            <a:r>
              <a:rPr lang="en-US" sz="2400" b="1" dirty="0"/>
              <a:t>episodic nature of the </a:t>
            </a:r>
            <a:r>
              <a:rPr lang="en-US" sz="2400" b="1" dirty="0" err="1"/>
              <a:t>hypoglycaemic</a:t>
            </a:r>
            <a:r>
              <a:rPr lang="en-US" sz="2400" b="1" dirty="0"/>
              <a:t> attacks is caused by </a:t>
            </a:r>
            <a:r>
              <a:rPr lang="en-US" sz="2400" b="1" dirty="0">
                <a:solidFill>
                  <a:schemeClr val="bg2"/>
                </a:solidFill>
              </a:rPr>
              <a:t>intermittent insulin secretion </a:t>
            </a:r>
            <a:r>
              <a:rPr lang="en-US" sz="2400" b="1" dirty="0"/>
              <a:t>by the tumor. </a:t>
            </a:r>
          </a:p>
          <a:p>
            <a:r>
              <a:rPr lang="en-US" sz="2400" b="1" dirty="0" smtClean="0"/>
              <a:t>- This </a:t>
            </a:r>
            <a:r>
              <a:rPr lang="en-US" sz="2400" b="1" dirty="0"/>
              <a:t>leads to central nervous system symptoms such as </a:t>
            </a:r>
            <a:r>
              <a:rPr lang="en-US" sz="2400" b="1" dirty="0">
                <a:solidFill>
                  <a:schemeClr val="bg2"/>
                </a:solidFill>
              </a:rPr>
              <a:t>diplopia, blurred vision, confusion, abnormal </a:t>
            </a:r>
            <a:r>
              <a:rPr lang="en-US" sz="2400" b="1" dirty="0" err="1">
                <a:solidFill>
                  <a:schemeClr val="bg2"/>
                </a:solidFill>
              </a:rPr>
              <a:t>behaviour</a:t>
            </a:r>
            <a:r>
              <a:rPr lang="en-US" sz="2400" b="1" dirty="0">
                <a:solidFill>
                  <a:schemeClr val="bg2"/>
                </a:solidFill>
              </a:rPr>
              <a:t> and amnesia</a:t>
            </a:r>
            <a:r>
              <a:rPr lang="en-US" sz="2400" b="1" dirty="0"/>
              <a:t>. Some patients develop loss </a:t>
            </a:r>
            <a:r>
              <a:rPr lang="en-US" sz="2400" b="1" dirty="0" smtClean="0"/>
              <a:t>of consciousness </a:t>
            </a:r>
            <a:r>
              <a:rPr lang="en-US" sz="2400" b="1" dirty="0"/>
              <a:t>and coma. </a:t>
            </a:r>
          </a:p>
          <a:p>
            <a:r>
              <a:rPr lang="en-US" sz="2400" b="1" dirty="0" smtClean="0"/>
              <a:t>- The </a:t>
            </a:r>
            <a:r>
              <a:rPr lang="en-US" sz="2400" b="1" dirty="0"/>
              <a:t>release </a:t>
            </a:r>
            <a:r>
              <a:rPr lang="en-US" sz="2400" b="1" dirty="0">
                <a:solidFill>
                  <a:schemeClr val="bg2"/>
                </a:solidFill>
              </a:rPr>
              <a:t>of </a:t>
            </a:r>
            <a:r>
              <a:rPr lang="en-US" sz="2400" b="1" dirty="0" err="1">
                <a:solidFill>
                  <a:schemeClr val="bg2"/>
                </a:solidFill>
              </a:rPr>
              <a:t>catecholamines</a:t>
            </a: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en-US" sz="2400" b="1" dirty="0"/>
              <a:t>produces symptoms such as </a:t>
            </a:r>
            <a:r>
              <a:rPr lang="en-US" sz="2400" b="1" i="1" dirty="0"/>
              <a:t>sweating, weakness, hunger, tremor, nausea, anxiety and palpitations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evron 2">
            <a:extLst>
              <a:ext uri="{FF2B5EF4-FFF2-40B4-BE49-F238E27FC236}">
                <a16:creationId xmlns:a16="http://schemas.microsoft.com/office/drawing/2014/main" xmlns="" id="{182FC41B-840A-4B43-8D14-21D0A57E74AE}"/>
              </a:ext>
            </a:extLst>
          </p:cNvPr>
          <p:cNvSpPr/>
          <p:nvPr/>
        </p:nvSpPr>
        <p:spPr>
          <a:xfrm rot="5400000">
            <a:off x="490309" y="2375069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" name="Chevron 2">
            <a:extLst>
              <a:ext uri="{FF2B5EF4-FFF2-40B4-BE49-F238E27FC236}">
                <a16:creationId xmlns:a16="http://schemas.microsoft.com/office/drawing/2014/main" xmlns="" id="{1FA779D4-F9E6-497A-9FDC-7AE170F6DC2C}"/>
              </a:ext>
            </a:extLst>
          </p:cNvPr>
          <p:cNvSpPr/>
          <p:nvPr/>
        </p:nvSpPr>
        <p:spPr>
          <a:xfrm rot="5400000">
            <a:off x="490309" y="4037804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Oval 12">
            <a:extLst>
              <a:ext uri="{FF2B5EF4-FFF2-40B4-BE49-F238E27FC236}">
                <a16:creationId xmlns:a16="http://schemas.microsoft.com/office/drawing/2014/main" xmlns="" id="{BFB0DB19-AB78-4E75-96EF-F86C6EA780B8}"/>
              </a:ext>
            </a:extLst>
          </p:cNvPr>
          <p:cNvSpPr/>
          <p:nvPr/>
        </p:nvSpPr>
        <p:spPr>
          <a:xfrm>
            <a:off x="7080379" y="2551083"/>
            <a:ext cx="1589488" cy="148451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4">
            <a:extLst>
              <a:ext uri="{FF2B5EF4-FFF2-40B4-BE49-F238E27FC236}">
                <a16:creationId xmlns:a16="http://schemas.microsoft.com/office/drawing/2014/main" xmlns="" id="{41395C63-9B6C-4EAB-82CB-67656899A701}"/>
              </a:ext>
            </a:extLst>
          </p:cNvPr>
          <p:cNvSpPr/>
          <p:nvPr/>
        </p:nvSpPr>
        <p:spPr>
          <a:xfrm>
            <a:off x="9906000" y="1771319"/>
            <a:ext cx="1319501" cy="1203613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5">
            <a:extLst>
              <a:ext uri="{FF2B5EF4-FFF2-40B4-BE49-F238E27FC236}">
                <a16:creationId xmlns:a16="http://schemas.microsoft.com/office/drawing/2014/main" xmlns="" id="{23C3FB1F-73CC-4368-9209-53CBA79D3D4E}"/>
              </a:ext>
            </a:extLst>
          </p:cNvPr>
          <p:cNvSpPr/>
          <p:nvPr/>
        </p:nvSpPr>
        <p:spPr>
          <a:xfrm>
            <a:off x="8669867" y="1788517"/>
            <a:ext cx="720080" cy="720080"/>
          </a:xfrm>
          <a:prstGeom prst="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xmlns="" id="{6E2DF70E-6FEE-4FFB-9374-549300150942}"/>
              </a:ext>
            </a:extLst>
          </p:cNvPr>
          <p:cNvSpPr>
            <a:spLocks noEditPoints="1"/>
          </p:cNvSpPr>
          <p:nvPr/>
        </p:nvSpPr>
        <p:spPr bwMode="auto">
          <a:xfrm>
            <a:off x="8844765" y="1928786"/>
            <a:ext cx="383901" cy="483797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xmlns="" id="{D6397707-CACC-4FC9-A720-8B3E7D4ED57C}"/>
              </a:ext>
            </a:extLst>
          </p:cNvPr>
          <p:cNvSpPr>
            <a:spLocks noEditPoints="1"/>
          </p:cNvSpPr>
          <p:nvPr/>
        </p:nvSpPr>
        <p:spPr bwMode="auto">
          <a:xfrm>
            <a:off x="7243045" y="2855563"/>
            <a:ext cx="1121907" cy="963269"/>
          </a:xfrm>
          <a:custGeom>
            <a:avLst/>
            <a:gdLst>
              <a:gd name="T0" fmla="*/ 1418 w 1846"/>
              <a:gd name="T1" fmla="*/ 21 h 1340"/>
              <a:gd name="T2" fmla="*/ 1609 w 1846"/>
              <a:gd name="T3" fmla="*/ 47 h 1340"/>
              <a:gd name="T4" fmla="*/ 1771 w 1846"/>
              <a:gd name="T5" fmla="*/ 100 h 1340"/>
              <a:gd name="T6" fmla="*/ 1840 w 1846"/>
              <a:gd name="T7" fmla="*/ 191 h 1340"/>
              <a:gd name="T8" fmla="*/ 1787 w 1846"/>
              <a:gd name="T9" fmla="*/ 294 h 1340"/>
              <a:gd name="T10" fmla="*/ 1673 w 1846"/>
              <a:gd name="T11" fmla="*/ 385 h 1340"/>
              <a:gd name="T12" fmla="*/ 1560 w 1846"/>
              <a:gd name="T13" fmla="*/ 447 h 1340"/>
              <a:gd name="T14" fmla="*/ 1462 w 1846"/>
              <a:gd name="T15" fmla="*/ 498 h 1340"/>
              <a:gd name="T16" fmla="*/ 1380 w 1846"/>
              <a:gd name="T17" fmla="*/ 565 h 1340"/>
              <a:gd name="T18" fmla="*/ 1289 w 1846"/>
              <a:gd name="T19" fmla="*/ 605 h 1340"/>
              <a:gd name="T20" fmla="*/ 1198 w 1846"/>
              <a:gd name="T21" fmla="*/ 596 h 1340"/>
              <a:gd name="T22" fmla="*/ 1140 w 1846"/>
              <a:gd name="T23" fmla="*/ 527 h 1340"/>
              <a:gd name="T24" fmla="*/ 1107 w 1846"/>
              <a:gd name="T25" fmla="*/ 447 h 1340"/>
              <a:gd name="T26" fmla="*/ 1091 w 1846"/>
              <a:gd name="T27" fmla="*/ 371 h 1340"/>
              <a:gd name="T28" fmla="*/ 1091 w 1846"/>
              <a:gd name="T29" fmla="*/ 232 h 1340"/>
              <a:gd name="T30" fmla="*/ 1106 w 1846"/>
              <a:gd name="T31" fmla="*/ 129 h 1340"/>
              <a:gd name="T32" fmla="*/ 1138 w 1846"/>
              <a:gd name="T33" fmla="*/ 80 h 1340"/>
              <a:gd name="T34" fmla="*/ 1213 w 1846"/>
              <a:gd name="T35" fmla="*/ 32 h 1340"/>
              <a:gd name="T36" fmla="*/ 606 w 1846"/>
              <a:gd name="T37" fmla="*/ 0 h 1340"/>
              <a:gd name="T38" fmla="*/ 749 w 1846"/>
              <a:gd name="T39" fmla="*/ 9 h 1340"/>
              <a:gd name="T40" fmla="*/ 882 w 1846"/>
              <a:gd name="T41" fmla="*/ 45 h 1340"/>
              <a:gd name="T42" fmla="*/ 978 w 1846"/>
              <a:gd name="T43" fmla="*/ 111 h 1340"/>
              <a:gd name="T44" fmla="*/ 1018 w 1846"/>
              <a:gd name="T45" fmla="*/ 229 h 1340"/>
              <a:gd name="T46" fmla="*/ 1018 w 1846"/>
              <a:gd name="T47" fmla="*/ 401 h 1340"/>
              <a:gd name="T48" fmla="*/ 1049 w 1846"/>
              <a:gd name="T49" fmla="*/ 511 h 1340"/>
              <a:gd name="T50" fmla="*/ 1086 w 1846"/>
              <a:gd name="T51" fmla="*/ 600 h 1340"/>
              <a:gd name="T52" fmla="*/ 1071 w 1846"/>
              <a:gd name="T53" fmla="*/ 678 h 1340"/>
              <a:gd name="T54" fmla="*/ 1029 w 1846"/>
              <a:gd name="T55" fmla="*/ 731 h 1340"/>
              <a:gd name="T56" fmla="*/ 940 w 1846"/>
              <a:gd name="T57" fmla="*/ 807 h 1340"/>
              <a:gd name="T58" fmla="*/ 780 w 1846"/>
              <a:gd name="T59" fmla="*/ 907 h 1340"/>
              <a:gd name="T60" fmla="*/ 658 w 1846"/>
              <a:gd name="T61" fmla="*/ 1016 h 1340"/>
              <a:gd name="T62" fmla="*/ 564 w 1846"/>
              <a:gd name="T63" fmla="*/ 1147 h 1340"/>
              <a:gd name="T64" fmla="*/ 458 w 1846"/>
              <a:gd name="T65" fmla="*/ 1252 h 1340"/>
              <a:gd name="T66" fmla="*/ 344 w 1846"/>
              <a:gd name="T67" fmla="*/ 1320 h 1340"/>
              <a:gd name="T68" fmla="*/ 246 w 1846"/>
              <a:gd name="T69" fmla="*/ 1340 h 1340"/>
              <a:gd name="T70" fmla="*/ 169 w 1846"/>
              <a:gd name="T71" fmla="*/ 1287 h 1340"/>
              <a:gd name="T72" fmla="*/ 93 w 1846"/>
              <a:gd name="T73" fmla="*/ 1156 h 1340"/>
              <a:gd name="T74" fmla="*/ 33 w 1846"/>
              <a:gd name="T75" fmla="*/ 974 h 1340"/>
              <a:gd name="T76" fmla="*/ 2 w 1846"/>
              <a:gd name="T77" fmla="*/ 760 h 1340"/>
              <a:gd name="T78" fmla="*/ 11 w 1846"/>
              <a:gd name="T79" fmla="*/ 540 h 1340"/>
              <a:gd name="T80" fmla="*/ 77 w 1846"/>
              <a:gd name="T81" fmla="*/ 332 h 1340"/>
              <a:gd name="T82" fmla="*/ 211 w 1846"/>
              <a:gd name="T83" fmla="*/ 161 h 1340"/>
              <a:gd name="T84" fmla="*/ 364 w 1846"/>
              <a:gd name="T85" fmla="*/ 60 h 1340"/>
              <a:gd name="T86" fmla="*/ 509 w 1846"/>
              <a:gd name="T87" fmla="*/ 16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46" h="1340">
                <a:moveTo>
                  <a:pt x="1289" y="20"/>
                </a:moveTo>
                <a:lnTo>
                  <a:pt x="1353" y="20"/>
                </a:lnTo>
                <a:lnTo>
                  <a:pt x="1418" y="21"/>
                </a:lnTo>
                <a:lnTo>
                  <a:pt x="1484" y="27"/>
                </a:lnTo>
                <a:lnTo>
                  <a:pt x="1547" y="36"/>
                </a:lnTo>
                <a:lnTo>
                  <a:pt x="1609" y="47"/>
                </a:lnTo>
                <a:lnTo>
                  <a:pt x="1669" y="61"/>
                </a:lnTo>
                <a:lnTo>
                  <a:pt x="1722" y="78"/>
                </a:lnTo>
                <a:lnTo>
                  <a:pt x="1771" y="100"/>
                </a:lnTo>
                <a:lnTo>
                  <a:pt x="1813" y="123"/>
                </a:lnTo>
                <a:lnTo>
                  <a:pt x="1846" y="151"/>
                </a:lnTo>
                <a:lnTo>
                  <a:pt x="1840" y="191"/>
                </a:lnTo>
                <a:lnTo>
                  <a:pt x="1827" y="229"/>
                </a:lnTo>
                <a:lnTo>
                  <a:pt x="1809" y="263"/>
                </a:lnTo>
                <a:lnTo>
                  <a:pt x="1787" y="294"/>
                </a:lnTo>
                <a:lnTo>
                  <a:pt x="1762" y="320"/>
                </a:lnTo>
                <a:lnTo>
                  <a:pt x="1717" y="356"/>
                </a:lnTo>
                <a:lnTo>
                  <a:pt x="1673" y="385"/>
                </a:lnTo>
                <a:lnTo>
                  <a:pt x="1633" y="409"/>
                </a:lnTo>
                <a:lnTo>
                  <a:pt x="1595" y="429"/>
                </a:lnTo>
                <a:lnTo>
                  <a:pt x="1560" y="447"/>
                </a:lnTo>
                <a:lnTo>
                  <a:pt x="1526" y="463"/>
                </a:lnTo>
                <a:lnTo>
                  <a:pt x="1493" y="480"/>
                </a:lnTo>
                <a:lnTo>
                  <a:pt x="1462" y="498"/>
                </a:lnTo>
                <a:lnTo>
                  <a:pt x="1431" y="520"/>
                </a:lnTo>
                <a:lnTo>
                  <a:pt x="1402" y="547"/>
                </a:lnTo>
                <a:lnTo>
                  <a:pt x="1380" y="565"/>
                </a:lnTo>
                <a:lnTo>
                  <a:pt x="1353" y="581"/>
                </a:lnTo>
                <a:lnTo>
                  <a:pt x="1322" y="594"/>
                </a:lnTo>
                <a:lnTo>
                  <a:pt x="1289" y="605"/>
                </a:lnTo>
                <a:lnTo>
                  <a:pt x="1257" y="609"/>
                </a:lnTo>
                <a:lnTo>
                  <a:pt x="1226" y="605"/>
                </a:lnTo>
                <a:lnTo>
                  <a:pt x="1198" y="596"/>
                </a:lnTo>
                <a:lnTo>
                  <a:pt x="1177" y="578"/>
                </a:lnTo>
                <a:lnTo>
                  <a:pt x="1157" y="554"/>
                </a:lnTo>
                <a:lnTo>
                  <a:pt x="1140" y="527"/>
                </a:lnTo>
                <a:lnTo>
                  <a:pt x="1126" y="498"/>
                </a:lnTo>
                <a:lnTo>
                  <a:pt x="1115" y="471"/>
                </a:lnTo>
                <a:lnTo>
                  <a:pt x="1107" y="447"/>
                </a:lnTo>
                <a:lnTo>
                  <a:pt x="1102" y="431"/>
                </a:lnTo>
                <a:lnTo>
                  <a:pt x="1097" y="405"/>
                </a:lnTo>
                <a:lnTo>
                  <a:pt x="1091" y="371"/>
                </a:lnTo>
                <a:lnTo>
                  <a:pt x="1089" y="327"/>
                </a:lnTo>
                <a:lnTo>
                  <a:pt x="1089" y="281"/>
                </a:lnTo>
                <a:lnTo>
                  <a:pt x="1091" y="232"/>
                </a:lnTo>
                <a:lnTo>
                  <a:pt x="1095" y="183"/>
                </a:lnTo>
                <a:lnTo>
                  <a:pt x="1102" y="140"/>
                </a:lnTo>
                <a:lnTo>
                  <a:pt x="1106" y="129"/>
                </a:lnTo>
                <a:lnTo>
                  <a:pt x="1113" y="114"/>
                </a:lnTo>
                <a:lnTo>
                  <a:pt x="1124" y="98"/>
                </a:lnTo>
                <a:lnTo>
                  <a:pt x="1138" y="80"/>
                </a:lnTo>
                <a:lnTo>
                  <a:pt x="1158" y="63"/>
                </a:lnTo>
                <a:lnTo>
                  <a:pt x="1184" y="47"/>
                </a:lnTo>
                <a:lnTo>
                  <a:pt x="1213" y="32"/>
                </a:lnTo>
                <a:lnTo>
                  <a:pt x="1249" y="23"/>
                </a:lnTo>
                <a:lnTo>
                  <a:pt x="1289" y="20"/>
                </a:lnTo>
                <a:close/>
                <a:moveTo>
                  <a:pt x="606" y="0"/>
                </a:moveTo>
                <a:lnTo>
                  <a:pt x="653" y="0"/>
                </a:lnTo>
                <a:lnTo>
                  <a:pt x="702" y="3"/>
                </a:lnTo>
                <a:lnTo>
                  <a:pt x="749" y="9"/>
                </a:lnTo>
                <a:lnTo>
                  <a:pt x="797" y="18"/>
                </a:lnTo>
                <a:lnTo>
                  <a:pt x="840" y="31"/>
                </a:lnTo>
                <a:lnTo>
                  <a:pt x="882" y="45"/>
                </a:lnTo>
                <a:lnTo>
                  <a:pt x="918" y="63"/>
                </a:lnTo>
                <a:lnTo>
                  <a:pt x="951" y="85"/>
                </a:lnTo>
                <a:lnTo>
                  <a:pt x="978" y="111"/>
                </a:lnTo>
                <a:lnTo>
                  <a:pt x="998" y="138"/>
                </a:lnTo>
                <a:lnTo>
                  <a:pt x="1009" y="171"/>
                </a:lnTo>
                <a:lnTo>
                  <a:pt x="1018" y="229"/>
                </a:lnTo>
                <a:lnTo>
                  <a:pt x="1020" y="289"/>
                </a:lnTo>
                <a:lnTo>
                  <a:pt x="1018" y="345"/>
                </a:lnTo>
                <a:lnTo>
                  <a:pt x="1018" y="401"/>
                </a:lnTo>
                <a:lnTo>
                  <a:pt x="1026" y="456"/>
                </a:lnTo>
                <a:lnTo>
                  <a:pt x="1035" y="481"/>
                </a:lnTo>
                <a:lnTo>
                  <a:pt x="1049" y="511"/>
                </a:lnTo>
                <a:lnTo>
                  <a:pt x="1064" y="540"/>
                </a:lnTo>
                <a:lnTo>
                  <a:pt x="1077" y="569"/>
                </a:lnTo>
                <a:lnTo>
                  <a:pt x="1086" y="600"/>
                </a:lnTo>
                <a:lnTo>
                  <a:pt x="1087" y="631"/>
                </a:lnTo>
                <a:lnTo>
                  <a:pt x="1078" y="663"/>
                </a:lnTo>
                <a:lnTo>
                  <a:pt x="1071" y="678"/>
                </a:lnTo>
                <a:lnTo>
                  <a:pt x="1060" y="694"/>
                </a:lnTo>
                <a:lnTo>
                  <a:pt x="1047" y="712"/>
                </a:lnTo>
                <a:lnTo>
                  <a:pt x="1029" y="731"/>
                </a:lnTo>
                <a:lnTo>
                  <a:pt x="1007" y="754"/>
                </a:lnTo>
                <a:lnTo>
                  <a:pt x="977" y="778"/>
                </a:lnTo>
                <a:lnTo>
                  <a:pt x="940" y="807"/>
                </a:lnTo>
                <a:lnTo>
                  <a:pt x="895" y="840"/>
                </a:lnTo>
                <a:lnTo>
                  <a:pt x="833" y="874"/>
                </a:lnTo>
                <a:lnTo>
                  <a:pt x="780" y="907"/>
                </a:lnTo>
                <a:lnTo>
                  <a:pt x="735" y="941"/>
                </a:lnTo>
                <a:lnTo>
                  <a:pt x="695" y="978"/>
                </a:lnTo>
                <a:lnTo>
                  <a:pt x="658" y="1016"/>
                </a:lnTo>
                <a:lnTo>
                  <a:pt x="624" y="1060"/>
                </a:lnTo>
                <a:lnTo>
                  <a:pt x="589" y="1107"/>
                </a:lnTo>
                <a:lnTo>
                  <a:pt x="564" y="1147"/>
                </a:lnTo>
                <a:lnTo>
                  <a:pt x="531" y="1185"/>
                </a:lnTo>
                <a:lnTo>
                  <a:pt x="497" y="1221"/>
                </a:lnTo>
                <a:lnTo>
                  <a:pt x="458" y="1252"/>
                </a:lnTo>
                <a:lnTo>
                  <a:pt x="420" y="1280"/>
                </a:lnTo>
                <a:lnTo>
                  <a:pt x="382" y="1303"/>
                </a:lnTo>
                <a:lnTo>
                  <a:pt x="344" y="1320"/>
                </a:lnTo>
                <a:lnTo>
                  <a:pt x="307" y="1332"/>
                </a:lnTo>
                <a:lnTo>
                  <a:pt x="275" y="1340"/>
                </a:lnTo>
                <a:lnTo>
                  <a:pt x="246" y="1340"/>
                </a:lnTo>
                <a:lnTo>
                  <a:pt x="220" y="1331"/>
                </a:lnTo>
                <a:lnTo>
                  <a:pt x="195" y="1314"/>
                </a:lnTo>
                <a:lnTo>
                  <a:pt x="169" y="1287"/>
                </a:lnTo>
                <a:lnTo>
                  <a:pt x="144" y="1251"/>
                </a:lnTo>
                <a:lnTo>
                  <a:pt x="118" y="1207"/>
                </a:lnTo>
                <a:lnTo>
                  <a:pt x="93" y="1156"/>
                </a:lnTo>
                <a:lnTo>
                  <a:pt x="71" y="1100"/>
                </a:lnTo>
                <a:lnTo>
                  <a:pt x="51" y="1040"/>
                </a:lnTo>
                <a:lnTo>
                  <a:pt x="33" y="974"/>
                </a:lnTo>
                <a:lnTo>
                  <a:pt x="18" y="905"/>
                </a:lnTo>
                <a:lnTo>
                  <a:pt x="7" y="832"/>
                </a:lnTo>
                <a:lnTo>
                  <a:pt x="2" y="760"/>
                </a:lnTo>
                <a:lnTo>
                  <a:pt x="0" y="687"/>
                </a:lnTo>
                <a:lnTo>
                  <a:pt x="4" y="612"/>
                </a:lnTo>
                <a:lnTo>
                  <a:pt x="11" y="540"/>
                </a:lnTo>
                <a:lnTo>
                  <a:pt x="27" y="467"/>
                </a:lnTo>
                <a:lnTo>
                  <a:pt x="49" y="398"/>
                </a:lnTo>
                <a:lnTo>
                  <a:pt x="77" y="332"/>
                </a:lnTo>
                <a:lnTo>
                  <a:pt x="113" y="271"/>
                </a:lnTo>
                <a:lnTo>
                  <a:pt x="158" y="214"/>
                </a:lnTo>
                <a:lnTo>
                  <a:pt x="211" y="161"/>
                </a:lnTo>
                <a:lnTo>
                  <a:pt x="264" y="120"/>
                </a:lnTo>
                <a:lnTo>
                  <a:pt x="313" y="85"/>
                </a:lnTo>
                <a:lnTo>
                  <a:pt x="364" y="60"/>
                </a:lnTo>
                <a:lnTo>
                  <a:pt x="413" y="41"/>
                </a:lnTo>
                <a:lnTo>
                  <a:pt x="460" y="27"/>
                </a:lnTo>
                <a:lnTo>
                  <a:pt x="509" y="16"/>
                </a:lnTo>
                <a:lnTo>
                  <a:pt x="558" y="7"/>
                </a:lnTo>
                <a:lnTo>
                  <a:pt x="60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xmlns="" id="{28A54F0A-6DA1-41E1-935D-9FDBC876294F}"/>
              </a:ext>
            </a:extLst>
          </p:cNvPr>
          <p:cNvSpPr>
            <a:spLocks/>
          </p:cNvSpPr>
          <p:nvPr/>
        </p:nvSpPr>
        <p:spPr bwMode="auto">
          <a:xfrm>
            <a:off x="10152461" y="1890686"/>
            <a:ext cx="798525" cy="964877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xmlns="" id="{00D8AD81-61A4-4F06-ABF0-A2A4FB2B7C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837074" y="2372866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Documenting symptomatic hypoglycemia in association with  inappropriately elevated plasma levels of insulin and C-peptide, blood sugar during a supervised 72-hour fast</a:t>
            </a:r>
            <a:endParaRPr lang="ar-JO" sz="2000" b="1" dirty="0">
              <a:solidFill>
                <a:schemeClr val="tx2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84379" y="406140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A fasting test that may last for up to 72 hours is regarded as the </a:t>
            </a:r>
            <a:r>
              <a:rPr lang="en-US" b="1" dirty="0">
                <a:solidFill>
                  <a:schemeClr val="accent1"/>
                </a:solidFill>
              </a:rPr>
              <a:t>most sensitive test </a:t>
            </a:r>
            <a:r>
              <a:rPr lang="en-US" b="1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22">
            <a:extLst>
              <a:ext uri="{FF2B5EF4-FFF2-40B4-BE49-F238E27FC236}">
                <a16:creationId xmlns:a16="http://schemas.microsoft.com/office/drawing/2014/main" xmlns="" id="{21B1B923-BDB8-4BFC-AA4C-96EDC5C1079B}"/>
              </a:ext>
            </a:extLst>
          </p:cNvPr>
          <p:cNvSpPr/>
          <p:nvPr/>
        </p:nvSpPr>
        <p:spPr>
          <a:xfrm>
            <a:off x="726229" y="1815149"/>
            <a:ext cx="2702277" cy="2124000"/>
          </a:xfrm>
          <a:custGeom>
            <a:avLst/>
            <a:gdLst>
              <a:gd name="connsiteX0" fmla="*/ 0 w 2702277"/>
              <a:gd name="connsiteY0" fmla="*/ 0 h 2124000"/>
              <a:gd name="connsiteX1" fmla="*/ 2340000 w 2702277"/>
              <a:gd name="connsiteY1" fmla="*/ 0 h 2124000"/>
              <a:gd name="connsiteX2" fmla="*/ 2340000 w 2702277"/>
              <a:gd name="connsiteY2" fmla="*/ 851880 h 2124000"/>
              <a:gd name="connsiteX3" fmla="*/ 2702277 w 2702277"/>
              <a:gd name="connsiteY3" fmla="*/ 1062001 h 2124000"/>
              <a:gd name="connsiteX4" fmla="*/ 2340000 w 2702277"/>
              <a:gd name="connsiteY4" fmla="*/ 1272121 h 2124000"/>
              <a:gd name="connsiteX5" fmla="*/ 2340000 w 2702277"/>
              <a:gd name="connsiteY5" fmla="*/ 2124000 h 2124000"/>
              <a:gd name="connsiteX6" fmla="*/ 0 w 2702277"/>
              <a:gd name="connsiteY6" fmla="*/ 2124000 h 21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2277" h="2124000">
                <a:moveTo>
                  <a:pt x="0" y="0"/>
                </a:moveTo>
                <a:lnTo>
                  <a:pt x="2340000" y="0"/>
                </a:lnTo>
                <a:lnTo>
                  <a:pt x="2340000" y="851880"/>
                </a:lnTo>
                <a:lnTo>
                  <a:pt x="2702277" y="1062001"/>
                </a:lnTo>
                <a:lnTo>
                  <a:pt x="2340000" y="1272121"/>
                </a:lnTo>
                <a:lnTo>
                  <a:pt x="2340000" y="2124000"/>
                </a:lnTo>
                <a:lnTo>
                  <a:pt x="0" y="2124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16" name="자유형: 도형 23">
            <a:extLst>
              <a:ext uri="{FF2B5EF4-FFF2-40B4-BE49-F238E27FC236}">
                <a16:creationId xmlns:a16="http://schemas.microsoft.com/office/drawing/2014/main" xmlns="" id="{DD43C1CE-C457-4EA0-BAFF-3851834E9389}"/>
              </a:ext>
            </a:extLst>
          </p:cNvPr>
          <p:cNvSpPr/>
          <p:nvPr/>
        </p:nvSpPr>
        <p:spPr>
          <a:xfrm>
            <a:off x="726229" y="3939481"/>
            <a:ext cx="2702277" cy="2124000"/>
          </a:xfrm>
          <a:custGeom>
            <a:avLst/>
            <a:gdLst>
              <a:gd name="connsiteX0" fmla="*/ 0 w 2702277"/>
              <a:gd name="connsiteY0" fmla="*/ 0 h 2124000"/>
              <a:gd name="connsiteX1" fmla="*/ 2340000 w 2702277"/>
              <a:gd name="connsiteY1" fmla="*/ 0 h 2124000"/>
              <a:gd name="connsiteX2" fmla="*/ 2340000 w 2702277"/>
              <a:gd name="connsiteY2" fmla="*/ 851880 h 2124000"/>
              <a:gd name="connsiteX3" fmla="*/ 2702277 w 2702277"/>
              <a:gd name="connsiteY3" fmla="*/ 1062001 h 2124000"/>
              <a:gd name="connsiteX4" fmla="*/ 2340000 w 2702277"/>
              <a:gd name="connsiteY4" fmla="*/ 1272121 h 2124000"/>
              <a:gd name="connsiteX5" fmla="*/ 2340000 w 2702277"/>
              <a:gd name="connsiteY5" fmla="*/ 2124000 h 2124000"/>
              <a:gd name="connsiteX6" fmla="*/ 0 w 2702277"/>
              <a:gd name="connsiteY6" fmla="*/ 2124000 h 21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2277" h="2124000">
                <a:moveTo>
                  <a:pt x="0" y="0"/>
                </a:moveTo>
                <a:lnTo>
                  <a:pt x="2340000" y="0"/>
                </a:lnTo>
                <a:lnTo>
                  <a:pt x="2340000" y="851880"/>
                </a:lnTo>
                <a:lnTo>
                  <a:pt x="2702277" y="1062001"/>
                </a:lnTo>
                <a:lnTo>
                  <a:pt x="2340000" y="1272121"/>
                </a:lnTo>
                <a:lnTo>
                  <a:pt x="2340000" y="2124000"/>
                </a:lnTo>
                <a:lnTo>
                  <a:pt x="0" y="212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3A6A1711-DD6C-460D-8F93-47135FE122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xmlns="" id="{656833A7-283F-4D12-BED0-6C31FA04CFCD}"/>
              </a:ext>
            </a:extLst>
          </p:cNvPr>
          <p:cNvSpPr txBox="1">
            <a:spLocks/>
          </p:cNvSpPr>
          <p:nvPr/>
        </p:nvSpPr>
        <p:spPr>
          <a:xfrm>
            <a:off x="572194" y="2733133"/>
            <a:ext cx="2599351" cy="28803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dirty="0" smtClean="0">
                <a:solidFill>
                  <a:schemeClr val="bg1"/>
                </a:solidFill>
              </a:rPr>
              <a:t>SURGICAL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xmlns="" id="{47D1A598-3FDA-4B66-99F6-71E0D2E1107E}"/>
              </a:ext>
            </a:extLst>
          </p:cNvPr>
          <p:cNvSpPr txBox="1">
            <a:spLocks/>
          </p:cNvSpPr>
          <p:nvPr/>
        </p:nvSpPr>
        <p:spPr>
          <a:xfrm>
            <a:off x="726229" y="4857465"/>
            <a:ext cx="2298437" cy="28803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rgbClr val="EF4A4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dirty="0" smtClean="0">
                <a:solidFill>
                  <a:schemeClr val="bg1"/>
                </a:solidFill>
              </a:rPr>
              <a:t>MEDICAL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xmlns="" id="{1668063E-2F15-473C-B3E1-5DE596C822FF}"/>
              </a:ext>
            </a:extLst>
          </p:cNvPr>
          <p:cNvSpPr/>
          <p:nvPr/>
        </p:nvSpPr>
        <p:spPr>
          <a:xfrm>
            <a:off x="3428506" y="4233863"/>
            <a:ext cx="8079013" cy="1938992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</a:rPr>
              <a:t>- </a:t>
            </a:r>
            <a:r>
              <a:rPr lang="en-US" altLang="ko-KR" sz="2000" b="1" dirty="0" err="1" smtClean="0">
                <a:solidFill>
                  <a:schemeClr val="bg1"/>
                </a:solidFill>
              </a:rPr>
              <a:t>Diazoxide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 </a:t>
            </a:r>
            <a:r>
              <a:rPr lang="en-US" altLang="ko-KR" sz="2000" b="1" dirty="0">
                <a:solidFill>
                  <a:schemeClr val="bg1"/>
                </a:solidFill>
              </a:rPr>
              <a:t>suppresses insulin secretion by direct action on the beta cells and offers reasonably good control of </a:t>
            </a:r>
            <a:r>
              <a:rPr lang="en-US" altLang="ko-KR" sz="2000" b="1" dirty="0" err="1">
                <a:solidFill>
                  <a:schemeClr val="bg1"/>
                </a:solidFill>
              </a:rPr>
              <a:t>hypoglycaemia</a:t>
            </a:r>
            <a:r>
              <a:rPr lang="en-US" altLang="ko-KR" sz="2000" b="1" dirty="0">
                <a:solidFill>
                  <a:schemeClr val="bg1"/>
                </a:solidFill>
              </a:rPr>
              <a:t> in approximately 50%</a:t>
            </a:r>
          </a:p>
          <a:p>
            <a:r>
              <a:rPr lang="en-US" altLang="ko-KR" sz="2000" b="1" dirty="0" smtClean="0">
                <a:solidFill>
                  <a:schemeClr val="bg1"/>
                </a:solidFill>
              </a:rPr>
              <a:t>- chemotherapeutic </a:t>
            </a:r>
            <a:r>
              <a:rPr lang="en-US" altLang="ko-KR" sz="2000" b="1" dirty="0">
                <a:solidFill>
                  <a:schemeClr val="bg1"/>
                </a:solidFill>
              </a:rPr>
              <a:t>options include doxorubicin and </a:t>
            </a:r>
            <a:r>
              <a:rPr lang="en-US" altLang="ko-KR" sz="2000" b="1" dirty="0" err="1">
                <a:solidFill>
                  <a:schemeClr val="bg1"/>
                </a:solidFill>
              </a:rPr>
              <a:t>streptozotocin</a:t>
            </a:r>
            <a:r>
              <a:rPr lang="en-US" altLang="ko-KR" sz="2000" b="1" dirty="0">
                <a:solidFill>
                  <a:schemeClr val="bg1"/>
                </a:solidFill>
              </a:rPr>
              <a:t> , When surgical options to treat malignant </a:t>
            </a:r>
            <a:r>
              <a:rPr lang="en-US" altLang="ko-KR" sz="2000" b="1" dirty="0" err="1">
                <a:solidFill>
                  <a:schemeClr val="bg1"/>
                </a:solidFill>
              </a:rPr>
              <a:t>insulinomas</a:t>
            </a:r>
            <a:r>
              <a:rPr lang="en-US" altLang="ko-KR" sz="2000" b="1" dirty="0">
                <a:solidFill>
                  <a:schemeClr val="bg1"/>
                </a:solidFill>
              </a:rPr>
              <a:t> cannot be applied.</a:t>
            </a:r>
            <a:endParaRPr lang="en-US" altLang="ko-KR" sz="2000" b="1" dirty="0">
              <a:solidFill>
                <a:schemeClr val="bg1"/>
              </a:solidFill>
            </a:endParaRPr>
          </a:p>
        </p:txBody>
      </p:sp>
      <p:sp>
        <p:nvSpPr>
          <p:cNvPr id="11" name="Rectangle 29">
            <a:extLst>
              <a:ext uri="{FF2B5EF4-FFF2-40B4-BE49-F238E27FC236}">
                <a16:creationId xmlns:a16="http://schemas.microsoft.com/office/drawing/2014/main" xmlns="" id="{EE497B77-2B98-4DC7-B00B-BA3E02ADDC24}"/>
              </a:ext>
            </a:extLst>
          </p:cNvPr>
          <p:cNvSpPr/>
          <p:nvPr/>
        </p:nvSpPr>
        <p:spPr>
          <a:xfrm>
            <a:off x="3428506" y="1502436"/>
            <a:ext cx="8390960" cy="224676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- If the tumor is localized , surgical resection is the treatment of choice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.</a:t>
            </a:r>
            <a:endParaRPr lang="en-US" altLang="ko-KR" sz="2000" b="1" dirty="0">
              <a:solidFill>
                <a:schemeClr val="bg1"/>
              </a:solidFill>
            </a:endParaRPr>
          </a:p>
          <a:p>
            <a:r>
              <a:rPr lang="en-US" altLang="ko-KR" sz="2000" b="1" dirty="0" smtClean="0">
                <a:solidFill>
                  <a:schemeClr val="bg1"/>
                </a:solidFill>
              </a:rPr>
              <a:t>- </a:t>
            </a:r>
            <a:r>
              <a:rPr lang="en-US" altLang="ko-KR" sz="2000" b="1" dirty="0">
                <a:solidFill>
                  <a:schemeClr val="bg1"/>
                </a:solidFill>
              </a:rPr>
              <a:t>If the tumor is not localized during surgery (Intra operative USS can be done to localize the tumor) then surgical resection.   </a:t>
            </a:r>
          </a:p>
          <a:p>
            <a:r>
              <a:rPr lang="en-US" altLang="ko-KR" sz="2000" b="1" dirty="0">
                <a:solidFill>
                  <a:schemeClr val="bg1"/>
                </a:solidFill>
              </a:rPr>
              <a:t> - Sub total distal resection for multiple tumors is appropriate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altLang="ko-KR" sz="2000" b="1" dirty="0" smtClean="0">
                <a:solidFill>
                  <a:schemeClr val="bg1"/>
                </a:solidFill>
              </a:rPr>
              <a:t>- </a:t>
            </a:r>
            <a:r>
              <a:rPr lang="en-US" altLang="ko-KR" sz="2000" b="1" dirty="0">
                <a:solidFill>
                  <a:schemeClr val="bg1"/>
                </a:solidFill>
              </a:rPr>
              <a:t>With negative exploration it is appropriate to perform pancreatectomy distal to the superior mesenteric vessels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ANTERIOR PITUITARY GLAND</a:t>
            </a:r>
            <a:endParaRPr lang="en-US" dirty="0"/>
          </a:p>
        </p:txBody>
      </p:sp>
      <p:grpSp>
        <p:nvGrpSpPr>
          <p:cNvPr id="3" name="그룹 18">
            <a:extLst>
              <a:ext uri="{FF2B5EF4-FFF2-40B4-BE49-F238E27FC236}">
                <a16:creationId xmlns:a16="http://schemas.microsoft.com/office/drawing/2014/main" xmlns="" id="{88C916F5-34A5-4CCB-8F23-BCA994CA96C7}"/>
              </a:ext>
            </a:extLst>
          </p:cNvPr>
          <p:cNvGrpSpPr/>
          <p:nvPr/>
        </p:nvGrpSpPr>
        <p:grpSpPr>
          <a:xfrm>
            <a:off x="118533" y="1869420"/>
            <a:ext cx="12073466" cy="1851581"/>
            <a:chOff x="881604" y="2379524"/>
            <a:chExt cx="10688078" cy="1315673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xmlns="" id="{5E7B7240-0AF7-4DCA-BA02-DB2FC6FFE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159" y="2379524"/>
              <a:ext cx="10053523" cy="7822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xmlns="" id="{A8434695-C279-46E0-9EBE-B4B4F2ABF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604" y="2379524"/>
              <a:ext cx="1628294" cy="1315673"/>
            </a:xfrm>
            <a:custGeom>
              <a:avLst/>
              <a:gdLst>
                <a:gd name="T0" fmla="*/ 0 w 1224"/>
                <a:gd name="T1" fmla="*/ 630 h 989"/>
                <a:gd name="T2" fmla="*/ 465 w 1224"/>
                <a:gd name="T3" fmla="*/ 989 h 989"/>
                <a:gd name="T4" fmla="*/ 1224 w 1224"/>
                <a:gd name="T5" fmla="*/ 0 h 989"/>
                <a:gd name="T6" fmla="*/ 484 w 1224"/>
                <a:gd name="T7" fmla="*/ 0 h 989"/>
                <a:gd name="T8" fmla="*/ 0 w 1224"/>
                <a:gd name="T9" fmla="*/ 63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989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88000"/>
                  </a:schemeClr>
                </a:gs>
                <a:gs pos="100000">
                  <a:schemeClr val="accent1">
                    <a:lumMod val="92000"/>
                  </a:schemeClr>
                </a:gs>
              </a:gsLst>
              <a:lin ang="8400000" scaled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6" name="그룹 8">
            <a:extLst>
              <a:ext uri="{FF2B5EF4-FFF2-40B4-BE49-F238E27FC236}">
                <a16:creationId xmlns:a16="http://schemas.microsoft.com/office/drawing/2014/main" xmlns="" id="{F39D30C2-A813-4E87-BD31-547616BD575C}"/>
              </a:ext>
            </a:extLst>
          </p:cNvPr>
          <p:cNvGrpSpPr/>
          <p:nvPr/>
        </p:nvGrpSpPr>
        <p:grpSpPr>
          <a:xfrm>
            <a:off x="545105" y="2702443"/>
            <a:ext cx="11646895" cy="1851581"/>
            <a:chOff x="1259228" y="3168587"/>
            <a:chExt cx="10310454" cy="131567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5D5826E6-D1F7-4066-9889-A3992ABB2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3783" y="3168587"/>
              <a:ext cx="9675899" cy="7822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D9916B26-88C4-4922-A4E2-E428879B4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228" y="3168587"/>
              <a:ext cx="1628294" cy="1315673"/>
            </a:xfrm>
            <a:custGeom>
              <a:avLst/>
              <a:gdLst>
                <a:gd name="T0" fmla="*/ 0 w 1224"/>
                <a:gd name="T1" fmla="*/ 630 h 989"/>
                <a:gd name="T2" fmla="*/ 465 w 1224"/>
                <a:gd name="T3" fmla="*/ 989 h 989"/>
                <a:gd name="T4" fmla="*/ 1224 w 1224"/>
                <a:gd name="T5" fmla="*/ 0 h 989"/>
                <a:gd name="T6" fmla="*/ 484 w 1224"/>
                <a:gd name="T7" fmla="*/ 0 h 989"/>
                <a:gd name="T8" fmla="*/ 0 w 1224"/>
                <a:gd name="T9" fmla="*/ 63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989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88000"/>
                  </a:schemeClr>
                </a:gs>
                <a:gs pos="100000">
                  <a:schemeClr val="accent2">
                    <a:lumMod val="92000"/>
                  </a:schemeClr>
                </a:gs>
              </a:gsLst>
              <a:lin ang="8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9" name="그룹 2">
            <a:extLst>
              <a:ext uri="{FF2B5EF4-FFF2-40B4-BE49-F238E27FC236}">
                <a16:creationId xmlns:a16="http://schemas.microsoft.com/office/drawing/2014/main" xmlns="" id="{5C0E1181-EC13-4F04-8605-02EFC555D0CB}"/>
              </a:ext>
            </a:extLst>
          </p:cNvPr>
          <p:cNvGrpSpPr/>
          <p:nvPr/>
        </p:nvGrpSpPr>
        <p:grpSpPr>
          <a:xfrm>
            <a:off x="979749" y="3522886"/>
            <a:ext cx="11212251" cy="1851581"/>
            <a:chOff x="1635672" y="3945070"/>
            <a:chExt cx="9925684" cy="1315673"/>
          </a:xfrm>
        </p:grpSpPr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xmlns="" id="{0B918C9D-BEC4-41F2-A8E1-7C42E37F1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227" y="3945070"/>
              <a:ext cx="9291129" cy="7822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xmlns="" id="{874A7F0B-3BC1-454E-B03E-F05A2285C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672" y="3945070"/>
              <a:ext cx="1628294" cy="1315673"/>
            </a:xfrm>
            <a:custGeom>
              <a:avLst/>
              <a:gdLst>
                <a:gd name="T0" fmla="*/ 0 w 1224"/>
                <a:gd name="T1" fmla="*/ 630 h 989"/>
                <a:gd name="T2" fmla="*/ 465 w 1224"/>
                <a:gd name="T3" fmla="*/ 989 h 989"/>
                <a:gd name="T4" fmla="*/ 1224 w 1224"/>
                <a:gd name="T5" fmla="*/ 0 h 989"/>
                <a:gd name="T6" fmla="*/ 484 w 1224"/>
                <a:gd name="T7" fmla="*/ 0 h 989"/>
                <a:gd name="T8" fmla="*/ 0 w 1224"/>
                <a:gd name="T9" fmla="*/ 63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989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88000"/>
                  </a:schemeClr>
                </a:gs>
                <a:gs pos="100000">
                  <a:schemeClr val="accent3">
                    <a:lumMod val="92000"/>
                  </a:schemeClr>
                </a:gs>
              </a:gsLst>
              <a:lin ang="8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3E71740-DBAB-4DEE-A9E2-9A3B0AA3F1CC}"/>
              </a:ext>
            </a:extLst>
          </p:cNvPr>
          <p:cNvSpPr txBox="1"/>
          <p:nvPr/>
        </p:nvSpPr>
        <p:spPr>
          <a:xfrm rot="18452284">
            <a:off x="2328508" y="5167199"/>
            <a:ext cx="97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Calibri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50533" y="1869420"/>
            <a:ext cx="93133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Tumors of the anterior pituitary gland are found in 30–60% of patients with MEN 1.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717800" y="2742771"/>
            <a:ext cx="8178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These are mostly </a:t>
            </a:r>
            <a:r>
              <a:rPr lang="en-US" sz="2000" b="1" dirty="0" err="1">
                <a:solidFill>
                  <a:schemeClr val="tx2"/>
                </a:solidFill>
              </a:rPr>
              <a:t>macroadenomas</a:t>
            </a:r>
            <a:r>
              <a:rPr lang="en-US" sz="2000" b="1" dirty="0">
                <a:solidFill>
                  <a:schemeClr val="tx2"/>
                </a:solidFill>
              </a:rPr>
              <a:t> that present as </a:t>
            </a:r>
            <a:r>
              <a:rPr lang="en-US" sz="2000" b="1" dirty="0" err="1">
                <a:solidFill>
                  <a:schemeClr val="tx2"/>
                </a:solidFill>
              </a:rPr>
              <a:t>prolactinomas</a:t>
            </a:r>
            <a:r>
              <a:rPr lang="en-US" sz="2000" b="1" dirty="0">
                <a:solidFill>
                  <a:schemeClr val="tx2"/>
                </a:solidFill>
              </a:rPr>
              <a:t> or non-functioning tumors.</a:t>
            </a:r>
          </a:p>
          <a:p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47999" y="3761903"/>
            <a:ext cx="84158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Most </a:t>
            </a:r>
            <a:r>
              <a:rPr lang="en-US" sz="2000" b="1" dirty="0" err="1">
                <a:solidFill>
                  <a:schemeClr val="tx2"/>
                </a:solidFill>
              </a:rPr>
              <a:t>prolactinomas</a:t>
            </a:r>
            <a:r>
              <a:rPr lang="en-US" sz="2000" b="1" dirty="0">
                <a:solidFill>
                  <a:schemeClr val="tx2"/>
                </a:solidFill>
              </a:rPr>
              <a:t> can be treated with medication, thus avoiding operation.</a:t>
            </a: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338665" y="672237"/>
            <a:ext cx="961813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The most frequent pituitary tumor in  MEN1 is prolactinoma .</a:t>
            </a:r>
          </a:p>
          <a:p>
            <a:endParaRPr lang="en-US" sz="2400" b="1" dirty="0">
              <a:solidFill>
                <a:schemeClr val="accent1"/>
              </a:solidFill>
            </a:endParaRPr>
          </a:p>
          <a:p>
            <a:r>
              <a:rPr lang="en-US" sz="2400" b="1" dirty="0">
                <a:solidFill>
                  <a:schemeClr val="accent1"/>
                </a:solidFill>
              </a:rPr>
              <a:t>Symptoms are due to hypersecretion of hormones or  compression of adjacent structures.</a:t>
            </a:r>
          </a:p>
          <a:p>
            <a:endParaRPr lang="en-US" dirty="0"/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915876"/>
              </p:ext>
            </p:extLst>
          </p:nvPr>
        </p:nvGraphicFramePr>
        <p:xfrm>
          <a:off x="1498600" y="2518896"/>
          <a:ext cx="7772400" cy="3886199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3886200"/>
                <a:gridCol w="3886200"/>
              </a:tblGrid>
              <a:tr h="1083321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Large adenomas 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visual disturbances , </a:t>
                      </a:r>
                      <a:r>
                        <a:rPr lang="en-US" sz="2400" b="0" dirty="0" err="1" smtClean="0"/>
                        <a:t>hypopituatarism</a:t>
                      </a:r>
                      <a:endParaRPr lang="en-US" sz="2400" b="0" dirty="0"/>
                    </a:p>
                  </a:txBody>
                  <a:tcPr/>
                </a:tc>
              </a:tr>
              <a:tr h="1547602">
                <a:tc>
                  <a:txBody>
                    <a:bodyPr/>
                    <a:lstStyle/>
                    <a:p>
                      <a:r>
                        <a:rPr lang="en-US" sz="2400" b="0" dirty="0" err="1" smtClean="0"/>
                        <a:t>Prolactinomas</a:t>
                      </a:r>
                      <a:r>
                        <a:rPr lang="en-US" sz="2400" b="0" dirty="0" smtClean="0"/>
                        <a:t> 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amenorrhea and </a:t>
                      </a:r>
                      <a:r>
                        <a:rPr lang="en-US" sz="2400" b="0" dirty="0" err="1" smtClean="0"/>
                        <a:t>galactorrhea</a:t>
                      </a:r>
                      <a:r>
                        <a:rPr lang="en-US" sz="2400" b="0" dirty="0" smtClean="0"/>
                        <a:t> in women  </a:t>
                      </a:r>
                    </a:p>
                    <a:p>
                      <a:r>
                        <a:rPr lang="en-US" sz="2400" b="0" dirty="0" err="1" smtClean="0"/>
                        <a:t>hypogonadism</a:t>
                      </a:r>
                      <a:r>
                        <a:rPr lang="en-US" sz="2400" b="0" dirty="0" smtClean="0"/>
                        <a:t> in men</a:t>
                      </a:r>
                      <a:endParaRPr lang="en-US" sz="2400" b="0" dirty="0"/>
                    </a:p>
                  </a:txBody>
                  <a:tcPr/>
                </a:tc>
              </a:tr>
              <a:tr h="627638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GH secreting tumor 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/>
                        <a:t>acromegaly</a:t>
                      </a:r>
                      <a:endParaRPr lang="en-US" sz="2400" b="0" dirty="0"/>
                    </a:p>
                  </a:txBody>
                  <a:tcPr/>
                </a:tc>
              </a:tr>
              <a:tr h="627638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ACTH secreting tumors 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Cushing’s disease 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0"/>
            <a:ext cx="10972800" cy="2362200"/>
          </a:xfrm>
        </p:spPr>
        <p:txBody>
          <a:bodyPr>
            <a:noAutofit/>
          </a:bodyPr>
          <a:lstStyle/>
          <a:p>
            <a:r>
              <a:rPr lang="en-US" sz="5400" dirty="0" smtClean="0"/>
              <a:t>Multiple Endocrine </a:t>
            </a:r>
            <a:r>
              <a:rPr lang="en-US" sz="5400" dirty="0" err="1" smtClean="0"/>
              <a:t>Neoplasia</a:t>
            </a:r>
            <a:r>
              <a:rPr lang="en-US" sz="5400" dirty="0" smtClean="0"/>
              <a:t> type 1</a:t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MEN 1</a:t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Wermer’s</a:t>
            </a:r>
            <a:r>
              <a:rPr lang="en-US" sz="5400" b="1" dirty="0" smtClean="0">
                <a:solidFill>
                  <a:srgbClr val="FF0000"/>
                </a:solidFill>
              </a:rPr>
              <a:t> syndrome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28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reatment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CB7E1BB-6B9D-4F39-AA03-1FCB75A69BC5}"/>
              </a:ext>
            </a:extLst>
          </p:cNvPr>
          <p:cNvSpPr/>
          <p:nvPr/>
        </p:nvSpPr>
        <p:spPr>
          <a:xfrm>
            <a:off x="1200021" y="1825436"/>
            <a:ext cx="792088" cy="792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7" name="Chevron 13">
            <a:extLst>
              <a:ext uri="{FF2B5EF4-FFF2-40B4-BE49-F238E27FC236}">
                <a16:creationId xmlns:a16="http://schemas.microsoft.com/office/drawing/2014/main" xmlns="" id="{24DF6DA0-69FF-4F26-BDB4-577EE2B5525C}"/>
              </a:ext>
            </a:extLst>
          </p:cNvPr>
          <p:cNvSpPr/>
          <p:nvPr/>
        </p:nvSpPr>
        <p:spPr>
          <a:xfrm>
            <a:off x="2449068" y="1964901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BB3B52D4-82FB-467F-B9B4-4EF3DBE7BB5E}"/>
              </a:ext>
            </a:extLst>
          </p:cNvPr>
          <p:cNvSpPr/>
          <p:nvPr/>
        </p:nvSpPr>
        <p:spPr>
          <a:xfrm>
            <a:off x="1200021" y="2921415"/>
            <a:ext cx="792088" cy="792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4" name="Chevron 21">
            <a:extLst>
              <a:ext uri="{FF2B5EF4-FFF2-40B4-BE49-F238E27FC236}">
                <a16:creationId xmlns:a16="http://schemas.microsoft.com/office/drawing/2014/main" xmlns="" id="{C2DD8B65-E420-4451-839D-EC12672B0FAB}"/>
              </a:ext>
            </a:extLst>
          </p:cNvPr>
          <p:cNvSpPr/>
          <p:nvPr/>
        </p:nvSpPr>
        <p:spPr>
          <a:xfrm>
            <a:off x="2449068" y="3060880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3D632D79-3C41-4BBF-A93E-4CA7D4C7CAC4}"/>
              </a:ext>
            </a:extLst>
          </p:cNvPr>
          <p:cNvSpPr/>
          <p:nvPr/>
        </p:nvSpPr>
        <p:spPr>
          <a:xfrm>
            <a:off x="1200021" y="4134527"/>
            <a:ext cx="792088" cy="7920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8" name="Chevron 37">
            <a:extLst>
              <a:ext uri="{FF2B5EF4-FFF2-40B4-BE49-F238E27FC236}">
                <a16:creationId xmlns:a16="http://schemas.microsoft.com/office/drawing/2014/main" xmlns="" id="{1F78A85C-4B55-4B44-92CB-2E256646F9C7}"/>
              </a:ext>
            </a:extLst>
          </p:cNvPr>
          <p:cNvSpPr/>
          <p:nvPr/>
        </p:nvSpPr>
        <p:spPr>
          <a:xfrm>
            <a:off x="2449067" y="4412470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31067" y="1867537"/>
            <a:ext cx="889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chemeClr val="accent1"/>
                </a:solidFill>
              </a:rPr>
              <a:t>Prolactinomas</a:t>
            </a:r>
            <a:r>
              <a:rPr lang="en-US" sz="2000" b="1" dirty="0">
                <a:solidFill>
                  <a:schemeClr val="accent1"/>
                </a:solidFill>
              </a:rPr>
              <a:t>	 : dopamine agonist such as bromocriptine or </a:t>
            </a:r>
            <a:r>
              <a:rPr lang="en-US" sz="2000" b="1" dirty="0" err="1">
                <a:solidFill>
                  <a:schemeClr val="accent1"/>
                </a:solidFill>
              </a:rPr>
              <a:t>cabergoline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31067" y="3173929"/>
            <a:ext cx="60917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GH </a:t>
            </a:r>
            <a:r>
              <a:rPr lang="en-US" sz="2000" b="1" dirty="0" err="1">
                <a:solidFill>
                  <a:schemeClr val="accent2"/>
                </a:solidFill>
              </a:rPr>
              <a:t>screting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</a:rPr>
              <a:t>tumours</a:t>
            </a:r>
            <a:r>
              <a:rPr lang="en-US" sz="2000" b="1" dirty="0">
                <a:solidFill>
                  <a:schemeClr val="accent2"/>
                </a:solidFill>
              </a:rPr>
              <a:t> : octreotide and </a:t>
            </a:r>
            <a:r>
              <a:rPr lang="en-US" sz="2000" b="1" dirty="0" err="1">
                <a:solidFill>
                  <a:schemeClr val="accent2"/>
                </a:solidFill>
              </a:rPr>
              <a:t>lanreotide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endParaRPr lang="ar-JO" sz="2000" b="1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4207384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</a:rPr>
              <a:t>rapidly enlarging, nonfunctional </a:t>
            </a:r>
            <a:r>
              <a:rPr lang="en-US" sz="2000" b="1" dirty="0" err="1">
                <a:solidFill>
                  <a:schemeClr val="accent4"/>
                </a:solidFill>
              </a:rPr>
              <a:t>macroadenomas</a:t>
            </a:r>
            <a:r>
              <a:rPr lang="en-US" sz="2000" b="1" dirty="0">
                <a:solidFill>
                  <a:schemeClr val="accent4"/>
                </a:solidFill>
              </a:rPr>
              <a:t> that are  unresponsive to medical therapy : Trans-sphenoidal pituitary  microsurgery or radiation therapy</a:t>
            </a: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13">
            <a:extLst>
              <a:ext uri="{FF2B5EF4-FFF2-40B4-BE49-F238E27FC236}">
                <a16:creationId xmlns:a16="http://schemas.microsoft.com/office/drawing/2014/main" xmlns="" id="{F61B7451-E002-4FB0-9C16-C8B37A6BDCE5}"/>
              </a:ext>
            </a:extLst>
          </p:cNvPr>
          <p:cNvSpPr txBox="1">
            <a:spLocks/>
          </p:cNvSpPr>
          <p:nvPr/>
        </p:nvSpPr>
        <p:spPr>
          <a:xfrm>
            <a:off x="966245" y="533492"/>
            <a:ext cx="3281905" cy="235776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endParaRPr lang="en-US" altLang="ko-KR" sz="4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자유형: 도형 27">
            <a:extLst>
              <a:ext uri="{FF2B5EF4-FFF2-40B4-BE49-F238E27FC236}">
                <a16:creationId xmlns:a16="http://schemas.microsoft.com/office/drawing/2014/main" xmlns="" id="{5C6DA5C3-7B78-4621-AEF8-559F8E50A6DB}"/>
              </a:ext>
            </a:extLst>
          </p:cNvPr>
          <p:cNvSpPr/>
          <p:nvPr/>
        </p:nvSpPr>
        <p:spPr>
          <a:xfrm>
            <a:off x="10755082" y="1558843"/>
            <a:ext cx="1436918" cy="2386152"/>
          </a:xfrm>
          <a:custGeom>
            <a:avLst/>
            <a:gdLst>
              <a:gd name="connsiteX0" fmla="*/ 1193076 w 1436918"/>
              <a:gd name="connsiteY0" fmla="*/ 0 h 2386152"/>
              <a:gd name="connsiteX1" fmla="*/ 1436918 w 1436918"/>
              <a:gd name="connsiteY1" fmla="*/ 243842 h 2386152"/>
              <a:gd name="connsiteX2" fmla="*/ 1436918 w 1436918"/>
              <a:gd name="connsiteY2" fmla="*/ 2142310 h 2386152"/>
              <a:gd name="connsiteX3" fmla="*/ 1193076 w 1436918"/>
              <a:gd name="connsiteY3" fmla="*/ 2386152 h 2386152"/>
              <a:gd name="connsiteX4" fmla="*/ 0 w 1436918"/>
              <a:gd name="connsiteY4" fmla="*/ 1193076 h 238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918" h="2386152">
                <a:moveTo>
                  <a:pt x="1193076" y="0"/>
                </a:moveTo>
                <a:lnTo>
                  <a:pt x="1436918" y="243842"/>
                </a:lnTo>
                <a:lnTo>
                  <a:pt x="1436918" y="2142310"/>
                </a:lnTo>
                <a:lnTo>
                  <a:pt x="1193076" y="2386152"/>
                </a:lnTo>
                <a:lnTo>
                  <a:pt x="0" y="1193076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자유형: 도형 30">
            <a:extLst>
              <a:ext uri="{FF2B5EF4-FFF2-40B4-BE49-F238E27FC236}">
                <a16:creationId xmlns:a16="http://schemas.microsoft.com/office/drawing/2014/main" xmlns="" id="{2C268D95-6831-4266-B85D-064EBE9CA51C}"/>
              </a:ext>
            </a:extLst>
          </p:cNvPr>
          <p:cNvSpPr/>
          <p:nvPr/>
        </p:nvSpPr>
        <p:spPr>
          <a:xfrm>
            <a:off x="8155574" y="2"/>
            <a:ext cx="2386152" cy="1393379"/>
          </a:xfrm>
          <a:custGeom>
            <a:avLst/>
            <a:gdLst>
              <a:gd name="connsiteX0" fmla="*/ 200303 w 2386152"/>
              <a:gd name="connsiteY0" fmla="*/ 0 h 1393379"/>
              <a:gd name="connsiteX1" fmla="*/ 2185849 w 2386152"/>
              <a:gd name="connsiteY1" fmla="*/ 0 h 1393379"/>
              <a:gd name="connsiteX2" fmla="*/ 2386152 w 2386152"/>
              <a:gd name="connsiteY2" fmla="*/ 200303 h 1393379"/>
              <a:gd name="connsiteX3" fmla="*/ 1193076 w 2386152"/>
              <a:gd name="connsiteY3" fmla="*/ 1393379 h 1393379"/>
              <a:gd name="connsiteX4" fmla="*/ 0 w 2386152"/>
              <a:gd name="connsiteY4" fmla="*/ 200303 h 139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6152" h="1393379">
                <a:moveTo>
                  <a:pt x="200303" y="0"/>
                </a:moveTo>
                <a:lnTo>
                  <a:pt x="2185849" y="0"/>
                </a:lnTo>
                <a:lnTo>
                  <a:pt x="2386152" y="200303"/>
                </a:lnTo>
                <a:lnTo>
                  <a:pt x="1193076" y="1393379"/>
                </a:lnTo>
                <a:lnTo>
                  <a:pt x="0" y="200303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자유형: 도형 34">
            <a:extLst>
              <a:ext uri="{FF2B5EF4-FFF2-40B4-BE49-F238E27FC236}">
                <a16:creationId xmlns:a16="http://schemas.microsoft.com/office/drawing/2014/main" xmlns="" id="{6459F166-C1AE-49BD-A7FB-4CDE1C54BAAC}"/>
              </a:ext>
            </a:extLst>
          </p:cNvPr>
          <p:cNvSpPr/>
          <p:nvPr/>
        </p:nvSpPr>
        <p:spPr>
          <a:xfrm>
            <a:off x="10755082" y="0"/>
            <a:ext cx="1436918" cy="1393380"/>
          </a:xfrm>
          <a:custGeom>
            <a:avLst/>
            <a:gdLst>
              <a:gd name="connsiteX0" fmla="*/ 200304 w 1436918"/>
              <a:gd name="connsiteY0" fmla="*/ 0 h 1393380"/>
              <a:gd name="connsiteX1" fmla="*/ 1436918 w 1436918"/>
              <a:gd name="connsiteY1" fmla="*/ 0 h 1393380"/>
              <a:gd name="connsiteX2" fmla="*/ 1436918 w 1436918"/>
              <a:gd name="connsiteY2" fmla="*/ 1149538 h 1393380"/>
              <a:gd name="connsiteX3" fmla="*/ 1193076 w 1436918"/>
              <a:gd name="connsiteY3" fmla="*/ 1393380 h 1393380"/>
              <a:gd name="connsiteX4" fmla="*/ 0 w 1436918"/>
              <a:gd name="connsiteY4" fmla="*/ 200304 h 139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918" h="1393380">
                <a:moveTo>
                  <a:pt x="200304" y="0"/>
                </a:moveTo>
                <a:lnTo>
                  <a:pt x="1436918" y="0"/>
                </a:lnTo>
                <a:lnTo>
                  <a:pt x="1436918" y="1149538"/>
                </a:lnTo>
                <a:lnTo>
                  <a:pt x="1193076" y="1393380"/>
                </a:lnTo>
                <a:lnTo>
                  <a:pt x="0" y="200304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자유형: 도형 35">
            <a:extLst>
              <a:ext uri="{FF2B5EF4-FFF2-40B4-BE49-F238E27FC236}">
                <a16:creationId xmlns:a16="http://schemas.microsoft.com/office/drawing/2014/main" xmlns="" id="{8657D5CE-DB48-4940-860E-BAB55C81C910}"/>
              </a:ext>
            </a:extLst>
          </p:cNvPr>
          <p:cNvSpPr/>
          <p:nvPr/>
        </p:nvSpPr>
        <p:spPr>
          <a:xfrm rot="10800000">
            <a:off x="6836223" y="5464622"/>
            <a:ext cx="2386152" cy="1393379"/>
          </a:xfrm>
          <a:custGeom>
            <a:avLst/>
            <a:gdLst>
              <a:gd name="connsiteX0" fmla="*/ 200303 w 2386152"/>
              <a:gd name="connsiteY0" fmla="*/ 0 h 1393379"/>
              <a:gd name="connsiteX1" fmla="*/ 2185849 w 2386152"/>
              <a:gd name="connsiteY1" fmla="*/ 0 h 1393379"/>
              <a:gd name="connsiteX2" fmla="*/ 2386152 w 2386152"/>
              <a:gd name="connsiteY2" fmla="*/ 200303 h 1393379"/>
              <a:gd name="connsiteX3" fmla="*/ 1193076 w 2386152"/>
              <a:gd name="connsiteY3" fmla="*/ 1393379 h 1393379"/>
              <a:gd name="connsiteX4" fmla="*/ 0 w 2386152"/>
              <a:gd name="connsiteY4" fmla="*/ 200303 h 139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6152" h="1393379">
                <a:moveTo>
                  <a:pt x="200303" y="0"/>
                </a:moveTo>
                <a:lnTo>
                  <a:pt x="2185849" y="0"/>
                </a:lnTo>
                <a:lnTo>
                  <a:pt x="2386152" y="200303"/>
                </a:lnTo>
                <a:lnTo>
                  <a:pt x="1193076" y="1393379"/>
                </a:lnTo>
                <a:lnTo>
                  <a:pt x="0" y="200303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6" r="21706"/>
          <a:stretch>
            <a:fillRect/>
          </a:stretch>
        </p:blipFill>
        <p:spPr/>
      </p:pic>
      <p:pic>
        <p:nvPicPr>
          <p:cNvPr id="12" name="Picture Placeholder 11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3" r="16343"/>
          <a:stretch>
            <a:fillRect/>
          </a:stretch>
        </p:blipFill>
        <p:spPr/>
      </p:pic>
      <p:pic>
        <p:nvPicPr>
          <p:cNvPr id="18" name="Picture Placeholder 17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7" r="23947"/>
          <a:stretch>
            <a:fillRect/>
          </a:stretch>
        </p:blipFill>
        <p:spPr/>
      </p:pic>
      <p:pic>
        <p:nvPicPr>
          <p:cNvPr id="17" name="Picture Placeholder 16"/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3" r="14873"/>
          <a:stretch>
            <a:fillRect/>
          </a:stretch>
        </p:blipFill>
        <p:spPr/>
      </p:pic>
      <p:sp>
        <p:nvSpPr>
          <p:cNvPr id="2" name="Rectangle 1"/>
          <p:cNvSpPr/>
          <p:nvPr/>
        </p:nvSpPr>
        <p:spPr>
          <a:xfrm>
            <a:off x="270933" y="787952"/>
            <a:ext cx="39772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ADRENAL TUMOURS AND OTHER ORGAN MANIFESTATIONS</a:t>
            </a:r>
            <a:endParaRPr lang="ar-JO" sz="3200" b="1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0933" y="3298990"/>
            <a:ext cx="5232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Adrenal involvement is common in MEN 1 patients and affects nearly 40–50% of patients. </a:t>
            </a:r>
          </a:p>
          <a:p>
            <a:endParaRPr lang="en-US" sz="2000" b="1" dirty="0"/>
          </a:p>
          <a:p>
            <a:r>
              <a:rPr lang="en-US" sz="2000" b="1" dirty="0"/>
              <a:t>Mostly non-functioning adenomas are found. </a:t>
            </a:r>
          </a:p>
          <a:p>
            <a:endParaRPr lang="en-US" sz="2000" b="1" dirty="0"/>
          </a:p>
          <a:p>
            <a:r>
              <a:rPr lang="en-US" sz="2000" b="1" dirty="0"/>
              <a:t>Very rarely, adrenocortical carcinomas or </a:t>
            </a:r>
            <a:r>
              <a:rPr lang="en-US" sz="2000" b="1" dirty="0" err="1"/>
              <a:t>phaeochromocytomas</a:t>
            </a:r>
            <a:r>
              <a:rPr lang="en-US" sz="2000" b="1" dirty="0"/>
              <a:t> may develop.</a:t>
            </a:r>
          </a:p>
        </p:txBody>
      </p:sp>
    </p:spTree>
    <p:extLst>
      <p:ext uri="{BB962C8B-B14F-4D97-AF65-F5344CB8AC3E}">
        <p14:creationId xmlns:p14="http://schemas.microsoft.com/office/powerpoint/2010/main" val="339872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70667" y="2413338"/>
            <a:ext cx="8940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Although very rare, manifestations of MEN 1 include NET (neuroendocrine tumors) of the lung, thymus, stomach, duodenum and small bowel. </a:t>
            </a:r>
          </a:p>
          <a:p>
            <a:endParaRPr lang="en-US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important to check for NETs of the thymus, as they are mostly malignant.</a:t>
            </a:r>
          </a:p>
          <a:p>
            <a:endParaRPr lang="en-US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2232026"/>
            <a:ext cx="79216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4" y="3967609"/>
            <a:ext cx="79216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6842"/>
            <a:ext cx="2008851" cy="2071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1461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23066" y="1142074"/>
            <a:ext cx="785706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Functional adrenal </a:t>
            </a:r>
            <a:r>
              <a:rPr lang="en-US" sz="2400" b="1" dirty="0" err="1">
                <a:solidFill>
                  <a:schemeClr val="accent1"/>
                </a:solidFill>
              </a:rPr>
              <a:t>tumours</a:t>
            </a:r>
            <a:r>
              <a:rPr lang="en-US" sz="2400" b="1" dirty="0">
                <a:solidFill>
                  <a:schemeClr val="accent1"/>
                </a:solidFill>
              </a:rPr>
              <a:t> in MEN 1 are rare and have to be operated on. </a:t>
            </a:r>
          </a:p>
          <a:p>
            <a:endParaRPr lang="en-US" sz="2400" b="1" dirty="0">
              <a:solidFill>
                <a:schemeClr val="accent1"/>
              </a:solidFill>
            </a:endParaRPr>
          </a:p>
          <a:p>
            <a:r>
              <a:rPr lang="en-US" sz="2400" b="1" dirty="0">
                <a:solidFill>
                  <a:schemeClr val="accent1"/>
                </a:solidFill>
              </a:rPr>
              <a:t>Non-functioning </a:t>
            </a:r>
            <a:r>
              <a:rPr lang="en-US" sz="2400" b="1" dirty="0" err="1">
                <a:solidFill>
                  <a:schemeClr val="accent1"/>
                </a:solidFill>
              </a:rPr>
              <a:t>tumours</a:t>
            </a:r>
            <a:r>
              <a:rPr lang="en-US" sz="2400" b="1" dirty="0">
                <a:solidFill>
                  <a:schemeClr val="accent1"/>
                </a:solidFill>
              </a:rPr>
              <a:t> should be resected if they reach a size of 4 cm.</a:t>
            </a:r>
          </a:p>
          <a:p>
            <a:endParaRPr lang="en-US" sz="2400" b="1" dirty="0">
              <a:solidFill>
                <a:schemeClr val="accent1"/>
              </a:solidFill>
            </a:endParaRPr>
          </a:p>
          <a:p>
            <a:r>
              <a:rPr lang="en-US" sz="2400" b="1" dirty="0" err="1">
                <a:solidFill>
                  <a:schemeClr val="accent1"/>
                </a:solidFill>
              </a:rPr>
              <a:t>phaeochromocytoma</a:t>
            </a:r>
            <a:r>
              <a:rPr lang="en-US" sz="2400" b="1" dirty="0">
                <a:solidFill>
                  <a:schemeClr val="accent1"/>
                </a:solidFill>
              </a:rPr>
              <a:t> has to be ruled out in every patient. </a:t>
            </a:r>
          </a:p>
          <a:p>
            <a:endParaRPr lang="en-US" sz="2400" b="1" dirty="0">
              <a:solidFill>
                <a:schemeClr val="accent1"/>
              </a:solidFill>
            </a:endParaRPr>
          </a:p>
          <a:p>
            <a:r>
              <a:rPr lang="en-US" sz="2400" b="1" dirty="0">
                <a:solidFill>
                  <a:schemeClr val="accent1"/>
                </a:solidFill>
              </a:rPr>
              <a:t>In most cases a laparoscopic or </a:t>
            </a:r>
            <a:r>
              <a:rPr lang="en-US" sz="2400" b="1" dirty="0" err="1">
                <a:solidFill>
                  <a:schemeClr val="accent1"/>
                </a:solidFill>
              </a:rPr>
              <a:t>retroperitoneoscopic</a:t>
            </a:r>
            <a:r>
              <a:rPr lang="en-US" sz="2400" b="1" dirty="0">
                <a:solidFill>
                  <a:schemeClr val="accent1"/>
                </a:solidFill>
              </a:rPr>
              <a:t> approach can be used. </a:t>
            </a:r>
          </a:p>
          <a:p>
            <a:endParaRPr lang="en-US" sz="2400" b="1" dirty="0">
              <a:solidFill>
                <a:schemeClr val="accent1"/>
              </a:solidFill>
            </a:endParaRPr>
          </a:p>
          <a:p>
            <a:r>
              <a:rPr lang="en-US" sz="2400" b="1" dirty="0">
                <a:solidFill>
                  <a:schemeClr val="accent1"/>
                </a:solidFill>
              </a:rPr>
              <a:t>If there is evidence for a malignant </a:t>
            </a:r>
            <a:r>
              <a:rPr lang="en-US" sz="2400" b="1" dirty="0" err="1">
                <a:solidFill>
                  <a:schemeClr val="accent1"/>
                </a:solidFill>
              </a:rPr>
              <a:t>tumour</a:t>
            </a:r>
            <a:r>
              <a:rPr lang="en-US" sz="2400" b="1" dirty="0">
                <a:solidFill>
                  <a:schemeClr val="accent1"/>
                </a:solidFill>
              </a:rPr>
              <a:t>, open surgery is preferred.</a:t>
            </a:r>
            <a:endParaRPr lang="ar-JO" sz="2400" b="1" dirty="0">
              <a:solidFill>
                <a:schemeClr val="accent1"/>
              </a:solidFill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xmlns="" id="{21BB3ACD-39D6-4B07-B165-F979837486AA}"/>
              </a:ext>
            </a:extLst>
          </p:cNvPr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>
                <a:solidFill>
                  <a:schemeClr val="tx2"/>
                </a:solidFill>
              </a:rPr>
              <a:t>Treatment</a:t>
            </a:r>
            <a:endParaRPr lang="en-US" sz="5400" dirty="0">
              <a:solidFill>
                <a:schemeClr val="tx2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19" y="1196387"/>
            <a:ext cx="4937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220" y="4211845"/>
            <a:ext cx="4937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219" y="3149324"/>
            <a:ext cx="4937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220" y="2011984"/>
            <a:ext cx="4937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18" y="5404540"/>
            <a:ext cx="4937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5477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57213" y="785794"/>
            <a:ext cx="10363200" cy="1470025"/>
          </a:xfrm>
        </p:spPr>
        <p:txBody>
          <a:bodyPr>
            <a:noAutofit/>
          </a:bodyPr>
          <a:lstStyle/>
          <a:p>
            <a:r>
              <a:rPr lang="en-US" sz="138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MEN 2</a:t>
            </a:r>
            <a:endParaRPr lang="ar-JO" sz="13800" b="1" dirty="0">
              <a:solidFill>
                <a:srgbClr val="C00000"/>
              </a:solidFill>
              <a:latin typeface="Aharoni" pitchFamily="2" charset="-79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09720" y="2428868"/>
            <a:ext cx="8534400" cy="17526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Ruba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shunaikat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 err="1" smtClean="0">
                <a:solidFill>
                  <a:schemeClr val="tx1"/>
                </a:solidFill>
              </a:rPr>
              <a:t>Dr:Bassam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Nshewat</a:t>
            </a:r>
            <a:endParaRPr lang="ar-JO" b="1" dirty="0">
              <a:solidFill>
                <a:schemeClr val="tx1"/>
              </a:solidFill>
            </a:endParaRPr>
          </a:p>
        </p:txBody>
      </p:sp>
      <p:pic>
        <p:nvPicPr>
          <p:cNvPr id="4" name="صورة 3" descr="f9dd131882b194abc50c0f4a6bfc6122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36328" t="4375" r="1562" b="6249"/>
          <a:stretch>
            <a:fillRect/>
          </a:stretch>
        </p:blipFill>
        <p:spPr>
          <a:xfrm>
            <a:off x="1809720" y="3714752"/>
            <a:ext cx="8286808" cy="314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29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09600" y="500042"/>
            <a:ext cx="10972800" cy="5626121"/>
          </a:xfrm>
        </p:spPr>
        <p:txBody>
          <a:bodyPr>
            <a:normAutofit fontScale="62500" lnSpcReduction="20000"/>
          </a:bodyPr>
          <a:lstStyle/>
          <a:p>
            <a:pPr algn="l">
              <a:buNone/>
            </a:pPr>
            <a:r>
              <a:rPr lang="en-US" b="1" dirty="0" smtClean="0"/>
              <a:t># MEN2 is caused by </a:t>
            </a:r>
            <a:r>
              <a:rPr lang="en-US" b="1" u="sng" dirty="0" err="1" smtClean="0">
                <a:solidFill>
                  <a:srgbClr val="C00000"/>
                </a:solidFill>
              </a:rPr>
              <a:t>germline</a:t>
            </a:r>
            <a:r>
              <a:rPr lang="en-US" b="1" u="sng" dirty="0" smtClean="0">
                <a:solidFill>
                  <a:srgbClr val="C00000"/>
                </a:solidFill>
              </a:rPr>
              <a:t> mutations(</a:t>
            </a:r>
            <a:r>
              <a:rPr lang="en-US" b="1" u="sng" dirty="0" err="1" smtClean="0">
                <a:solidFill>
                  <a:srgbClr val="C00000"/>
                </a:solidFill>
              </a:rPr>
              <a:t>autosomal</a:t>
            </a:r>
            <a:r>
              <a:rPr lang="en-US" b="1" u="sng" dirty="0" smtClean="0">
                <a:solidFill>
                  <a:srgbClr val="C00000"/>
                </a:solidFill>
              </a:rPr>
              <a:t> dominant )</a:t>
            </a:r>
            <a:r>
              <a:rPr lang="en-US" b="1" dirty="0" smtClean="0"/>
              <a:t> in the </a:t>
            </a:r>
            <a:r>
              <a:rPr lang="en-US" b="1" i="1" u="sng" dirty="0" smtClean="0">
                <a:solidFill>
                  <a:srgbClr val="00B050"/>
                </a:solidFill>
              </a:rPr>
              <a:t>RET proto-oncogene</a:t>
            </a:r>
            <a:r>
              <a:rPr lang="en-US" b="1" i="1" dirty="0" smtClean="0"/>
              <a:t>,</a:t>
            </a:r>
          </a:p>
          <a:p>
            <a:pPr algn="l">
              <a:buNone/>
            </a:pPr>
            <a:r>
              <a:rPr lang="en-US" b="1" dirty="0" smtClean="0"/>
              <a:t>located on </a:t>
            </a:r>
            <a:r>
              <a:rPr lang="en-US" b="1" u="sng" dirty="0" smtClean="0">
                <a:solidFill>
                  <a:srgbClr val="00B050"/>
                </a:solidFill>
              </a:rPr>
              <a:t>chromosome 10.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 2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smtClean="0"/>
              <a:t>is divided into three subtypes: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 </a:t>
            </a:r>
            <a:endParaRPr lang="en-US" b="1" u="sng" dirty="0" smtClean="0"/>
          </a:p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1-</a:t>
            </a:r>
            <a:r>
              <a:rPr lang="en-US" b="1" u="sng" dirty="0" smtClean="0">
                <a:solidFill>
                  <a:srgbClr val="C00000"/>
                </a:solidFill>
              </a:rPr>
              <a:t> MEN2a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en-US" b="1" dirty="0" smtClean="0">
                <a:solidFill>
                  <a:srgbClr val="00B050"/>
                </a:solidFill>
              </a:rPr>
              <a:t>MTC+ </a:t>
            </a:r>
            <a:r>
              <a:rPr lang="en-US" b="1" dirty="0" err="1" smtClean="0">
                <a:solidFill>
                  <a:srgbClr val="00B050"/>
                </a:solidFill>
              </a:rPr>
              <a:t>pHPT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/>
              <a:t>+ mostly bilateral </a:t>
            </a:r>
            <a:r>
              <a:rPr lang="en-US" b="1" dirty="0" err="1" smtClean="0">
                <a:solidFill>
                  <a:srgbClr val="00B050"/>
                </a:solidFill>
              </a:rPr>
              <a:t>phaeochromocytomas</a:t>
            </a:r>
            <a:r>
              <a:rPr lang="en-US" dirty="0" smtClean="0"/>
              <a:t>.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2-</a:t>
            </a:r>
            <a:r>
              <a:rPr lang="en-US" b="1" u="sng" dirty="0" smtClean="0">
                <a:solidFill>
                  <a:srgbClr val="C00000"/>
                </a:solidFill>
              </a:rPr>
              <a:t> MEN 2b </a:t>
            </a:r>
            <a:r>
              <a:rPr lang="en-US" b="1" dirty="0" smtClean="0">
                <a:sym typeface="Wingdings" pitchFamily="2" charset="2"/>
              </a:rPr>
              <a:t>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MTC +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phaeochromocytoma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+characteristic</a:t>
            </a:r>
          </a:p>
          <a:p>
            <a:pPr algn="l"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facial and oral mucosal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neuromas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and intestinal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ganglioneuromatosis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(constipation ) and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marfanoid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habit,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pes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cavus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3- </a:t>
            </a:r>
            <a:r>
              <a:rPr lang="en-US" b="1" u="sng" dirty="0" err="1" smtClean="0">
                <a:solidFill>
                  <a:srgbClr val="C00000"/>
                </a:solidFill>
              </a:rPr>
              <a:t>Sipple’s</a:t>
            </a:r>
            <a:r>
              <a:rPr lang="en-US" b="1" u="sng" dirty="0" smtClean="0">
                <a:solidFill>
                  <a:srgbClr val="C00000"/>
                </a:solidFill>
              </a:rPr>
              <a:t> syndrome 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MTC + </a:t>
            </a:r>
            <a:r>
              <a:rPr lang="en-US" b="1" dirty="0" err="1" smtClean="0">
                <a:solidFill>
                  <a:srgbClr val="00B050"/>
                </a:solidFill>
              </a:rPr>
              <a:t>phaeochromocytoma</a:t>
            </a:r>
            <a:r>
              <a:rPr lang="en-US" b="1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endParaRPr lang="en-US" b="1" dirty="0" smtClean="0">
              <a:solidFill>
                <a:srgbClr val="00B050"/>
              </a:solidFill>
            </a:endParaRP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4-</a:t>
            </a:r>
            <a:r>
              <a:rPr lang="en-US" b="1" u="sng" dirty="0" smtClean="0">
                <a:solidFill>
                  <a:srgbClr val="C00000"/>
                </a:solidFill>
              </a:rPr>
              <a:t> FMTC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en-US" b="1" dirty="0" smtClean="0">
                <a:solidFill>
                  <a:srgbClr val="00B050"/>
                </a:solidFill>
              </a:rPr>
              <a:t>MTC</a:t>
            </a:r>
            <a:r>
              <a:rPr lang="en-US" b="1" dirty="0" smtClean="0"/>
              <a:t> alone as the clinical manifestation</a:t>
            </a:r>
            <a:r>
              <a:rPr lang="en-US" i="1" dirty="0" smtClean="0"/>
              <a:t>.</a:t>
            </a:r>
          </a:p>
          <a:p>
            <a:pPr algn="l">
              <a:buNone/>
            </a:pPr>
            <a:endParaRPr lang="en-US" i="1" dirty="0" smtClean="0"/>
          </a:p>
          <a:p>
            <a:pPr algn="l">
              <a:buNone/>
            </a:pPr>
            <a:r>
              <a:rPr lang="en-US" b="1" i="1" u="sng" dirty="0" err="1" smtClean="0">
                <a:solidFill>
                  <a:srgbClr val="0070C0"/>
                </a:solidFill>
              </a:rPr>
              <a:t>Medullary</a:t>
            </a:r>
            <a:r>
              <a:rPr lang="en-US" b="1" i="1" u="sng" dirty="0" smtClean="0">
                <a:solidFill>
                  <a:srgbClr val="0070C0"/>
                </a:solidFill>
              </a:rPr>
              <a:t> thyroid carcinoma (MTC) plays the key role in all subtypes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3252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عنصر نائب للمحتوى 3" descr="men-1-and-2-11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731" y="1000108"/>
            <a:ext cx="12031269" cy="4857784"/>
          </a:xfrm>
        </p:spPr>
      </p:pic>
    </p:spTree>
    <p:extLst>
      <p:ext uri="{BB962C8B-B14F-4D97-AF65-F5344CB8AC3E}">
        <p14:creationId xmlns:p14="http://schemas.microsoft.com/office/powerpoint/2010/main" val="3361400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عنصر نائب للمحتوى 3" descr="Captur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09" y="1643050"/>
            <a:ext cx="11334829" cy="2667888"/>
          </a:xfrm>
        </p:spPr>
      </p:pic>
    </p:spTree>
    <p:extLst>
      <p:ext uri="{BB962C8B-B14F-4D97-AF65-F5344CB8AC3E}">
        <p14:creationId xmlns:p14="http://schemas.microsoft.com/office/powerpoint/2010/main" val="2777439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b="1" u="sng" dirty="0" smtClean="0">
                <a:solidFill>
                  <a:srgbClr val="7030A0"/>
                </a:solidFill>
              </a:rPr>
              <a:t>MEN2b:</a:t>
            </a:r>
            <a:br>
              <a:rPr lang="en-US" b="1" u="sng" dirty="0" smtClean="0">
                <a:solidFill>
                  <a:srgbClr val="7030A0"/>
                </a:solidFill>
              </a:rPr>
            </a:b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Associated clinical features</a:t>
            </a:r>
            <a:endParaRPr lang="ar-JO" b="1" u="sng" dirty="0">
              <a:solidFill>
                <a:srgbClr val="7030A0"/>
              </a:solidFill>
            </a:endParaRPr>
          </a:p>
        </p:txBody>
      </p:sp>
      <p:pic>
        <p:nvPicPr>
          <p:cNvPr id="4" name="عنصر نائب للمحتوى 3" descr="men-syndromes-31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1185"/>
          <a:stretch>
            <a:fillRect/>
          </a:stretch>
        </p:blipFill>
        <p:spPr>
          <a:xfrm>
            <a:off x="8268373" y="2000240"/>
            <a:ext cx="3923628" cy="4857760"/>
          </a:xfrm>
        </p:spPr>
      </p:pic>
      <p:pic>
        <p:nvPicPr>
          <p:cNvPr id="5" name="صورة 4" descr="images.jpg"/>
          <p:cNvPicPr>
            <a:picLocks noChangeAspect="1"/>
          </p:cNvPicPr>
          <p:nvPr/>
        </p:nvPicPr>
        <p:blipFill>
          <a:blip r:embed="rId3" cstate="print"/>
          <a:srcRect r="50000" b="40358"/>
          <a:stretch>
            <a:fillRect/>
          </a:stretch>
        </p:blipFill>
        <p:spPr>
          <a:xfrm>
            <a:off x="4000485" y="357166"/>
            <a:ext cx="4286280" cy="4572032"/>
          </a:xfrm>
          <a:prstGeom prst="rect">
            <a:avLst/>
          </a:prstGeom>
        </p:spPr>
      </p:pic>
      <p:pic>
        <p:nvPicPr>
          <p:cNvPr id="6" name="صورة 5" descr="020%20laryngeal%20mucosal%20neurom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285993"/>
            <a:ext cx="4000485" cy="2965921"/>
          </a:xfrm>
          <a:prstGeom prst="rect">
            <a:avLst/>
          </a:prstGeom>
        </p:spPr>
      </p:pic>
      <p:pic>
        <p:nvPicPr>
          <p:cNvPr id="7" name="صورة 6" descr="230313092152high_arch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7979" y="5229226"/>
            <a:ext cx="5499093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84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Medullary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Thyroid Carcinoma</a:t>
            </a:r>
            <a:endParaRPr lang="ar-JO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>
              <a:buNone/>
            </a:pPr>
            <a:r>
              <a:rPr lang="en-US" b="1" dirty="0" smtClean="0"/>
              <a:t>#MTC is </a:t>
            </a:r>
            <a:r>
              <a:rPr lang="en-US" b="1" dirty="0" err="1" smtClean="0"/>
              <a:t>characterised</a:t>
            </a:r>
            <a:r>
              <a:rPr lang="en-US" b="1" dirty="0" smtClean="0"/>
              <a:t> by </a:t>
            </a:r>
            <a:r>
              <a:rPr lang="en-US" b="1" u="sng" dirty="0" err="1" smtClean="0">
                <a:solidFill>
                  <a:srgbClr val="C00000"/>
                </a:solidFill>
              </a:rPr>
              <a:t>multicentricity</a:t>
            </a:r>
            <a:r>
              <a:rPr lang="en-US" b="1" dirty="0" smtClean="0"/>
              <a:t> and is often accompanied</a:t>
            </a:r>
          </a:p>
          <a:p>
            <a:pPr algn="l">
              <a:buNone/>
            </a:pPr>
            <a:r>
              <a:rPr lang="en-US" b="1" dirty="0" smtClean="0"/>
              <a:t>by </a:t>
            </a:r>
            <a:r>
              <a:rPr lang="en-US" b="1" u="sng" dirty="0" smtClean="0">
                <a:solidFill>
                  <a:srgbClr val="C00000"/>
                </a:solidFill>
              </a:rPr>
              <a:t>C-cell hyperplasia</a:t>
            </a:r>
            <a:r>
              <a:rPr lang="en-US" b="1" dirty="0" smtClean="0"/>
              <a:t>.</a:t>
            </a:r>
          </a:p>
          <a:p>
            <a:pPr algn="l">
              <a:buNone/>
            </a:pPr>
            <a:r>
              <a:rPr lang="en-US" b="1" dirty="0" smtClean="0"/>
              <a:t> </a:t>
            </a:r>
          </a:p>
          <a:p>
            <a:pPr algn="l">
              <a:buNone/>
            </a:pPr>
            <a:r>
              <a:rPr lang="en-US" b="1" dirty="0" smtClean="0"/>
              <a:t>#These characteristics should lead to molecular diagnostic work-up (mutational analysis of the </a:t>
            </a:r>
            <a:r>
              <a:rPr lang="en-US" b="1" i="1" u="sng" dirty="0" smtClean="0">
                <a:solidFill>
                  <a:srgbClr val="C00000"/>
                </a:solidFill>
              </a:rPr>
              <a:t>RET </a:t>
            </a:r>
            <a:r>
              <a:rPr lang="en-US" b="1" u="sng" dirty="0" smtClean="0">
                <a:solidFill>
                  <a:srgbClr val="C00000"/>
                </a:solidFill>
              </a:rPr>
              <a:t>proto-oncogene</a:t>
            </a:r>
            <a:r>
              <a:rPr lang="en-US" b="1" dirty="0" smtClean="0"/>
              <a:t>) in patients with apparently ‘</a:t>
            </a:r>
            <a:r>
              <a:rPr lang="en-US" b="1" u="sng" dirty="0" smtClean="0">
                <a:solidFill>
                  <a:srgbClr val="C00000"/>
                </a:solidFill>
              </a:rPr>
              <a:t>sporadic’ MTC.</a:t>
            </a:r>
          </a:p>
          <a:p>
            <a:pPr algn="l">
              <a:buNone/>
            </a:pPr>
            <a:endParaRPr lang="en-US" b="1" dirty="0" smtClean="0"/>
          </a:p>
          <a:p>
            <a:pPr algn="l">
              <a:buNone/>
            </a:pPr>
            <a:r>
              <a:rPr lang="en-US" b="1" dirty="0" smtClean="0"/>
              <a:t> In contrast to sporadic MTC, the diagnosis in </a:t>
            </a:r>
            <a:r>
              <a:rPr lang="en-US" b="1" u="sng" dirty="0" smtClean="0">
                <a:solidFill>
                  <a:srgbClr val="C00000"/>
                </a:solidFill>
              </a:rPr>
              <a:t>families </a:t>
            </a:r>
            <a:r>
              <a:rPr lang="en-US" b="1" dirty="0" smtClean="0"/>
              <a:t>with known</a:t>
            </a:r>
          </a:p>
          <a:p>
            <a:pPr algn="l">
              <a:buNone/>
            </a:pPr>
            <a:r>
              <a:rPr lang="en-US" b="1" dirty="0" smtClean="0"/>
              <a:t>mutation of the </a:t>
            </a:r>
            <a:r>
              <a:rPr lang="en-US" b="1" i="1" dirty="0" smtClean="0"/>
              <a:t>RET gene is mostly made much earlier, possibly</a:t>
            </a:r>
          </a:p>
          <a:p>
            <a:pPr algn="l">
              <a:buNone/>
            </a:pPr>
            <a:r>
              <a:rPr lang="en-US" b="1" dirty="0" smtClean="0"/>
              <a:t>as the result of mutational screening and </a:t>
            </a:r>
            <a:r>
              <a:rPr lang="en-US" b="1" u="sng" dirty="0" err="1" smtClean="0">
                <a:solidFill>
                  <a:srgbClr val="C00000"/>
                </a:solidFill>
              </a:rPr>
              <a:t>calcitonin</a:t>
            </a:r>
            <a:r>
              <a:rPr lang="en-US" b="1" u="sng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/>
              <a:t>measurements.</a:t>
            </a:r>
          </a:p>
          <a:p>
            <a:pPr algn="l">
              <a:buNone/>
            </a:pPr>
            <a:endParaRPr lang="en-US" b="1" dirty="0" smtClean="0"/>
          </a:p>
          <a:p>
            <a:pPr algn="l">
              <a:buNone/>
            </a:pPr>
            <a:r>
              <a:rPr lang="en-US" b="1" u="sng" dirty="0" smtClean="0">
                <a:solidFill>
                  <a:srgbClr val="C00000"/>
                </a:solidFill>
              </a:rPr>
              <a:t>MTC is most aggressive in MEN 2b</a:t>
            </a:r>
            <a:r>
              <a:rPr lang="en-US" b="1" dirty="0" smtClean="0"/>
              <a:t>. It occurs in </a:t>
            </a:r>
            <a:r>
              <a:rPr lang="en-US" b="1" u="sng" dirty="0" smtClean="0"/>
              <a:t>early childhood</a:t>
            </a:r>
            <a:r>
              <a:rPr lang="en-US" b="1" dirty="0" smtClean="0"/>
              <a:t>, much earlier than in MEN 2a, with </a:t>
            </a:r>
            <a:r>
              <a:rPr lang="en-US" b="1" u="sng" dirty="0" smtClean="0"/>
              <a:t>lymph node metastases</a:t>
            </a:r>
            <a:r>
              <a:rPr lang="en-US" b="1" dirty="0" smtClean="0"/>
              <a:t> present in the early stages. </a:t>
            </a:r>
            <a:r>
              <a:rPr lang="en-US" b="1" u="sng" dirty="0" smtClean="0"/>
              <a:t>Preventative surgery is advised around the age of one year</a:t>
            </a:r>
            <a:r>
              <a:rPr lang="en-US" dirty="0" smtClean="0"/>
              <a:t>.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4274799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219200"/>
            <a:ext cx="11277600" cy="5334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MEN 1 is characterized by the triad of </a:t>
            </a:r>
            <a:r>
              <a:rPr lang="en-US" sz="2400" dirty="0" smtClean="0">
                <a:solidFill>
                  <a:srgbClr val="FF0000"/>
                </a:solidFill>
              </a:rPr>
              <a:t>3 P`s </a:t>
            </a:r>
            <a:r>
              <a:rPr lang="en-US" sz="2400" dirty="0" smtClean="0"/>
              <a:t>: 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P</a:t>
            </a:r>
            <a:r>
              <a:rPr lang="en-US" sz="2000" b="1" dirty="0" smtClean="0"/>
              <a:t>arathyroid hyperplasia (90%)</a:t>
            </a:r>
            <a:endParaRPr lang="en-US" sz="2000" dirty="0" smtClean="0"/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P</a:t>
            </a:r>
            <a:r>
              <a:rPr lang="en-US" sz="2000" b="1" dirty="0" smtClean="0"/>
              <a:t>ancreatic islet tumors (66%)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P</a:t>
            </a:r>
            <a:r>
              <a:rPr lang="en-US" sz="2000" b="1" dirty="0" smtClean="0"/>
              <a:t>ituitary tumors (50%)</a:t>
            </a:r>
            <a:endParaRPr lang="en-US" sz="2000" dirty="0" smtClean="0"/>
          </a:p>
          <a:p>
            <a:pPr lvl="1"/>
            <a:endParaRPr lang="en-US" sz="2400" dirty="0" smtClean="0"/>
          </a:p>
          <a:p>
            <a:r>
              <a:rPr lang="en-US" sz="2400" dirty="0" smtClean="0"/>
              <a:t>The syndrome was first described by </a:t>
            </a:r>
            <a:r>
              <a:rPr lang="en-US" sz="2400" dirty="0" err="1" smtClean="0"/>
              <a:t>Wermer</a:t>
            </a:r>
            <a:r>
              <a:rPr lang="en-US" sz="2400" dirty="0" smtClean="0"/>
              <a:t> in 1954 and is therefore also called </a:t>
            </a:r>
            <a:r>
              <a:rPr lang="en-US" sz="2400" b="1" dirty="0" err="1" smtClean="0"/>
              <a:t>Wermer’s</a:t>
            </a:r>
            <a:r>
              <a:rPr lang="en-US" sz="2400" b="1" dirty="0" smtClean="0"/>
              <a:t> syndrome</a:t>
            </a:r>
            <a:r>
              <a:rPr lang="en-US" sz="2400" dirty="0" smtClean="0"/>
              <a:t>. </a:t>
            </a:r>
          </a:p>
          <a:p>
            <a:endParaRPr lang="en-US" sz="2400" dirty="0" smtClean="0"/>
          </a:p>
          <a:p>
            <a:r>
              <a:rPr lang="en-US" sz="2400" dirty="0" smtClean="0"/>
              <a:t>It is caused by </a:t>
            </a:r>
            <a:r>
              <a:rPr lang="en-US" sz="2400" dirty="0" err="1" smtClean="0"/>
              <a:t>germline</a:t>
            </a:r>
            <a:r>
              <a:rPr lang="en-US" sz="2400" dirty="0" smtClean="0"/>
              <a:t> mutations that lead to inactivation of the </a:t>
            </a:r>
            <a:r>
              <a:rPr lang="en-US" sz="2400" dirty="0" err="1" smtClean="0">
                <a:solidFill>
                  <a:srgbClr val="FF0000"/>
                </a:solidFill>
              </a:rPr>
              <a:t>menin</a:t>
            </a:r>
            <a:r>
              <a:rPr lang="en-US" sz="2400" dirty="0" smtClean="0"/>
              <a:t> gene (tumor suppressor gene ), located on </a:t>
            </a:r>
            <a:r>
              <a:rPr lang="en-US" sz="2400" b="1" dirty="0" smtClean="0"/>
              <a:t>chromosome 11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503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presentation:</a:t>
            </a:r>
            <a:endParaRPr lang="ar-JO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09600" y="1285860"/>
            <a:ext cx="10972800" cy="5357850"/>
          </a:xfrm>
        </p:spPr>
        <p:txBody>
          <a:bodyPr>
            <a:normAutofit fontScale="47500" lnSpcReduction="20000"/>
          </a:bodyPr>
          <a:lstStyle/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en-US" b="1" dirty="0" smtClean="0"/>
              <a:t>F&gt;m</a:t>
            </a:r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endParaRPr lang="en-US" b="1" dirty="0" smtClean="0"/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292934"/>
                </a:solidFill>
              </a:rPr>
              <a:t>Neck mass</a:t>
            </a:r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endParaRPr lang="en-US" b="1" dirty="0" smtClean="0"/>
          </a:p>
          <a:p>
            <a:pPr marL="195263" indent="-182563" algn="l">
              <a:buClr>
                <a:schemeClr val="accent2">
                  <a:lumMod val="60000"/>
                  <a:lumOff val="40000"/>
                </a:schemeClr>
              </a:buClr>
              <a:buSzPct val="85000"/>
              <a:buFont typeface="Wingdings" pitchFamily="2" charset="2"/>
              <a:buChar char="ü"/>
              <a:tabLst>
                <a:tab pos="195263" algn="l"/>
              </a:tabLst>
            </a:pPr>
            <a:r>
              <a:rPr lang="en-US" b="1" dirty="0" smtClean="0">
                <a:solidFill>
                  <a:srgbClr val="292934"/>
                </a:solidFill>
              </a:rPr>
              <a:t>Pain or aching is more common in these </a:t>
            </a:r>
            <a:r>
              <a:rPr lang="en-US" b="1" dirty="0" err="1" smtClean="0">
                <a:solidFill>
                  <a:srgbClr val="292934"/>
                </a:solidFill>
              </a:rPr>
              <a:t>tumours</a:t>
            </a:r>
            <a:r>
              <a:rPr lang="en-US" b="1" dirty="0" smtClean="0">
                <a:solidFill>
                  <a:srgbClr val="292934"/>
                </a:solidFill>
              </a:rPr>
              <a:t> when</a:t>
            </a:r>
            <a:endParaRPr lang="en-US" b="1" dirty="0" smtClean="0"/>
          </a:p>
          <a:p>
            <a:pPr marL="195263" indent="-182563" algn="l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ü"/>
              <a:tabLst>
                <a:tab pos="195263" algn="l"/>
              </a:tabLst>
            </a:pPr>
            <a:r>
              <a:rPr lang="en-US" b="1" dirty="0" smtClean="0">
                <a:solidFill>
                  <a:srgbClr val="292934"/>
                </a:solidFill>
              </a:rPr>
              <a:t>compared to other.</a:t>
            </a:r>
          </a:p>
          <a:p>
            <a:pPr marL="195263" indent="-182563" algn="l">
              <a:buClr>
                <a:schemeClr val="accent2">
                  <a:lumMod val="60000"/>
                  <a:lumOff val="40000"/>
                </a:schemeClr>
              </a:buClr>
              <a:buNone/>
              <a:tabLst>
                <a:tab pos="195263" algn="l"/>
              </a:tabLst>
            </a:pPr>
            <a:r>
              <a:rPr lang="en-US" b="1" dirty="0" smtClean="0">
                <a:solidFill>
                  <a:srgbClr val="292934"/>
                </a:solidFill>
              </a:rPr>
              <a:t> </a:t>
            </a:r>
            <a:endParaRPr lang="en-US" b="1" dirty="0" smtClean="0"/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292934"/>
                </a:solidFill>
              </a:rPr>
              <a:t>	- Local infiltration </a:t>
            </a:r>
            <a:r>
              <a:rPr lang="en-US" b="1" dirty="0" err="1" smtClean="0">
                <a:solidFill>
                  <a:srgbClr val="292934"/>
                </a:solidFill>
              </a:rPr>
              <a:t>dyspnoea</a:t>
            </a:r>
            <a:r>
              <a:rPr lang="en-US" b="1" dirty="0" smtClean="0">
                <a:solidFill>
                  <a:srgbClr val="292934"/>
                </a:solidFill>
              </a:rPr>
              <a:t> , </a:t>
            </a:r>
            <a:r>
              <a:rPr lang="en-US" b="1" dirty="0" err="1" smtClean="0">
                <a:solidFill>
                  <a:srgbClr val="292934"/>
                </a:solidFill>
              </a:rPr>
              <a:t>dysphagia</a:t>
            </a:r>
            <a:r>
              <a:rPr lang="en-US" b="1" dirty="0" smtClean="0">
                <a:solidFill>
                  <a:srgbClr val="292934"/>
                </a:solidFill>
              </a:rPr>
              <a:t> , </a:t>
            </a:r>
            <a:r>
              <a:rPr lang="en-US" b="1" dirty="0" err="1" smtClean="0">
                <a:solidFill>
                  <a:srgbClr val="292934"/>
                </a:solidFill>
              </a:rPr>
              <a:t>dysphonia</a:t>
            </a:r>
            <a:endParaRPr lang="en-US" b="1" dirty="0" smtClean="0"/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endParaRPr lang="en-US" b="1" dirty="0" smtClean="0">
              <a:solidFill>
                <a:srgbClr val="292934"/>
              </a:solidFill>
            </a:endParaRPr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292934"/>
                </a:solidFill>
              </a:rPr>
              <a:t>Distant </a:t>
            </a:r>
            <a:r>
              <a:rPr lang="en-US" b="1" dirty="0" err="1" smtClean="0">
                <a:solidFill>
                  <a:srgbClr val="292934"/>
                </a:solidFill>
              </a:rPr>
              <a:t>mets</a:t>
            </a:r>
            <a:r>
              <a:rPr lang="en-US" b="1" dirty="0" smtClean="0">
                <a:solidFill>
                  <a:srgbClr val="292934"/>
                </a:solidFill>
              </a:rPr>
              <a:t> – liver , bone(</a:t>
            </a:r>
            <a:r>
              <a:rPr lang="en-US" b="1" dirty="0" err="1" smtClean="0">
                <a:solidFill>
                  <a:srgbClr val="292934"/>
                </a:solidFill>
              </a:rPr>
              <a:t>osteoblastic</a:t>
            </a:r>
            <a:r>
              <a:rPr lang="en-US" b="1" dirty="0" smtClean="0">
                <a:solidFill>
                  <a:srgbClr val="292934"/>
                </a:solidFill>
              </a:rPr>
              <a:t>) ,lung appear in  late stages.</a:t>
            </a:r>
            <a:endParaRPr lang="en-US" b="1" dirty="0" smtClean="0"/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endParaRPr lang="en-US" b="1" dirty="0" smtClean="0"/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en-US" b="1" dirty="0" smtClean="0"/>
              <a:t>Rout of spread : lymphatic and </a:t>
            </a:r>
            <a:r>
              <a:rPr lang="en-US" b="1" dirty="0" err="1" smtClean="0"/>
              <a:t>hematogenous</a:t>
            </a:r>
            <a:endParaRPr lang="en-US" b="1" dirty="0" smtClean="0"/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None/>
            </a:pPr>
            <a:endParaRPr lang="en-US" b="1" dirty="0" smtClean="0"/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en-US" b="1" dirty="0" smtClean="0"/>
              <a:t>DX: FNA</a:t>
            </a:r>
          </a:p>
          <a:p>
            <a:pPr algn="l">
              <a:buNone/>
            </a:pPr>
            <a:endParaRPr lang="en-US" b="1" dirty="0" smtClean="0"/>
          </a:p>
          <a:p>
            <a:pPr algn="l">
              <a:buNone/>
            </a:pPr>
            <a:r>
              <a:rPr lang="en-US" b="1" u="sng" dirty="0" err="1" smtClean="0">
                <a:solidFill>
                  <a:srgbClr val="C00000"/>
                </a:solidFill>
              </a:rPr>
              <a:t>Calcitonin</a:t>
            </a:r>
            <a:r>
              <a:rPr lang="en-US" b="1" dirty="0" smtClean="0"/>
              <a:t> (tumor marker),</a:t>
            </a:r>
            <a:r>
              <a:rPr lang="en-US" b="1" dirty="0" err="1" smtClean="0"/>
              <a:t>pentagastrin</a:t>
            </a:r>
            <a:r>
              <a:rPr lang="en-US" b="1" dirty="0" smtClean="0"/>
              <a:t> stimulation test</a:t>
            </a:r>
          </a:p>
          <a:p>
            <a:pPr algn="l">
              <a:buNone/>
            </a:pPr>
            <a:r>
              <a:rPr lang="en-US" b="1" u="sng" dirty="0" smtClean="0">
                <a:solidFill>
                  <a:srgbClr val="C00000"/>
                </a:solidFill>
              </a:rPr>
              <a:t>Ret gene testing </a:t>
            </a:r>
            <a:endParaRPr lang="ar-JO" b="1" u="sng" dirty="0" smtClean="0">
              <a:solidFill>
                <a:srgbClr val="C00000"/>
              </a:solidFill>
            </a:endParaRPr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None/>
            </a:pPr>
            <a:endParaRPr lang="en-US" b="1" dirty="0" smtClean="0"/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en-US" b="1" dirty="0" smtClean="0"/>
              <a:t>Uptake : poor</a:t>
            </a:r>
          </a:p>
        </p:txBody>
      </p:sp>
    </p:spTree>
    <p:extLst>
      <p:ext uri="{BB962C8B-B14F-4D97-AF65-F5344CB8AC3E}">
        <p14:creationId xmlns:p14="http://schemas.microsoft.com/office/powerpoint/2010/main" val="1596698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Operative therapy:</a:t>
            </a:r>
            <a:endParaRPr lang="ar-JO" b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MTC:</a:t>
            </a:r>
          </a:p>
          <a:p>
            <a:pPr algn="l">
              <a:buNone/>
            </a:pPr>
            <a:r>
              <a:rPr lang="en-US" sz="2000" b="1" dirty="0" smtClean="0"/>
              <a:t>Operative therapy for MEN 2 MTC in patients detected by genetic screening is a good example of efficient </a:t>
            </a:r>
            <a:r>
              <a:rPr lang="en-US" sz="2000" b="1" u="sng" dirty="0" smtClean="0">
                <a:solidFill>
                  <a:srgbClr val="00B050"/>
                </a:solidFill>
              </a:rPr>
              <a:t>prophylactic surgery</a:t>
            </a:r>
            <a:r>
              <a:rPr lang="en-US" sz="2000" b="1" dirty="0" smtClean="0"/>
              <a:t>, as the likelihood of developing MTC is 100 per cent for most mutations. </a:t>
            </a:r>
          </a:p>
          <a:p>
            <a:pPr algn="l">
              <a:buNone/>
            </a:pPr>
            <a:endParaRPr lang="en-US" sz="2000" b="1" dirty="0" smtClean="0"/>
          </a:p>
          <a:p>
            <a:pPr algn="l">
              <a:buNone/>
            </a:pPr>
            <a:r>
              <a:rPr lang="en-US" sz="2000" b="1" dirty="0" smtClean="0"/>
              <a:t>The mutation carriers can be operated on with no evidence of </a:t>
            </a:r>
            <a:r>
              <a:rPr lang="en-US" sz="2000" b="1" dirty="0" err="1" smtClean="0"/>
              <a:t>tumour</a:t>
            </a:r>
            <a:r>
              <a:rPr lang="en-US" sz="2000" b="1" dirty="0" smtClean="0"/>
              <a:t> in the thyroid, protecting them from MTC for the rest of their lives. </a:t>
            </a:r>
          </a:p>
          <a:p>
            <a:pPr algn="l">
              <a:buNone/>
            </a:pPr>
            <a:r>
              <a:rPr lang="en-US" sz="2000" b="1" dirty="0" smtClean="0"/>
              <a:t>Different </a:t>
            </a:r>
            <a:r>
              <a:rPr lang="en-US" sz="2000" b="1" i="1" dirty="0" smtClean="0"/>
              <a:t>RET mutation </a:t>
            </a:r>
            <a:r>
              <a:rPr lang="en-US" sz="2000" b="1" dirty="0" smtClean="0"/>
              <a:t>are associated with early or late onset of the disease. </a:t>
            </a:r>
          </a:p>
          <a:p>
            <a:pPr algn="l">
              <a:buNone/>
            </a:pPr>
            <a:r>
              <a:rPr lang="en-US" sz="2000" b="1" dirty="0" smtClean="0"/>
              <a:t>Risk groups have been defined to determine the appropriate age for </a:t>
            </a:r>
            <a:r>
              <a:rPr lang="en-US" sz="2000" b="1" dirty="0" err="1" smtClean="0"/>
              <a:t>thyroidectomy</a:t>
            </a:r>
            <a:endParaRPr lang="en-US" sz="2000" b="1" dirty="0" smtClean="0"/>
          </a:p>
          <a:p>
            <a:pPr algn="l">
              <a:buNone/>
            </a:pPr>
            <a:r>
              <a:rPr lang="en-US" sz="2000" b="1" dirty="0" smtClean="0"/>
              <a:t>(Table 52.9).</a:t>
            </a:r>
            <a:endParaRPr lang="ar-JO" b="1" dirty="0"/>
          </a:p>
        </p:txBody>
      </p:sp>
    </p:spTree>
    <p:extLst>
      <p:ext uri="{BB962C8B-B14F-4D97-AF65-F5344CB8AC3E}">
        <p14:creationId xmlns:p14="http://schemas.microsoft.com/office/powerpoint/2010/main" val="1224532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عنصر نائب للمحتوى 3" descr="Captu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" y="2500306"/>
            <a:ext cx="12191999" cy="2000264"/>
          </a:xfrm>
        </p:spPr>
      </p:pic>
    </p:spTree>
    <p:extLst>
      <p:ext uri="{BB962C8B-B14F-4D97-AF65-F5344CB8AC3E}">
        <p14:creationId xmlns:p14="http://schemas.microsoft.com/office/powerpoint/2010/main" val="3551857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7030A0"/>
                </a:solidFill>
              </a:rPr>
              <a:t>MTC</a:t>
            </a:r>
            <a:endParaRPr lang="ar-JO" b="1" u="sng" dirty="0">
              <a:solidFill>
                <a:srgbClr val="7030A0"/>
              </a:solidFill>
            </a:endParaRPr>
          </a:p>
        </p:txBody>
      </p:sp>
      <p:pic>
        <p:nvPicPr>
          <p:cNvPr id="4" name="عنصر نائب للمحتوى 3" descr="13052_2012_Article_198_Fig6_HTM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0" y="1901031"/>
            <a:ext cx="7620000" cy="3924300"/>
          </a:xfrm>
        </p:spPr>
      </p:pic>
    </p:spTree>
    <p:extLst>
      <p:ext uri="{BB962C8B-B14F-4D97-AF65-F5344CB8AC3E}">
        <p14:creationId xmlns:p14="http://schemas.microsoft.com/office/powerpoint/2010/main" val="2680035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hyperparathyroidism</a:t>
            </a:r>
            <a:endParaRPr lang="ar-JO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2000" b="1" dirty="0" smtClean="0"/>
              <a:t>#</a:t>
            </a:r>
            <a:r>
              <a:rPr lang="en-US" sz="2000" b="1" dirty="0" err="1" smtClean="0"/>
              <a:t>pHPT</a:t>
            </a:r>
            <a:r>
              <a:rPr lang="en-US" sz="2000" b="1" dirty="0" smtClean="0"/>
              <a:t> in MEN 2a is less common and has a </a:t>
            </a:r>
            <a:r>
              <a:rPr lang="en-US" sz="2000" b="1" u="sng" dirty="0" smtClean="0">
                <a:solidFill>
                  <a:srgbClr val="C00000"/>
                </a:solidFill>
              </a:rPr>
              <a:t>milder</a:t>
            </a:r>
            <a:r>
              <a:rPr lang="en-US" sz="2000" b="1" dirty="0" smtClean="0"/>
              <a:t> clinical</a:t>
            </a:r>
          </a:p>
          <a:p>
            <a:pPr algn="l">
              <a:buNone/>
            </a:pPr>
            <a:r>
              <a:rPr lang="en-US" sz="2000" b="1" dirty="0" smtClean="0"/>
              <a:t>course than MEN 1 </a:t>
            </a:r>
            <a:r>
              <a:rPr lang="en-US" sz="2000" b="1" dirty="0" err="1" smtClean="0"/>
              <a:t>pHPT</a:t>
            </a:r>
            <a:r>
              <a:rPr lang="en-US" sz="2000" b="1" dirty="0" smtClean="0"/>
              <a:t>. </a:t>
            </a:r>
          </a:p>
          <a:p>
            <a:pPr algn="l">
              <a:buNone/>
            </a:pPr>
            <a:endParaRPr lang="en-US" sz="2000" b="1" dirty="0" smtClean="0"/>
          </a:p>
          <a:p>
            <a:pPr algn="l">
              <a:buNone/>
            </a:pPr>
            <a:r>
              <a:rPr lang="en-US" sz="2000" b="1" dirty="0" smtClean="0"/>
              <a:t>#It occurs in about </a:t>
            </a:r>
            <a:r>
              <a:rPr lang="en-US" sz="2000" b="1" u="sng" dirty="0" smtClean="0">
                <a:solidFill>
                  <a:srgbClr val="C00000"/>
                </a:solidFill>
              </a:rPr>
              <a:t>20–30 per cent </a:t>
            </a:r>
            <a:r>
              <a:rPr lang="en-US" sz="2000" b="1" dirty="0" smtClean="0"/>
              <a:t>of patients with MEN 2a.</a:t>
            </a:r>
          </a:p>
          <a:p>
            <a:pPr algn="l">
              <a:buNone/>
            </a:pPr>
            <a:r>
              <a:rPr lang="en-US" sz="2000" b="1" dirty="0" smtClean="0"/>
              <a:t> </a:t>
            </a:r>
          </a:p>
          <a:p>
            <a:pPr algn="l">
              <a:buNone/>
            </a:pPr>
            <a:r>
              <a:rPr lang="en-US" sz="2000" b="1" dirty="0" smtClean="0"/>
              <a:t>#Most patients are asymptomatic but all </a:t>
            </a:r>
            <a:r>
              <a:rPr lang="en-US" sz="2000" b="1" u="sng" dirty="0" smtClean="0">
                <a:solidFill>
                  <a:srgbClr val="C00000"/>
                </a:solidFill>
              </a:rPr>
              <a:t>parathyroid glands </a:t>
            </a:r>
            <a:r>
              <a:rPr lang="en-US" sz="2000" b="1" dirty="0" smtClean="0"/>
              <a:t>can become </a:t>
            </a:r>
            <a:r>
              <a:rPr lang="en-US" sz="2000" b="1" u="sng" dirty="0" err="1" smtClean="0">
                <a:solidFill>
                  <a:srgbClr val="C00000"/>
                </a:solidFill>
              </a:rPr>
              <a:t>hyperplastic</a:t>
            </a:r>
            <a:r>
              <a:rPr lang="en-US" sz="2000" b="1" dirty="0" smtClean="0"/>
              <a:t>, mostly </a:t>
            </a:r>
            <a:r>
              <a:rPr lang="en-US" sz="2000" b="1" u="sng" dirty="0" smtClean="0">
                <a:solidFill>
                  <a:srgbClr val="C00000"/>
                </a:solidFill>
              </a:rPr>
              <a:t>metachronously.</a:t>
            </a:r>
          </a:p>
          <a:p>
            <a:pPr algn="l">
              <a:buNone/>
            </a:pPr>
            <a:endParaRPr lang="en-US" sz="2000" b="1" dirty="0" smtClean="0"/>
          </a:p>
          <a:p>
            <a:pPr algn="l">
              <a:buNone/>
            </a:pPr>
            <a:r>
              <a:rPr lang="en-US" sz="2000" b="1" dirty="0" smtClean="0"/>
              <a:t>#The disease develops after the third decade of life typically</a:t>
            </a:r>
            <a:r>
              <a:rPr lang="en-US" b="1" dirty="0" smtClean="0"/>
              <a:t>.</a:t>
            </a:r>
            <a:endParaRPr lang="ar-JO" b="1" dirty="0"/>
          </a:p>
        </p:txBody>
      </p:sp>
    </p:spTree>
    <p:extLst>
      <p:ext uri="{BB962C8B-B14F-4D97-AF65-F5344CB8AC3E}">
        <p14:creationId xmlns:p14="http://schemas.microsoft.com/office/powerpoint/2010/main" val="2603761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>
                <a:solidFill>
                  <a:srgbClr val="7030A0"/>
                </a:solidFill>
              </a:rPr>
              <a:t>Clinical presentation:</a:t>
            </a:r>
            <a:endParaRPr lang="ar-JO" b="1" u="sng" dirty="0">
              <a:solidFill>
                <a:srgbClr val="7030A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en-US" sz="2400" b="1" dirty="0" smtClean="0"/>
              <a:t>Stones ,bone pain(pathological fracture )</a:t>
            </a:r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en-US" sz="2400" b="1" dirty="0" smtClean="0"/>
              <a:t>Muscle pain , weakness,</a:t>
            </a:r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en-US" sz="2400" b="1" dirty="0" err="1" smtClean="0"/>
              <a:t>Polydypsia</a:t>
            </a:r>
            <a:r>
              <a:rPr lang="en-US" sz="2400" b="1" dirty="0" smtClean="0"/>
              <a:t> , </a:t>
            </a:r>
            <a:r>
              <a:rPr lang="en-US" sz="2400" b="1" dirty="0" err="1" smtClean="0"/>
              <a:t>polyuria</a:t>
            </a:r>
            <a:endParaRPr lang="en-US" sz="2400" b="1" dirty="0" smtClean="0"/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en-US" sz="2400" b="1" dirty="0" smtClean="0"/>
              <a:t>Ca high</a:t>
            </a:r>
            <a:endParaRPr lang="en-US" b="1" dirty="0" smtClean="0"/>
          </a:p>
          <a:p>
            <a:pPr algn="l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4545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Operative therapy: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buNone/>
            </a:pPr>
            <a:r>
              <a:rPr lang="en-US" b="1" u="sng" dirty="0" smtClean="0">
                <a:solidFill>
                  <a:srgbClr val="00B050"/>
                </a:solidFill>
              </a:rPr>
              <a:t>2-Primary hyperparathyroidism:</a:t>
            </a:r>
          </a:p>
          <a:p>
            <a:pPr algn="l">
              <a:buNone/>
            </a:pPr>
            <a:r>
              <a:rPr lang="en-US" sz="2000" b="1" dirty="0" smtClean="0"/>
              <a:t>The clinical situation in MEN 2 </a:t>
            </a:r>
            <a:r>
              <a:rPr lang="en-US" sz="2000" b="1" dirty="0" err="1" smtClean="0"/>
              <a:t>pHPT</a:t>
            </a:r>
            <a:r>
              <a:rPr lang="en-US" sz="2000" b="1" dirty="0" smtClean="0"/>
              <a:t> is even more difficult</a:t>
            </a:r>
          </a:p>
          <a:p>
            <a:pPr algn="l">
              <a:buNone/>
            </a:pPr>
            <a:r>
              <a:rPr lang="en-US" sz="2000" b="1" dirty="0" smtClean="0"/>
              <a:t>than in MEN 1 </a:t>
            </a:r>
            <a:r>
              <a:rPr lang="en-US" sz="2000" b="1" dirty="0" err="1" smtClean="0"/>
              <a:t>pHPT</a:t>
            </a:r>
            <a:r>
              <a:rPr lang="en-US" sz="2000" b="1" dirty="0" smtClean="0"/>
              <a:t> because of the association with MTC in</a:t>
            </a:r>
          </a:p>
          <a:p>
            <a:pPr algn="l">
              <a:buNone/>
            </a:pPr>
            <a:r>
              <a:rPr lang="en-US" sz="2000" b="1" dirty="0" smtClean="0"/>
              <a:t>MEN 2. </a:t>
            </a:r>
          </a:p>
          <a:p>
            <a:pPr algn="l">
              <a:buNone/>
            </a:pPr>
            <a:endParaRPr lang="en-US" sz="2000" b="1" dirty="0" smtClean="0"/>
          </a:p>
          <a:p>
            <a:pPr algn="l">
              <a:buNone/>
            </a:pPr>
            <a:r>
              <a:rPr lang="en-US" sz="2000" b="1" dirty="0" smtClean="0"/>
              <a:t>During neck surgery for MTC in a </a:t>
            </a:r>
            <a:r>
              <a:rPr lang="en-US" sz="2000" b="1" dirty="0" err="1" smtClean="0"/>
              <a:t>eucalcaemic</a:t>
            </a:r>
            <a:r>
              <a:rPr lang="en-US" sz="2000" b="1" dirty="0" smtClean="0"/>
              <a:t> patient,</a:t>
            </a:r>
          </a:p>
          <a:p>
            <a:pPr algn="l">
              <a:buNone/>
            </a:pPr>
            <a:r>
              <a:rPr lang="en-US" sz="2000" b="1" dirty="0" smtClean="0"/>
              <a:t>enlarged parathyroid glands should be removed. </a:t>
            </a:r>
          </a:p>
          <a:p>
            <a:pPr algn="l">
              <a:buNone/>
            </a:pPr>
            <a:endParaRPr lang="en-US" sz="2000" b="1" dirty="0" smtClean="0"/>
          </a:p>
          <a:p>
            <a:pPr algn="l">
              <a:buNone/>
            </a:pPr>
            <a:r>
              <a:rPr lang="en-US" sz="2000" b="1" dirty="0" smtClean="0"/>
              <a:t>In cases in which neck surgery has already been performed for MTC, the</a:t>
            </a:r>
          </a:p>
          <a:p>
            <a:pPr algn="l">
              <a:buNone/>
            </a:pPr>
            <a:r>
              <a:rPr lang="en-US" sz="2000" b="1" dirty="0" smtClean="0"/>
              <a:t>surgical approach to MEN 2a </a:t>
            </a:r>
            <a:r>
              <a:rPr lang="en-US" sz="2000" b="1" dirty="0" err="1" smtClean="0"/>
              <a:t>pHPT</a:t>
            </a:r>
            <a:r>
              <a:rPr lang="en-US" sz="2000" b="1" dirty="0" smtClean="0"/>
              <a:t> should be more tailored to</a:t>
            </a:r>
          </a:p>
          <a:p>
            <a:pPr algn="l">
              <a:buNone/>
            </a:pPr>
            <a:r>
              <a:rPr lang="en-US" sz="2000" b="1" dirty="0" smtClean="0"/>
              <a:t>the individual patient. For example, in an older patient after</a:t>
            </a:r>
          </a:p>
          <a:p>
            <a:pPr algn="l">
              <a:buNone/>
            </a:pPr>
            <a:r>
              <a:rPr lang="en-US" sz="2000" b="1" dirty="0" err="1" smtClean="0"/>
              <a:t>thyroidectomy</a:t>
            </a:r>
            <a:r>
              <a:rPr lang="en-US" sz="2000" b="1" dirty="0" smtClean="0"/>
              <a:t> for MTC with mild asymptomatic </a:t>
            </a:r>
            <a:r>
              <a:rPr lang="en-US" sz="2000" b="1" dirty="0" err="1" smtClean="0"/>
              <a:t>hypercalcaemia</a:t>
            </a:r>
            <a:r>
              <a:rPr lang="en-US" sz="2000" b="1" dirty="0" smtClean="0"/>
              <a:t>,</a:t>
            </a:r>
          </a:p>
          <a:p>
            <a:pPr algn="l">
              <a:buNone/>
            </a:pPr>
            <a:r>
              <a:rPr lang="en-US" sz="2000" b="1" dirty="0" err="1" smtClean="0"/>
              <a:t>localisation</a:t>
            </a:r>
            <a:r>
              <a:rPr lang="en-US" sz="2000" b="1" dirty="0" smtClean="0"/>
              <a:t> procedures and a targeted approach may be</a:t>
            </a:r>
          </a:p>
          <a:p>
            <a:pPr algn="l">
              <a:buNone/>
            </a:pPr>
            <a:r>
              <a:rPr lang="en-US" sz="2000" b="1" dirty="0" smtClean="0"/>
              <a:t>appropriate</a:t>
            </a:r>
            <a:endParaRPr lang="ar-JO" sz="2000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037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Phaeochromocytoma</a:t>
            </a:r>
            <a:endParaRPr lang="ar-JO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2000" b="1" dirty="0" smtClean="0"/>
              <a:t>The frequency of </a:t>
            </a:r>
            <a:r>
              <a:rPr lang="en-US" sz="2000" b="1" dirty="0" err="1" smtClean="0"/>
              <a:t>phaeochromocytoma</a:t>
            </a:r>
            <a:r>
              <a:rPr lang="en-US" sz="2000" b="1" dirty="0" smtClean="0"/>
              <a:t> in MEN 2 is around</a:t>
            </a:r>
          </a:p>
          <a:p>
            <a:pPr algn="l">
              <a:buNone/>
            </a:pPr>
            <a:r>
              <a:rPr lang="en-US" sz="2000" b="1" u="sng" dirty="0" smtClean="0">
                <a:solidFill>
                  <a:srgbClr val="C00000"/>
                </a:solidFill>
              </a:rPr>
              <a:t>10–50 per cent </a:t>
            </a:r>
            <a:r>
              <a:rPr lang="en-US" sz="2000" b="1" dirty="0" smtClean="0"/>
              <a:t>and </a:t>
            </a:r>
            <a:r>
              <a:rPr lang="en-US" sz="2000" b="1" dirty="0" err="1" smtClean="0"/>
              <a:t>tumours</a:t>
            </a:r>
            <a:r>
              <a:rPr lang="en-US" sz="2000" b="1" dirty="0" smtClean="0"/>
              <a:t> can be </a:t>
            </a:r>
            <a:r>
              <a:rPr lang="en-US" sz="2000" b="1" u="sng" dirty="0" smtClean="0">
                <a:solidFill>
                  <a:srgbClr val="C00000"/>
                </a:solidFill>
              </a:rPr>
              <a:t>bilateral.</a:t>
            </a:r>
            <a:r>
              <a:rPr lang="en-US" sz="2000" b="1" dirty="0" smtClean="0"/>
              <a:t> </a:t>
            </a:r>
          </a:p>
          <a:p>
            <a:pPr algn="l">
              <a:buNone/>
            </a:pPr>
            <a:endParaRPr lang="en-US" sz="2000" b="1" dirty="0" smtClean="0"/>
          </a:p>
          <a:p>
            <a:pPr algn="l">
              <a:buNone/>
            </a:pPr>
            <a:r>
              <a:rPr lang="en-US" sz="2000" b="1" dirty="0" smtClean="0"/>
              <a:t>This can occur </a:t>
            </a:r>
            <a:r>
              <a:rPr lang="en-US" sz="2000" b="1" u="sng" dirty="0" smtClean="0">
                <a:solidFill>
                  <a:srgbClr val="C00000"/>
                </a:solidFill>
              </a:rPr>
              <a:t>synchronously or metachronously.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</a:t>
            </a:r>
            <a:r>
              <a:rPr lang="en-US" sz="2000" b="1" dirty="0" err="1" smtClean="0"/>
              <a:t>tumours</a:t>
            </a:r>
            <a:r>
              <a:rPr lang="en-US" sz="2000" b="1" dirty="0" smtClean="0"/>
              <a:t> are almost</a:t>
            </a:r>
          </a:p>
          <a:p>
            <a:pPr algn="l">
              <a:buNone/>
            </a:pPr>
            <a:r>
              <a:rPr lang="en-US" sz="2000" b="1" dirty="0" smtClean="0"/>
              <a:t>always </a:t>
            </a:r>
            <a:r>
              <a:rPr lang="en-US" sz="2000" b="1" u="sng" dirty="0" smtClean="0">
                <a:solidFill>
                  <a:srgbClr val="C00000"/>
                </a:solidFill>
              </a:rPr>
              <a:t>benign. </a:t>
            </a:r>
          </a:p>
          <a:p>
            <a:pPr algn="l">
              <a:buNone/>
            </a:pPr>
            <a:endParaRPr lang="en-US" sz="2000" b="1" dirty="0" smtClean="0"/>
          </a:p>
          <a:p>
            <a:pPr algn="l">
              <a:buNone/>
            </a:pPr>
            <a:r>
              <a:rPr lang="en-US" sz="2000" b="1" dirty="0" smtClean="0"/>
              <a:t> </a:t>
            </a:r>
            <a:endParaRPr lang="ar-JO" sz="2000" b="1" dirty="0"/>
          </a:p>
        </p:txBody>
      </p:sp>
    </p:spTree>
    <p:extLst>
      <p:ext uri="{BB962C8B-B14F-4D97-AF65-F5344CB8AC3E}">
        <p14:creationId xmlns:p14="http://schemas.microsoft.com/office/powerpoint/2010/main" val="226703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>
                <a:solidFill>
                  <a:srgbClr val="7030A0"/>
                </a:solidFill>
              </a:rPr>
              <a:t>Clinical presentation: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en-US" sz="2000" b="1" dirty="0" smtClean="0"/>
              <a:t>Palpitation , </a:t>
            </a:r>
            <a:r>
              <a:rPr lang="en-US" sz="2000" b="1" dirty="0" err="1" smtClean="0"/>
              <a:t>headach</a:t>
            </a:r>
            <a:r>
              <a:rPr lang="en-US" sz="2000" b="1" dirty="0" smtClean="0"/>
              <a:t> , diaphoresis, </a:t>
            </a:r>
            <a:r>
              <a:rPr lang="en-US" sz="2000" b="1" dirty="0" err="1" smtClean="0"/>
              <a:t>HTN,flushing</a:t>
            </a:r>
            <a:r>
              <a:rPr lang="en-US" sz="2000" b="1" dirty="0" smtClean="0"/>
              <a:t> , tachycardia , </a:t>
            </a:r>
            <a:r>
              <a:rPr lang="en-US" sz="2000" b="1" dirty="0" err="1" smtClean="0"/>
              <a:t>hyperglysemia</a:t>
            </a:r>
            <a:endParaRPr lang="en-US" sz="2000" b="1" dirty="0" smtClean="0"/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en-US" sz="2000" b="1" dirty="0" smtClean="0"/>
              <a:t> </a:t>
            </a:r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en-US" sz="2000" b="1" dirty="0" smtClean="0"/>
              <a:t>Most Common sign :HTN</a:t>
            </a:r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None/>
            </a:pPr>
            <a:endParaRPr lang="en-US" sz="2000" b="1" dirty="0" smtClean="0"/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en-US" sz="2000" b="1" dirty="0" smtClean="0"/>
              <a:t>Diagnostic work-up includes measurement of</a:t>
            </a:r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None/>
            </a:pPr>
            <a:r>
              <a:rPr lang="en-US" sz="2000" b="1" u="sng" dirty="0" smtClean="0">
                <a:solidFill>
                  <a:srgbClr val="00B050"/>
                </a:solidFill>
              </a:rPr>
              <a:t>urinary </a:t>
            </a:r>
            <a:r>
              <a:rPr lang="en-US" sz="2000" b="1" u="sng" dirty="0" err="1" smtClean="0">
                <a:solidFill>
                  <a:srgbClr val="00B050"/>
                </a:solidFill>
              </a:rPr>
              <a:t>catecholamines</a:t>
            </a:r>
            <a:r>
              <a:rPr lang="en-US" sz="2000" b="1" dirty="0" smtClean="0">
                <a:solidFill>
                  <a:srgbClr val="00B050"/>
                </a:solidFill>
              </a:rPr>
              <a:t>, </a:t>
            </a:r>
            <a:r>
              <a:rPr lang="en-US" sz="2000" b="1" u="sng" dirty="0" smtClean="0">
                <a:solidFill>
                  <a:srgbClr val="00B050"/>
                </a:solidFill>
              </a:rPr>
              <a:t>abdominal CT or MRI</a:t>
            </a:r>
            <a:r>
              <a:rPr lang="en-US" sz="2000" b="1" dirty="0" smtClean="0">
                <a:solidFill>
                  <a:srgbClr val="00B050"/>
                </a:solidFill>
              </a:rPr>
              <a:t>,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u="sng" dirty="0" smtClean="0">
                <a:solidFill>
                  <a:srgbClr val="00B050"/>
                </a:solidFill>
              </a:rPr>
              <a:t>131I-MIBG</a:t>
            </a:r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None/>
            </a:pPr>
            <a:r>
              <a:rPr lang="en-US" sz="2000" b="1" dirty="0" err="1" smtClean="0"/>
              <a:t>Scintigraphy</a:t>
            </a:r>
            <a:endParaRPr lang="en-US" sz="2000" b="1" dirty="0" smtClean="0"/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None/>
            </a:pP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679171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عنصر نائب للمحتوى 3" descr="50917530_1184519808388707_4836442726473924608_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52728" y="500042"/>
            <a:ext cx="5878293" cy="5889260"/>
          </a:xfrm>
        </p:spPr>
      </p:pic>
    </p:spTree>
    <p:extLst>
      <p:ext uri="{BB962C8B-B14F-4D97-AF65-F5344CB8AC3E}">
        <p14:creationId xmlns:p14="http://schemas.microsoft.com/office/powerpoint/2010/main" val="342581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en Syndrom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381003"/>
            <a:ext cx="10363200" cy="6250099"/>
          </a:xfrm>
        </p:spPr>
      </p:pic>
      <p:sp>
        <p:nvSpPr>
          <p:cNvPr id="5" name="Rectangle 4"/>
          <p:cNvSpPr/>
          <p:nvPr/>
        </p:nvSpPr>
        <p:spPr>
          <a:xfrm>
            <a:off x="2" y="2895600"/>
            <a:ext cx="888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90 %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" y="1143000"/>
            <a:ext cx="888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50 %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" y="5638800"/>
            <a:ext cx="888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66 %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55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عنصر نائب للمحتوى 3" descr="50898533_1763035810469683_2898275198702714880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49643" y="729912"/>
            <a:ext cx="8504140" cy="5485170"/>
          </a:xfrm>
        </p:spPr>
      </p:pic>
    </p:spTree>
    <p:extLst>
      <p:ext uri="{BB962C8B-B14F-4D97-AF65-F5344CB8AC3E}">
        <p14:creationId xmlns:p14="http://schemas.microsoft.com/office/powerpoint/2010/main" val="3363970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Operative therapy: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b="1" u="sng" dirty="0" smtClean="0">
                <a:solidFill>
                  <a:srgbClr val="00B050"/>
                </a:solidFill>
              </a:rPr>
              <a:t>3-Phaeochromocytoma:</a:t>
            </a:r>
          </a:p>
          <a:p>
            <a:pPr algn="l">
              <a:buNone/>
            </a:pPr>
            <a:r>
              <a:rPr lang="en-US" sz="2000" b="1" dirty="0" smtClean="0"/>
              <a:t>The operative approach is </a:t>
            </a:r>
            <a:r>
              <a:rPr lang="en-US" sz="2000" b="1" u="sng" dirty="0" smtClean="0">
                <a:solidFill>
                  <a:srgbClr val="00B050"/>
                </a:solidFill>
              </a:rPr>
              <a:t>laparoscopy or </a:t>
            </a:r>
            <a:r>
              <a:rPr lang="en-US" sz="2000" b="1" u="sng" dirty="0" err="1" smtClean="0">
                <a:solidFill>
                  <a:srgbClr val="00B050"/>
                </a:solidFill>
              </a:rPr>
              <a:t>retroperitoneoscopy</a:t>
            </a:r>
            <a:r>
              <a:rPr lang="en-US" sz="2000" b="1" dirty="0" smtClean="0"/>
              <a:t>.</a:t>
            </a:r>
          </a:p>
          <a:p>
            <a:pPr algn="l">
              <a:buNone/>
            </a:pPr>
            <a:r>
              <a:rPr lang="en-US" sz="2000" b="1" u="sng" dirty="0" smtClean="0">
                <a:solidFill>
                  <a:srgbClr val="00B050"/>
                </a:solidFill>
              </a:rPr>
              <a:t>Unilateral or bilateral subtotal resection </a:t>
            </a:r>
            <a:r>
              <a:rPr lang="en-US" sz="2000" b="1" dirty="0" smtClean="0"/>
              <a:t>may be feasible, which</a:t>
            </a:r>
          </a:p>
          <a:p>
            <a:pPr algn="l">
              <a:buNone/>
            </a:pPr>
            <a:r>
              <a:rPr lang="en-US" sz="2000" b="1" dirty="0" smtClean="0"/>
              <a:t>retains the healthy part of the gland and prevents postoperative</a:t>
            </a:r>
          </a:p>
          <a:p>
            <a:pPr algn="l">
              <a:buNone/>
            </a:pPr>
            <a:r>
              <a:rPr lang="en-US" sz="2000" b="1" dirty="0" smtClean="0"/>
              <a:t>dependence on </a:t>
            </a:r>
            <a:r>
              <a:rPr lang="en-US" sz="2000" b="1" dirty="0" err="1" smtClean="0"/>
              <a:t>cortisol</a:t>
            </a:r>
            <a:r>
              <a:rPr lang="en-US" sz="2000" b="1" dirty="0" smtClean="0"/>
              <a:t> and </a:t>
            </a:r>
            <a:r>
              <a:rPr lang="en-US" sz="2000" b="1" dirty="0" err="1" smtClean="0"/>
              <a:t>mineralocorticoid</a:t>
            </a:r>
            <a:r>
              <a:rPr lang="en-US" sz="2000" b="1" dirty="0" smtClean="0"/>
              <a:t> supplementation</a:t>
            </a:r>
          </a:p>
          <a:p>
            <a:pPr algn="l">
              <a:buNone/>
            </a:pPr>
            <a:endParaRPr lang="en-US" sz="2000" b="1" dirty="0" smtClean="0"/>
          </a:p>
          <a:p>
            <a:pPr algn="l">
              <a:buNone/>
            </a:pPr>
            <a:r>
              <a:rPr lang="en-US" sz="2000" b="1" dirty="0" smtClean="0"/>
              <a:t>Further </a:t>
            </a:r>
            <a:r>
              <a:rPr lang="en-US" sz="2000" b="1" dirty="0" err="1" smtClean="0"/>
              <a:t>phaeos</a:t>
            </a:r>
            <a:r>
              <a:rPr lang="en-US" sz="2000" b="1" dirty="0" smtClean="0"/>
              <a:t> can develop in the remnants that are left so continued surveillance is required.</a:t>
            </a:r>
            <a:endParaRPr lang="ar-JO" sz="2000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270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عنصر نائب للمحتوى 3" descr="Captu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69" y="269374"/>
            <a:ext cx="9558344" cy="6588627"/>
          </a:xfrm>
        </p:spPr>
      </p:pic>
    </p:spTree>
    <p:extLst>
      <p:ext uri="{BB962C8B-B14F-4D97-AF65-F5344CB8AC3E}">
        <p14:creationId xmlns:p14="http://schemas.microsoft.com/office/powerpoint/2010/main" val="2779354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References</a:t>
            </a:r>
            <a:endParaRPr lang="ar-JO" b="1" u="sng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 PRACTICE Of SURGERY</a:t>
            </a:r>
            <a:r>
              <a:rPr lang="en-US" i="1" dirty="0" smtClean="0"/>
              <a:t> Bailey &amp; Love’s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27</a:t>
            </a:r>
            <a:r>
              <a:rPr lang="en-US" baseline="30000" dirty="0" smtClean="0"/>
              <a:t>th</a:t>
            </a:r>
            <a:r>
              <a:rPr lang="en-US" dirty="0" smtClean="0"/>
              <a:t>  EDITION</a:t>
            </a:r>
          </a:p>
          <a:p>
            <a:r>
              <a:rPr lang="en-US" dirty="0" smtClean="0"/>
              <a:t>Surgical recall 7</a:t>
            </a:r>
            <a:r>
              <a:rPr lang="en-US" baseline="30000" dirty="0" smtClean="0"/>
              <a:t>th</a:t>
            </a:r>
            <a:r>
              <a:rPr lang="en-US" dirty="0" smtClean="0"/>
              <a:t> edition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04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عنصر نائب للمحتوى 3" descr="50907007_371267106993497_9069973006385676288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28670"/>
            <a:ext cx="12192000" cy="5357850"/>
          </a:xfrm>
        </p:spPr>
      </p:pic>
    </p:spTree>
    <p:extLst>
      <p:ext uri="{BB962C8B-B14F-4D97-AF65-F5344CB8AC3E}">
        <p14:creationId xmlns:p14="http://schemas.microsoft.com/office/powerpoint/2010/main" val="949674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Epidemiology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prevalence of the syndrome is estimated to be around 0.04–0.2 cases per 1000 population per year. 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The disease is equally distributed between men and women.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548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Clinical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clinical presentation depends on the affected organs.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Most of the mutation carriers identified in screening </a:t>
            </a:r>
            <a:r>
              <a:rPr lang="en-US" sz="2800" dirty="0" err="1" smtClean="0"/>
              <a:t>programmes</a:t>
            </a:r>
            <a:r>
              <a:rPr lang="en-US" sz="2800" dirty="0" smtClean="0"/>
              <a:t> are </a:t>
            </a:r>
            <a:r>
              <a:rPr lang="en-US" sz="2800" b="1" dirty="0" smtClean="0">
                <a:solidFill>
                  <a:srgbClr val="FF0000"/>
                </a:solidFill>
              </a:rPr>
              <a:t>asymptomatic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552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Affected organs in MEN 1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763" t="31989" r="27282" b="25921"/>
          <a:stretch>
            <a:fillRect/>
          </a:stretch>
        </p:blipFill>
        <p:spPr bwMode="auto">
          <a:xfrm>
            <a:off x="304800" y="1600200"/>
            <a:ext cx="1150924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5-Point Star 11"/>
          <p:cNvSpPr/>
          <p:nvPr/>
        </p:nvSpPr>
        <p:spPr>
          <a:xfrm>
            <a:off x="304800" y="2590800"/>
            <a:ext cx="304800" cy="22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304800" y="2895600"/>
            <a:ext cx="304800" cy="22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304800" y="4419600"/>
            <a:ext cx="304800" cy="22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304800" y="4724400"/>
            <a:ext cx="304800" cy="22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" y="2057400"/>
            <a:ext cx="1219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800" y="2362200"/>
            <a:ext cx="1930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0" y="4114800"/>
            <a:ext cx="2133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304800" y="5334000"/>
            <a:ext cx="304800" cy="22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0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 - COLOR 0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786E"/>
      </a:accent1>
      <a:accent2>
        <a:srgbClr val="F0A884"/>
      </a:accent2>
      <a:accent3>
        <a:srgbClr val="EBD2A0"/>
      </a:accent3>
      <a:accent4>
        <a:srgbClr val="AFD2C8"/>
      </a:accent4>
      <a:accent5>
        <a:srgbClr val="96C8F0"/>
      </a:accent5>
      <a:accent6>
        <a:srgbClr val="5B5B5B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- COLOR 0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786E"/>
      </a:accent1>
      <a:accent2>
        <a:srgbClr val="F0A884"/>
      </a:accent2>
      <a:accent3>
        <a:srgbClr val="EBD2A0"/>
      </a:accent3>
      <a:accent4>
        <a:srgbClr val="AFD2C8"/>
      </a:accent4>
      <a:accent5>
        <a:srgbClr val="96C8F0"/>
      </a:accent5>
      <a:accent6>
        <a:srgbClr val="5B5B5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- COLOR 0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786E"/>
      </a:accent1>
      <a:accent2>
        <a:srgbClr val="F0A884"/>
      </a:accent2>
      <a:accent3>
        <a:srgbClr val="EBD2A0"/>
      </a:accent3>
      <a:accent4>
        <a:srgbClr val="AFD2C8"/>
      </a:accent4>
      <a:accent5>
        <a:srgbClr val="96C8F0"/>
      </a:accent5>
      <a:accent6>
        <a:srgbClr val="5B5B5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1931</TotalTime>
  <Words>2651</Words>
  <Application>Microsoft Office PowerPoint</Application>
  <PresentationFormat>Custom</PresentationFormat>
  <Paragraphs>404</Paragraphs>
  <Slides>64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64</vt:i4>
      </vt:variant>
    </vt:vector>
  </HeadingPairs>
  <TitlesOfParts>
    <vt:vector size="68" baseType="lpstr">
      <vt:lpstr>Cover and End Slide Master</vt:lpstr>
      <vt:lpstr>Contents Slide Master</vt:lpstr>
      <vt:lpstr>Section Break Slide Master</vt:lpstr>
      <vt:lpstr>Office Theme</vt:lpstr>
      <vt:lpstr>Multiple Endocrine Neoplasia MEN</vt:lpstr>
      <vt:lpstr>Introduction </vt:lpstr>
      <vt:lpstr>PowerPoint Presentation</vt:lpstr>
      <vt:lpstr>Multiple Endocrine Neoplasia type 1  MEN 1   Wermer’s syndrome</vt:lpstr>
      <vt:lpstr>Introduction </vt:lpstr>
      <vt:lpstr>PowerPoint Presentation</vt:lpstr>
      <vt:lpstr>Epidemiology </vt:lpstr>
      <vt:lpstr>Clinical presentation</vt:lpstr>
      <vt:lpstr>Affected organs in MEN 1</vt:lpstr>
      <vt:lpstr>1- PARATHYROIDS</vt:lpstr>
      <vt:lpstr>clinical presentation</vt:lpstr>
      <vt:lpstr>Signs of hyperparathyroidism “painful bones” </vt:lpstr>
      <vt:lpstr>Diagnosis</vt:lpstr>
      <vt:lpstr>Treatment </vt:lpstr>
      <vt:lpstr>PowerPoint Presentation</vt:lpstr>
      <vt:lpstr>Parathyroid in forearm</vt:lpstr>
      <vt:lpstr>PowerPoint Presentation</vt:lpstr>
      <vt:lpstr>PowerPoint Presentation</vt:lpstr>
      <vt:lpstr>2- ENDOCRINE PANCREAS</vt:lpstr>
      <vt:lpstr>Neuroendocrine tumors of the pancreas </vt:lpstr>
      <vt:lpstr>Up ToDate 2019</vt:lpstr>
      <vt:lpstr>Non-functional endocrine pancreatic tumors</vt:lpstr>
      <vt:lpstr>Clinical features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 2</vt:lpstr>
      <vt:lpstr>PowerPoint Presentation</vt:lpstr>
      <vt:lpstr>PowerPoint Presentation</vt:lpstr>
      <vt:lpstr>PowerPoint Presentation</vt:lpstr>
      <vt:lpstr>MEN2b: Associated clinical features</vt:lpstr>
      <vt:lpstr>Medullary Thyroid Carcinoma</vt:lpstr>
      <vt:lpstr>Clinical presentation:</vt:lpstr>
      <vt:lpstr>Operative therapy:</vt:lpstr>
      <vt:lpstr>PowerPoint Presentation</vt:lpstr>
      <vt:lpstr>MTC</vt:lpstr>
      <vt:lpstr>Primary hyperparathyroidism</vt:lpstr>
      <vt:lpstr>Clinical presentation:</vt:lpstr>
      <vt:lpstr>Operative therapy:</vt:lpstr>
      <vt:lpstr>Phaeochromocytoma</vt:lpstr>
      <vt:lpstr>Clinical presentation:</vt:lpstr>
      <vt:lpstr>PowerPoint Presentation</vt:lpstr>
      <vt:lpstr>PowerPoint Presentation</vt:lpstr>
      <vt:lpstr>Operative therapy:</vt:lpstr>
      <vt:lpstr>PowerPoint Presentation</vt:lpstr>
      <vt:lpstr>References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IFMSA-Med</cp:lastModifiedBy>
  <cp:revision>92</cp:revision>
  <dcterms:created xsi:type="dcterms:W3CDTF">2020-01-20T05:08:25Z</dcterms:created>
  <dcterms:modified xsi:type="dcterms:W3CDTF">2021-03-02T21:04:09Z</dcterms:modified>
</cp:coreProperties>
</file>