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theme/theme1.xml" ContentType="application/vnd.openxmlformats-officedocument.them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3" Type="http://schemas.openxmlformats.org/officeDocument/2006/relationships/extended-properties" Target="docProps/app.xml"/>
  <Relationship Id="rId2" Type="http://schemas.openxmlformats.org/package/2006/relationships/metadata/core-properties" Target="docProps/core.xml"/>
  <Relationship Id="rId1" Type="http://schemas.openxmlformats.org/officeDocument/2006/relationships/officeDocument" Target="ppt/presentation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</p:sldIdLst>
  <p:sldSz cx="9144000" cy="6858000" type="screen4x3"/>
  <p:notesSz cx="6858000" cy="9144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/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presProps" Target="presProps.xml"/>
  <Relationship Id="rId45" Type="http://schemas.openxmlformats.org/officeDocument/2006/relationships/viewProps" Target="viewProps.xml"/>
  <Relationship Id="rId46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_rels/slideLayout10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_rels/slideLayout1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_rels/slideLayout2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_rels/slideLayout3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_rels/slideLayout4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_rels/slideLayout5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_rels/slideLayout6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_rels/slideLayout7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_rels/slideLayout8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_rels/slideLayout9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16/04/2009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?#?</a:t>
            </a:fld>
            <a:endParaRPr lang="nl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16/04/2009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?#?</a:t>
            </a:fld>
            <a:endParaRPr lang="nl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16/04/2009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?#?</a:t>
            </a:fld>
            <a:endParaRPr lang="nl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16/04/2009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?#?</a:t>
            </a:fld>
            <a:endParaRPr lang="nl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16/04/2009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?#?</a:t>
            </a:fld>
            <a:endParaRPr lang="nl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16/04/2009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?#?</a:t>
            </a:fld>
            <a:endParaRPr lang="nl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16/04/2009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?#?</a:t>
            </a:fld>
            <a:endParaRPr lang="nl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16/04/2009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?#?</a:t>
            </a:fld>
            <a:endParaRPr lang="nl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16/04/2009</a:t>
            </a:fld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?#?</a:t>
            </a:fld>
            <a:endParaRPr lang="nl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16/04/2009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?#?</a:t>
            </a:fld>
            <a:endParaRPr lang="nl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16/04/2009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?#?</a:t>
            </a:fld>
            <a:endParaRPr lang="nl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slideLayout" Target="../slideLayouts/slideLayout2.xml"/>
  <Relationship Id="rId3" Type="http://schemas.openxmlformats.org/officeDocument/2006/relationships/slideLayout" Target="../slideLayouts/slideLayout3.xml"/>
  <Relationship Id="rId4" Type="http://schemas.openxmlformats.org/officeDocument/2006/relationships/slideLayout" Target="../slideLayouts/slideLayout4.xml"/>
  <Relationship Id="rId5" Type="http://schemas.openxmlformats.org/officeDocument/2006/relationships/slideLayout" Target="../slideLayouts/slideLayout5.xml"/>
  <Relationship Id="rId6" Type="http://schemas.openxmlformats.org/officeDocument/2006/relationships/slideLayout" Target="../slideLayouts/slideLayout6.xml"/>
  <Relationship Id="rId7" Type="http://schemas.openxmlformats.org/officeDocument/2006/relationships/slideLayout" Target="../slideLayouts/slideLayout7.xml"/>
  <Relationship Id="rId8" Type="http://schemas.openxmlformats.org/officeDocument/2006/relationships/slideLayout" Target="../slideLayouts/slideLayout8.xml"/>
  <Relationship Id="rId9" Type="http://schemas.openxmlformats.org/officeDocument/2006/relationships/slideLayout" Target="../slideLayouts/slideLayout9.xml"/>
  <Relationship Id="rId10" Type="http://schemas.openxmlformats.org/officeDocument/2006/relationships/slideLayout" Target="../slideLayouts/slideLayout10.xml"/>
  <Relationship Id="rId11" Type="http://schemas.openxmlformats.org/officeDocument/2006/relationships/slideLayout" Target="../slideLayouts/slideLayout11.xml"/>
  <Relationship Id="rId1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430DBB-9FD5-43E7-88F1-55A569E9525E}" type="datetimeFigureOut">
              <a:rPr lang="nl-BE"/>
              <a:t>16/04/2009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336665-E7E9-4861-9ADF-F11A47CBAD79}" type="slidenum">
              <a:rPr lang="nl-BE"/>
              <a:t>&lt;#&gt;</a:t>
            </a:fld>
            <a:endParaRPr lang="nl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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-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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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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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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011.pn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1010.pn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1111.pn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1212.pn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1313.pn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1414.pn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1515.pn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1616.pn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1717.pn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1818.pn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1919.pn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022.pn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2020.pn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2121.pn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2222.pn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2323.pn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2424.pn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2525.pn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2626.pn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2727.pn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2828.pn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2929.pn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033.pn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3030.pn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3131.pn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3232.pn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3333.pn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3434.pn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3535.png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3636.pn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3737.pn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3838.pn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3939.pn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044.pn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4040.pn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4141.pn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055.pn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066.pn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077.pn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088.pn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099.pn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133475" y="0"/>
          <a:ext cx="8010525" cy="6877050"/>
          <a:chOff x="1133475" y="0"/>
          <a:chExt cx="8010525" cy="6877050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1133475" y="0"/>
            <a:ext cx="6877050" cy="687705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950862" y="0"/>
          <a:ext cx="7193138" cy="6877050"/>
          <a:chOff x="1950862" y="0"/>
          <a:chExt cx="7193138" cy="6877050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1950862" y="0"/>
            <a:ext cx="5242277" cy="687705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950862" y="0"/>
          <a:ext cx="7193138" cy="6877050"/>
          <a:chOff x="1950862" y="0"/>
          <a:chExt cx="7193138" cy="6877050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1950862" y="0"/>
            <a:ext cx="5242277" cy="687705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-26220"/>
          <a:ext cx="9144000" cy="6907980"/>
          <a:chOff x="0" y="-26220"/>
          <a:chExt cx="9144000" cy="6907980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-26220"/>
            <a:ext cx="9144000" cy="69342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-198174"/>
          <a:ext cx="9144000" cy="7078926"/>
          <a:chOff x="0" y="-198174"/>
          <a:chExt cx="9144000" cy="707892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-198174"/>
            <a:ext cx="9144000" cy="72771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-198174"/>
          <a:ext cx="9144000" cy="7078926"/>
          <a:chOff x="0" y="-198174"/>
          <a:chExt cx="9144000" cy="707892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-198174"/>
            <a:ext cx="9144000" cy="72771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950862" y="0"/>
          <a:ext cx="7193138" cy="6877050"/>
          <a:chOff x="1950862" y="0"/>
          <a:chExt cx="7193138" cy="6877050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1950862" y="0"/>
            <a:ext cx="5242277" cy="687705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950862" y="0"/>
          <a:ext cx="7193138" cy="6877050"/>
          <a:chOff x="1950862" y="0"/>
          <a:chExt cx="7193138" cy="6877050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1950862" y="0"/>
            <a:ext cx="5242277" cy="687705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950862" y="0"/>
          <a:ext cx="7193138" cy="6877050"/>
          <a:chOff x="1950862" y="0"/>
          <a:chExt cx="7193138" cy="6877050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1950862" y="0"/>
            <a:ext cx="5242277" cy="687705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379987" y="0"/>
          <a:ext cx="7764013" cy="6877050"/>
          <a:chOff x="1379987" y="0"/>
          <a:chExt cx="7764013" cy="6877050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1379987" y="0"/>
            <a:ext cx="6384026" cy="687705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367920" y="0"/>
          <a:ext cx="7776080" cy="6877050"/>
          <a:chOff x="1367920" y="0"/>
          <a:chExt cx="7776080" cy="6877050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1367920" y="0"/>
            <a:ext cx="6408160" cy="687705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-46645"/>
          <a:ext cx="9144000" cy="6925655"/>
          <a:chOff x="0" y="-46645"/>
          <a:chExt cx="9144000" cy="692565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-46645"/>
            <a:ext cx="9144000" cy="69723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394747"/>
          <a:ext cx="9144000" cy="6481222"/>
          <a:chOff x="0" y="394747"/>
          <a:chExt cx="9144000" cy="6481222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394747"/>
            <a:ext cx="9144000" cy="608647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-26220"/>
          <a:ext cx="9144000" cy="6907980"/>
          <a:chOff x="0" y="-26220"/>
          <a:chExt cx="9144000" cy="6907980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-26220"/>
            <a:ext cx="9144000" cy="69342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-462915"/>
          <a:ext cx="9144000" cy="7338060"/>
          <a:chOff x="0" y="-462915"/>
          <a:chExt cx="9144000" cy="7338060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-462915"/>
            <a:ext cx="9144000" cy="780097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-245676"/>
          <a:ext cx="9144000" cy="7126674"/>
          <a:chOff x="0" y="-245676"/>
          <a:chExt cx="9144000" cy="7126674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-245676"/>
            <a:ext cx="9144000" cy="737235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661489"/>
          <a:ext cx="9144000" cy="6214564"/>
          <a:chOff x="0" y="661489"/>
          <a:chExt cx="9144000" cy="6214564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661489"/>
            <a:ext cx="9144000" cy="555307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950862" y="0"/>
          <a:ext cx="7193138" cy="6877050"/>
          <a:chOff x="1950862" y="0"/>
          <a:chExt cx="7193138" cy="6877050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1950862" y="0"/>
            <a:ext cx="5242277" cy="687705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700143"/>
          <a:ext cx="9144000" cy="6177018"/>
          <a:chOff x="0" y="700143"/>
          <a:chExt cx="9144000" cy="6177018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700143"/>
            <a:ext cx="9144000" cy="547687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-45348"/>
          <a:ext cx="9144000" cy="6926952"/>
          <a:chOff x="0" y="-45348"/>
          <a:chExt cx="9144000" cy="6926952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-45348"/>
            <a:ext cx="9144000" cy="69723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-45348"/>
          <a:ext cx="9144000" cy="6926952"/>
          <a:chOff x="0" y="-45348"/>
          <a:chExt cx="9144000" cy="6926952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-45348"/>
            <a:ext cx="9144000" cy="69723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394747"/>
          <a:ext cx="9144000" cy="6481222"/>
          <a:chOff x="0" y="394747"/>
          <a:chExt cx="9144000" cy="6481222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394747"/>
            <a:ext cx="9144000" cy="608647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133475" y="0"/>
          <a:ext cx="8010525" cy="6877050"/>
          <a:chOff x="1133475" y="0"/>
          <a:chExt cx="8010525" cy="6877050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1133475" y="0"/>
            <a:ext cx="6877050" cy="687705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-747363"/>
          <a:ext cx="9144000" cy="7625112"/>
          <a:chOff x="0" y="-747363"/>
          <a:chExt cx="9144000" cy="7625112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-747363"/>
            <a:ext cx="9144000" cy="8372475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-447089"/>
          <a:ext cx="9144000" cy="7325311"/>
          <a:chOff x="0" y="-447089"/>
          <a:chExt cx="9144000" cy="7325311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-447089"/>
            <a:ext cx="9144000" cy="77724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-99564"/>
          <a:ext cx="9144000" cy="6977511"/>
          <a:chOff x="0" y="-99564"/>
          <a:chExt cx="9144000" cy="6977511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-99564"/>
            <a:ext cx="9144000" cy="7077075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37972"/>
          <a:ext cx="9144000" cy="6438722"/>
          <a:chOff x="0" y="437972"/>
          <a:chExt cx="9144000" cy="6438722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437972"/>
            <a:ext cx="9144000" cy="600075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394747"/>
          <a:ext cx="9144000" cy="6481222"/>
          <a:chOff x="0" y="394747"/>
          <a:chExt cx="9144000" cy="6481222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394747"/>
            <a:ext cx="9144000" cy="6086475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950862" y="0"/>
          <a:ext cx="7193138" cy="6877050"/>
          <a:chOff x="1950862" y="0"/>
          <a:chExt cx="7193138" cy="6877050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1950862" y="0"/>
            <a:ext cx="5242277" cy="687705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950862" y="0"/>
          <a:ext cx="7193138" cy="6877050"/>
          <a:chOff x="1950862" y="0"/>
          <a:chExt cx="7193138" cy="6877050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1950862" y="0"/>
            <a:ext cx="5242277" cy="687705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193243"/>
          <a:ext cx="9144000" cy="6679768"/>
          <a:chOff x="0" y="193243"/>
          <a:chExt cx="9144000" cy="6679768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193243"/>
            <a:ext cx="9144000" cy="6486525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-69352"/>
          <a:ext cx="9144000" cy="6950573"/>
          <a:chOff x="0" y="-69352"/>
          <a:chExt cx="9144000" cy="6950573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-69352"/>
            <a:ext cx="9144000" cy="7019925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-709658"/>
          <a:ext cx="9144000" cy="7586617"/>
          <a:chOff x="0" y="-709658"/>
          <a:chExt cx="9144000" cy="7586617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-709658"/>
            <a:ext cx="9144000" cy="829627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7500"/>
          <a:ext cx="9144000" cy="6793100"/>
          <a:chOff x="0" y="87500"/>
          <a:chExt cx="9144000" cy="6793100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7500"/>
            <a:ext cx="9144000" cy="67056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-1108423"/>
          <a:ext cx="9144000" cy="7987952"/>
          <a:chOff x="0" y="-1108423"/>
          <a:chExt cx="9144000" cy="7987952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-1108423"/>
            <a:ext cx="9144000" cy="9096375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-910229"/>
          <a:ext cx="9144000" cy="7786096"/>
          <a:chOff x="0" y="-910229"/>
          <a:chExt cx="9144000" cy="778609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-910229"/>
            <a:ext cx="9144000" cy="869632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-26220"/>
          <a:ext cx="9144000" cy="6907980"/>
          <a:chOff x="0" y="-26220"/>
          <a:chExt cx="9144000" cy="6907980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-26220"/>
            <a:ext cx="9144000" cy="69342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612265"/>
          <a:ext cx="9144000" cy="6260590"/>
          <a:chOff x="0" y="612265"/>
          <a:chExt cx="9144000" cy="6260590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612265"/>
            <a:ext cx="9144000" cy="564832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-236287"/>
          <a:ext cx="9144000" cy="7117013"/>
          <a:chOff x="0" y="-236287"/>
          <a:chExt cx="9144000" cy="7117013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-236287"/>
            <a:ext cx="9144000" cy="73533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-236287"/>
          <a:ext cx="9144000" cy="7117013"/>
          <a:chOff x="0" y="-236287"/>
          <a:chExt cx="9144000" cy="7117013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-236287"/>
            <a:ext cx="9144000" cy="73533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-551999"/>
          <a:ext cx="9144000" cy="7429951"/>
          <a:chOff x="0" y="-551999"/>
          <a:chExt cx="9144000" cy="7429951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-551999"/>
            <a:ext cx="9144000" cy="7981950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
<Relationships xmlns="http://schemas.openxmlformats.org/package/2006/relationships"/>
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41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2019-03-26T11:02:50Z</dcterms:created>
  <dcterms:modified xsi:type="dcterms:W3CDTF">2019-03-26T11:02:50Z</dcterms:modified>
  <dc:title>Untitled Presentation</dc:title>
  <dc:description/>
  <dc:subject/>
  <cp:keywords/>
  <cp:category/>
</cp:coreProperties>
</file>