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4090" r:id="rId2"/>
    <p:sldMasterId id="2147484350" r:id="rId3"/>
    <p:sldMasterId id="2147485562" r:id="rId4"/>
  </p:sldMasterIdLst>
  <p:notesMasterIdLst>
    <p:notesMasterId r:id="rId27"/>
  </p:notesMasterIdLst>
  <p:sldIdLst>
    <p:sldId id="542" r:id="rId5"/>
    <p:sldId id="548" r:id="rId6"/>
    <p:sldId id="559" r:id="rId7"/>
    <p:sldId id="550" r:id="rId8"/>
    <p:sldId id="565" r:id="rId9"/>
    <p:sldId id="466" r:id="rId10"/>
    <p:sldId id="464" r:id="rId11"/>
    <p:sldId id="560" r:id="rId12"/>
    <p:sldId id="415" r:id="rId13"/>
    <p:sldId id="553" r:id="rId14"/>
    <p:sldId id="528" r:id="rId15"/>
    <p:sldId id="536" r:id="rId16"/>
    <p:sldId id="517" r:id="rId17"/>
    <p:sldId id="518" r:id="rId18"/>
    <p:sldId id="561" r:id="rId19"/>
    <p:sldId id="521" r:id="rId20"/>
    <p:sldId id="440" r:id="rId21"/>
    <p:sldId id="441" r:id="rId22"/>
    <p:sldId id="546" r:id="rId23"/>
    <p:sldId id="557" r:id="rId24"/>
    <p:sldId id="556" r:id="rId25"/>
    <p:sldId id="558" r:id="rId26"/>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88" autoAdjust="0"/>
    <p:restoredTop sz="86501" autoAdjust="0"/>
  </p:normalViewPr>
  <p:slideViewPr>
    <p:cSldViewPr>
      <p:cViewPr varScale="1">
        <p:scale>
          <a:sx n="71" d="100"/>
          <a:sy n="71" d="100"/>
        </p:scale>
        <p:origin x="2131"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6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7A58153-4F85-4A9E-9A78-4AC5BAB74F88}"/>
              </a:ext>
            </a:extLst>
          </p:cNvPr>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a:lvl1pPr>
          </a:lstStyle>
          <a:p>
            <a:pPr>
              <a:defRPr/>
            </a:pPr>
            <a:endParaRPr lang="en-US"/>
          </a:p>
        </p:txBody>
      </p:sp>
      <p:sp>
        <p:nvSpPr>
          <p:cNvPr id="8195" name="Rectangle 3">
            <a:extLst>
              <a:ext uri="{FF2B5EF4-FFF2-40B4-BE49-F238E27FC236}">
                <a16:creationId xmlns:a16="http://schemas.microsoft.com/office/drawing/2014/main" id="{FC502B08-37AB-49C9-9D7A-06962A394EF4}"/>
              </a:ext>
            </a:extLst>
          </p:cNvPr>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200"/>
            </a:lvl1pPr>
          </a:lstStyle>
          <a:p>
            <a:pPr>
              <a:defRPr/>
            </a:pPr>
            <a:endParaRPr lang="en-US"/>
          </a:p>
        </p:txBody>
      </p:sp>
      <p:sp>
        <p:nvSpPr>
          <p:cNvPr id="77828" name="Rectangle 4">
            <a:extLst>
              <a:ext uri="{FF2B5EF4-FFF2-40B4-BE49-F238E27FC236}">
                <a16:creationId xmlns:a16="http://schemas.microsoft.com/office/drawing/2014/main" id="{29971533-D099-4C05-812A-138A7261DD9D}"/>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27B4F263-EE2D-4713-8A69-56BF5F0E419D}"/>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a:extLst>
              <a:ext uri="{FF2B5EF4-FFF2-40B4-BE49-F238E27FC236}">
                <a16:creationId xmlns:a16="http://schemas.microsoft.com/office/drawing/2014/main" id="{AD04C418-E7A0-407C-9AC5-2B022B86708C}"/>
              </a:ext>
            </a:extLst>
          </p:cNvPr>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a:lvl1pPr>
          </a:lstStyle>
          <a:p>
            <a:pPr>
              <a:defRPr/>
            </a:pPr>
            <a:endParaRPr lang="en-US"/>
          </a:p>
        </p:txBody>
      </p:sp>
      <p:sp>
        <p:nvSpPr>
          <p:cNvPr id="8199" name="Rectangle 7">
            <a:extLst>
              <a:ext uri="{FF2B5EF4-FFF2-40B4-BE49-F238E27FC236}">
                <a16:creationId xmlns:a16="http://schemas.microsoft.com/office/drawing/2014/main" id="{07237B61-1F95-478C-92B5-8A86402C226C}"/>
              </a:ext>
            </a:extLst>
          </p:cNvPr>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a:lvl1pPr>
          </a:lstStyle>
          <a:p>
            <a:fld id="{E7188877-EF2E-481A-987F-7B51A8CBD4D0}" type="slidenum">
              <a:rPr lang="ar-SA" altLang="en-US"/>
              <a:pPr/>
              <a:t>‹#›</a:t>
            </a:fld>
            <a:endParaRPr lang="en-US" alt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عنصر نائب لصورة الشريحة 1">
            <a:extLst>
              <a:ext uri="{FF2B5EF4-FFF2-40B4-BE49-F238E27FC236}">
                <a16:creationId xmlns:a16="http://schemas.microsoft.com/office/drawing/2014/main" id="{F87DFD1F-6362-4141-A967-29D336414D0D}"/>
              </a:ext>
            </a:extLst>
          </p:cNvPr>
          <p:cNvSpPr>
            <a:spLocks noGrp="1" noRot="1" noChangeAspect="1" noTextEdit="1"/>
          </p:cNvSpPr>
          <p:nvPr>
            <p:ph type="sldImg"/>
          </p:nvPr>
        </p:nvSpPr>
        <p:spPr>
          <a:ln/>
        </p:spPr>
      </p:sp>
      <p:sp>
        <p:nvSpPr>
          <p:cNvPr id="78851" name="عنصر نائب للملاحظات 2">
            <a:extLst>
              <a:ext uri="{FF2B5EF4-FFF2-40B4-BE49-F238E27FC236}">
                <a16:creationId xmlns:a16="http://schemas.microsoft.com/office/drawing/2014/main" id="{C2026647-2442-4539-AD96-223EE4909A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JO" altLang="en-US"/>
          </a:p>
        </p:txBody>
      </p:sp>
      <p:sp>
        <p:nvSpPr>
          <p:cNvPr id="78852" name="عنصر نائب لرقم الشريحة 3">
            <a:extLst>
              <a:ext uri="{FF2B5EF4-FFF2-40B4-BE49-F238E27FC236}">
                <a16:creationId xmlns:a16="http://schemas.microsoft.com/office/drawing/2014/main" id="{E56CE71C-08E0-4040-BF59-F75E3B804C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3312AC-4CFF-401F-85FE-A6E811AAFE02}" type="slidenum">
              <a:rPr lang="ar-SA" altLang="en-US"/>
              <a:pPr/>
              <a:t>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E47AFCD7-6C97-4137-A67E-2068611F59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73B3ED-5E54-48AB-94A2-8176541D86FA}" type="slidenum">
              <a:rPr lang="ar-SA" altLang="en-US">
                <a:solidFill>
                  <a:srgbClr val="000000"/>
                </a:solidFill>
              </a:rPr>
              <a:pPr/>
              <a:t>8</a:t>
            </a:fld>
            <a:endParaRPr lang="en-US" altLang="en-US">
              <a:solidFill>
                <a:srgbClr val="000000"/>
              </a:solidFill>
            </a:endParaRPr>
          </a:p>
        </p:txBody>
      </p:sp>
      <p:sp>
        <p:nvSpPr>
          <p:cNvPr id="79875" name="Rectangle 7">
            <a:extLst>
              <a:ext uri="{FF2B5EF4-FFF2-40B4-BE49-F238E27FC236}">
                <a16:creationId xmlns:a16="http://schemas.microsoft.com/office/drawing/2014/main" id="{6BE3872A-FBE0-4A3A-83B6-5F6BD674BE0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02ED1D38-072C-4B23-81B0-01393E77438E}" type="slidenum">
              <a:rPr lang="ar-SA" altLang="en-US" sz="1200">
                <a:solidFill>
                  <a:srgbClr val="000000"/>
                </a:solidFill>
              </a:rPr>
              <a:pPr algn="r" eaLnBrk="1" hangingPunct="1"/>
              <a:t>8</a:t>
            </a:fld>
            <a:endParaRPr lang="en-US" altLang="en-US" sz="1200">
              <a:solidFill>
                <a:srgbClr val="000000"/>
              </a:solidFill>
            </a:endParaRPr>
          </a:p>
        </p:txBody>
      </p:sp>
      <p:sp>
        <p:nvSpPr>
          <p:cNvPr id="79876" name="Rectangle 2">
            <a:extLst>
              <a:ext uri="{FF2B5EF4-FFF2-40B4-BE49-F238E27FC236}">
                <a16:creationId xmlns:a16="http://schemas.microsoft.com/office/drawing/2014/main" id="{A327D41C-A6A2-4FF5-90F1-D055E4E6E7E3}"/>
              </a:ext>
            </a:extLst>
          </p:cNvPr>
          <p:cNvSpPr>
            <a:spLocks noRot="1" noChangeArrowheads="1" noTextEdit="1"/>
          </p:cNvSpPr>
          <p:nvPr>
            <p:ph type="sldImg"/>
          </p:nvPr>
        </p:nvSpPr>
        <p:spPr>
          <a:ln/>
        </p:spPr>
      </p:sp>
      <p:sp>
        <p:nvSpPr>
          <p:cNvPr id="79877" name="Rectangle 3">
            <a:extLst>
              <a:ext uri="{FF2B5EF4-FFF2-40B4-BE49-F238E27FC236}">
                <a16:creationId xmlns:a16="http://schemas.microsoft.com/office/drawing/2014/main" id="{1132DCE0-38D3-4141-8A30-CED02968FD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3C2B1E0B-82D2-4B3C-979F-36C2D34F3D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903BCC-08DD-4B85-9636-23BC64B3A226}" type="slidenum">
              <a:rPr lang="ar-SA" altLang="en-US">
                <a:solidFill>
                  <a:srgbClr val="000000"/>
                </a:solidFill>
              </a:rPr>
              <a:pPr/>
              <a:t>12</a:t>
            </a:fld>
            <a:endParaRPr lang="en-US" altLang="en-US">
              <a:solidFill>
                <a:srgbClr val="000000"/>
              </a:solidFill>
            </a:endParaRPr>
          </a:p>
        </p:txBody>
      </p:sp>
      <p:sp>
        <p:nvSpPr>
          <p:cNvPr id="80899" name="Rectangle 7">
            <a:extLst>
              <a:ext uri="{FF2B5EF4-FFF2-40B4-BE49-F238E27FC236}">
                <a16:creationId xmlns:a16="http://schemas.microsoft.com/office/drawing/2014/main" id="{40404E7F-82ED-448E-A993-4F1F831E4F8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83A8106C-E56A-423C-883A-2FB981673613}" type="slidenum">
              <a:rPr lang="ar-SA" altLang="en-US" sz="1200">
                <a:solidFill>
                  <a:srgbClr val="000000"/>
                </a:solidFill>
              </a:rPr>
              <a:pPr algn="r" eaLnBrk="1" hangingPunct="1"/>
              <a:t>12</a:t>
            </a:fld>
            <a:endParaRPr lang="en-US" altLang="en-US" sz="1200">
              <a:solidFill>
                <a:srgbClr val="000000"/>
              </a:solidFill>
            </a:endParaRPr>
          </a:p>
        </p:txBody>
      </p:sp>
      <p:sp>
        <p:nvSpPr>
          <p:cNvPr id="80900" name="Rectangle 2">
            <a:extLst>
              <a:ext uri="{FF2B5EF4-FFF2-40B4-BE49-F238E27FC236}">
                <a16:creationId xmlns:a16="http://schemas.microsoft.com/office/drawing/2014/main" id="{31D28419-2A21-44D7-9B46-7DB4DFBC60FB}"/>
              </a:ext>
            </a:extLst>
          </p:cNvPr>
          <p:cNvSpPr>
            <a:spLocks noRot="1" noChangeArrowheads="1" noTextEdit="1"/>
          </p:cNvSpPr>
          <p:nvPr>
            <p:ph type="sldImg"/>
          </p:nvPr>
        </p:nvSpPr>
        <p:spPr>
          <a:ln/>
        </p:spPr>
      </p:sp>
      <p:sp>
        <p:nvSpPr>
          <p:cNvPr id="80901" name="Rectangle 3">
            <a:extLst>
              <a:ext uri="{FF2B5EF4-FFF2-40B4-BE49-F238E27FC236}">
                <a16:creationId xmlns:a16="http://schemas.microsoft.com/office/drawing/2014/main" id="{C07A8D5E-F1B2-4BF2-8B73-28E25D7040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0A35A3B2-4CD5-4CEF-8493-42902CC9B82B}"/>
              </a:ext>
            </a:extLst>
          </p:cNvPr>
          <p:cNvSpPr>
            <a:spLocks noGrp="1" noRot="1" noChangeAspect="1" noTextEdit="1"/>
          </p:cNvSpPr>
          <p:nvPr>
            <p:ph type="sldImg"/>
          </p:nvPr>
        </p:nvSpPr>
        <p:spPr>
          <a:ln/>
        </p:spPr>
      </p:sp>
      <p:sp>
        <p:nvSpPr>
          <p:cNvPr id="81923" name="Notes Placeholder 2">
            <a:extLst>
              <a:ext uri="{FF2B5EF4-FFF2-40B4-BE49-F238E27FC236}">
                <a16:creationId xmlns:a16="http://schemas.microsoft.com/office/drawing/2014/main" id="{70D63450-EAE9-4CFA-80F5-6D7E682BB5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24" name="Slide Number Placeholder 3">
            <a:extLst>
              <a:ext uri="{FF2B5EF4-FFF2-40B4-BE49-F238E27FC236}">
                <a16:creationId xmlns:a16="http://schemas.microsoft.com/office/drawing/2014/main" id="{CC7E07D8-4B79-4E7B-AA9B-93F57BA2CF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EBCA634-0B97-49CF-9720-54B71FD55310}" type="slidenum">
              <a:rPr lang="ar-SA" altLang="en-US">
                <a:solidFill>
                  <a:srgbClr val="000000"/>
                </a:solidFill>
              </a:rPr>
              <a:pPr/>
              <a:t>13</a:t>
            </a:fld>
            <a:endParaRPr lang="en-US"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61E50D2F-E3C6-4ADD-9F21-64F229E8AE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2F1899-9550-4E07-B9F0-482CD148DB10}" type="slidenum">
              <a:rPr lang="ar-SA" altLang="en-US">
                <a:solidFill>
                  <a:srgbClr val="000000"/>
                </a:solidFill>
              </a:rPr>
              <a:pPr/>
              <a:t>14</a:t>
            </a:fld>
            <a:endParaRPr lang="en-US" altLang="en-US">
              <a:solidFill>
                <a:srgbClr val="000000"/>
              </a:solidFill>
            </a:endParaRPr>
          </a:p>
        </p:txBody>
      </p:sp>
      <p:sp>
        <p:nvSpPr>
          <p:cNvPr id="82947" name="Rectangle 7">
            <a:extLst>
              <a:ext uri="{FF2B5EF4-FFF2-40B4-BE49-F238E27FC236}">
                <a16:creationId xmlns:a16="http://schemas.microsoft.com/office/drawing/2014/main" id="{EE9B5E75-F9E0-4FF6-BDEC-3E0BE380CB6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ABE743D1-51D2-4AF6-85F2-9367DB86B336}" type="slidenum">
              <a:rPr lang="ar-SA" altLang="en-US" sz="1200">
                <a:solidFill>
                  <a:srgbClr val="000000"/>
                </a:solidFill>
              </a:rPr>
              <a:pPr algn="r" eaLnBrk="1" hangingPunct="1"/>
              <a:t>14</a:t>
            </a:fld>
            <a:endParaRPr lang="en-US" altLang="en-US" sz="1200">
              <a:solidFill>
                <a:srgbClr val="000000"/>
              </a:solidFill>
            </a:endParaRPr>
          </a:p>
        </p:txBody>
      </p:sp>
      <p:sp>
        <p:nvSpPr>
          <p:cNvPr id="82948" name="Rectangle 2">
            <a:extLst>
              <a:ext uri="{FF2B5EF4-FFF2-40B4-BE49-F238E27FC236}">
                <a16:creationId xmlns:a16="http://schemas.microsoft.com/office/drawing/2014/main" id="{E60BCA64-BD90-4674-95E7-40A43ACD1321}"/>
              </a:ext>
            </a:extLst>
          </p:cNvPr>
          <p:cNvSpPr>
            <a:spLocks noRot="1" noChangeArrowheads="1" noTextEdit="1"/>
          </p:cNvSpPr>
          <p:nvPr>
            <p:ph type="sldImg"/>
          </p:nvPr>
        </p:nvSpPr>
        <p:spPr>
          <a:ln/>
        </p:spPr>
      </p:sp>
      <p:sp>
        <p:nvSpPr>
          <p:cNvPr id="82949" name="Rectangle 3">
            <a:extLst>
              <a:ext uri="{FF2B5EF4-FFF2-40B4-BE49-F238E27FC236}">
                <a16:creationId xmlns:a16="http://schemas.microsoft.com/office/drawing/2014/main" id="{C6B4E667-CE91-445A-8A0B-89C24EED92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28555D2E-57D7-4080-AF5B-C73C510BD5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CA7154-2BC1-443D-8CC8-853305DF8A0C}" type="slidenum">
              <a:rPr lang="ar-SA" altLang="en-US">
                <a:solidFill>
                  <a:srgbClr val="000000"/>
                </a:solidFill>
              </a:rPr>
              <a:pPr/>
              <a:t>20</a:t>
            </a:fld>
            <a:endParaRPr lang="en-US" altLang="en-US">
              <a:solidFill>
                <a:srgbClr val="000000"/>
              </a:solidFill>
            </a:endParaRPr>
          </a:p>
        </p:txBody>
      </p:sp>
      <p:sp>
        <p:nvSpPr>
          <p:cNvPr id="83971" name="Rectangle 7">
            <a:extLst>
              <a:ext uri="{FF2B5EF4-FFF2-40B4-BE49-F238E27FC236}">
                <a16:creationId xmlns:a16="http://schemas.microsoft.com/office/drawing/2014/main" id="{C56D570B-DEAA-47F6-B5A1-D3349D21A1A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56172EFD-ADF9-4881-8375-F207BC479F60}" type="slidenum">
              <a:rPr lang="ar-SA" altLang="en-US" sz="1200">
                <a:solidFill>
                  <a:srgbClr val="000000"/>
                </a:solidFill>
              </a:rPr>
              <a:pPr algn="r" eaLnBrk="1" hangingPunct="1"/>
              <a:t>20</a:t>
            </a:fld>
            <a:endParaRPr lang="en-US" altLang="en-US" sz="1200">
              <a:solidFill>
                <a:srgbClr val="000000"/>
              </a:solidFill>
            </a:endParaRPr>
          </a:p>
        </p:txBody>
      </p:sp>
      <p:sp>
        <p:nvSpPr>
          <p:cNvPr id="83972" name="Rectangle 2">
            <a:extLst>
              <a:ext uri="{FF2B5EF4-FFF2-40B4-BE49-F238E27FC236}">
                <a16:creationId xmlns:a16="http://schemas.microsoft.com/office/drawing/2014/main" id="{CE0CA97C-9681-46A3-BEAB-8268F7BFC75D}"/>
              </a:ext>
            </a:extLst>
          </p:cNvPr>
          <p:cNvSpPr>
            <a:spLocks noRot="1" noChangeArrowheads="1" noTextEdit="1"/>
          </p:cNvSpPr>
          <p:nvPr>
            <p:ph type="sldImg"/>
          </p:nvPr>
        </p:nvSpPr>
        <p:spPr>
          <a:ln/>
        </p:spPr>
      </p:sp>
      <p:sp>
        <p:nvSpPr>
          <p:cNvPr id="83973" name="Rectangle 3">
            <a:extLst>
              <a:ext uri="{FF2B5EF4-FFF2-40B4-BE49-F238E27FC236}">
                <a16:creationId xmlns:a16="http://schemas.microsoft.com/office/drawing/2014/main" id="{0C0EB9C8-F3BA-4D9E-A42A-F1E9F956BF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عنصر نائب لصورة الشريحة 1">
            <a:extLst>
              <a:ext uri="{FF2B5EF4-FFF2-40B4-BE49-F238E27FC236}">
                <a16:creationId xmlns:a16="http://schemas.microsoft.com/office/drawing/2014/main" id="{21EF8CFC-9C99-4D81-BB60-109C546AD2CB}"/>
              </a:ext>
            </a:extLst>
          </p:cNvPr>
          <p:cNvSpPr>
            <a:spLocks noGrp="1" noRot="1" noChangeAspect="1" noTextEdit="1"/>
          </p:cNvSpPr>
          <p:nvPr>
            <p:ph type="sldImg"/>
          </p:nvPr>
        </p:nvSpPr>
        <p:spPr>
          <a:ln/>
        </p:spPr>
      </p:sp>
      <p:sp>
        <p:nvSpPr>
          <p:cNvPr id="84995" name="عنصر نائب للملاحظات 2">
            <a:extLst>
              <a:ext uri="{FF2B5EF4-FFF2-40B4-BE49-F238E27FC236}">
                <a16:creationId xmlns:a16="http://schemas.microsoft.com/office/drawing/2014/main" id="{BAA57CD6-36C3-4832-9CC9-45C43DF299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JO" altLang="en-US"/>
          </a:p>
        </p:txBody>
      </p:sp>
      <p:sp>
        <p:nvSpPr>
          <p:cNvPr id="84996" name="عنصر نائب لرقم الشريحة 3">
            <a:extLst>
              <a:ext uri="{FF2B5EF4-FFF2-40B4-BE49-F238E27FC236}">
                <a16:creationId xmlns:a16="http://schemas.microsoft.com/office/drawing/2014/main" id="{1F569867-3292-476A-82FD-2107BECA49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7FA102-F38D-4E6B-B58B-DE501E064479}" type="slidenum">
              <a:rPr lang="ar-SA" altLang="en-US"/>
              <a:pPr/>
              <a:t>21</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عنصر نائب لصورة الشريحة 1">
            <a:extLst>
              <a:ext uri="{FF2B5EF4-FFF2-40B4-BE49-F238E27FC236}">
                <a16:creationId xmlns:a16="http://schemas.microsoft.com/office/drawing/2014/main" id="{9C51A1EE-B9BC-4C09-B79D-C54958ADC47E}"/>
              </a:ext>
            </a:extLst>
          </p:cNvPr>
          <p:cNvSpPr>
            <a:spLocks noGrp="1" noRot="1" noChangeAspect="1" noTextEdit="1"/>
          </p:cNvSpPr>
          <p:nvPr>
            <p:ph type="sldImg"/>
          </p:nvPr>
        </p:nvSpPr>
        <p:spPr>
          <a:ln/>
        </p:spPr>
      </p:sp>
      <p:sp>
        <p:nvSpPr>
          <p:cNvPr id="86019" name="عنصر نائب للملاحظات 2">
            <a:extLst>
              <a:ext uri="{FF2B5EF4-FFF2-40B4-BE49-F238E27FC236}">
                <a16:creationId xmlns:a16="http://schemas.microsoft.com/office/drawing/2014/main" id="{AFA728FD-0773-4C2E-8BE3-738980F9F3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JO" altLang="en-US"/>
          </a:p>
        </p:txBody>
      </p:sp>
      <p:sp>
        <p:nvSpPr>
          <p:cNvPr id="86020" name="عنصر نائب لرقم الشريحة 3">
            <a:extLst>
              <a:ext uri="{FF2B5EF4-FFF2-40B4-BE49-F238E27FC236}">
                <a16:creationId xmlns:a16="http://schemas.microsoft.com/office/drawing/2014/main" id="{886E2F95-7916-4CFC-8466-2628C6A65D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AEF9B4-977A-472C-9170-BACEF3FF3642}" type="slidenum">
              <a:rPr lang="ar-SA" altLang="en-US"/>
              <a:pPr/>
              <a:t>22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EG"/>
          </a:p>
        </p:txBody>
      </p:sp>
      <p:sp>
        <p:nvSpPr>
          <p:cNvPr id="4" name="Rectangle 4">
            <a:extLst>
              <a:ext uri="{FF2B5EF4-FFF2-40B4-BE49-F238E27FC236}">
                <a16:creationId xmlns:a16="http://schemas.microsoft.com/office/drawing/2014/main" id="{9A7B72FA-1E29-4A71-BED0-07BF181AA840}"/>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B51831B-13A0-4D95-AA0A-4A623CE1912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42AFD29-16CF-4355-8F9B-63F8978ABBB4}"/>
              </a:ext>
            </a:extLst>
          </p:cNvPr>
          <p:cNvSpPr>
            <a:spLocks noGrp="1" noChangeArrowheads="1"/>
          </p:cNvSpPr>
          <p:nvPr>
            <p:ph type="sldNum" sz="quarter" idx="12"/>
          </p:nvPr>
        </p:nvSpPr>
        <p:spPr/>
        <p:txBody>
          <a:bodyPr/>
          <a:lstStyle>
            <a:lvl1pPr algn="r">
              <a:defRPr/>
            </a:lvl1pPr>
          </a:lstStyle>
          <a:p>
            <a:fld id="{8EBD0401-21D7-4789-807B-67A71142F23B}" type="slidenum">
              <a:rPr lang="ar-SA" altLang="en-US"/>
              <a:pPr/>
              <a:t>‹#›</a:t>
            </a:fld>
            <a:endParaRPr lang="en-US" altLang="en-US"/>
          </a:p>
        </p:txBody>
      </p:sp>
    </p:spTree>
    <p:extLst>
      <p:ext uri="{BB962C8B-B14F-4D97-AF65-F5344CB8AC3E}">
        <p14:creationId xmlns:p14="http://schemas.microsoft.com/office/powerpoint/2010/main" val="3920814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4">
            <a:extLst>
              <a:ext uri="{FF2B5EF4-FFF2-40B4-BE49-F238E27FC236}">
                <a16:creationId xmlns:a16="http://schemas.microsoft.com/office/drawing/2014/main" id="{C6CF5BF6-A40F-4061-84AB-F6149F502C41}"/>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07C25DF-2A3A-4184-BF9D-A0EF51AB16D1}"/>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E6E8873-3E48-41BB-8788-ED230B3CD571}"/>
              </a:ext>
            </a:extLst>
          </p:cNvPr>
          <p:cNvSpPr>
            <a:spLocks noGrp="1" noChangeArrowheads="1"/>
          </p:cNvSpPr>
          <p:nvPr>
            <p:ph type="sldNum" sz="quarter" idx="12"/>
          </p:nvPr>
        </p:nvSpPr>
        <p:spPr/>
        <p:txBody>
          <a:bodyPr/>
          <a:lstStyle>
            <a:lvl1pPr algn="r">
              <a:defRPr/>
            </a:lvl1pPr>
          </a:lstStyle>
          <a:p>
            <a:fld id="{4EA53471-AD1A-434A-AC46-8FB479546ED6}" type="slidenum">
              <a:rPr lang="ar-SA" altLang="en-US"/>
              <a:pPr/>
              <a:t>‹#›</a:t>
            </a:fld>
            <a:endParaRPr lang="en-US" altLang="en-US"/>
          </a:p>
        </p:txBody>
      </p:sp>
    </p:spTree>
    <p:extLst>
      <p:ext uri="{BB962C8B-B14F-4D97-AF65-F5344CB8AC3E}">
        <p14:creationId xmlns:p14="http://schemas.microsoft.com/office/powerpoint/2010/main" val="2918954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4">
            <a:extLst>
              <a:ext uri="{FF2B5EF4-FFF2-40B4-BE49-F238E27FC236}">
                <a16:creationId xmlns:a16="http://schemas.microsoft.com/office/drawing/2014/main" id="{C6AF51C4-1311-4232-A64F-FE058984143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C5EFD6C-CCAA-4A0B-80CB-37288A2B539D}"/>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E0FACF6-2F78-42F7-90B6-9BAC78FC4EA8}"/>
              </a:ext>
            </a:extLst>
          </p:cNvPr>
          <p:cNvSpPr>
            <a:spLocks noGrp="1" noChangeArrowheads="1"/>
          </p:cNvSpPr>
          <p:nvPr>
            <p:ph type="sldNum" sz="quarter" idx="12"/>
          </p:nvPr>
        </p:nvSpPr>
        <p:spPr/>
        <p:txBody>
          <a:bodyPr/>
          <a:lstStyle>
            <a:lvl1pPr algn="r">
              <a:defRPr/>
            </a:lvl1pPr>
          </a:lstStyle>
          <a:p>
            <a:fld id="{DFE41221-E4AD-47B3-9544-8E38694F69C1}" type="slidenum">
              <a:rPr lang="ar-SA" altLang="en-US"/>
              <a:pPr/>
              <a:t>‹#›</a:t>
            </a:fld>
            <a:endParaRPr lang="en-US" altLang="en-US"/>
          </a:p>
        </p:txBody>
      </p:sp>
    </p:spTree>
    <p:extLst>
      <p:ext uri="{BB962C8B-B14F-4D97-AF65-F5344CB8AC3E}">
        <p14:creationId xmlns:p14="http://schemas.microsoft.com/office/powerpoint/2010/main" val="1353947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Rectangle 4">
            <a:extLst>
              <a:ext uri="{FF2B5EF4-FFF2-40B4-BE49-F238E27FC236}">
                <a16:creationId xmlns:a16="http://schemas.microsoft.com/office/drawing/2014/main" id="{C46646CF-AF5B-4267-A854-33124DCE9071}"/>
              </a:ext>
            </a:extLst>
          </p:cNvPr>
          <p:cNvSpPr>
            <a:spLocks noGrp="1" noChangeArrowheads="1"/>
          </p:cNvSpPr>
          <p:nvPr>
            <p:ph type="dt" sz="half" idx="10"/>
          </p:nvPr>
        </p:nvSpPr>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1761FB5E-8A32-4C95-8739-0C179AFCD645}"/>
              </a:ext>
            </a:extLst>
          </p:cNvPr>
          <p:cNvSpPr>
            <a:spLocks noGrp="1" noChangeArrowheads="1"/>
          </p:cNvSpPr>
          <p:nvPr>
            <p:ph type="ftr" sz="quarter" idx="11"/>
          </p:nvPr>
        </p:nvSpPr>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6D144E21-4A50-49BE-BE89-38AFB76382D5}"/>
              </a:ext>
            </a:extLst>
          </p:cNvPr>
          <p:cNvSpPr>
            <a:spLocks noGrp="1" noChangeArrowheads="1"/>
          </p:cNvSpPr>
          <p:nvPr>
            <p:ph type="sldNum" sz="quarter" idx="12"/>
          </p:nvPr>
        </p:nvSpPr>
        <p:spPr/>
        <p:txBody>
          <a:bodyPr/>
          <a:lstStyle>
            <a:lvl1pPr algn="r">
              <a:defRPr/>
            </a:lvl1pPr>
          </a:lstStyle>
          <a:p>
            <a:fld id="{88F7B3A9-3FA6-4203-B319-1E300B8870E3}" type="slidenum">
              <a:rPr lang="ar-SA" altLang="en-US"/>
              <a:pPr/>
              <a:t>‹#›</a:t>
            </a:fld>
            <a:endParaRPr lang="en-US" altLang="en-US"/>
          </a:p>
        </p:txBody>
      </p:sp>
    </p:spTree>
    <p:extLst>
      <p:ext uri="{BB962C8B-B14F-4D97-AF65-F5344CB8AC3E}">
        <p14:creationId xmlns:p14="http://schemas.microsoft.com/office/powerpoint/2010/main" val="2695266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ar-EG"/>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Media Placeholder 3"/>
          <p:cNvSpPr>
            <a:spLocks noGrp="1"/>
          </p:cNvSpPr>
          <p:nvPr>
            <p:ph type="media" sz="half" idx="2"/>
          </p:nvPr>
        </p:nvSpPr>
        <p:spPr>
          <a:xfrm>
            <a:off x="4648200" y="1600200"/>
            <a:ext cx="4038600" cy="4525963"/>
          </a:xfrm>
        </p:spPr>
        <p:txBody>
          <a:bodyPr/>
          <a:lstStyle/>
          <a:p>
            <a:pPr lvl="0"/>
            <a:endParaRPr lang="ar-EG" noProof="0"/>
          </a:p>
        </p:txBody>
      </p:sp>
      <p:sp>
        <p:nvSpPr>
          <p:cNvPr id="5" name="Date Placeholder 4">
            <a:extLst>
              <a:ext uri="{FF2B5EF4-FFF2-40B4-BE49-F238E27FC236}">
                <a16:creationId xmlns:a16="http://schemas.microsoft.com/office/drawing/2014/main" id="{FECCD512-3700-4F50-A0D2-08C150528FB9}"/>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3127DD9C-C5AF-44D8-9E03-50D107376458}"/>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46CFAA8-D0F7-4D1F-AD53-11E219C5E65E}"/>
              </a:ext>
            </a:extLst>
          </p:cNvPr>
          <p:cNvSpPr>
            <a:spLocks noGrp="1" noChangeArrowheads="1"/>
          </p:cNvSpPr>
          <p:nvPr>
            <p:ph type="sldNum" sz="quarter" idx="12"/>
          </p:nvPr>
        </p:nvSpPr>
        <p:spPr/>
        <p:txBody>
          <a:bodyPr/>
          <a:lstStyle>
            <a:lvl1pPr algn="r">
              <a:defRPr/>
            </a:lvl1pPr>
          </a:lstStyle>
          <a:p>
            <a:fld id="{80C0497C-B6C5-4916-A20B-CEBB0A11E259}" type="slidenum">
              <a:rPr lang="ar-SA" altLang="en-US"/>
              <a:pPr/>
              <a:t>‹#›</a:t>
            </a:fld>
            <a:endParaRPr lang="en-US" altLang="en-US"/>
          </a:p>
        </p:txBody>
      </p:sp>
    </p:spTree>
    <p:extLst>
      <p:ext uri="{BB962C8B-B14F-4D97-AF65-F5344CB8AC3E}">
        <p14:creationId xmlns:p14="http://schemas.microsoft.com/office/powerpoint/2010/main" val="2977984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ar-EG"/>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Rectangle 4">
            <a:extLst>
              <a:ext uri="{FF2B5EF4-FFF2-40B4-BE49-F238E27FC236}">
                <a16:creationId xmlns:a16="http://schemas.microsoft.com/office/drawing/2014/main" id="{B2932998-0CD4-4C04-960B-9AE0F8750460}"/>
              </a:ext>
            </a:extLst>
          </p:cNvPr>
          <p:cNvSpPr>
            <a:spLocks noGrp="1" noChangeArrowheads="1"/>
          </p:cNvSpPr>
          <p:nvPr>
            <p:ph type="dt" sz="half" idx="10"/>
          </p:nvPr>
        </p:nvSpPr>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373B7E9B-0131-41EB-99C5-456472CCD2D0}"/>
              </a:ext>
            </a:extLst>
          </p:cNvPr>
          <p:cNvSpPr>
            <a:spLocks noGrp="1" noChangeArrowheads="1"/>
          </p:cNvSpPr>
          <p:nvPr>
            <p:ph type="ftr" sz="quarter" idx="11"/>
          </p:nvPr>
        </p:nvSpPr>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C7B783A4-AB8E-4353-BEB2-C016D1A5EA1C}"/>
              </a:ext>
            </a:extLst>
          </p:cNvPr>
          <p:cNvSpPr>
            <a:spLocks noGrp="1" noChangeArrowheads="1"/>
          </p:cNvSpPr>
          <p:nvPr>
            <p:ph type="sldNum" sz="quarter" idx="12"/>
          </p:nvPr>
        </p:nvSpPr>
        <p:spPr/>
        <p:txBody>
          <a:bodyPr/>
          <a:lstStyle>
            <a:lvl1pPr algn="r">
              <a:defRPr/>
            </a:lvl1pPr>
          </a:lstStyle>
          <a:p>
            <a:fld id="{CBA3CFC7-876D-4751-83B9-C170FE478343}" type="slidenum">
              <a:rPr lang="ar-SA" altLang="en-US"/>
              <a:pPr/>
              <a:t>‹#›</a:t>
            </a:fld>
            <a:endParaRPr lang="en-US" altLang="en-US"/>
          </a:p>
        </p:txBody>
      </p:sp>
    </p:spTree>
    <p:extLst>
      <p:ext uri="{BB962C8B-B14F-4D97-AF65-F5344CB8AC3E}">
        <p14:creationId xmlns:p14="http://schemas.microsoft.com/office/powerpoint/2010/main" val="838613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ar-EG"/>
          </a:p>
        </p:txBody>
      </p:sp>
      <p:sp>
        <p:nvSpPr>
          <p:cNvPr id="3" name="SmartArt Placeholder 2"/>
          <p:cNvSpPr>
            <a:spLocks noGrp="1"/>
          </p:cNvSpPr>
          <p:nvPr>
            <p:ph type="dgm" idx="1"/>
          </p:nvPr>
        </p:nvSpPr>
        <p:spPr>
          <a:xfrm>
            <a:off x="457200" y="1600200"/>
            <a:ext cx="8229600" cy="4525963"/>
          </a:xfrm>
        </p:spPr>
        <p:txBody>
          <a:bodyPr/>
          <a:lstStyle/>
          <a:p>
            <a:pPr lvl="0"/>
            <a:endParaRPr lang="ar-EG" noProof="0"/>
          </a:p>
        </p:txBody>
      </p:sp>
      <p:sp>
        <p:nvSpPr>
          <p:cNvPr id="4" name="Date Placeholder 3">
            <a:extLst>
              <a:ext uri="{FF2B5EF4-FFF2-40B4-BE49-F238E27FC236}">
                <a16:creationId xmlns:a16="http://schemas.microsoft.com/office/drawing/2014/main" id="{5D22D027-1951-4C64-A368-F8E366529709}"/>
              </a:ext>
            </a:extLst>
          </p:cNvPr>
          <p:cNvSpPr>
            <a:spLocks noGrp="1"/>
          </p:cNvSpPr>
          <p:nvPr>
            <p:ph type="dt" sz="half" idx="10"/>
          </p:nvPr>
        </p:nvSpPr>
        <p:spPr/>
        <p:txBody>
          <a:bodyPr/>
          <a:lstStyle>
            <a:lvl1pPr>
              <a:defRPr/>
            </a:lvl1pPr>
          </a:lstStyle>
          <a:p>
            <a:pPr>
              <a:defRPr/>
            </a:pPr>
            <a:fld id="{62CC41AA-7ABE-47F3-B89B-EE791B74788A}" type="datetime1">
              <a:rPr lang="en-US"/>
              <a:pPr>
                <a:defRPr/>
              </a:pPr>
              <a:t>2/11/2021</a:t>
            </a:fld>
            <a:endParaRPr lang="en-US"/>
          </a:p>
        </p:txBody>
      </p:sp>
      <p:sp>
        <p:nvSpPr>
          <p:cNvPr id="5" name="Footer Placeholder 4">
            <a:extLst>
              <a:ext uri="{FF2B5EF4-FFF2-40B4-BE49-F238E27FC236}">
                <a16:creationId xmlns:a16="http://schemas.microsoft.com/office/drawing/2014/main" id="{32A36CE0-8DE2-46A2-8B5B-FF4D7A8330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664C75-2CB2-461E-BDAC-E590C923013A}"/>
              </a:ext>
            </a:extLst>
          </p:cNvPr>
          <p:cNvSpPr>
            <a:spLocks noGrp="1"/>
          </p:cNvSpPr>
          <p:nvPr>
            <p:ph type="sldNum" sz="quarter" idx="12"/>
          </p:nvPr>
        </p:nvSpPr>
        <p:spPr/>
        <p:txBody>
          <a:bodyPr/>
          <a:lstStyle>
            <a:lvl1pPr algn="r">
              <a:defRPr/>
            </a:lvl1pPr>
          </a:lstStyle>
          <a:p>
            <a:fld id="{2BFBC3FD-B420-49BD-9F59-EA8D4F4265BA}" type="slidenum">
              <a:rPr lang="ar-SA" altLang="en-US"/>
              <a:pPr/>
              <a:t>‹#›</a:t>
            </a:fld>
            <a:endParaRPr lang="en-US" altLang="en-US"/>
          </a:p>
        </p:txBody>
      </p:sp>
    </p:spTree>
    <p:extLst>
      <p:ext uri="{BB962C8B-B14F-4D97-AF65-F5344CB8AC3E}">
        <p14:creationId xmlns:p14="http://schemas.microsoft.com/office/powerpoint/2010/main" val="2008106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a:extLst>
              <a:ext uri="{FF2B5EF4-FFF2-40B4-BE49-F238E27FC236}">
                <a16:creationId xmlns:a16="http://schemas.microsoft.com/office/drawing/2014/main" id="{5E6D1237-3293-4A72-A652-34943DE698C5}"/>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5" name="عنصر نائب للتذييل 4">
            <a:extLst>
              <a:ext uri="{FF2B5EF4-FFF2-40B4-BE49-F238E27FC236}">
                <a16:creationId xmlns:a16="http://schemas.microsoft.com/office/drawing/2014/main" id="{0E20540C-DB0E-4A3B-99DB-E2A983DB6493}"/>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6" name="عنصر نائب لرقم الشريحة 5">
            <a:extLst>
              <a:ext uri="{FF2B5EF4-FFF2-40B4-BE49-F238E27FC236}">
                <a16:creationId xmlns:a16="http://schemas.microsoft.com/office/drawing/2014/main" id="{D689704A-A308-4EE1-A96F-562CC318DC88}"/>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B0127740-3D2B-4261-BCD2-BA2F5C09CC66}" type="slidenum">
              <a:rPr lang="en-US" altLang="en-US"/>
              <a:pPr/>
              <a:t>‹#›</a:t>
            </a:fld>
            <a:endParaRPr lang="en-US" altLang="en-US"/>
          </a:p>
        </p:txBody>
      </p:sp>
    </p:spTree>
    <p:extLst>
      <p:ext uri="{BB962C8B-B14F-4D97-AF65-F5344CB8AC3E}">
        <p14:creationId xmlns:p14="http://schemas.microsoft.com/office/powerpoint/2010/main" val="2286423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B85B1370-FF80-4A2A-BD6B-F610A7BFC5FC}"/>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5" name="عنصر نائب للتذييل 4">
            <a:extLst>
              <a:ext uri="{FF2B5EF4-FFF2-40B4-BE49-F238E27FC236}">
                <a16:creationId xmlns:a16="http://schemas.microsoft.com/office/drawing/2014/main" id="{F40FB363-D7A5-4895-88CE-A50AA6E67A29}"/>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6" name="عنصر نائب لرقم الشريحة 5">
            <a:extLst>
              <a:ext uri="{FF2B5EF4-FFF2-40B4-BE49-F238E27FC236}">
                <a16:creationId xmlns:a16="http://schemas.microsoft.com/office/drawing/2014/main" id="{5832F8AF-0921-44B2-B304-06EBF26FB313}"/>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1061EB18-67A8-46C8-8A13-0915F459F571}" type="slidenum">
              <a:rPr lang="en-US" altLang="en-US"/>
              <a:pPr/>
              <a:t>‹#›</a:t>
            </a:fld>
            <a:endParaRPr lang="en-US" altLang="en-US"/>
          </a:p>
        </p:txBody>
      </p:sp>
    </p:spTree>
    <p:extLst>
      <p:ext uri="{BB962C8B-B14F-4D97-AF65-F5344CB8AC3E}">
        <p14:creationId xmlns:p14="http://schemas.microsoft.com/office/powerpoint/2010/main" val="1526237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a:extLst>
              <a:ext uri="{FF2B5EF4-FFF2-40B4-BE49-F238E27FC236}">
                <a16:creationId xmlns:a16="http://schemas.microsoft.com/office/drawing/2014/main" id="{A357B447-24E5-4B1A-B9F5-E4637AB300A7}"/>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5" name="عنصر نائب للتذييل 4">
            <a:extLst>
              <a:ext uri="{FF2B5EF4-FFF2-40B4-BE49-F238E27FC236}">
                <a16:creationId xmlns:a16="http://schemas.microsoft.com/office/drawing/2014/main" id="{05E80006-2FF1-40AB-A29F-F738CACE2E68}"/>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6" name="عنصر نائب لرقم الشريحة 5">
            <a:extLst>
              <a:ext uri="{FF2B5EF4-FFF2-40B4-BE49-F238E27FC236}">
                <a16:creationId xmlns:a16="http://schemas.microsoft.com/office/drawing/2014/main" id="{E2907D80-0ABD-44B2-846A-7607BF9D7C6F}"/>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28405547-9F48-43EA-BFA0-E6F826EEF7E8}" type="slidenum">
              <a:rPr lang="en-US" altLang="en-US"/>
              <a:pPr/>
              <a:t>‹#›</a:t>
            </a:fld>
            <a:endParaRPr lang="en-US" altLang="en-US"/>
          </a:p>
        </p:txBody>
      </p:sp>
    </p:spTree>
    <p:extLst>
      <p:ext uri="{BB962C8B-B14F-4D97-AF65-F5344CB8AC3E}">
        <p14:creationId xmlns:p14="http://schemas.microsoft.com/office/powerpoint/2010/main" val="783017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a:extLst>
              <a:ext uri="{FF2B5EF4-FFF2-40B4-BE49-F238E27FC236}">
                <a16:creationId xmlns:a16="http://schemas.microsoft.com/office/drawing/2014/main" id="{138737D6-EBA6-4484-9CCB-46D2304D1507}"/>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6" name="عنصر نائب للتذييل 5">
            <a:extLst>
              <a:ext uri="{FF2B5EF4-FFF2-40B4-BE49-F238E27FC236}">
                <a16:creationId xmlns:a16="http://schemas.microsoft.com/office/drawing/2014/main" id="{52A2512E-07AF-48E0-B8CE-FB867C6065A6}"/>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7" name="عنصر نائب لرقم الشريحة 6">
            <a:extLst>
              <a:ext uri="{FF2B5EF4-FFF2-40B4-BE49-F238E27FC236}">
                <a16:creationId xmlns:a16="http://schemas.microsoft.com/office/drawing/2014/main" id="{CC64B192-CA51-4775-968C-DB971A6F98CF}"/>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C93F45CB-73C7-44DA-9D28-A6D0562D5B22}" type="slidenum">
              <a:rPr lang="en-US" altLang="en-US"/>
              <a:pPr/>
              <a:t>‹#›</a:t>
            </a:fld>
            <a:endParaRPr lang="en-US" altLang="en-US"/>
          </a:p>
        </p:txBody>
      </p:sp>
    </p:spTree>
    <p:extLst>
      <p:ext uri="{BB962C8B-B14F-4D97-AF65-F5344CB8AC3E}">
        <p14:creationId xmlns:p14="http://schemas.microsoft.com/office/powerpoint/2010/main" val="2396013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4">
            <a:extLst>
              <a:ext uri="{FF2B5EF4-FFF2-40B4-BE49-F238E27FC236}">
                <a16:creationId xmlns:a16="http://schemas.microsoft.com/office/drawing/2014/main" id="{85A95FC4-C01A-40B5-BB86-4815AE3DC9E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44BDFDC-13B3-4F65-B13D-DE65FCBE8E1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83A2810-FF97-4D5D-9F85-3318E9562FAF}"/>
              </a:ext>
            </a:extLst>
          </p:cNvPr>
          <p:cNvSpPr>
            <a:spLocks noGrp="1" noChangeArrowheads="1"/>
          </p:cNvSpPr>
          <p:nvPr>
            <p:ph type="sldNum" sz="quarter" idx="12"/>
          </p:nvPr>
        </p:nvSpPr>
        <p:spPr/>
        <p:txBody>
          <a:bodyPr/>
          <a:lstStyle>
            <a:lvl1pPr algn="r">
              <a:defRPr/>
            </a:lvl1pPr>
          </a:lstStyle>
          <a:p>
            <a:fld id="{6ACABE7E-0A43-4705-96B7-6004CBFC1FF5}" type="slidenum">
              <a:rPr lang="ar-SA" altLang="en-US"/>
              <a:pPr/>
              <a:t>‹#›</a:t>
            </a:fld>
            <a:endParaRPr lang="en-US" altLang="en-US"/>
          </a:p>
        </p:txBody>
      </p:sp>
    </p:spTree>
    <p:extLst>
      <p:ext uri="{BB962C8B-B14F-4D97-AF65-F5344CB8AC3E}">
        <p14:creationId xmlns:p14="http://schemas.microsoft.com/office/powerpoint/2010/main" val="1352920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a:extLst>
              <a:ext uri="{FF2B5EF4-FFF2-40B4-BE49-F238E27FC236}">
                <a16:creationId xmlns:a16="http://schemas.microsoft.com/office/drawing/2014/main" id="{6352525B-89CA-41FE-848B-72BC655BE0A8}"/>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8" name="عنصر نائب للتذييل 7">
            <a:extLst>
              <a:ext uri="{FF2B5EF4-FFF2-40B4-BE49-F238E27FC236}">
                <a16:creationId xmlns:a16="http://schemas.microsoft.com/office/drawing/2014/main" id="{A09606B7-BCA4-439F-B1BF-4993E2CE6EE7}"/>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9" name="عنصر نائب لرقم الشريحة 8">
            <a:extLst>
              <a:ext uri="{FF2B5EF4-FFF2-40B4-BE49-F238E27FC236}">
                <a16:creationId xmlns:a16="http://schemas.microsoft.com/office/drawing/2014/main" id="{4E8A9191-1104-4858-B29A-31CA200A8113}"/>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79A60B8C-A14E-4B5A-A892-67F905C177D3}" type="slidenum">
              <a:rPr lang="en-US" altLang="en-US"/>
              <a:pPr/>
              <a:t>‹#›</a:t>
            </a:fld>
            <a:endParaRPr lang="en-US" altLang="en-US"/>
          </a:p>
        </p:txBody>
      </p:sp>
    </p:spTree>
    <p:extLst>
      <p:ext uri="{BB962C8B-B14F-4D97-AF65-F5344CB8AC3E}">
        <p14:creationId xmlns:p14="http://schemas.microsoft.com/office/powerpoint/2010/main" val="995982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a:extLst>
              <a:ext uri="{FF2B5EF4-FFF2-40B4-BE49-F238E27FC236}">
                <a16:creationId xmlns:a16="http://schemas.microsoft.com/office/drawing/2014/main" id="{FCFD733F-844D-4D32-A8C1-C63E7E952228}"/>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4" name="عنصر نائب للتذييل 3">
            <a:extLst>
              <a:ext uri="{FF2B5EF4-FFF2-40B4-BE49-F238E27FC236}">
                <a16:creationId xmlns:a16="http://schemas.microsoft.com/office/drawing/2014/main" id="{1DAC9388-0B2D-4D69-AA72-F9CDEDC9B7C4}"/>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5" name="عنصر نائب لرقم الشريحة 4">
            <a:extLst>
              <a:ext uri="{FF2B5EF4-FFF2-40B4-BE49-F238E27FC236}">
                <a16:creationId xmlns:a16="http://schemas.microsoft.com/office/drawing/2014/main" id="{807504E6-BF39-43BD-9FF4-4AB6E603C600}"/>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53A513DE-1071-47D1-965D-8AAA196F2925}" type="slidenum">
              <a:rPr lang="en-US" altLang="en-US"/>
              <a:pPr/>
              <a:t>‹#›</a:t>
            </a:fld>
            <a:endParaRPr lang="en-US" altLang="en-US"/>
          </a:p>
        </p:txBody>
      </p:sp>
    </p:spTree>
    <p:extLst>
      <p:ext uri="{BB962C8B-B14F-4D97-AF65-F5344CB8AC3E}">
        <p14:creationId xmlns:p14="http://schemas.microsoft.com/office/powerpoint/2010/main" val="3953209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F5386444-26FB-4C96-A1F9-665BF4088FCD}"/>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3" name="عنصر نائب للتذييل 2">
            <a:extLst>
              <a:ext uri="{FF2B5EF4-FFF2-40B4-BE49-F238E27FC236}">
                <a16:creationId xmlns:a16="http://schemas.microsoft.com/office/drawing/2014/main" id="{516A9116-ECEE-44DA-856A-5D847E187F6D}"/>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4" name="عنصر نائب لرقم الشريحة 3">
            <a:extLst>
              <a:ext uri="{FF2B5EF4-FFF2-40B4-BE49-F238E27FC236}">
                <a16:creationId xmlns:a16="http://schemas.microsoft.com/office/drawing/2014/main" id="{55E9D6AF-5C96-4D14-9A9B-3058D2707D54}"/>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B2B73B51-40CE-45AD-97EF-C85A19B9B545}" type="slidenum">
              <a:rPr lang="en-US" altLang="en-US"/>
              <a:pPr/>
              <a:t>‹#›</a:t>
            </a:fld>
            <a:endParaRPr lang="en-US" altLang="en-US"/>
          </a:p>
        </p:txBody>
      </p:sp>
    </p:spTree>
    <p:extLst>
      <p:ext uri="{BB962C8B-B14F-4D97-AF65-F5344CB8AC3E}">
        <p14:creationId xmlns:p14="http://schemas.microsoft.com/office/powerpoint/2010/main" val="1165214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a:extLst>
              <a:ext uri="{FF2B5EF4-FFF2-40B4-BE49-F238E27FC236}">
                <a16:creationId xmlns:a16="http://schemas.microsoft.com/office/drawing/2014/main" id="{2BF8BAB9-9A80-4D78-891C-5E798C0DA655}"/>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6" name="عنصر نائب للتذييل 5">
            <a:extLst>
              <a:ext uri="{FF2B5EF4-FFF2-40B4-BE49-F238E27FC236}">
                <a16:creationId xmlns:a16="http://schemas.microsoft.com/office/drawing/2014/main" id="{4F45C452-504D-4E13-8E6E-B3BACE538190}"/>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7" name="عنصر نائب لرقم الشريحة 6">
            <a:extLst>
              <a:ext uri="{FF2B5EF4-FFF2-40B4-BE49-F238E27FC236}">
                <a16:creationId xmlns:a16="http://schemas.microsoft.com/office/drawing/2014/main" id="{133D8304-4B73-49E3-A5FC-8C7C21D50AB7}"/>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DEE3C0EB-832E-4C04-B8E8-2265C94859B4}" type="slidenum">
              <a:rPr lang="en-US" altLang="en-US"/>
              <a:pPr/>
              <a:t>‹#›</a:t>
            </a:fld>
            <a:endParaRPr lang="en-US" altLang="en-US"/>
          </a:p>
        </p:txBody>
      </p:sp>
    </p:spTree>
    <p:extLst>
      <p:ext uri="{BB962C8B-B14F-4D97-AF65-F5344CB8AC3E}">
        <p14:creationId xmlns:p14="http://schemas.microsoft.com/office/powerpoint/2010/main" val="2759868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a:extLst>
              <a:ext uri="{FF2B5EF4-FFF2-40B4-BE49-F238E27FC236}">
                <a16:creationId xmlns:a16="http://schemas.microsoft.com/office/drawing/2014/main" id="{E6629922-A9A2-4207-A958-78F2BDAFCBDC}"/>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6" name="عنصر نائب للتذييل 5">
            <a:extLst>
              <a:ext uri="{FF2B5EF4-FFF2-40B4-BE49-F238E27FC236}">
                <a16:creationId xmlns:a16="http://schemas.microsoft.com/office/drawing/2014/main" id="{1F7CFA2E-A36E-407B-8AC4-AD3630087865}"/>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7" name="عنصر نائب لرقم الشريحة 6">
            <a:extLst>
              <a:ext uri="{FF2B5EF4-FFF2-40B4-BE49-F238E27FC236}">
                <a16:creationId xmlns:a16="http://schemas.microsoft.com/office/drawing/2014/main" id="{3F78471C-293D-4DB4-80C4-C57F8539C3CC}"/>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DE6D0035-240B-42AE-AADF-7C04EF400BD1}" type="slidenum">
              <a:rPr lang="en-US" altLang="en-US"/>
              <a:pPr/>
              <a:t>‹#›</a:t>
            </a:fld>
            <a:endParaRPr lang="en-US" altLang="en-US"/>
          </a:p>
        </p:txBody>
      </p:sp>
    </p:spTree>
    <p:extLst>
      <p:ext uri="{BB962C8B-B14F-4D97-AF65-F5344CB8AC3E}">
        <p14:creationId xmlns:p14="http://schemas.microsoft.com/office/powerpoint/2010/main" val="537073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A6A46719-60CD-4984-A4DC-79976B701006}"/>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5" name="عنصر نائب للتذييل 4">
            <a:extLst>
              <a:ext uri="{FF2B5EF4-FFF2-40B4-BE49-F238E27FC236}">
                <a16:creationId xmlns:a16="http://schemas.microsoft.com/office/drawing/2014/main" id="{5299E5DB-FF3A-4ACC-B3F4-5E34D69DC4E9}"/>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6" name="عنصر نائب لرقم الشريحة 5">
            <a:extLst>
              <a:ext uri="{FF2B5EF4-FFF2-40B4-BE49-F238E27FC236}">
                <a16:creationId xmlns:a16="http://schemas.microsoft.com/office/drawing/2014/main" id="{E458A35A-8470-4793-B6A3-3DC08B3CA47C}"/>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AD78B918-A650-4C34-8F86-2ACEC01DD5FC}" type="slidenum">
              <a:rPr lang="en-US" altLang="en-US"/>
              <a:pPr/>
              <a:t>‹#›</a:t>
            </a:fld>
            <a:endParaRPr lang="en-US" altLang="en-US"/>
          </a:p>
        </p:txBody>
      </p:sp>
    </p:spTree>
    <p:extLst>
      <p:ext uri="{BB962C8B-B14F-4D97-AF65-F5344CB8AC3E}">
        <p14:creationId xmlns:p14="http://schemas.microsoft.com/office/powerpoint/2010/main" val="4144599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9D62C6B1-9B16-44D4-B979-293D645473BB}"/>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5" name="عنصر نائب للتذييل 4">
            <a:extLst>
              <a:ext uri="{FF2B5EF4-FFF2-40B4-BE49-F238E27FC236}">
                <a16:creationId xmlns:a16="http://schemas.microsoft.com/office/drawing/2014/main" id="{21CA0EB6-D8CB-43C8-B3DB-93A79C0FD393}"/>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6" name="عنصر نائب لرقم الشريحة 5">
            <a:extLst>
              <a:ext uri="{FF2B5EF4-FFF2-40B4-BE49-F238E27FC236}">
                <a16:creationId xmlns:a16="http://schemas.microsoft.com/office/drawing/2014/main" id="{BBD742F6-43F8-42B7-8E9B-FB3DE769D187}"/>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1BBB113A-0EF5-49C4-AB9E-8E6D2E8E8492}" type="slidenum">
              <a:rPr lang="en-US" altLang="en-US"/>
              <a:pPr/>
              <a:t>‹#›</a:t>
            </a:fld>
            <a:endParaRPr lang="en-US" altLang="en-US"/>
          </a:p>
        </p:txBody>
      </p:sp>
    </p:spTree>
    <p:extLst>
      <p:ext uri="{BB962C8B-B14F-4D97-AF65-F5344CB8AC3E}">
        <p14:creationId xmlns:p14="http://schemas.microsoft.com/office/powerpoint/2010/main" val="1952625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a:extLst>
              <a:ext uri="{FF2B5EF4-FFF2-40B4-BE49-F238E27FC236}">
                <a16:creationId xmlns:a16="http://schemas.microsoft.com/office/drawing/2014/main" id="{639E802F-CC2F-4174-B4CA-7F299B7AAAA8}"/>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5" name="عنصر نائب للتذييل 4">
            <a:extLst>
              <a:ext uri="{FF2B5EF4-FFF2-40B4-BE49-F238E27FC236}">
                <a16:creationId xmlns:a16="http://schemas.microsoft.com/office/drawing/2014/main" id="{1DDA90CC-8047-436B-8716-1DFA933F0C9F}"/>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6" name="عنصر نائب لرقم الشريحة 5">
            <a:extLst>
              <a:ext uri="{FF2B5EF4-FFF2-40B4-BE49-F238E27FC236}">
                <a16:creationId xmlns:a16="http://schemas.microsoft.com/office/drawing/2014/main" id="{9C218562-6D9D-4D0F-9EC5-989BA86399C5}"/>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AB379D50-B4F8-41DC-B46A-693AEDB1FA29}" type="slidenum">
              <a:rPr lang="en-US" altLang="en-US"/>
              <a:pPr/>
              <a:t>‹#›</a:t>
            </a:fld>
            <a:endParaRPr lang="en-US" altLang="en-US"/>
          </a:p>
        </p:txBody>
      </p:sp>
    </p:spTree>
    <p:extLst>
      <p:ext uri="{BB962C8B-B14F-4D97-AF65-F5344CB8AC3E}">
        <p14:creationId xmlns:p14="http://schemas.microsoft.com/office/powerpoint/2010/main" val="585002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FC8F3C1C-D2A5-455B-8309-3011CF9B6699}"/>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5" name="عنصر نائب للتذييل 4">
            <a:extLst>
              <a:ext uri="{FF2B5EF4-FFF2-40B4-BE49-F238E27FC236}">
                <a16:creationId xmlns:a16="http://schemas.microsoft.com/office/drawing/2014/main" id="{652D74CF-5F06-427A-A96F-FA62261D5966}"/>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6" name="عنصر نائب لرقم الشريحة 5">
            <a:extLst>
              <a:ext uri="{FF2B5EF4-FFF2-40B4-BE49-F238E27FC236}">
                <a16:creationId xmlns:a16="http://schemas.microsoft.com/office/drawing/2014/main" id="{40AB39FB-C993-4865-AB59-8726DA10069E}"/>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87C62AF7-69EB-4B4D-B4A1-E00DF8AA8976}" type="slidenum">
              <a:rPr lang="en-US" altLang="en-US"/>
              <a:pPr/>
              <a:t>‹#›</a:t>
            </a:fld>
            <a:endParaRPr lang="en-US" altLang="en-US"/>
          </a:p>
        </p:txBody>
      </p:sp>
    </p:spTree>
    <p:extLst>
      <p:ext uri="{BB962C8B-B14F-4D97-AF65-F5344CB8AC3E}">
        <p14:creationId xmlns:p14="http://schemas.microsoft.com/office/powerpoint/2010/main" val="3355663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a:extLst>
              <a:ext uri="{FF2B5EF4-FFF2-40B4-BE49-F238E27FC236}">
                <a16:creationId xmlns:a16="http://schemas.microsoft.com/office/drawing/2014/main" id="{344C3D76-F58F-4DDF-8F8E-98C0A6A93057}"/>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5" name="عنصر نائب للتذييل 4">
            <a:extLst>
              <a:ext uri="{FF2B5EF4-FFF2-40B4-BE49-F238E27FC236}">
                <a16:creationId xmlns:a16="http://schemas.microsoft.com/office/drawing/2014/main" id="{23B7BA1C-DD8F-4DB0-A93D-5607CA92F825}"/>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6" name="عنصر نائب لرقم الشريحة 5">
            <a:extLst>
              <a:ext uri="{FF2B5EF4-FFF2-40B4-BE49-F238E27FC236}">
                <a16:creationId xmlns:a16="http://schemas.microsoft.com/office/drawing/2014/main" id="{7B08604C-3893-4BE8-9260-E035080DB3DA}"/>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0EB9D9C5-056D-4972-8F36-177CA98D6F8E}" type="slidenum">
              <a:rPr lang="en-US" altLang="en-US"/>
              <a:pPr/>
              <a:t>‹#›</a:t>
            </a:fld>
            <a:endParaRPr lang="en-US" altLang="en-US"/>
          </a:p>
        </p:txBody>
      </p:sp>
    </p:spTree>
    <p:extLst>
      <p:ext uri="{BB962C8B-B14F-4D97-AF65-F5344CB8AC3E}">
        <p14:creationId xmlns:p14="http://schemas.microsoft.com/office/powerpoint/2010/main" val="306898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71E3F12-C244-4B98-B8A9-644EBFDB9BC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6E464F3-0884-43C8-89B3-AF3BD646CAD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59DAC37-A807-41FB-BB08-BCD8F1899E89}"/>
              </a:ext>
            </a:extLst>
          </p:cNvPr>
          <p:cNvSpPr>
            <a:spLocks noGrp="1" noChangeArrowheads="1"/>
          </p:cNvSpPr>
          <p:nvPr>
            <p:ph type="sldNum" sz="quarter" idx="12"/>
          </p:nvPr>
        </p:nvSpPr>
        <p:spPr/>
        <p:txBody>
          <a:bodyPr/>
          <a:lstStyle>
            <a:lvl1pPr algn="r">
              <a:defRPr/>
            </a:lvl1pPr>
          </a:lstStyle>
          <a:p>
            <a:fld id="{988B0A5A-3FEE-4910-BB6F-6ADEC57438C9}" type="slidenum">
              <a:rPr lang="ar-SA" altLang="en-US"/>
              <a:pPr/>
              <a:t>‹#›</a:t>
            </a:fld>
            <a:endParaRPr lang="en-US" altLang="en-US"/>
          </a:p>
        </p:txBody>
      </p:sp>
    </p:spTree>
    <p:extLst>
      <p:ext uri="{BB962C8B-B14F-4D97-AF65-F5344CB8AC3E}">
        <p14:creationId xmlns:p14="http://schemas.microsoft.com/office/powerpoint/2010/main" val="3015113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a:extLst>
              <a:ext uri="{FF2B5EF4-FFF2-40B4-BE49-F238E27FC236}">
                <a16:creationId xmlns:a16="http://schemas.microsoft.com/office/drawing/2014/main" id="{D7A7D0F4-6BCC-4158-AB7A-22870793B9CA}"/>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6" name="عنصر نائب للتذييل 5">
            <a:extLst>
              <a:ext uri="{FF2B5EF4-FFF2-40B4-BE49-F238E27FC236}">
                <a16:creationId xmlns:a16="http://schemas.microsoft.com/office/drawing/2014/main" id="{0B7B2433-FC6D-4F61-AF2E-C88FDD85FDD4}"/>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7" name="عنصر نائب لرقم الشريحة 6">
            <a:extLst>
              <a:ext uri="{FF2B5EF4-FFF2-40B4-BE49-F238E27FC236}">
                <a16:creationId xmlns:a16="http://schemas.microsoft.com/office/drawing/2014/main" id="{3F135B27-D283-4955-9C77-C3F692469C84}"/>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F208EF4B-6A33-4374-9036-5156A3FF0673}" type="slidenum">
              <a:rPr lang="en-US" altLang="en-US"/>
              <a:pPr/>
              <a:t>‹#›</a:t>
            </a:fld>
            <a:endParaRPr lang="en-US" altLang="en-US"/>
          </a:p>
        </p:txBody>
      </p:sp>
    </p:spTree>
    <p:extLst>
      <p:ext uri="{BB962C8B-B14F-4D97-AF65-F5344CB8AC3E}">
        <p14:creationId xmlns:p14="http://schemas.microsoft.com/office/powerpoint/2010/main" val="14037924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a:extLst>
              <a:ext uri="{FF2B5EF4-FFF2-40B4-BE49-F238E27FC236}">
                <a16:creationId xmlns:a16="http://schemas.microsoft.com/office/drawing/2014/main" id="{AF540144-7952-4608-9636-9A701C02209F}"/>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8" name="عنصر نائب للتذييل 7">
            <a:extLst>
              <a:ext uri="{FF2B5EF4-FFF2-40B4-BE49-F238E27FC236}">
                <a16:creationId xmlns:a16="http://schemas.microsoft.com/office/drawing/2014/main" id="{68F823EB-DE35-4EFF-8798-A46AAB6ADD23}"/>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9" name="عنصر نائب لرقم الشريحة 8">
            <a:extLst>
              <a:ext uri="{FF2B5EF4-FFF2-40B4-BE49-F238E27FC236}">
                <a16:creationId xmlns:a16="http://schemas.microsoft.com/office/drawing/2014/main" id="{A024F098-8C0A-4748-A0F6-4FB2E4AF0066}"/>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FEB2771F-24DB-41B0-8F90-528C71F81167}" type="slidenum">
              <a:rPr lang="en-US" altLang="en-US"/>
              <a:pPr/>
              <a:t>‹#›</a:t>
            </a:fld>
            <a:endParaRPr lang="en-US" altLang="en-US"/>
          </a:p>
        </p:txBody>
      </p:sp>
    </p:spTree>
    <p:extLst>
      <p:ext uri="{BB962C8B-B14F-4D97-AF65-F5344CB8AC3E}">
        <p14:creationId xmlns:p14="http://schemas.microsoft.com/office/powerpoint/2010/main" val="2689802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a:extLst>
              <a:ext uri="{FF2B5EF4-FFF2-40B4-BE49-F238E27FC236}">
                <a16:creationId xmlns:a16="http://schemas.microsoft.com/office/drawing/2014/main" id="{1C7FA412-91D7-4AC5-928C-3EF7EF61106A}"/>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4" name="عنصر نائب للتذييل 3">
            <a:extLst>
              <a:ext uri="{FF2B5EF4-FFF2-40B4-BE49-F238E27FC236}">
                <a16:creationId xmlns:a16="http://schemas.microsoft.com/office/drawing/2014/main" id="{5F5DBCDF-0DE5-426C-8C8E-BCD9915A3C8D}"/>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5" name="عنصر نائب لرقم الشريحة 4">
            <a:extLst>
              <a:ext uri="{FF2B5EF4-FFF2-40B4-BE49-F238E27FC236}">
                <a16:creationId xmlns:a16="http://schemas.microsoft.com/office/drawing/2014/main" id="{E86E67D8-4F7D-45C3-AB39-DF9811AC3787}"/>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8F59F7BB-DE21-4B92-AA44-0C068978ADED}" type="slidenum">
              <a:rPr lang="en-US" altLang="en-US"/>
              <a:pPr/>
              <a:t>‹#›</a:t>
            </a:fld>
            <a:endParaRPr lang="en-US" altLang="en-US"/>
          </a:p>
        </p:txBody>
      </p:sp>
    </p:spTree>
    <p:extLst>
      <p:ext uri="{BB962C8B-B14F-4D97-AF65-F5344CB8AC3E}">
        <p14:creationId xmlns:p14="http://schemas.microsoft.com/office/powerpoint/2010/main" val="720855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35ECAFCC-00B8-4E31-9079-23B8D20A4214}"/>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3" name="عنصر نائب للتذييل 2">
            <a:extLst>
              <a:ext uri="{FF2B5EF4-FFF2-40B4-BE49-F238E27FC236}">
                <a16:creationId xmlns:a16="http://schemas.microsoft.com/office/drawing/2014/main" id="{A86EC3A9-A047-4814-BF1F-C7C4D4315CBD}"/>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4" name="عنصر نائب لرقم الشريحة 3">
            <a:extLst>
              <a:ext uri="{FF2B5EF4-FFF2-40B4-BE49-F238E27FC236}">
                <a16:creationId xmlns:a16="http://schemas.microsoft.com/office/drawing/2014/main" id="{B24AE54D-5B11-4B96-872E-7EDDC530D83D}"/>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5071E1B1-173C-468E-B957-F564045D2774}" type="slidenum">
              <a:rPr lang="en-US" altLang="en-US"/>
              <a:pPr/>
              <a:t>‹#›</a:t>
            </a:fld>
            <a:endParaRPr lang="en-US" altLang="en-US"/>
          </a:p>
        </p:txBody>
      </p:sp>
    </p:spTree>
    <p:extLst>
      <p:ext uri="{BB962C8B-B14F-4D97-AF65-F5344CB8AC3E}">
        <p14:creationId xmlns:p14="http://schemas.microsoft.com/office/powerpoint/2010/main" val="2632387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a:extLst>
              <a:ext uri="{FF2B5EF4-FFF2-40B4-BE49-F238E27FC236}">
                <a16:creationId xmlns:a16="http://schemas.microsoft.com/office/drawing/2014/main" id="{472C8F79-5882-4492-B88C-3F4DFEACDE39}"/>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6" name="عنصر نائب للتذييل 5">
            <a:extLst>
              <a:ext uri="{FF2B5EF4-FFF2-40B4-BE49-F238E27FC236}">
                <a16:creationId xmlns:a16="http://schemas.microsoft.com/office/drawing/2014/main" id="{CC854510-B069-4D12-B6A0-A7D7736548FB}"/>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7" name="عنصر نائب لرقم الشريحة 6">
            <a:extLst>
              <a:ext uri="{FF2B5EF4-FFF2-40B4-BE49-F238E27FC236}">
                <a16:creationId xmlns:a16="http://schemas.microsoft.com/office/drawing/2014/main" id="{093C50AB-5A78-4708-8454-3D418135AF30}"/>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FD30BE14-7AC0-4A30-83E5-F4A6FE96D158}" type="slidenum">
              <a:rPr lang="en-US" altLang="en-US"/>
              <a:pPr/>
              <a:t>‹#›</a:t>
            </a:fld>
            <a:endParaRPr lang="en-US" altLang="en-US"/>
          </a:p>
        </p:txBody>
      </p:sp>
    </p:spTree>
    <p:extLst>
      <p:ext uri="{BB962C8B-B14F-4D97-AF65-F5344CB8AC3E}">
        <p14:creationId xmlns:p14="http://schemas.microsoft.com/office/powerpoint/2010/main" val="16809744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a:extLst>
              <a:ext uri="{FF2B5EF4-FFF2-40B4-BE49-F238E27FC236}">
                <a16:creationId xmlns:a16="http://schemas.microsoft.com/office/drawing/2014/main" id="{470C877B-3480-4CAB-ABD6-0A539510BF67}"/>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6" name="عنصر نائب للتذييل 5">
            <a:extLst>
              <a:ext uri="{FF2B5EF4-FFF2-40B4-BE49-F238E27FC236}">
                <a16:creationId xmlns:a16="http://schemas.microsoft.com/office/drawing/2014/main" id="{9174FE4C-73F0-460D-80D3-565995D5E45B}"/>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7" name="عنصر نائب لرقم الشريحة 6">
            <a:extLst>
              <a:ext uri="{FF2B5EF4-FFF2-40B4-BE49-F238E27FC236}">
                <a16:creationId xmlns:a16="http://schemas.microsoft.com/office/drawing/2014/main" id="{AB8EC1AC-B386-4A53-A8BF-94E0BF563F0A}"/>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B8FFF108-16C0-426A-A100-306F4CAF6514}" type="slidenum">
              <a:rPr lang="en-US" altLang="en-US"/>
              <a:pPr/>
              <a:t>‹#›</a:t>
            </a:fld>
            <a:endParaRPr lang="en-US" altLang="en-US"/>
          </a:p>
        </p:txBody>
      </p:sp>
    </p:spTree>
    <p:extLst>
      <p:ext uri="{BB962C8B-B14F-4D97-AF65-F5344CB8AC3E}">
        <p14:creationId xmlns:p14="http://schemas.microsoft.com/office/powerpoint/2010/main" val="18391918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2DA639EC-9510-477A-9A68-54C7619E8D63}"/>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5" name="عنصر نائب للتذييل 4">
            <a:extLst>
              <a:ext uri="{FF2B5EF4-FFF2-40B4-BE49-F238E27FC236}">
                <a16:creationId xmlns:a16="http://schemas.microsoft.com/office/drawing/2014/main" id="{3CF99DAE-E18A-4BA6-931F-5E4F33370C7B}"/>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6" name="عنصر نائب لرقم الشريحة 5">
            <a:extLst>
              <a:ext uri="{FF2B5EF4-FFF2-40B4-BE49-F238E27FC236}">
                <a16:creationId xmlns:a16="http://schemas.microsoft.com/office/drawing/2014/main" id="{B053B755-D78E-4F86-A403-002A441BF244}"/>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CFED5E02-CF5E-4893-84A0-DAB94B0F4B5D}" type="slidenum">
              <a:rPr lang="en-US" altLang="en-US"/>
              <a:pPr/>
              <a:t>‹#›</a:t>
            </a:fld>
            <a:endParaRPr lang="en-US" altLang="en-US"/>
          </a:p>
        </p:txBody>
      </p:sp>
    </p:spTree>
    <p:extLst>
      <p:ext uri="{BB962C8B-B14F-4D97-AF65-F5344CB8AC3E}">
        <p14:creationId xmlns:p14="http://schemas.microsoft.com/office/powerpoint/2010/main" val="32974754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021CCB75-642B-4758-8CE2-1C130CE97292}"/>
              </a:ext>
            </a:extLst>
          </p:cNvPr>
          <p:cNvSpPr>
            <a:spLocks noGrp="1"/>
          </p:cNvSpPr>
          <p:nvPr>
            <p:ph type="dt" sz="half" idx="10"/>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5" name="عنصر نائب للتذييل 4">
            <a:extLst>
              <a:ext uri="{FF2B5EF4-FFF2-40B4-BE49-F238E27FC236}">
                <a16:creationId xmlns:a16="http://schemas.microsoft.com/office/drawing/2014/main" id="{59B1B05F-970A-406F-AA8A-54CD2E88E3C8}"/>
              </a:ext>
            </a:extLst>
          </p:cNvPr>
          <p:cNvSpPr>
            <a:spLocks noGrp="1"/>
          </p:cNvSpPr>
          <p:nvPr>
            <p:ph type="ftr" sz="quarter" idx="11"/>
          </p:nvPr>
        </p:nvSpPr>
        <p:spPr/>
        <p:txBody>
          <a:bodyPr/>
          <a:lstStyle>
            <a:lvl1pPr>
              <a:defRPr>
                <a:solidFill>
                  <a:srgbClr val="000000"/>
                </a:solidFill>
                <a:latin typeface="Times New Roman" pitchFamily="18" charset="0"/>
                <a:cs typeface="+mn-cs"/>
              </a:defRPr>
            </a:lvl1pPr>
          </a:lstStyle>
          <a:p>
            <a:pPr>
              <a:defRPr/>
            </a:pPr>
            <a:endParaRPr lang="en-US" altLang="en-US"/>
          </a:p>
        </p:txBody>
      </p:sp>
      <p:sp>
        <p:nvSpPr>
          <p:cNvPr id="6" name="عنصر نائب لرقم الشريحة 5">
            <a:extLst>
              <a:ext uri="{FF2B5EF4-FFF2-40B4-BE49-F238E27FC236}">
                <a16:creationId xmlns:a16="http://schemas.microsoft.com/office/drawing/2014/main" id="{1D710268-01B0-4BF6-A4C7-08F6F5772DAE}"/>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C8BE10C7-4F91-4BDC-BC05-D20211E4DC65}" type="slidenum">
              <a:rPr lang="en-US" altLang="en-US"/>
              <a:pPr/>
              <a:t>‹#›</a:t>
            </a:fld>
            <a:endParaRPr lang="en-US" altLang="en-US"/>
          </a:p>
        </p:txBody>
      </p:sp>
    </p:spTree>
    <p:extLst>
      <p:ext uri="{BB962C8B-B14F-4D97-AF65-F5344CB8AC3E}">
        <p14:creationId xmlns:p14="http://schemas.microsoft.com/office/powerpoint/2010/main" val="9990237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a:extLst>
              <a:ext uri="{FF2B5EF4-FFF2-40B4-BE49-F238E27FC236}">
                <a16:creationId xmlns:a16="http://schemas.microsoft.com/office/drawing/2014/main" id="{8F9CACAC-5704-4E3B-B3E5-B8B9CDFDDBBE}"/>
              </a:ext>
            </a:extLst>
          </p:cNvPr>
          <p:cNvSpPr>
            <a:spLocks noGrp="1"/>
          </p:cNvSpPr>
          <p:nvPr>
            <p:ph type="dt" sz="half" idx="10"/>
          </p:nvPr>
        </p:nvSpPr>
        <p:spPr/>
        <p:txBody>
          <a:bodyPr/>
          <a:lstStyle>
            <a:lvl1pPr>
              <a:defRPr>
                <a:solidFill>
                  <a:srgbClr val="000000"/>
                </a:solidFill>
                <a:latin typeface="Times New Roman" pitchFamily="18" charset="0"/>
              </a:defRPr>
            </a:lvl1pPr>
          </a:lstStyle>
          <a:p>
            <a:pPr>
              <a:defRPr/>
            </a:pPr>
            <a:endParaRPr lang="en-US" altLang="en-US"/>
          </a:p>
        </p:txBody>
      </p:sp>
      <p:sp>
        <p:nvSpPr>
          <p:cNvPr id="5" name="عنصر نائب للتذييل 4">
            <a:extLst>
              <a:ext uri="{FF2B5EF4-FFF2-40B4-BE49-F238E27FC236}">
                <a16:creationId xmlns:a16="http://schemas.microsoft.com/office/drawing/2014/main" id="{0BA602DB-00CE-44BA-89C4-1DE603CE6E50}"/>
              </a:ext>
            </a:extLst>
          </p:cNvPr>
          <p:cNvSpPr>
            <a:spLocks noGrp="1"/>
          </p:cNvSpPr>
          <p:nvPr>
            <p:ph type="ftr" sz="quarter" idx="11"/>
          </p:nvPr>
        </p:nvSpPr>
        <p:spPr/>
        <p:txBody>
          <a:bodyPr/>
          <a:lstStyle>
            <a:lvl1pPr>
              <a:defRPr>
                <a:solidFill>
                  <a:srgbClr val="000000"/>
                </a:solidFill>
                <a:latin typeface="Times New Roman" pitchFamily="18" charset="0"/>
              </a:defRPr>
            </a:lvl1pPr>
          </a:lstStyle>
          <a:p>
            <a:pPr>
              <a:defRPr/>
            </a:pPr>
            <a:endParaRPr lang="en-US" altLang="en-US"/>
          </a:p>
        </p:txBody>
      </p:sp>
      <p:sp>
        <p:nvSpPr>
          <p:cNvPr id="6" name="عنصر نائب لرقم الشريحة 5">
            <a:extLst>
              <a:ext uri="{FF2B5EF4-FFF2-40B4-BE49-F238E27FC236}">
                <a16:creationId xmlns:a16="http://schemas.microsoft.com/office/drawing/2014/main" id="{9C07B720-24C7-49B9-8D6B-83BF94E0C6D1}"/>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DD98206D-4A4E-47F0-AEB4-98B044E2181D}" type="slidenum">
              <a:rPr lang="en-US" altLang="en-US"/>
              <a:pPr/>
              <a:t>‹#›</a:t>
            </a:fld>
            <a:endParaRPr lang="en-US" altLang="en-US"/>
          </a:p>
        </p:txBody>
      </p:sp>
    </p:spTree>
    <p:extLst>
      <p:ext uri="{BB962C8B-B14F-4D97-AF65-F5344CB8AC3E}">
        <p14:creationId xmlns:p14="http://schemas.microsoft.com/office/powerpoint/2010/main" val="27387019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E57B9A23-BF92-46FF-9BD1-0DABB086FCA0}"/>
              </a:ext>
            </a:extLst>
          </p:cNvPr>
          <p:cNvSpPr>
            <a:spLocks noGrp="1"/>
          </p:cNvSpPr>
          <p:nvPr>
            <p:ph type="dt" sz="half" idx="10"/>
          </p:nvPr>
        </p:nvSpPr>
        <p:spPr/>
        <p:txBody>
          <a:bodyPr/>
          <a:lstStyle>
            <a:lvl1pPr>
              <a:defRPr>
                <a:solidFill>
                  <a:srgbClr val="000000"/>
                </a:solidFill>
                <a:latin typeface="Times New Roman" pitchFamily="18" charset="0"/>
              </a:defRPr>
            </a:lvl1pPr>
          </a:lstStyle>
          <a:p>
            <a:pPr>
              <a:defRPr/>
            </a:pPr>
            <a:endParaRPr lang="en-US" altLang="en-US"/>
          </a:p>
        </p:txBody>
      </p:sp>
      <p:sp>
        <p:nvSpPr>
          <p:cNvPr id="5" name="عنصر نائب للتذييل 4">
            <a:extLst>
              <a:ext uri="{FF2B5EF4-FFF2-40B4-BE49-F238E27FC236}">
                <a16:creationId xmlns:a16="http://schemas.microsoft.com/office/drawing/2014/main" id="{F833A153-9F19-41A5-A315-9EC7C0685F92}"/>
              </a:ext>
            </a:extLst>
          </p:cNvPr>
          <p:cNvSpPr>
            <a:spLocks noGrp="1"/>
          </p:cNvSpPr>
          <p:nvPr>
            <p:ph type="ftr" sz="quarter" idx="11"/>
          </p:nvPr>
        </p:nvSpPr>
        <p:spPr/>
        <p:txBody>
          <a:bodyPr/>
          <a:lstStyle>
            <a:lvl1pPr>
              <a:defRPr>
                <a:solidFill>
                  <a:srgbClr val="000000"/>
                </a:solidFill>
                <a:latin typeface="Times New Roman" pitchFamily="18" charset="0"/>
              </a:defRPr>
            </a:lvl1pPr>
          </a:lstStyle>
          <a:p>
            <a:pPr>
              <a:defRPr/>
            </a:pPr>
            <a:endParaRPr lang="en-US" altLang="en-US"/>
          </a:p>
        </p:txBody>
      </p:sp>
      <p:sp>
        <p:nvSpPr>
          <p:cNvPr id="6" name="عنصر نائب لرقم الشريحة 5">
            <a:extLst>
              <a:ext uri="{FF2B5EF4-FFF2-40B4-BE49-F238E27FC236}">
                <a16:creationId xmlns:a16="http://schemas.microsoft.com/office/drawing/2014/main" id="{DCE490E2-B07A-42B3-B770-54EA5780C53D}"/>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0CC71AA5-CBC1-441E-86A8-D7FB0D2B447C}" type="slidenum">
              <a:rPr lang="en-US" altLang="en-US"/>
              <a:pPr/>
              <a:t>‹#›</a:t>
            </a:fld>
            <a:endParaRPr lang="en-US" altLang="en-US"/>
          </a:p>
        </p:txBody>
      </p:sp>
    </p:spTree>
    <p:extLst>
      <p:ext uri="{BB962C8B-B14F-4D97-AF65-F5344CB8AC3E}">
        <p14:creationId xmlns:p14="http://schemas.microsoft.com/office/powerpoint/2010/main" val="3461470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a:extLst>
              <a:ext uri="{FF2B5EF4-FFF2-40B4-BE49-F238E27FC236}">
                <a16:creationId xmlns:a16="http://schemas.microsoft.com/office/drawing/2014/main" id="{0E104B41-ADA0-4625-9062-7EDFB04283C4}"/>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BFD2255B-DAAA-4109-BD84-3406ECC3B3AA}"/>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00BB267-AF0D-427C-8D08-8F7BC52F6CF7}"/>
              </a:ext>
            </a:extLst>
          </p:cNvPr>
          <p:cNvSpPr>
            <a:spLocks noGrp="1" noChangeArrowheads="1"/>
          </p:cNvSpPr>
          <p:nvPr>
            <p:ph type="sldNum" sz="quarter" idx="12"/>
          </p:nvPr>
        </p:nvSpPr>
        <p:spPr/>
        <p:txBody>
          <a:bodyPr/>
          <a:lstStyle>
            <a:lvl1pPr algn="r">
              <a:defRPr/>
            </a:lvl1pPr>
          </a:lstStyle>
          <a:p>
            <a:fld id="{14A87924-688D-41E6-94E1-A9D99E864793}" type="slidenum">
              <a:rPr lang="ar-SA" altLang="en-US"/>
              <a:pPr/>
              <a:t>‹#›</a:t>
            </a:fld>
            <a:endParaRPr lang="en-US" altLang="en-US"/>
          </a:p>
        </p:txBody>
      </p:sp>
    </p:spTree>
    <p:extLst>
      <p:ext uri="{BB962C8B-B14F-4D97-AF65-F5344CB8AC3E}">
        <p14:creationId xmlns:p14="http://schemas.microsoft.com/office/powerpoint/2010/main" val="28089565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a:extLst>
              <a:ext uri="{FF2B5EF4-FFF2-40B4-BE49-F238E27FC236}">
                <a16:creationId xmlns:a16="http://schemas.microsoft.com/office/drawing/2014/main" id="{24618A07-08B8-415E-8CE7-BD2CC42BFB0E}"/>
              </a:ext>
            </a:extLst>
          </p:cNvPr>
          <p:cNvSpPr>
            <a:spLocks noGrp="1"/>
          </p:cNvSpPr>
          <p:nvPr>
            <p:ph type="dt" sz="half" idx="10"/>
          </p:nvPr>
        </p:nvSpPr>
        <p:spPr/>
        <p:txBody>
          <a:bodyPr/>
          <a:lstStyle>
            <a:lvl1pPr>
              <a:defRPr>
                <a:solidFill>
                  <a:srgbClr val="000000"/>
                </a:solidFill>
                <a:latin typeface="Times New Roman" pitchFamily="18" charset="0"/>
              </a:defRPr>
            </a:lvl1pPr>
          </a:lstStyle>
          <a:p>
            <a:pPr>
              <a:defRPr/>
            </a:pPr>
            <a:endParaRPr lang="en-US" altLang="en-US"/>
          </a:p>
        </p:txBody>
      </p:sp>
      <p:sp>
        <p:nvSpPr>
          <p:cNvPr id="5" name="عنصر نائب للتذييل 4">
            <a:extLst>
              <a:ext uri="{FF2B5EF4-FFF2-40B4-BE49-F238E27FC236}">
                <a16:creationId xmlns:a16="http://schemas.microsoft.com/office/drawing/2014/main" id="{F6D5D1E5-958D-4A40-A190-30CE0161155C}"/>
              </a:ext>
            </a:extLst>
          </p:cNvPr>
          <p:cNvSpPr>
            <a:spLocks noGrp="1"/>
          </p:cNvSpPr>
          <p:nvPr>
            <p:ph type="ftr" sz="quarter" idx="11"/>
          </p:nvPr>
        </p:nvSpPr>
        <p:spPr/>
        <p:txBody>
          <a:bodyPr/>
          <a:lstStyle>
            <a:lvl1pPr>
              <a:defRPr>
                <a:solidFill>
                  <a:srgbClr val="000000"/>
                </a:solidFill>
                <a:latin typeface="Times New Roman" pitchFamily="18" charset="0"/>
              </a:defRPr>
            </a:lvl1pPr>
          </a:lstStyle>
          <a:p>
            <a:pPr>
              <a:defRPr/>
            </a:pPr>
            <a:endParaRPr lang="en-US" altLang="en-US"/>
          </a:p>
        </p:txBody>
      </p:sp>
      <p:sp>
        <p:nvSpPr>
          <p:cNvPr id="6" name="عنصر نائب لرقم الشريحة 5">
            <a:extLst>
              <a:ext uri="{FF2B5EF4-FFF2-40B4-BE49-F238E27FC236}">
                <a16:creationId xmlns:a16="http://schemas.microsoft.com/office/drawing/2014/main" id="{760C59F4-B33E-4512-80B0-11FF01FCD983}"/>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F6C5D548-7856-4F73-B99B-46B79F6F9ABC}" type="slidenum">
              <a:rPr lang="en-US" altLang="en-US"/>
              <a:pPr/>
              <a:t>‹#›</a:t>
            </a:fld>
            <a:endParaRPr lang="en-US" altLang="en-US"/>
          </a:p>
        </p:txBody>
      </p:sp>
    </p:spTree>
    <p:extLst>
      <p:ext uri="{BB962C8B-B14F-4D97-AF65-F5344CB8AC3E}">
        <p14:creationId xmlns:p14="http://schemas.microsoft.com/office/powerpoint/2010/main" val="19760912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a:extLst>
              <a:ext uri="{FF2B5EF4-FFF2-40B4-BE49-F238E27FC236}">
                <a16:creationId xmlns:a16="http://schemas.microsoft.com/office/drawing/2014/main" id="{7D61FF0C-63A3-4511-B8AC-55CF9C0C975B}"/>
              </a:ext>
            </a:extLst>
          </p:cNvPr>
          <p:cNvSpPr>
            <a:spLocks noGrp="1"/>
          </p:cNvSpPr>
          <p:nvPr>
            <p:ph type="dt" sz="half" idx="10"/>
          </p:nvPr>
        </p:nvSpPr>
        <p:spPr/>
        <p:txBody>
          <a:bodyPr/>
          <a:lstStyle>
            <a:lvl1pPr>
              <a:defRPr>
                <a:solidFill>
                  <a:srgbClr val="000000"/>
                </a:solidFill>
                <a:latin typeface="Times New Roman" pitchFamily="18" charset="0"/>
              </a:defRPr>
            </a:lvl1pPr>
          </a:lstStyle>
          <a:p>
            <a:pPr>
              <a:defRPr/>
            </a:pPr>
            <a:endParaRPr lang="en-US" altLang="en-US"/>
          </a:p>
        </p:txBody>
      </p:sp>
      <p:sp>
        <p:nvSpPr>
          <p:cNvPr id="6" name="عنصر نائب للتذييل 5">
            <a:extLst>
              <a:ext uri="{FF2B5EF4-FFF2-40B4-BE49-F238E27FC236}">
                <a16:creationId xmlns:a16="http://schemas.microsoft.com/office/drawing/2014/main" id="{5A395C84-D2D3-4D94-9D4A-190F2E6AD9F6}"/>
              </a:ext>
            </a:extLst>
          </p:cNvPr>
          <p:cNvSpPr>
            <a:spLocks noGrp="1"/>
          </p:cNvSpPr>
          <p:nvPr>
            <p:ph type="ftr" sz="quarter" idx="11"/>
          </p:nvPr>
        </p:nvSpPr>
        <p:spPr/>
        <p:txBody>
          <a:bodyPr/>
          <a:lstStyle>
            <a:lvl1pPr>
              <a:defRPr>
                <a:solidFill>
                  <a:srgbClr val="000000"/>
                </a:solidFill>
                <a:latin typeface="Times New Roman" pitchFamily="18" charset="0"/>
              </a:defRPr>
            </a:lvl1pPr>
          </a:lstStyle>
          <a:p>
            <a:pPr>
              <a:defRPr/>
            </a:pPr>
            <a:endParaRPr lang="en-US" altLang="en-US"/>
          </a:p>
        </p:txBody>
      </p:sp>
      <p:sp>
        <p:nvSpPr>
          <p:cNvPr id="7" name="عنصر نائب لرقم الشريحة 6">
            <a:extLst>
              <a:ext uri="{FF2B5EF4-FFF2-40B4-BE49-F238E27FC236}">
                <a16:creationId xmlns:a16="http://schemas.microsoft.com/office/drawing/2014/main" id="{9DFF35A7-4A80-4038-AD04-950C8564BDA6}"/>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9F063DFD-7CFB-494A-A6A5-A299DB6481CB}" type="slidenum">
              <a:rPr lang="en-US" altLang="en-US"/>
              <a:pPr/>
              <a:t>‹#›</a:t>
            </a:fld>
            <a:endParaRPr lang="en-US" altLang="en-US"/>
          </a:p>
        </p:txBody>
      </p:sp>
    </p:spTree>
    <p:extLst>
      <p:ext uri="{BB962C8B-B14F-4D97-AF65-F5344CB8AC3E}">
        <p14:creationId xmlns:p14="http://schemas.microsoft.com/office/powerpoint/2010/main" val="5252051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a:extLst>
              <a:ext uri="{FF2B5EF4-FFF2-40B4-BE49-F238E27FC236}">
                <a16:creationId xmlns:a16="http://schemas.microsoft.com/office/drawing/2014/main" id="{901C9149-49BB-4B78-883F-1E61D0E6BC64}"/>
              </a:ext>
            </a:extLst>
          </p:cNvPr>
          <p:cNvSpPr>
            <a:spLocks noGrp="1"/>
          </p:cNvSpPr>
          <p:nvPr>
            <p:ph type="dt" sz="half" idx="10"/>
          </p:nvPr>
        </p:nvSpPr>
        <p:spPr/>
        <p:txBody>
          <a:bodyPr/>
          <a:lstStyle>
            <a:lvl1pPr>
              <a:defRPr>
                <a:solidFill>
                  <a:srgbClr val="000000"/>
                </a:solidFill>
                <a:latin typeface="Times New Roman" pitchFamily="18" charset="0"/>
              </a:defRPr>
            </a:lvl1pPr>
          </a:lstStyle>
          <a:p>
            <a:pPr>
              <a:defRPr/>
            </a:pPr>
            <a:endParaRPr lang="en-US" altLang="en-US"/>
          </a:p>
        </p:txBody>
      </p:sp>
      <p:sp>
        <p:nvSpPr>
          <p:cNvPr id="8" name="عنصر نائب للتذييل 7">
            <a:extLst>
              <a:ext uri="{FF2B5EF4-FFF2-40B4-BE49-F238E27FC236}">
                <a16:creationId xmlns:a16="http://schemas.microsoft.com/office/drawing/2014/main" id="{41B88543-CD89-4780-AADC-4CB3630A151B}"/>
              </a:ext>
            </a:extLst>
          </p:cNvPr>
          <p:cNvSpPr>
            <a:spLocks noGrp="1"/>
          </p:cNvSpPr>
          <p:nvPr>
            <p:ph type="ftr" sz="quarter" idx="11"/>
          </p:nvPr>
        </p:nvSpPr>
        <p:spPr/>
        <p:txBody>
          <a:bodyPr/>
          <a:lstStyle>
            <a:lvl1pPr>
              <a:defRPr>
                <a:solidFill>
                  <a:srgbClr val="000000"/>
                </a:solidFill>
                <a:latin typeface="Times New Roman" pitchFamily="18" charset="0"/>
              </a:defRPr>
            </a:lvl1pPr>
          </a:lstStyle>
          <a:p>
            <a:pPr>
              <a:defRPr/>
            </a:pPr>
            <a:endParaRPr lang="en-US" altLang="en-US"/>
          </a:p>
        </p:txBody>
      </p:sp>
      <p:sp>
        <p:nvSpPr>
          <p:cNvPr id="9" name="عنصر نائب لرقم الشريحة 8">
            <a:extLst>
              <a:ext uri="{FF2B5EF4-FFF2-40B4-BE49-F238E27FC236}">
                <a16:creationId xmlns:a16="http://schemas.microsoft.com/office/drawing/2014/main" id="{A3F55F0A-018B-4418-BD8A-6FFAC16F4C4E}"/>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91B9E646-B27B-4124-A96B-487C52A229A4}" type="slidenum">
              <a:rPr lang="en-US" altLang="en-US"/>
              <a:pPr/>
              <a:t>‹#›</a:t>
            </a:fld>
            <a:endParaRPr lang="en-US" altLang="en-US"/>
          </a:p>
        </p:txBody>
      </p:sp>
    </p:spTree>
    <p:extLst>
      <p:ext uri="{BB962C8B-B14F-4D97-AF65-F5344CB8AC3E}">
        <p14:creationId xmlns:p14="http://schemas.microsoft.com/office/powerpoint/2010/main" val="7130966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a:extLst>
              <a:ext uri="{FF2B5EF4-FFF2-40B4-BE49-F238E27FC236}">
                <a16:creationId xmlns:a16="http://schemas.microsoft.com/office/drawing/2014/main" id="{F7FC9175-F47A-48C0-AC93-74B91A065942}"/>
              </a:ext>
            </a:extLst>
          </p:cNvPr>
          <p:cNvSpPr>
            <a:spLocks noGrp="1"/>
          </p:cNvSpPr>
          <p:nvPr>
            <p:ph type="dt" sz="half" idx="10"/>
          </p:nvPr>
        </p:nvSpPr>
        <p:spPr/>
        <p:txBody>
          <a:bodyPr/>
          <a:lstStyle>
            <a:lvl1pPr>
              <a:defRPr>
                <a:solidFill>
                  <a:srgbClr val="000000"/>
                </a:solidFill>
                <a:latin typeface="Times New Roman" pitchFamily="18" charset="0"/>
              </a:defRPr>
            </a:lvl1pPr>
          </a:lstStyle>
          <a:p>
            <a:pPr>
              <a:defRPr/>
            </a:pPr>
            <a:endParaRPr lang="en-US" altLang="en-US"/>
          </a:p>
        </p:txBody>
      </p:sp>
      <p:sp>
        <p:nvSpPr>
          <p:cNvPr id="4" name="عنصر نائب للتذييل 3">
            <a:extLst>
              <a:ext uri="{FF2B5EF4-FFF2-40B4-BE49-F238E27FC236}">
                <a16:creationId xmlns:a16="http://schemas.microsoft.com/office/drawing/2014/main" id="{5AB43F98-B343-4D00-A6EF-59914AC11B20}"/>
              </a:ext>
            </a:extLst>
          </p:cNvPr>
          <p:cNvSpPr>
            <a:spLocks noGrp="1"/>
          </p:cNvSpPr>
          <p:nvPr>
            <p:ph type="ftr" sz="quarter" idx="11"/>
          </p:nvPr>
        </p:nvSpPr>
        <p:spPr/>
        <p:txBody>
          <a:bodyPr/>
          <a:lstStyle>
            <a:lvl1pPr>
              <a:defRPr>
                <a:solidFill>
                  <a:srgbClr val="000000"/>
                </a:solidFill>
                <a:latin typeface="Times New Roman" pitchFamily="18" charset="0"/>
              </a:defRPr>
            </a:lvl1pPr>
          </a:lstStyle>
          <a:p>
            <a:pPr>
              <a:defRPr/>
            </a:pPr>
            <a:endParaRPr lang="en-US" altLang="en-US"/>
          </a:p>
        </p:txBody>
      </p:sp>
      <p:sp>
        <p:nvSpPr>
          <p:cNvPr id="5" name="عنصر نائب لرقم الشريحة 4">
            <a:extLst>
              <a:ext uri="{FF2B5EF4-FFF2-40B4-BE49-F238E27FC236}">
                <a16:creationId xmlns:a16="http://schemas.microsoft.com/office/drawing/2014/main" id="{4C18CC20-2B3B-4307-911C-B2DFDA91BC45}"/>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D0A79D7E-6711-4590-8750-667AAC51387C}" type="slidenum">
              <a:rPr lang="en-US" altLang="en-US"/>
              <a:pPr/>
              <a:t>‹#›</a:t>
            </a:fld>
            <a:endParaRPr lang="en-US" altLang="en-US"/>
          </a:p>
        </p:txBody>
      </p:sp>
    </p:spTree>
    <p:extLst>
      <p:ext uri="{BB962C8B-B14F-4D97-AF65-F5344CB8AC3E}">
        <p14:creationId xmlns:p14="http://schemas.microsoft.com/office/powerpoint/2010/main" val="4142105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32715788-FA9D-448B-AB4B-136FA6FAEB13}"/>
              </a:ext>
            </a:extLst>
          </p:cNvPr>
          <p:cNvSpPr>
            <a:spLocks noGrp="1"/>
          </p:cNvSpPr>
          <p:nvPr>
            <p:ph type="dt" sz="half" idx="10"/>
          </p:nvPr>
        </p:nvSpPr>
        <p:spPr/>
        <p:txBody>
          <a:bodyPr/>
          <a:lstStyle>
            <a:lvl1pPr>
              <a:defRPr>
                <a:solidFill>
                  <a:srgbClr val="000000"/>
                </a:solidFill>
                <a:latin typeface="Times New Roman" pitchFamily="18" charset="0"/>
              </a:defRPr>
            </a:lvl1pPr>
          </a:lstStyle>
          <a:p>
            <a:pPr>
              <a:defRPr/>
            </a:pPr>
            <a:endParaRPr lang="en-US" altLang="en-US"/>
          </a:p>
        </p:txBody>
      </p:sp>
      <p:sp>
        <p:nvSpPr>
          <p:cNvPr id="3" name="عنصر نائب للتذييل 2">
            <a:extLst>
              <a:ext uri="{FF2B5EF4-FFF2-40B4-BE49-F238E27FC236}">
                <a16:creationId xmlns:a16="http://schemas.microsoft.com/office/drawing/2014/main" id="{1DA0B5C4-9225-47D9-9590-B75C516C14D3}"/>
              </a:ext>
            </a:extLst>
          </p:cNvPr>
          <p:cNvSpPr>
            <a:spLocks noGrp="1"/>
          </p:cNvSpPr>
          <p:nvPr>
            <p:ph type="ftr" sz="quarter" idx="11"/>
          </p:nvPr>
        </p:nvSpPr>
        <p:spPr/>
        <p:txBody>
          <a:bodyPr/>
          <a:lstStyle>
            <a:lvl1pPr>
              <a:defRPr>
                <a:solidFill>
                  <a:srgbClr val="000000"/>
                </a:solidFill>
                <a:latin typeface="Times New Roman" pitchFamily="18" charset="0"/>
              </a:defRPr>
            </a:lvl1pPr>
          </a:lstStyle>
          <a:p>
            <a:pPr>
              <a:defRPr/>
            </a:pPr>
            <a:endParaRPr lang="en-US" altLang="en-US"/>
          </a:p>
        </p:txBody>
      </p:sp>
      <p:sp>
        <p:nvSpPr>
          <p:cNvPr id="4" name="عنصر نائب لرقم الشريحة 3">
            <a:extLst>
              <a:ext uri="{FF2B5EF4-FFF2-40B4-BE49-F238E27FC236}">
                <a16:creationId xmlns:a16="http://schemas.microsoft.com/office/drawing/2014/main" id="{8A1CAE8B-8681-4866-A0A6-5D3D6D96EE1A}"/>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97132CAD-D253-41E2-B502-286A5708D480}" type="slidenum">
              <a:rPr lang="en-US" altLang="en-US"/>
              <a:pPr/>
              <a:t>‹#›</a:t>
            </a:fld>
            <a:endParaRPr lang="en-US" altLang="en-US"/>
          </a:p>
        </p:txBody>
      </p:sp>
    </p:spTree>
    <p:extLst>
      <p:ext uri="{BB962C8B-B14F-4D97-AF65-F5344CB8AC3E}">
        <p14:creationId xmlns:p14="http://schemas.microsoft.com/office/powerpoint/2010/main" val="36295563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a:extLst>
              <a:ext uri="{FF2B5EF4-FFF2-40B4-BE49-F238E27FC236}">
                <a16:creationId xmlns:a16="http://schemas.microsoft.com/office/drawing/2014/main" id="{9BC1A0A7-3152-458B-A029-DBAF002C3C38}"/>
              </a:ext>
            </a:extLst>
          </p:cNvPr>
          <p:cNvSpPr>
            <a:spLocks noGrp="1"/>
          </p:cNvSpPr>
          <p:nvPr>
            <p:ph type="dt" sz="half" idx="10"/>
          </p:nvPr>
        </p:nvSpPr>
        <p:spPr/>
        <p:txBody>
          <a:bodyPr/>
          <a:lstStyle>
            <a:lvl1pPr>
              <a:defRPr>
                <a:solidFill>
                  <a:srgbClr val="000000"/>
                </a:solidFill>
                <a:latin typeface="Times New Roman" pitchFamily="18" charset="0"/>
              </a:defRPr>
            </a:lvl1pPr>
          </a:lstStyle>
          <a:p>
            <a:pPr>
              <a:defRPr/>
            </a:pPr>
            <a:endParaRPr lang="en-US" altLang="en-US"/>
          </a:p>
        </p:txBody>
      </p:sp>
      <p:sp>
        <p:nvSpPr>
          <p:cNvPr id="6" name="عنصر نائب للتذييل 5">
            <a:extLst>
              <a:ext uri="{FF2B5EF4-FFF2-40B4-BE49-F238E27FC236}">
                <a16:creationId xmlns:a16="http://schemas.microsoft.com/office/drawing/2014/main" id="{C701E05A-FB7D-4737-88E6-3AB4A69C59CC}"/>
              </a:ext>
            </a:extLst>
          </p:cNvPr>
          <p:cNvSpPr>
            <a:spLocks noGrp="1"/>
          </p:cNvSpPr>
          <p:nvPr>
            <p:ph type="ftr" sz="quarter" idx="11"/>
          </p:nvPr>
        </p:nvSpPr>
        <p:spPr/>
        <p:txBody>
          <a:bodyPr/>
          <a:lstStyle>
            <a:lvl1pPr>
              <a:defRPr>
                <a:solidFill>
                  <a:srgbClr val="000000"/>
                </a:solidFill>
                <a:latin typeface="Times New Roman" pitchFamily="18" charset="0"/>
              </a:defRPr>
            </a:lvl1pPr>
          </a:lstStyle>
          <a:p>
            <a:pPr>
              <a:defRPr/>
            </a:pPr>
            <a:endParaRPr lang="en-US" altLang="en-US"/>
          </a:p>
        </p:txBody>
      </p:sp>
      <p:sp>
        <p:nvSpPr>
          <p:cNvPr id="7" name="عنصر نائب لرقم الشريحة 6">
            <a:extLst>
              <a:ext uri="{FF2B5EF4-FFF2-40B4-BE49-F238E27FC236}">
                <a16:creationId xmlns:a16="http://schemas.microsoft.com/office/drawing/2014/main" id="{DDEE474C-C495-40EA-8BDE-42CCFDF464D5}"/>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E689FABA-B418-4D77-9156-2DDA6A7433D4}" type="slidenum">
              <a:rPr lang="en-US" altLang="en-US"/>
              <a:pPr/>
              <a:t>‹#›</a:t>
            </a:fld>
            <a:endParaRPr lang="en-US" altLang="en-US"/>
          </a:p>
        </p:txBody>
      </p:sp>
    </p:spTree>
    <p:extLst>
      <p:ext uri="{BB962C8B-B14F-4D97-AF65-F5344CB8AC3E}">
        <p14:creationId xmlns:p14="http://schemas.microsoft.com/office/powerpoint/2010/main" val="30059839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a:extLst>
              <a:ext uri="{FF2B5EF4-FFF2-40B4-BE49-F238E27FC236}">
                <a16:creationId xmlns:a16="http://schemas.microsoft.com/office/drawing/2014/main" id="{5F692924-EF88-432A-95FC-4F4BBE73113B}"/>
              </a:ext>
            </a:extLst>
          </p:cNvPr>
          <p:cNvSpPr>
            <a:spLocks noGrp="1"/>
          </p:cNvSpPr>
          <p:nvPr>
            <p:ph type="dt" sz="half" idx="10"/>
          </p:nvPr>
        </p:nvSpPr>
        <p:spPr/>
        <p:txBody>
          <a:bodyPr/>
          <a:lstStyle>
            <a:lvl1pPr>
              <a:defRPr>
                <a:solidFill>
                  <a:srgbClr val="000000"/>
                </a:solidFill>
                <a:latin typeface="Times New Roman" pitchFamily="18" charset="0"/>
              </a:defRPr>
            </a:lvl1pPr>
          </a:lstStyle>
          <a:p>
            <a:pPr>
              <a:defRPr/>
            </a:pPr>
            <a:endParaRPr lang="en-US" altLang="en-US"/>
          </a:p>
        </p:txBody>
      </p:sp>
      <p:sp>
        <p:nvSpPr>
          <p:cNvPr id="6" name="عنصر نائب للتذييل 5">
            <a:extLst>
              <a:ext uri="{FF2B5EF4-FFF2-40B4-BE49-F238E27FC236}">
                <a16:creationId xmlns:a16="http://schemas.microsoft.com/office/drawing/2014/main" id="{2A28A6F6-36F0-4665-8C91-8E35E7D9195D}"/>
              </a:ext>
            </a:extLst>
          </p:cNvPr>
          <p:cNvSpPr>
            <a:spLocks noGrp="1"/>
          </p:cNvSpPr>
          <p:nvPr>
            <p:ph type="ftr" sz="quarter" idx="11"/>
          </p:nvPr>
        </p:nvSpPr>
        <p:spPr/>
        <p:txBody>
          <a:bodyPr/>
          <a:lstStyle>
            <a:lvl1pPr>
              <a:defRPr>
                <a:solidFill>
                  <a:srgbClr val="000000"/>
                </a:solidFill>
                <a:latin typeface="Times New Roman" pitchFamily="18" charset="0"/>
              </a:defRPr>
            </a:lvl1pPr>
          </a:lstStyle>
          <a:p>
            <a:pPr>
              <a:defRPr/>
            </a:pPr>
            <a:endParaRPr lang="en-US" altLang="en-US"/>
          </a:p>
        </p:txBody>
      </p:sp>
      <p:sp>
        <p:nvSpPr>
          <p:cNvPr id="7" name="عنصر نائب لرقم الشريحة 6">
            <a:extLst>
              <a:ext uri="{FF2B5EF4-FFF2-40B4-BE49-F238E27FC236}">
                <a16:creationId xmlns:a16="http://schemas.microsoft.com/office/drawing/2014/main" id="{4422786B-D2C6-43F5-BDCF-F0317127749D}"/>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167A7A51-3A34-478B-8E38-38F925FCEA05}" type="slidenum">
              <a:rPr lang="en-US" altLang="en-US"/>
              <a:pPr/>
              <a:t>‹#›</a:t>
            </a:fld>
            <a:endParaRPr lang="en-US" altLang="en-US"/>
          </a:p>
        </p:txBody>
      </p:sp>
    </p:spTree>
    <p:extLst>
      <p:ext uri="{BB962C8B-B14F-4D97-AF65-F5344CB8AC3E}">
        <p14:creationId xmlns:p14="http://schemas.microsoft.com/office/powerpoint/2010/main" val="1155424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F544CC7D-3171-4F80-AB64-673A44F157E2}"/>
              </a:ext>
            </a:extLst>
          </p:cNvPr>
          <p:cNvSpPr>
            <a:spLocks noGrp="1"/>
          </p:cNvSpPr>
          <p:nvPr>
            <p:ph type="dt" sz="half" idx="10"/>
          </p:nvPr>
        </p:nvSpPr>
        <p:spPr/>
        <p:txBody>
          <a:bodyPr/>
          <a:lstStyle>
            <a:lvl1pPr>
              <a:defRPr>
                <a:solidFill>
                  <a:srgbClr val="000000"/>
                </a:solidFill>
                <a:latin typeface="Times New Roman" pitchFamily="18" charset="0"/>
              </a:defRPr>
            </a:lvl1pPr>
          </a:lstStyle>
          <a:p>
            <a:pPr>
              <a:defRPr/>
            </a:pPr>
            <a:endParaRPr lang="en-US" altLang="en-US"/>
          </a:p>
        </p:txBody>
      </p:sp>
      <p:sp>
        <p:nvSpPr>
          <p:cNvPr id="5" name="عنصر نائب للتذييل 4">
            <a:extLst>
              <a:ext uri="{FF2B5EF4-FFF2-40B4-BE49-F238E27FC236}">
                <a16:creationId xmlns:a16="http://schemas.microsoft.com/office/drawing/2014/main" id="{4FF59CC4-E349-43A2-A070-BB5F4BB4D114}"/>
              </a:ext>
            </a:extLst>
          </p:cNvPr>
          <p:cNvSpPr>
            <a:spLocks noGrp="1"/>
          </p:cNvSpPr>
          <p:nvPr>
            <p:ph type="ftr" sz="quarter" idx="11"/>
          </p:nvPr>
        </p:nvSpPr>
        <p:spPr/>
        <p:txBody>
          <a:bodyPr/>
          <a:lstStyle>
            <a:lvl1pPr>
              <a:defRPr>
                <a:solidFill>
                  <a:srgbClr val="000000"/>
                </a:solidFill>
                <a:latin typeface="Times New Roman" pitchFamily="18" charset="0"/>
              </a:defRPr>
            </a:lvl1pPr>
          </a:lstStyle>
          <a:p>
            <a:pPr>
              <a:defRPr/>
            </a:pPr>
            <a:endParaRPr lang="en-US" altLang="en-US"/>
          </a:p>
        </p:txBody>
      </p:sp>
      <p:sp>
        <p:nvSpPr>
          <p:cNvPr id="6" name="عنصر نائب لرقم الشريحة 5">
            <a:extLst>
              <a:ext uri="{FF2B5EF4-FFF2-40B4-BE49-F238E27FC236}">
                <a16:creationId xmlns:a16="http://schemas.microsoft.com/office/drawing/2014/main" id="{3829B20F-E2A4-438E-B0C8-E8FA5534F67E}"/>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E08F44C4-57AF-4C2D-A7AE-D8AB338C811C}" type="slidenum">
              <a:rPr lang="en-US" altLang="en-US"/>
              <a:pPr/>
              <a:t>‹#›</a:t>
            </a:fld>
            <a:endParaRPr lang="en-US" altLang="en-US"/>
          </a:p>
        </p:txBody>
      </p:sp>
    </p:spTree>
    <p:extLst>
      <p:ext uri="{BB962C8B-B14F-4D97-AF65-F5344CB8AC3E}">
        <p14:creationId xmlns:p14="http://schemas.microsoft.com/office/powerpoint/2010/main" val="19830098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46F66BA6-4768-4A67-843F-B0D151F7E1AE}"/>
              </a:ext>
            </a:extLst>
          </p:cNvPr>
          <p:cNvSpPr>
            <a:spLocks noGrp="1"/>
          </p:cNvSpPr>
          <p:nvPr>
            <p:ph type="dt" sz="half" idx="10"/>
          </p:nvPr>
        </p:nvSpPr>
        <p:spPr/>
        <p:txBody>
          <a:bodyPr/>
          <a:lstStyle>
            <a:lvl1pPr>
              <a:defRPr>
                <a:solidFill>
                  <a:srgbClr val="000000"/>
                </a:solidFill>
                <a:latin typeface="Times New Roman" pitchFamily="18" charset="0"/>
              </a:defRPr>
            </a:lvl1pPr>
          </a:lstStyle>
          <a:p>
            <a:pPr>
              <a:defRPr/>
            </a:pPr>
            <a:endParaRPr lang="en-US" altLang="en-US"/>
          </a:p>
        </p:txBody>
      </p:sp>
      <p:sp>
        <p:nvSpPr>
          <p:cNvPr id="5" name="عنصر نائب للتذييل 4">
            <a:extLst>
              <a:ext uri="{FF2B5EF4-FFF2-40B4-BE49-F238E27FC236}">
                <a16:creationId xmlns:a16="http://schemas.microsoft.com/office/drawing/2014/main" id="{5B0E4336-9AB6-46F1-A558-7643B881AA38}"/>
              </a:ext>
            </a:extLst>
          </p:cNvPr>
          <p:cNvSpPr>
            <a:spLocks noGrp="1"/>
          </p:cNvSpPr>
          <p:nvPr>
            <p:ph type="ftr" sz="quarter" idx="11"/>
          </p:nvPr>
        </p:nvSpPr>
        <p:spPr/>
        <p:txBody>
          <a:bodyPr/>
          <a:lstStyle>
            <a:lvl1pPr>
              <a:defRPr>
                <a:solidFill>
                  <a:srgbClr val="000000"/>
                </a:solidFill>
                <a:latin typeface="Times New Roman" pitchFamily="18" charset="0"/>
              </a:defRPr>
            </a:lvl1pPr>
          </a:lstStyle>
          <a:p>
            <a:pPr>
              <a:defRPr/>
            </a:pPr>
            <a:endParaRPr lang="en-US" altLang="en-US"/>
          </a:p>
        </p:txBody>
      </p:sp>
      <p:sp>
        <p:nvSpPr>
          <p:cNvPr id="6" name="عنصر نائب لرقم الشريحة 5">
            <a:extLst>
              <a:ext uri="{FF2B5EF4-FFF2-40B4-BE49-F238E27FC236}">
                <a16:creationId xmlns:a16="http://schemas.microsoft.com/office/drawing/2014/main" id="{37C820EF-0BBB-40F1-BD52-999CA5C4F5B7}"/>
              </a:ext>
            </a:extLst>
          </p:cNvPr>
          <p:cNvSpPr>
            <a:spLocks noGrp="1"/>
          </p:cNvSpPr>
          <p:nvPr>
            <p:ph type="sldNum" sz="quarter" idx="12"/>
          </p:nvPr>
        </p:nvSpPr>
        <p:spPr/>
        <p:txBody>
          <a:bodyPr/>
          <a:lstStyle>
            <a:lvl1pPr>
              <a:defRPr>
                <a:solidFill>
                  <a:srgbClr val="000000"/>
                </a:solidFill>
                <a:latin typeface="Times New Roman" panose="02020603050405020304" pitchFamily="18" charset="0"/>
              </a:defRPr>
            </a:lvl1pPr>
          </a:lstStyle>
          <a:p>
            <a:fld id="{28198CB1-CD59-48E4-BE2F-2CFCD419FF5C}" type="slidenum">
              <a:rPr lang="en-US" altLang="en-US"/>
              <a:pPr/>
              <a:t>‹#›</a:t>
            </a:fld>
            <a:endParaRPr lang="en-US" altLang="en-US"/>
          </a:p>
        </p:txBody>
      </p:sp>
    </p:spTree>
    <p:extLst>
      <p:ext uri="{BB962C8B-B14F-4D97-AF65-F5344CB8AC3E}">
        <p14:creationId xmlns:p14="http://schemas.microsoft.com/office/powerpoint/2010/main" val="34148418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981200"/>
            <a:ext cx="3810000" cy="4114800"/>
          </a:xfrm>
        </p:spPr>
        <p:txBody>
          <a:bodyPr rtlCol="1">
            <a:normAutofit/>
          </a:bodyPr>
          <a:lstStyle/>
          <a:p>
            <a:pPr lvl="0"/>
            <a:endParaRPr lang="en-US" noProof="0"/>
          </a:p>
        </p:txBody>
      </p:sp>
      <p:sp>
        <p:nvSpPr>
          <p:cNvPr id="5" name="Date Placeholder 4">
            <a:extLst>
              <a:ext uri="{FF2B5EF4-FFF2-40B4-BE49-F238E27FC236}">
                <a16:creationId xmlns:a16="http://schemas.microsoft.com/office/drawing/2014/main" id="{AAFE1235-E79C-4657-A109-0CBB1F90654D}"/>
              </a:ext>
            </a:extLst>
          </p:cNvPr>
          <p:cNvSpPr>
            <a:spLocks noGrp="1" noChangeArrowheads="1"/>
          </p:cNvSpPr>
          <p:nvPr>
            <p:ph type="dt" sz="half" idx="10"/>
          </p:nvPr>
        </p:nvSpPr>
        <p:spPr/>
        <p:txBody>
          <a:bodyPr/>
          <a:lstStyle>
            <a:lvl1pPr>
              <a:defRPr>
                <a:solidFill>
                  <a:srgbClr val="000000"/>
                </a:solidFill>
              </a:defRPr>
            </a:lvl1pPr>
          </a:lstStyle>
          <a:p>
            <a:pPr>
              <a:defRPr/>
            </a:pPr>
            <a:endParaRPr lang="en-US" altLang="en-US"/>
          </a:p>
        </p:txBody>
      </p:sp>
      <p:sp>
        <p:nvSpPr>
          <p:cNvPr id="6" name="Footer Placeholder 5">
            <a:extLst>
              <a:ext uri="{FF2B5EF4-FFF2-40B4-BE49-F238E27FC236}">
                <a16:creationId xmlns:a16="http://schemas.microsoft.com/office/drawing/2014/main" id="{D399D046-D7C7-4EB5-B39A-F12F28E53610}"/>
              </a:ext>
            </a:extLst>
          </p:cNvPr>
          <p:cNvSpPr>
            <a:spLocks noGrp="1" noChangeArrowheads="1"/>
          </p:cNvSpPr>
          <p:nvPr>
            <p:ph type="ftr" sz="quarter" idx="11"/>
          </p:nvPr>
        </p:nvSpPr>
        <p:spPr/>
        <p:txBody>
          <a:bodyPr/>
          <a:lstStyle>
            <a:lvl1pPr>
              <a:defRPr>
                <a:solidFill>
                  <a:srgbClr val="000000"/>
                </a:solidFill>
              </a:defRPr>
            </a:lvl1pPr>
          </a:lstStyle>
          <a:p>
            <a:pPr>
              <a:defRPr/>
            </a:pPr>
            <a:endParaRPr lang="en-US" altLang="en-US"/>
          </a:p>
        </p:txBody>
      </p:sp>
      <p:sp>
        <p:nvSpPr>
          <p:cNvPr id="7" name="Slide Number Placeholder 6">
            <a:extLst>
              <a:ext uri="{FF2B5EF4-FFF2-40B4-BE49-F238E27FC236}">
                <a16:creationId xmlns:a16="http://schemas.microsoft.com/office/drawing/2014/main" id="{3D5B02B0-18DB-454A-8855-502B57FD9387}"/>
              </a:ext>
            </a:extLst>
          </p:cNvPr>
          <p:cNvSpPr>
            <a:spLocks noGrp="1" noChangeArrowheads="1"/>
          </p:cNvSpPr>
          <p:nvPr>
            <p:ph type="sldNum" sz="quarter" idx="12"/>
          </p:nvPr>
        </p:nvSpPr>
        <p:spPr/>
        <p:txBody>
          <a:bodyPr/>
          <a:lstStyle>
            <a:lvl1pPr>
              <a:defRPr>
                <a:solidFill>
                  <a:srgbClr val="000000"/>
                </a:solidFill>
              </a:defRPr>
            </a:lvl1pPr>
          </a:lstStyle>
          <a:p>
            <a:fld id="{1422A316-1B90-48AA-A278-814A4012FAB9}" type="slidenum">
              <a:rPr lang="en-US" altLang="en-US"/>
              <a:pPr/>
              <a:t>‹#›</a:t>
            </a:fld>
            <a:endParaRPr lang="en-US" altLang="en-US"/>
          </a:p>
        </p:txBody>
      </p:sp>
    </p:spTree>
    <p:extLst>
      <p:ext uri="{BB962C8B-B14F-4D97-AF65-F5344CB8AC3E}">
        <p14:creationId xmlns:p14="http://schemas.microsoft.com/office/powerpoint/2010/main" val="766094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Rectangle 4">
            <a:extLst>
              <a:ext uri="{FF2B5EF4-FFF2-40B4-BE49-F238E27FC236}">
                <a16:creationId xmlns:a16="http://schemas.microsoft.com/office/drawing/2014/main" id="{6E43B344-4B2D-4616-9DCE-26A979743E26}"/>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328F05E-CFBA-4838-A720-03DE5975F480}"/>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A459728-C272-4B64-891D-3142C00EC46C}"/>
              </a:ext>
            </a:extLst>
          </p:cNvPr>
          <p:cNvSpPr>
            <a:spLocks noGrp="1" noChangeArrowheads="1"/>
          </p:cNvSpPr>
          <p:nvPr>
            <p:ph type="sldNum" sz="quarter" idx="12"/>
          </p:nvPr>
        </p:nvSpPr>
        <p:spPr/>
        <p:txBody>
          <a:bodyPr/>
          <a:lstStyle>
            <a:lvl1pPr algn="r">
              <a:defRPr/>
            </a:lvl1pPr>
          </a:lstStyle>
          <a:p>
            <a:fld id="{7CE3243C-3E73-4BE0-A9C6-9A73E68C25CE}" type="slidenum">
              <a:rPr lang="ar-SA" altLang="en-US"/>
              <a:pPr/>
              <a:t>‹#›</a:t>
            </a:fld>
            <a:endParaRPr lang="en-US" altLang="en-US"/>
          </a:p>
        </p:txBody>
      </p:sp>
    </p:spTree>
    <p:extLst>
      <p:ext uri="{BB962C8B-B14F-4D97-AF65-F5344CB8AC3E}">
        <p14:creationId xmlns:p14="http://schemas.microsoft.com/office/powerpoint/2010/main" val="1817942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Rectangle 4">
            <a:extLst>
              <a:ext uri="{FF2B5EF4-FFF2-40B4-BE49-F238E27FC236}">
                <a16:creationId xmlns:a16="http://schemas.microsoft.com/office/drawing/2014/main" id="{DB65FE35-2431-4152-8733-DC0F2A549E3C}"/>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A74ECD1-E8D6-47A8-82FF-4D0A22BC2CDA}"/>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986D3C5-7E61-4DC2-9091-DE1927C47B46}"/>
              </a:ext>
            </a:extLst>
          </p:cNvPr>
          <p:cNvSpPr>
            <a:spLocks noGrp="1" noChangeArrowheads="1"/>
          </p:cNvSpPr>
          <p:nvPr>
            <p:ph type="sldNum" sz="quarter" idx="12"/>
          </p:nvPr>
        </p:nvSpPr>
        <p:spPr/>
        <p:txBody>
          <a:bodyPr/>
          <a:lstStyle>
            <a:lvl1pPr algn="r">
              <a:defRPr/>
            </a:lvl1pPr>
          </a:lstStyle>
          <a:p>
            <a:fld id="{65D150F6-80CC-464A-A1D5-9DC230B9E2A6}" type="slidenum">
              <a:rPr lang="ar-SA" altLang="en-US"/>
              <a:pPr/>
              <a:t>‹#›</a:t>
            </a:fld>
            <a:endParaRPr lang="en-US" altLang="en-US"/>
          </a:p>
        </p:txBody>
      </p:sp>
    </p:spTree>
    <p:extLst>
      <p:ext uri="{BB962C8B-B14F-4D97-AF65-F5344CB8AC3E}">
        <p14:creationId xmlns:p14="http://schemas.microsoft.com/office/powerpoint/2010/main" val="115719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4B19CD2-803C-4FDA-A52D-8F23D961BE18}"/>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63E446E-7D78-4D02-8EF3-297C524F7A54}"/>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EFBEE02-6DDD-494E-B162-9A4DA7BD1F38}"/>
              </a:ext>
            </a:extLst>
          </p:cNvPr>
          <p:cNvSpPr>
            <a:spLocks noGrp="1" noChangeArrowheads="1"/>
          </p:cNvSpPr>
          <p:nvPr>
            <p:ph type="sldNum" sz="quarter" idx="12"/>
          </p:nvPr>
        </p:nvSpPr>
        <p:spPr/>
        <p:txBody>
          <a:bodyPr/>
          <a:lstStyle>
            <a:lvl1pPr algn="r">
              <a:defRPr/>
            </a:lvl1pPr>
          </a:lstStyle>
          <a:p>
            <a:fld id="{54A60D45-D439-4C66-BA39-1B834D29FAE5}" type="slidenum">
              <a:rPr lang="ar-SA" altLang="en-US"/>
              <a:pPr/>
              <a:t>‹#›</a:t>
            </a:fld>
            <a:endParaRPr lang="en-US" altLang="en-US"/>
          </a:p>
        </p:txBody>
      </p:sp>
    </p:spTree>
    <p:extLst>
      <p:ext uri="{BB962C8B-B14F-4D97-AF65-F5344CB8AC3E}">
        <p14:creationId xmlns:p14="http://schemas.microsoft.com/office/powerpoint/2010/main" val="1163995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A5C2618-E1EA-4C9A-BFCD-EAD2FA1F57F1}"/>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4486C0E6-4068-4CF8-9A5F-66659B038921}"/>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F75B8060-1F2A-4A0F-9096-C23629F939D3}"/>
              </a:ext>
            </a:extLst>
          </p:cNvPr>
          <p:cNvSpPr>
            <a:spLocks noGrp="1" noChangeArrowheads="1"/>
          </p:cNvSpPr>
          <p:nvPr>
            <p:ph type="sldNum" sz="quarter" idx="12"/>
          </p:nvPr>
        </p:nvSpPr>
        <p:spPr/>
        <p:txBody>
          <a:bodyPr/>
          <a:lstStyle>
            <a:lvl1pPr algn="r">
              <a:defRPr/>
            </a:lvl1pPr>
          </a:lstStyle>
          <a:p>
            <a:fld id="{884E0A30-5B48-4F3E-A654-1598609E9DCB}" type="slidenum">
              <a:rPr lang="ar-SA" altLang="en-US"/>
              <a:pPr/>
              <a:t>‹#›</a:t>
            </a:fld>
            <a:endParaRPr lang="en-US" altLang="en-US"/>
          </a:p>
        </p:txBody>
      </p:sp>
    </p:spTree>
    <p:extLst>
      <p:ext uri="{BB962C8B-B14F-4D97-AF65-F5344CB8AC3E}">
        <p14:creationId xmlns:p14="http://schemas.microsoft.com/office/powerpoint/2010/main" val="4128070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7FE9D8D-7760-4E83-AF29-CD9DBBA665FB}"/>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9A92FD50-6911-4318-8FB1-E87F9CAD748A}"/>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860F0EBA-F960-4EC5-9DD9-979ABFBC07A7}"/>
              </a:ext>
            </a:extLst>
          </p:cNvPr>
          <p:cNvSpPr>
            <a:spLocks noGrp="1" noChangeArrowheads="1"/>
          </p:cNvSpPr>
          <p:nvPr>
            <p:ph type="sldNum" sz="quarter" idx="12"/>
          </p:nvPr>
        </p:nvSpPr>
        <p:spPr/>
        <p:txBody>
          <a:bodyPr/>
          <a:lstStyle>
            <a:lvl1pPr algn="r">
              <a:defRPr/>
            </a:lvl1pPr>
          </a:lstStyle>
          <a:p>
            <a:fld id="{FF5557D2-EB99-4704-AEAC-C5A3BDF6C986}" type="slidenum">
              <a:rPr lang="ar-SA" altLang="en-US"/>
              <a:pPr/>
              <a:t>‹#›</a:t>
            </a:fld>
            <a:endParaRPr lang="en-US" altLang="en-US"/>
          </a:p>
        </p:txBody>
      </p:sp>
    </p:spTree>
    <p:extLst>
      <p:ext uri="{BB962C8B-B14F-4D97-AF65-F5344CB8AC3E}">
        <p14:creationId xmlns:p14="http://schemas.microsoft.com/office/powerpoint/2010/main" val="4262991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CB17DDF-D972-4C20-850A-B9B93C16795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FB99125-78DE-4395-A20C-5608C6BF339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B843176-652F-411C-AF00-C26AFDFBDDC7}"/>
              </a:ext>
            </a:extLst>
          </p:cNvPr>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solidFill>
                  <a:srgbClr val="000000"/>
                </a:solidFill>
                <a:latin typeface="Arial" pitchFamily="34" charset="0"/>
                <a:cs typeface="Arial" pitchFamily="34" charset="0"/>
              </a:defRPr>
            </a:lvl1pPr>
          </a:lstStyle>
          <a:p>
            <a:pPr>
              <a:defRPr/>
            </a:pPr>
            <a:endParaRPr lang="en-US"/>
          </a:p>
        </p:txBody>
      </p:sp>
      <p:sp>
        <p:nvSpPr>
          <p:cNvPr id="1029" name="Rectangle 5">
            <a:extLst>
              <a:ext uri="{FF2B5EF4-FFF2-40B4-BE49-F238E27FC236}">
                <a16:creationId xmlns:a16="http://schemas.microsoft.com/office/drawing/2014/main" id="{9EB92AA0-8367-457F-AF58-95A274560A9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solidFill>
                  <a:srgbClr val="000000"/>
                </a:solidFill>
                <a:latin typeface="Arial" pitchFamily="34" charset="0"/>
                <a:cs typeface="Arial" pitchFamily="34" charset="0"/>
              </a:defRPr>
            </a:lvl1pPr>
          </a:lstStyle>
          <a:p>
            <a:pPr>
              <a:defRPr/>
            </a:pPr>
            <a:endParaRPr lang="en-US"/>
          </a:p>
        </p:txBody>
      </p:sp>
      <p:sp>
        <p:nvSpPr>
          <p:cNvPr id="1030" name="Rectangle 6">
            <a:extLst>
              <a:ext uri="{FF2B5EF4-FFF2-40B4-BE49-F238E27FC236}">
                <a16:creationId xmlns:a16="http://schemas.microsoft.com/office/drawing/2014/main" id="{4BFC3D95-A309-4230-ABB3-915DA61156ED}"/>
              </a:ext>
            </a:extLst>
          </p:cNvPr>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400">
                <a:solidFill>
                  <a:srgbClr val="000000"/>
                </a:solidFill>
              </a:defRPr>
            </a:lvl1pPr>
          </a:lstStyle>
          <a:p>
            <a:fld id="{E415F5D3-5E6C-46D6-9209-DA1606AC6C78}"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114" r:id="rId1"/>
    <p:sldLayoutId id="2147486115" r:id="rId2"/>
    <p:sldLayoutId id="2147486116" r:id="rId3"/>
    <p:sldLayoutId id="2147486117" r:id="rId4"/>
    <p:sldLayoutId id="2147486118" r:id="rId5"/>
    <p:sldLayoutId id="2147486119" r:id="rId6"/>
    <p:sldLayoutId id="2147486120" r:id="rId7"/>
    <p:sldLayoutId id="2147486121" r:id="rId8"/>
    <p:sldLayoutId id="2147486122" r:id="rId9"/>
    <p:sldLayoutId id="2147486123" r:id="rId10"/>
    <p:sldLayoutId id="2147486124" r:id="rId11"/>
    <p:sldLayoutId id="2147486125" r:id="rId12"/>
    <p:sldLayoutId id="2147486126" r:id="rId13"/>
    <p:sldLayoutId id="2147486127" r:id="rId14"/>
    <p:sldLayoutId id="2147486128" r:id="rId15"/>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عنصر نائب للعنوان 1">
            <a:extLst>
              <a:ext uri="{FF2B5EF4-FFF2-40B4-BE49-F238E27FC236}">
                <a16:creationId xmlns:a16="http://schemas.microsoft.com/office/drawing/2014/main" id="{7C371203-FBF6-464D-BFA3-CC8C7F11389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en-US"/>
              <a:t>انقر لتحرير نمط العنوان الرئيسي</a:t>
            </a:r>
            <a:endParaRPr lang="ar-JO" altLang="en-US"/>
          </a:p>
        </p:txBody>
      </p:sp>
      <p:sp>
        <p:nvSpPr>
          <p:cNvPr id="2051" name="عنصر نائب للنص 2">
            <a:extLst>
              <a:ext uri="{FF2B5EF4-FFF2-40B4-BE49-F238E27FC236}">
                <a16:creationId xmlns:a16="http://schemas.microsoft.com/office/drawing/2014/main" id="{4F0FDB29-D2DB-4DF8-B1EF-A1D1E355961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a:t>انقر لتحرير أنماط النص الرئيسي</a:t>
            </a:r>
          </a:p>
          <a:p>
            <a:pPr lvl="1"/>
            <a:r>
              <a:rPr lang="ar-SA" altLang="en-US"/>
              <a:t>المستوى الثاني</a:t>
            </a:r>
          </a:p>
          <a:p>
            <a:pPr lvl="2"/>
            <a:r>
              <a:rPr lang="ar-SA" altLang="en-US"/>
              <a:t>المستوى الثالث</a:t>
            </a:r>
          </a:p>
          <a:p>
            <a:pPr lvl="3"/>
            <a:r>
              <a:rPr lang="ar-SA" altLang="en-US"/>
              <a:t>المستوى الرابع</a:t>
            </a:r>
          </a:p>
          <a:p>
            <a:pPr lvl="4"/>
            <a:r>
              <a:rPr lang="ar-SA" altLang="en-US"/>
              <a:t>المستوى الخامس</a:t>
            </a:r>
            <a:endParaRPr lang="ar-JO" altLang="en-US"/>
          </a:p>
        </p:txBody>
      </p:sp>
      <p:sp>
        <p:nvSpPr>
          <p:cNvPr id="4" name="عنصر نائب للتاريخ 3">
            <a:extLst>
              <a:ext uri="{FF2B5EF4-FFF2-40B4-BE49-F238E27FC236}">
                <a16:creationId xmlns:a16="http://schemas.microsoft.com/office/drawing/2014/main" id="{850DD793-09F8-40EA-BFF0-90D631CDDDF7}"/>
              </a:ext>
            </a:extLst>
          </p:cNvPr>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defRPr/>
            </a:pPr>
            <a:endParaRPr lang="en-US"/>
          </a:p>
        </p:txBody>
      </p:sp>
      <p:sp>
        <p:nvSpPr>
          <p:cNvPr id="5" name="عنصر نائب للتذييل 4">
            <a:extLst>
              <a:ext uri="{FF2B5EF4-FFF2-40B4-BE49-F238E27FC236}">
                <a16:creationId xmlns:a16="http://schemas.microsoft.com/office/drawing/2014/main" id="{4FC82522-FF61-4C67-BF7D-7F58005AB60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defRPr/>
            </a:pPr>
            <a:endParaRPr lang="en-US"/>
          </a:p>
        </p:txBody>
      </p:sp>
      <p:sp>
        <p:nvSpPr>
          <p:cNvPr id="6" name="عنصر نائب لرقم الشريحة 5">
            <a:extLst>
              <a:ext uri="{FF2B5EF4-FFF2-40B4-BE49-F238E27FC236}">
                <a16:creationId xmlns:a16="http://schemas.microsoft.com/office/drawing/2014/main" id="{66775C91-F2FE-4C70-9924-103BBD150A94}"/>
              </a:ext>
            </a:extLst>
          </p:cNvPr>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9F466483-C2AC-46FA-B882-594B4681924F}"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129" r:id="rId1"/>
    <p:sldLayoutId id="2147486130" r:id="rId2"/>
    <p:sldLayoutId id="2147486131" r:id="rId3"/>
    <p:sldLayoutId id="2147486132" r:id="rId4"/>
    <p:sldLayoutId id="2147486133" r:id="rId5"/>
    <p:sldLayoutId id="2147486134" r:id="rId6"/>
    <p:sldLayoutId id="2147486135" r:id="rId7"/>
    <p:sldLayoutId id="2147486136" r:id="rId8"/>
    <p:sldLayoutId id="2147486137" r:id="rId9"/>
    <p:sldLayoutId id="2147486138" r:id="rId10"/>
    <p:sldLayoutId id="214748613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عنصر نائب للعنوان 1">
            <a:extLst>
              <a:ext uri="{FF2B5EF4-FFF2-40B4-BE49-F238E27FC236}">
                <a16:creationId xmlns:a16="http://schemas.microsoft.com/office/drawing/2014/main" id="{A0C08D57-E5DB-46AA-8ECE-8849FABF34D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en-US"/>
              <a:t>انقر لتحرير نمط العنوان الرئيسي</a:t>
            </a:r>
            <a:endParaRPr lang="ar-JO" altLang="en-US"/>
          </a:p>
        </p:txBody>
      </p:sp>
      <p:sp>
        <p:nvSpPr>
          <p:cNvPr id="3075" name="عنصر نائب للنص 2">
            <a:extLst>
              <a:ext uri="{FF2B5EF4-FFF2-40B4-BE49-F238E27FC236}">
                <a16:creationId xmlns:a16="http://schemas.microsoft.com/office/drawing/2014/main" id="{57F5C559-CA27-4C2F-B4F1-DD316E98761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a:t>انقر لتحرير أنماط النص الرئيسي</a:t>
            </a:r>
          </a:p>
          <a:p>
            <a:pPr lvl="1"/>
            <a:r>
              <a:rPr lang="ar-SA" altLang="en-US"/>
              <a:t>المستوى الثاني</a:t>
            </a:r>
          </a:p>
          <a:p>
            <a:pPr lvl="2"/>
            <a:r>
              <a:rPr lang="ar-SA" altLang="en-US"/>
              <a:t>المستوى الثالث</a:t>
            </a:r>
          </a:p>
          <a:p>
            <a:pPr lvl="3"/>
            <a:r>
              <a:rPr lang="ar-SA" altLang="en-US"/>
              <a:t>المستوى الرابع</a:t>
            </a:r>
          </a:p>
          <a:p>
            <a:pPr lvl="4"/>
            <a:r>
              <a:rPr lang="ar-SA" altLang="en-US"/>
              <a:t>المستوى الخامس</a:t>
            </a:r>
            <a:endParaRPr lang="ar-JO" altLang="en-US"/>
          </a:p>
        </p:txBody>
      </p:sp>
      <p:sp>
        <p:nvSpPr>
          <p:cNvPr id="4" name="عنصر نائب للتاريخ 3">
            <a:extLst>
              <a:ext uri="{FF2B5EF4-FFF2-40B4-BE49-F238E27FC236}">
                <a16:creationId xmlns:a16="http://schemas.microsoft.com/office/drawing/2014/main" id="{CFF10F94-7A90-4C6E-A60E-8558BF7FAD5D}"/>
              </a:ext>
            </a:extLst>
          </p:cNvPr>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prstClr val="black">
                    <a:tint val="75000"/>
                  </a:prstClr>
                </a:solidFill>
              </a:defRPr>
            </a:lvl1pPr>
          </a:lstStyle>
          <a:p>
            <a:pPr>
              <a:defRPr/>
            </a:pPr>
            <a:endParaRPr lang="en-US"/>
          </a:p>
        </p:txBody>
      </p:sp>
      <p:sp>
        <p:nvSpPr>
          <p:cNvPr id="5" name="عنصر نائب للتذييل 4">
            <a:extLst>
              <a:ext uri="{FF2B5EF4-FFF2-40B4-BE49-F238E27FC236}">
                <a16:creationId xmlns:a16="http://schemas.microsoft.com/office/drawing/2014/main" id="{96E93713-BE5A-4F68-A466-5433BA4B67C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prstClr val="black">
                    <a:tint val="75000"/>
                  </a:prstClr>
                </a:solidFill>
              </a:defRPr>
            </a:lvl1pPr>
          </a:lstStyle>
          <a:p>
            <a:pPr>
              <a:defRPr/>
            </a:pPr>
            <a:endParaRPr lang="en-US"/>
          </a:p>
        </p:txBody>
      </p:sp>
      <p:sp>
        <p:nvSpPr>
          <p:cNvPr id="6" name="عنصر نائب لرقم الشريحة 5">
            <a:extLst>
              <a:ext uri="{FF2B5EF4-FFF2-40B4-BE49-F238E27FC236}">
                <a16:creationId xmlns:a16="http://schemas.microsoft.com/office/drawing/2014/main" id="{115D650C-E601-4AC9-9BEC-67B90AAE92BC}"/>
              </a:ext>
            </a:extLst>
          </p:cNvPr>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495C10FA-F523-444C-BB4A-51412C559E26}"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140" r:id="rId1"/>
    <p:sldLayoutId id="2147486141" r:id="rId2"/>
    <p:sldLayoutId id="2147486142" r:id="rId3"/>
    <p:sldLayoutId id="2147486143" r:id="rId4"/>
    <p:sldLayoutId id="2147486144" r:id="rId5"/>
    <p:sldLayoutId id="2147486145" r:id="rId6"/>
    <p:sldLayoutId id="2147486146" r:id="rId7"/>
    <p:sldLayoutId id="2147486147" r:id="rId8"/>
    <p:sldLayoutId id="2147486148" r:id="rId9"/>
    <p:sldLayoutId id="2147486149" r:id="rId10"/>
    <p:sldLayoutId id="2147486150"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2pPr>
      <a:lvl3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3pPr>
      <a:lvl4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4pPr>
      <a:lvl5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5pPr>
      <a:lvl6pPr marL="4572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6pPr>
      <a:lvl7pPr marL="9144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7pPr>
      <a:lvl8pPr marL="13716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8pPr>
      <a:lvl9pPr marL="18288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عنصر نائب للعنوان 1">
            <a:extLst>
              <a:ext uri="{FF2B5EF4-FFF2-40B4-BE49-F238E27FC236}">
                <a16:creationId xmlns:a16="http://schemas.microsoft.com/office/drawing/2014/main" id="{CDB3A41F-245F-4388-AFA4-F026C8877D8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en-US"/>
              <a:t>انقر لتحرير نمط العنوان الرئيسي</a:t>
            </a:r>
            <a:endParaRPr lang="ar-JO" altLang="en-US"/>
          </a:p>
        </p:txBody>
      </p:sp>
      <p:sp>
        <p:nvSpPr>
          <p:cNvPr id="4099" name="عنصر نائب للنص 2">
            <a:extLst>
              <a:ext uri="{FF2B5EF4-FFF2-40B4-BE49-F238E27FC236}">
                <a16:creationId xmlns:a16="http://schemas.microsoft.com/office/drawing/2014/main" id="{0DB70061-5FD4-4E00-BAA6-737CDA4D858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a:t>انقر لتحرير أنماط النص الرئيسي</a:t>
            </a:r>
          </a:p>
          <a:p>
            <a:pPr lvl="1"/>
            <a:r>
              <a:rPr lang="ar-SA" altLang="en-US"/>
              <a:t>المستوى الثاني</a:t>
            </a:r>
          </a:p>
          <a:p>
            <a:pPr lvl="2"/>
            <a:r>
              <a:rPr lang="ar-SA" altLang="en-US"/>
              <a:t>المستوى الثالث</a:t>
            </a:r>
          </a:p>
          <a:p>
            <a:pPr lvl="3"/>
            <a:r>
              <a:rPr lang="ar-SA" altLang="en-US"/>
              <a:t>المستوى الرابع</a:t>
            </a:r>
          </a:p>
          <a:p>
            <a:pPr lvl="4"/>
            <a:r>
              <a:rPr lang="ar-SA" altLang="en-US"/>
              <a:t>المستوى الخامس</a:t>
            </a:r>
            <a:endParaRPr lang="ar-JO" altLang="en-US"/>
          </a:p>
        </p:txBody>
      </p:sp>
      <p:sp>
        <p:nvSpPr>
          <p:cNvPr id="4" name="عنصر نائب للتاريخ 3">
            <a:extLst>
              <a:ext uri="{FF2B5EF4-FFF2-40B4-BE49-F238E27FC236}">
                <a16:creationId xmlns:a16="http://schemas.microsoft.com/office/drawing/2014/main" id="{372699A6-8861-4CF5-9085-223B3752520A}"/>
              </a:ext>
            </a:extLst>
          </p:cNvPr>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prstClr val="black">
                    <a:tint val="75000"/>
                  </a:prstClr>
                </a:solidFill>
              </a:defRPr>
            </a:lvl1pPr>
          </a:lstStyle>
          <a:p>
            <a:pPr>
              <a:defRPr/>
            </a:pPr>
            <a:endParaRPr lang="en-US"/>
          </a:p>
        </p:txBody>
      </p:sp>
      <p:sp>
        <p:nvSpPr>
          <p:cNvPr id="5" name="عنصر نائب للتذييل 4">
            <a:extLst>
              <a:ext uri="{FF2B5EF4-FFF2-40B4-BE49-F238E27FC236}">
                <a16:creationId xmlns:a16="http://schemas.microsoft.com/office/drawing/2014/main" id="{819B09FE-4E5E-49D8-A32C-469131D8320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prstClr val="black">
                    <a:tint val="75000"/>
                  </a:prstClr>
                </a:solidFill>
              </a:defRPr>
            </a:lvl1pPr>
          </a:lstStyle>
          <a:p>
            <a:pPr>
              <a:defRPr/>
            </a:pPr>
            <a:endParaRPr lang="en-US"/>
          </a:p>
        </p:txBody>
      </p:sp>
      <p:sp>
        <p:nvSpPr>
          <p:cNvPr id="6" name="عنصر نائب لرقم الشريحة 5">
            <a:extLst>
              <a:ext uri="{FF2B5EF4-FFF2-40B4-BE49-F238E27FC236}">
                <a16:creationId xmlns:a16="http://schemas.microsoft.com/office/drawing/2014/main" id="{E206D50E-C492-4C95-B13D-E9DE86085874}"/>
              </a:ext>
            </a:extLst>
          </p:cNvPr>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9C6D47FC-0E4B-4B8C-BC72-524BE8ECF39D}"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151" r:id="rId1"/>
    <p:sldLayoutId id="2147486152" r:id="rId2"/>
    <p:sldLayoutId id="2147486153" r:id="rId3"/>
    <p:sldLayoutId id="2147486154" r:id="rId4"/>
    <p:sldLayoutId id="2147486155" r:id="rId5"/>
    <p:sldLayoutId id="2147486156" r:id="rId6"/>
    <p:sldLayoutId id="2147486157" r:id="rId7"/>
    <p:sldLayoutId id="2147486158" r:id="rId8"/>
    <p:sldLayoutId id="2147486159" r:id="rId9"/>
    <p:sldLayoutId id="2147486160" r:id="rId10"/>
    <p:sldLayoutId id="2147486161" r:id="rId11"/>
    <p:sldLayoutId id="2147486162" r:id="rId12"/>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http://www.lab.anhb.uwa.edu.au/mb140/CorePages/Endocrines/Images/pin42he.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http://www.lab.anhb.uwa.edu.au/mb140/CorePages/Endocrines/Images/pin42he.jpg" TargetMode="Externa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http://education.vetmed.vt.edu/Curriculum/VM8054/Labs/Lab24/IMAGES/BRAIN%20SAND%20COMPOSITE%20SMALL.jpg" TargetMode="External"/><Relationship Id="rId5" Type="http://schemas.openxmlformats.org/officeDocument/2006/relationships/image" Target="../media/image34.jpe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C:\Users\MCC\Desktop\endo image new\the-endocrine-system-3d-medical-vector-illustration-isolated-on-white-background-TCNEHE.jpg">
            <a:extLst>
              <a:ext uri="{FF2B5EF4-FFF2-40B4-BE49-F238E27FC236}">
                <a16:creationId xmlns:a16="http://schemas.microsoft.com/office/drawing/2014/main" id="{C3A8684B-186A-4E21-8B94-3A08CABC6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
            <a:ext cx="6934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عنوان 1">
            <a:extLst>
              <a:ext uri="{FF2B5EF4-FFF2-40B4-BE49-F238E27FC236}">
                <a16:creationId xmlns:a16="http://schemas.microsoft.com/office/drawing/2014/main" id="{74E4AE32-DF71-4176-92C4-26F986AE44A2}"/>
              </a:ext>
            </a:extLst>
          </p:cNvPr>
          <p:cNvSpPr>
            <a:spLocks noGrp="1"/>
          </p:cNvSpPr>
          <p:nvPr>
            <p:ph type="title"/>
          </p:nvPr>
        </p:nvSpPr>
        <p:spPr>
          <a:xfrm>
            <a:off x="457200" y="152400"/>
            <a:ext cx="8382000" cy="1143000"/>
          </a:xfrm>
        </p:spPr>
        <p:txBody>
          <a:bodyPr/>
          <a:lstStyle/>
          <a:p>
            <a:pPr rtl="0"/>
            <a:r>
              <a:rPr lang="en-US" altLang="en-US" sz="2800">
                <a:latin typeface="Arial Black" panose="020B0A04020102020204" pitchFamily="34" charset="0"/>
              </a:rPr>
              <a:t>Histological structure of </a:t>
            </a:r>
            <a:r>
              <a:rPr lang="en-US" altLang="en-US" sz="2800" b="1">
                <a:solidFill>
                  <a:srgbClr val="000000"/>
                </a:solidFill>
                <a:latin typeface="Arial Black" panose="020B0A04020102020204" pitchFamily="34" charset="0"/>
              </a:rPr>
              <a:t>Pituitary gland </a:t>
            </a:r>
            <a:endParaRPr lang="ar-JO" altLang="en-US" sz="2800">
              <a:latin typeface="Arial Black" panose="020B0A04020102020204" pitchFamily="34" charset="0"/>
            </a:endParaRPr>
          </a:p>
        </p:txBody>
      </p:sp>
      <p:sp>
        <p:nvSpPr>
          <p:cNvPr id="3" name="عنصر نائب للمحتوى 2">
            <a:extLst>
              <a:ext uri="{FF2B5EF4-FFF2-40B4-BE49-F238E27FC236}">
                <a16:creationId xmlns:a16="http://schemas.microsoft.com/office/drawing/2014/main" id="{BDE1F8BD-0D5D-445D-85CD-274B008B0B3C}"/>
              </a:ext>
            </a:extLst>
          </p:cNvPr>
          <p:cNvSpPr>
            <a:spLocks noGrp="1"/>
          </p:cNvSpPr>
          <p:nvPr>
            <p:ph idx="1"/>
          </p:nvPr>
        </p:nvSpPr>
        <p:spPr>
          <a:xfrm>
            <a:off x="152400" y="1447800"/>
            <a:ext cx="8839200" cy="4525963"/>
          </a:xfrm>
        </p:spPr>
        <p:txBody>
          <a:bodyPr/>
          <a:lstStyle/>
          <a:p>
            <a:pPr algn="l" rtl="0" eaLnBrk="1" hangingPunct="1">
              <a:spcBef>
                <a:spcPct val="50000"/>
              </a:spcBef>
              <a:buFont typeface="Wingdings" pitchFamily="2" charset="2"/>
              <a:buChar char="q"/>
              <a:defRPr/>
            </a:pPr>
            <a:r>
              <a:rPr lang="en-US" altLang="en-US" sz="2400" dirty="0" err="1">
                <a:solidFill>
                  <a:srgbClr val="FF0000"/>
                </a:solidFill>
                <a:latin typeface="Arial Black" pitchFamily="34" charset="0"/>
                <a:cs typeface="Times New Roman" pitchFamily="18" charset="0"/>
              </a:rPr>
              <a:t>Stroma</a:t>
            </a:r>
            <a:r>
              <a:rPr lang="en-US" altLang="en-US" sz="2400" dirty="0">
                <a:solidFill>
                  <a:srgbClr val="FF0000"/>
                </a:solidFill>
                <a:latin typeface="Arial Black" pitchFamily="34" charset="0"/>
                <a:cs typeface="Times New Roman" pitchFamily="18" charset="0"/>
              </a:rPr>
              <a:t> </a:t>
            </a:r>
            <a:r>
              <a:rPr lang="en-US" altLang="en-US" sz="2400" dirty="0">
                <a:solidFill>
                  <a:srgbClr val="FF0000"/>
                </a:solidFill>
                <a:latin typeface="Times New Roman" pitchFamily="18" charset="0"/>
                <a:cs typeface="Times New Roman" pitchFamily="18" charset="0"/>
              </a:rPr>
              <a:t>: </a:t>
            </a:r>
            <a:r>
              <a:rPr lang="en-US" altLang="en-US" sz="2400" dirty="0">
                <a:solidFill>
                  <a:srgbClr val="000000"/>
                </a:solidFill>
                <a:latin typeface="Times New Roman" pitchFamily="18" charset="0"/>
                <a:cs typeface="Times New Roman" pitchFamily="18" charset="0"/>
              </a:rPr>
              <a:t>surrounded by a </a:t>
            </a:r>
            <a:r>
              <a:rPr lang="en-US" altLang="en-US" sz="2400" b="1" dirty="0">
                <a:solidFill>
                  <a:srgbClr val="000000"/>
                </a:solidFill>
                <a:latin typeface="Times New Roman" pitchFamily="18" charset="0"/>
                <a:cs typeface="Times New Roman" pitchFamily="18" charset="0"/>
              </a:rPr>
              <a:t>thin</a:t>
            </a:r>
            <a:r>
              <a:rPr lang="en-US" altLang="en-US" sz="2400" dirty="0">
                <a:solidFill>
                  <a:srgbClr val="000000"/>
                </a:solidFill>
                <a:latin typeface="Times New Roman" pitchFamily="18" charset="0"/>
                <a:cs typeface="Times New Roman" pitchFamily="18" charset="0"/>
              </a:rPr>
              <a:t> </a:t>
            </a:r>
            <a:r>
              <a:rPr lang="en-US" altLang="en-US" sz="2400" b="1" dirty="0">
                <a:solidFill>
                  <a:srgbClr val="000000"/>
                </a:solidFill>
                <a:latin typeface="Times New Roman" pitchFamily="18" charset="0"/>
                <a:cs typeface="Times New Roman" pitchFamily="18" charset="0"/>
              </a:rPr>
              <a:t>connective tissue</a:t>
            </a:r>
            <a:r>
              <a:rPr lang="en-US" altLang="en-US" sz="2400" dirty="0">
                <a:solidFill>
                  <a:srgbClr val="000000"/>
                </a:solidFill>
                <a:latin typeface="Times New Roman" pitchFamily="18" charset="0"/>
                <a:cs typeface="Times New Roman" pitchFamily="18" charset="0"/>
              </a:rPr>
              <a:t> capsule/ loose connective tissue between the capsule and the </a:t>
            </a:r>
            <a:r>
              <a:rPr lang="en-US" altLang="en-US" sz="2400" dirty="0" err="1">
                <a:solidFill>
                  <a:srgbClr val="000000"/>
                </a:solidFill>
                <a:latin typeface="Times New Roman" pitchFamily="18" charset="0"/>
                <a:cs typeface="Times New Roman" pitchFamily="18" charset="0"/>
              </a:rPr>
              <a:t>periosteum</a:t>
            </a:r>
            <a:r>
              <a:rPr lang="en-US" altLang="en-US" sz="2400" dirty="0">
                <a:solidFill>
                  <a:srgbClr val="000000"/>
                </a:solidFill>
                <a:latin typeface="Times New Roman" pitchFamily="18" charset="0"/>
                <a:cs typeface="Times New Roman" pitchFamily="18" charset="0"/>
              </a:rPr>
              <a:t>.</a:t>
            </a:r>
          </a:p>
          <a:p>
            <a:pPr algn="l" rtl="0" eaLnBrk="1" hangingPunct="1">
              <a:spcBef>
                <a:spcPct val="50000"/>
              </a:spcBef>
              <a:buFont typeface="Wingdings" pitchFamily="2" charset="2"/>
              <a:buChar char="q"/>
              <a:defRPr/>
            </a:pPr>
            <a:r>
              <a:rPr lang="en-US" altLang="en-US" sz="2400" dirty="0">
                <a:solidFill>
                  <a:srgbClr val="000000"/>
                </a:solidFill>
                <a:latin typeface="Arial Black" pitchFamily="34" charset="0"/>
                <a:cs typeface="Times New Roman" pitchFamily="18" charset="0"/>
              </a:rPr>
              <a:t>Parenchyma :  </a:t>
            </a:r>
            <a:r>
              <a:rPr lang="en-US" altLang="en-US" sz="2400" dirty="0">
                <a:solidFill>
                  <a:srgbClr val="000000"/>
                </a:solidFill>
                <a:latin typeface="Times New Roman" pitchFamily="18" charset="0"/>
                <a:cs typeface="Times New Roman" pitchFamily="18" charset="0"/>
              </a:rPr>
              <a:t>it has </a:t>
            </a:r>
            <a:r>
              <a:rPr lang="en-US" altLang="en-US" sz="2800" b="1" dirty="0">
                <a:solidFill>
                  <a:srgbClr val="000000"/>
                </a:solidFill>
                <a:latin typeface="Times New Roman" pitchFamily="18" charset="0"/>
                <a:cs typeface="Times New Roman" pitchFamily="18" charset="0"/>
              </a:rPr>
              <a:t>plexus</a:t>
            </a:r>
            <a:r>
              <a:rPr lang="en-US" altLang="en-US" sz="2800" dirty="0">
                <a:solidFill>
                  <a:srgbClr val="000000"/>
                </a:solidFill>
                <a:latin typeface="Times New Roman" pitchFamily="18" charset="0"/>
                <a:cs typeface="Times New Roman" pitchFamily="18" charset="0"/>
              </a:rPr>
              <a:t> of thin-walled veins &amp; capillaries         </a:t>
            </a:r>
            <a:r>
              <a:rPr lang="en-US" altLang="en-US" sz="3600" b="1" dirty="0">
                <a:solidFill>
                  <a:srgbClr val="FF0000"/>
                </a:solidFill>
                <a:latin typeface="Arial Black" pitchFamily="34" charset="0"/>
                <a:cs typeface="Times New Roman" pitchFamily="18" charset="0"/>
              </a:rPr>
              <a:t>+ </a:t>
            </a:r>
          </a:p>
          <a:p>
            <a:pPr algn="l" rtl="0" eaLnBrk="1" hangingPunct="1">
              <a:spcBef>
                <a:spcPct val="50000"/>
              </a:spcBef>
              <a:buFont typeface="Wingdings" pitchFamily="2" charset="2"/>
              <a:buChar char="v"/>
              <a:defRPr/>
            </a:pPr>
            <a:r>
              <a:rPr lang="en-US" altLang="en-US" sz="2400" dirty="0">
                <a:solidFill>
                  <a:srgbClr val="FF0000"/>
                </a:solidFill>
                <a:latin typeface="Arial Black" pitchFamily="34" charset="0"/>
                <a:cs typeface="Times New Roman" pitchFamily="18" charset="0"/>
              </a:rPr>
              <a:t>epithelial component: </a:t>
            </a:r>
            <a:r>
              <a:rPr lang="en-US" altLang="en-US" sz="2400" b="1" dirty="0" err="1">
                <a:solidFill>
                  <a:srgbClr val="000000"/>
                </a:solidFill>
                <a:latin typeface="Times New Roman" pitchFamily="18" charset="0"/>
                <a:cs typeface="Times New Roman" pitchFamily="18" charset="0"/>
              </a:rPr>
              <a:t>adenohypophysis</a:t>
            </a:r>
            <a:endParaRPr lang="en-US" altLang="en-US" sz="2400" b="1" dirty="0">
              <a:solidFill>
                <a:srgbClr val="000000"/>
              </a:solidFill>
              <a:latin typeface="Times New Roman" pitchFamily="18" charset="0"/>
              <a:cs typeface="Times New Roman" pitchFamily="18" charset="0"/>
            </a:endParaRPr>
          </a:p>
          <a:p>
            <a:pPr marL="0" indent="0" algn="l" rtl="0" eaLnBrk="1" hangingPunct="1">
              <a:spcBef>
                <a:spcPct val="50000"/>
              </a:spcBef>
              <a:buFontTx/>
              <a:buNone/>
              <a:defRPr/>
            </a:pPr>
            <a:r>
              <a:rPr lang="en-US" altLang="en-US" sz="2400" b="1" dirty="0">
                <a:solidFill>
                  <a:srgbClr val="000000"/>
                </a:solidFill>
                <a:latin typeface="Times New Roman" pitchFamily="18" charset="0"/>
                <a:cs typeface="Times New Roman" pitchFamily="18" charset="0"/>
              </a:rPr>
              <a:t> </a:t>
            </a:r>
            <a:r>
              <a:rPr lang="en-US" altLang="en-US" sz="2400" dirty="0">
                <a:solidFill>
                  <a:srgbClr val="000000"/>
                </a:solidFill>
                <a:latin typeface="Times New Roman" pitchFamily="18" charset="0"/>
                <a:cs typeface="Times New Roman" pitchFamily="18" charset="0"/>
              </a:rPr>
              <a:t>(</a:t>
            </a:r>
            <a:r>
              <a:rPr lang="en-US" altLang="en-US" sz="2400" b="1" dirty="0">
                <a:solidFill>
                  <a:srgbClr val="000000"/>
                </a:solidFill>
                <a:latin typeface="Times New Roman" pitchFamily="18" charset="0"/>
                <a:cs typeface="Times New Roman" pitchFamily="18" charset="0"/>
              </a:rPr>
              <a:t>anterior pituitary</a:t>
            </a:r>
            <a:r>
              <a:rPr lang="en-US" altLang="en-US" sz="2400" dirty="0">
                <a:solidFill>
                  <a:srgbClr val="000000"/>
                </a:solidFill>
                <a:latin typeface="Times New Roman" pitchFamily="18" charset="0"/>
                <a:cs typeface="Times New Roman" pitchFamily="18" charset="0"/>
              </a:rPr>
              <a:t>)</a:t>
            </a:r>
            <a:endParaRPr lang="en-US" altLang="en-US" sz="2400" dirty="0">
              <a:solidFill>
                <a:srgbClr val="FF0000"/>
              </a:solidFill>
              <a:latin typeface="Arial Black" pitchFamily="34" charset="0"/>
              <a:cs typeface="Times New Roman" pitchFamily="18" charset="0"/>
            </a:endParaRPr>
          </a:p>
          <a:p>
            <a:pPr algn="l" rtl="0" eaLnBrk="1" hangingPunct="1">
              <a:spcBef>
                <a:spcPct val="50000"/>
              </a:spcBef>
              <a:buFont typeface="Wingdings" pitchFamily="2" charset="2"/>
              <a:buChar char="v"/>
              <a:defRPr/>
            </a:pPr>
            <a:r>
              <a:rPr lang="en-US" altLang="en-US" sz="2400" dirty="0">
                <a:solidFill>
                  <a:srgbClr val="FF0000"/>
                </a:solidFill>
                <a:latin typeface="Arial Black" pitchFamily="34" charset="0"/>
                <a:cs typeface="Times New Roman" pitchFamily="18" charset="0"/>
              </a:rPr>
              <a:t>neural component: </a:t>
            </a:r>
            <a:r>
              <a:rPr lang="en-US" altLang="en-US" sz="2400" b="1" dirty="0" err="1">
                <a:solidFill>
                  <a:srgbClr val="000000"/>
                </a:solidFill>
                <a:latin typeface="Times New Roman" pitchFamily="18" charset="0"/>
                <a:cs typeface="Times New Roman" pitchFamily="18" charset="0"/>
              </a:rPr>
              <a:t>Neurohypophysis</a:t>
            </a:r>
            <a:r>
              <a:rPr lang="en-US" altLang="en-US" sz="2400" dirty="0">
                <a:solidFill>
                  <a:srgbClr val="000000"/>
                </a:solidFill>
                <a:latin typeface="Times New Roman" pitchFamily="18" charset="0"/>
                <a:cs typeface="Times New Roman" pitchFamily="18" charset="0"/>
              </a:rPr>
              <a:t> </a:t>
            </a:r>
            <a:endParaRPr lang="en-US" altLang="en-US" sz="2400" dirty="0">
              <a:solidFill>
                <a:srgbClr val="FF0000"/>
              </a:solidFill>
              <a:latin typeface="Arial Black" pitchFamily="34" charset="0"/>
              <a:cs typeface="Times New Roman" pitchFamily="18" charset="0"/>
            </a:endParaRPr>
          </a:p>
          <a:p>
            <a:pPr marL="0" indent="0" algn="l" rtl="0" eaLnBrk="1" hangingPunct="1">
              <a:spcBef>
                <a:spcPct val="50000"/>
              </a:spcBef>
              <a:buFontTx/>
              <a:buNone/>
              <a:defRPr/>
            </a:pPr>
            <a:r>
              <a:rPr lang="en-US" altLang="en-US" sz="2400" dirty="0">
                <a:solidFill>
                  <a:srgbClr val="000000"/>
                </a:solidFill>
                <a:latin typeface="Times New Roman" pitchFamily="18" charset="0"/>
                <a:cs typeface="Times New Roman" pitchFamily="18" charset="0"/>
              </a:rPr>
              <a:t> (</a:t>
            </a:r>
            <a:r>
              <a:rPr lang="en-US" altLang="en-US" sz="2400" b="1" dirty="0">
                <a:solidFill>
                  <a:srgbClr val="000000"/>
                </a:solidFill>
                <a:latin typeface="Times New Roman" pitchFamily="18" charset="0"/>
                <a:cs typeface="Times New Roman" pitchFamily="18" charset="0"/>
              </a:rPr>
              <a:t>posterior pituitary</a:t>
            </a:r>
            <a:r>
              <a:rPr lang="en-US" altLang="en-US" sz="2400" dirty="0">
                <a:solidFill>
                  <a:srgbClr val="000000"/>
                </a:solidFill>
                <a:latin typeface="Times New Roman" pitchFamily="18" charset="0"/>
                <a:cs typeface="Times New Roman" pitchFamily="18" charset="0"/>
              </a:rPr>
              <a:t>).</a:t>
            </a:r>
            <a:endParaRPr lang="ar-JO" altLang="en-US" sz="2400" dirty="0">
              <a:solidFill>
                <a:srgbClr val="000000"/>
              </a:solidFill>
              <a:latin typeface="Times New Roman" pitchFamily="18" charset="0"/>
              <a:cs typeface="Times New Roman" pitchFamily="18" charset="0"/>
            </a:endParaRPr>
          </a:p>
          <a:p>
            <a:pPr algn="l" rtl="0">
              <a:defRPr/>
            </a:pPr>
            <a:endParaRPr lang="ar-JO"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81F7E624-6BAB-4DA7-9669-029DAEBBFBE9}"/>
              </a:ext>
            </a:extLst>
          </p:cNvPr>
          <p:cNvSpPr>
            <a:spLocks noGrp="1"/>
          </p:cNvSpPr>
          <p:nvPr>
            <p:ph type="title"/>
          </p:nvPr>
        </p:nvSpPr>
        <p:spPr>
          <a:xfrm>
            <a:off x="0" y="0"/>
            <a:ext cx="8229600" cy="1143000"/>
          </a:xfrm>
        </p:spPr>
        <p:txBody>
          <a:bodyPr/>
          <a:lstStyle/>
          <a:p>
            <a:pPr algn="l"/>
            <a:r>
              <a:rPr lang="en-US" altLang="en-US" sz="3600" b="1">
                <a:solidFill>
                  <a:srgbClr val="000000"/>
                </a:solidFill>
                <a:latin typeface="Arial Black" panose="020B0A04020102020204" pitchFamily="34" charset="0"/>
              </a:rPr>
              <a:t>Adenohypophysis</a:t>
            </a:r>
            <a:endParaRPr lang="en-US" altLang="en-US" sz="3600"/>
          </a:p>
        </p:txBody>
      </p:sp>
      <p:sp>
        <p:nvSpPr>
          <p:cNvPr id="3" name="Content Placeholder 2">
            <a:extLst>
              <a:ext uri="{FF2B5EF4-FFF2-40B4-BE49-F238E27FC236}">
                <a16:creationId xmlns:a16="http://schemas.microsoft.com/office/drawing/2014/main" id="{52501B05-065E-40E0-9395-C27871369865}"/>
              </a:ext>
            </a:extLst>
          </p:cNvPr>
          <p:cNvSpPr>
            <a:spLocks noGrp="1"/>
          </p:cNvSpPr>
          <p:nvPr>
            <p:ph sz="half" idx="1"/>
          </p:nvPr>
        </p:nvSpPr>
        <p:spPr>
          <a:xfrm>
            <a:off x="152400" y="1114425"/>
            <a:ext cx="5486400" cy="5743575"/>
          </a:xfrm>
        </p:spPr>
        <p:txBody>
          <a:bodyPr/>
          <a:lstStyle/>
          <a:p>
            <a:pPr marL="0" indent="0" algn="l" rtl="0">
              <a:buFontTx/>
              <a:buNone/>
              <a:defRPr/>
            </a:pPr>
            <a:r>
              <a:rPr lang="en-US" altLang="en-US" sz="2400" dirty="0">
                <a:solidFill>
                  <a:schemeClr val="tx2"/>
                </a:solidFill>
                <a:latin typeface="Arial Black" pitchFamily="34" charset="0"/>
              </a:rPr>
              <a:t>1. Pars </a:t>
            </a:r>
            <a:r>
              <a:rPr lang="en-US" altLang="en-US" sz="2400" dirty="0" err="1">
                <a:solidFill>
                  <a:schemeClr val="tx2"/>
                </a:solidFill>
                <a:latin typeface="Arial Black" pitchFamily="34" charset="0"/>
              </a:rPr>
              <a:t>Tuberalis</a:t>
            </a:r>
            <a:endParaRPr lang="ar-EG" altLang="en-US" sz="2400" dirty="0">
              <a:solidFill>
                <a:schemeClr val="tx2"/>
              </a:solidFill>
            </a:endParaRPr>
          </a:p>
          <a:p>
            <a:pPr marL="0" indent="0" algn="l" rtl="0">
              <a:buFontTx/>
              <a:buNone/>
              <a:defRPr/>
            </a:pPr>
            <a:r>
              <a:rPr lang="en-US" sz="2400" kern="1200" dirty="0">
                <a:solidFill>
                  <a:schemeClr val="tx2"/>
                </a:solidFill>
                <a:latin typeface="Arial Black" pitchFamily="34" charset="0"/>
              </a:rPr>
              <a:t>2- Pars </a:t>
            </a:r>
            <a:r>
              <a:rPr lang="en-US" sz="2400" kern="1200" dirty="0" err="1">
                <a:solidFill>
                  <a:schemeClr val="tx2"/>
                </a:solidFill>
                <a:latin typeface="Arial Black" pitchFamily="34" charset="0"/>
              </a:rPr>
              <a:t>Intermedia</a:t>
            </a:r>
            <a:endParaRPr lang="en-US" sz="2400" kern="1200" dirty="0">
              <a:solidFill>
                <a:schemeClr val="tx2"/>
              </a:solidFill>
              <a:latin typeface="Arial Black" pitchFamily="34" charset="0"/>
            </a:endParaRPr>
          </a:p>
          <a:p>
            <a:pPr marL="0" indent="0" algn="l" rtl="0">
              <a:buFontTx/>
              <a:buNone/>
              <a:defRPr/>
            </a:pPr>
            <a:r>
              <a:rPr lang="en-US" altLang="en-US" sz="2400" b="1" dirty="0">
                <a:solidFill>
                  <a:schemeClr val="tx2"/>
                </a:solidFill>
                <a:latin typeface="Arial Black" panose="020B0A04020102020204" pitchFamily="34" charset="0"/>
              </a:rPr>
              <a:t>3. Pars </a:t>
            </a:r>
            <a:r>
              <a:rPr lang="en-US" altLang="en-US" sz="2400" b="1" dirty="0" err="1">
                <a:solidFill>
                  <a:schemeClr val="tx2"/>
                </a:solidFill>
                <a:latin typeface="Arial Black" panose="020B0A04020102020204" pitchFamily="34" charset="0"/>
              </a:rPr>
              <a:t>distalis</a:t>
            </a:r>
            <a:endParaRPr lang="en-US" altLang="en-US" sz="2400" b="1" dirty="0">
              <a:solidFill>
                <a:schemeClr val="tx2"/>
              </a:solidFill>
              <a:latin typeface="Arial Black" panose="020B0A04020102020204" pitchFamily="34" charset="0"/>
            </a:endParaRPr>
          </a:p>
          <a:p>
            <a:pPr marL="0" indent="0" algn="l" rtl="0">
              <a:buFontTx/>
              <a:buNone/>
              <a:defRPr/>
            </a:pPr>
            <a:r>
              <a:rPr lang="en-US" altLang="en-US" dirty="0">
                <a:solidFill>
                  <a:srgbClr val="FF0000"/>
                </a:solidFill>
                <a:latin typeface="Arial Black" pitchFamily="34" charset="0"/>
              </a:rPr>
              <a:t>1. Pars </a:t>
            </a:r>
            <a:r>
              <a:rPr lang="en-US" altLang="en-US" dirty="0" err="1">
                <a:solidFill>
                  <a:srgbClr val="FF0000"/>
                </a:solidFill>
                <a:latin typeface="Arial Black" pitchFamily="34" charset="0"/>
              </a:rPr>
              <a:t>Tuberalis</a:t>
            </a:r>
            <a:endParaRPr lang="en-US" altLang="en-US" b="1" dirty="0">
              <a:solidFill>
                <a:srgbClr val="FF0000"/>
              </a:solidFill>
              <a:latin typeface="Arial Black" panose="020B0A04020102020204" pitchFamily="34" charset="0"/>
            </a:endParaRPr>
          </a:p>
          <a:p>
            <a:pPr algn="l" rtl="0">
              <a:buFont typeface="Wingdings" pitchFamily="2" charset="2"/>
              <a:buChar char="q"/>
              <a:defRPr/>
            </a:pPr>
            <a:r>
              <a:rPr lang="en-US" altLang="en-US" sz="2400" b="1" dirty="0">
                <a:solidFill>
                  <a:srgbClr val="000000"/>
                </a:solidFill>
                <a:latin typeface="Times New Roman" panose="02020603050405020304" pitchFamily="18" charset="0"/>
                <a:cs typeface="Times New Roman" panose="02020603050405020304" pitchFamily="18" charset="0"/>
              </a:rPr>
              <a:t>Highly vascular</a:t>
            </a:r>
            <a:r>
              <a:rPr lang="en-US" altLang="en-US" sz="2400" dirty="0">
                <a:solidFill>
                  <a:srgbClr val="000000"/>
                </a:solidFill>
                <a:latin typeface="Times New Roman" panose="02020603050405020304" pitchFamily="18" charset="0"/>
                <a:cs typeface="Times New Roman" panose="02020603050405020304" pitchFamily="18" charset="0"/>
              </a:rPr>
              <a:t> region containing the veins of the </a:t>
            </a:r>
            <a:r>
              <a:rPr lang="en-US" altLang="en-US" sz="2400" b="1" dirty="0" err="1">
                <a:solidFill>
                  <a:srgbClr val="000000"/>
                </a:solidFill>
                <a:latin typeface="Times New Roman" panose="02020603050405020304" pitchFamily="18" charset="0"/>
                <a:cs typeface="Times New Roman" panose="02020603050405020304" pitchFamily="18" charset="0"/>
              </a:rPr>
              <a:t>hypophyseal</a:t>
            </a:r>
            <a:r>
              <a:rPr lang="en-US" altLang="en-US" sz="2400" b="1" dirty="0">
                <a:solidFill>
                  <a:srgbClr val="000000"/>
                </a:solidFill>
                <a:latin typeface="Times New Roman" panose="02020603050405020304" pitchFamily="18" charset="0"/>
                <a:cs typeface="Times New Roman" panose="02020603050405020304" pitchFamily="18" charset="0"/>
              </a:rPr>
              <a:t> portal system</a:t>
            </a:r>
            <a:r>
              <a:rPr lang="en-US" altLang="en-US" sz="2400" dirty="0">
                <a:solidFill>
                  <a:srgbClr val="000000"/>
                </a:solidFill>
                <a:latin typeface="Times New Roman" panose="02020603050405020304" pitchFamily="18" charset="0"/>
                <a:cs typeface="Times New Roman" panose="02020603050405020304" pitchFamily="18" charset="0"/>
              </a:rPr>
              <a:t> and wraps the </a:t>
            </a:r>
            <a:r>
              <a:rPr lang="en-US" altLang="en-US" sz="2400" b="1" dirty="0">
                <a:solidFill>
                  <a:srgbClr val="000000"/>
                </a:solidFill>
                <a:latin typeface="Times New Roman" panose="02020603050405020304" pitchFamily="18" charset="0"/>
                <a:cs typeface="Times New Roman" panose="02020603050405020304" pitchFamily="18" charset="0"/>
              </a:rPr>
              <a:t>pituitary stalk</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b="1" dirty="0">
                <a:solidFill>
                  <a:srgbClr val="000000"/>
                </a:solidFill>
                <a:latin typeface="Times New Roman" panose="02020603050405020304" pitchFamily="18" charset="0"/>
                <a:cs typeface="Times New Roman" panose="02020603050405020304" pitchFamily="18" charset="0"/>
              </a:rPr>
              <a:t>infundibulum</a:t>
            </a:r>
            <a:r>
              <a:rPr lang="en-US" altLang="en-US" sz="2400" dirty="0">
                <a:solidFill>
                  <a:srgbClr val="000000"/>
                </a:solidFill>
                <a:latin typeface="Times New Roman" panose="02020603050405020304" pitchFamily="18" charset="0"/>
                <a:cs typeface="Times New Roman" panose="02020603050405020304" pitchFamily="18" charset="0"/>
              </a:rPr>
              <a:t>).  </a:t>
            </a:r>
          </a:p>
          <a:p>
            <a:pPr algn="l" rtl="0">
              <a:buFont typeface="Wingdings" pitchFamily="2" charset="2"/>
              <a:buChar char="q"/>
              <a:defRPr/>
            </a:pPr>
            <a:r>
              <a:rPr lang="en-US" altLang="en-US" sz="2400" dirty="0">
                <a:solidFill>
                  <a:srgbClr val="000000"/>
                </a:solidFill>
                <a:latin typeface="Times New Roman" panose="02020603050405020304" pitchFamily="18" charset="0"/>
                <a:cs typeface="Times New Roman" panose="02020603050405020304" pitchFamily="18" charset="0"/>
              </a:rPr>
              <a:t>Principal cells of the pars </a:t>
            </a:r>
            <a:r>
              <a:rPr lang="en-US" altLang="en-US" sz="2400" dirty="0" err="1">
                <a:solidFill>
                  <a:srgbClr val="000000"/>
                </a:solidFill>
                <a:latin typeface="Times New Roman" panose="02020603050405020304" pitchFamily="18" charset="0"/>
                <a:cs typeface="Times New Roman" panose="02020603050405020304" pitchFamily="18" charset="0"/>
              </a:rPr>
              <a:t>tuberalis</a:t>
            </a:r>
            <a:r>
              <a:rPr lang="en-US" altLang="en-US" sz="2400" dirty="0">
                <a:solidFill>
                  <a:srgbClr val="000000"/>
                </a:solidFill>
                <a:latin typeface="Times New Roman" panose="02020603050405020304" pitchFamily="18" charset="0"/>
                <a:cs typeface="Times New Roman" panose="02020603050405020304" pitchFamily="18" charset="0"/>
              </a:rPr>
              <a:t> are </a:t>
            </a:r>
            <a:r>
              <a:rPr lang="en-US" altLang="en-US" sz="2400" b="1" dirty="0">
                <a:solidFill>
                  <a:srgbClr val="000000"/>
                </a:solidFill>
                <a:latin typeface="Times New Roman" panose="02020603050405020304" pitchFamily="18" charset="0"/>
                <a:cs typeface="Times New Roman" panose="02020603050405020304" pitchFamily="18" charset="0"/>
              </a:rPr>
              <a:t>low columnar</a:t>
            </a:r>
            <a:r>
              <a:rPr lang="en-US" altLang="en-US" sz="2400" dirty="0">
                <a:solidFill>
                  <a:srgbClr val="000000"/>
                </a:solidFill>
                <a:latin typeface="Times New Roman" panose="02020603050405020304" pitchFamily="18" charset="0"/>
                <a:cs typeface="Times New Roman" panose="02020603050405020304" pitchFamily="18" charset="0"/>
              </a:rPr>
              <a:t> . </a:t>
            </a:r>
          </a:p>
          <a:p>
            <a:pPr algn="l" rtl="0">
              <a:defRPr/>
            </a:pPr>
            <a:endParaRPr lang="ar-EG" altLang="en-US" sz="2400" dirty="0"/>
          </a:p>
          <a:p>
            <a:pPr algn="l" rtl="0">
              <a:defRPr/>
            </a:pPr>
            <a:endParaRPr lang="ar-JO" altLang="en-US" dirty="0">
              <a:solidFill>
                <a:srgbClr val="FF0000"/>
              </a:solidFill>
            </a:endParaRPr>
          </a:p>
          <a:p>
            <a:pPr algn="l" rtl="0">
              <a:defRPr/>
            </a:pPr>
            <a:endParaRPr lang="en-US" dirty="0"/>
          </a:p>
        </p:txBody>
      </p:sp>
      <p:pic>
        <p:nvPicPr>
          <p:cNvPr id="65540" name="Picture 29" descr="C:\Users\MCC\Desktop\صورة4.png">
            <a:extLst>
              <a:ext uri="{FF2B5EF4-FFF2-40B4-BE49-F238E27FC236}">
                <a16:creationId xmlns:a16="http://schemas.microsoft.com/office/drawing/2014/main" id="{36FFEBC9-6A8B-4A33-96F2-F3930CADD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0538" y="2209800"/>
            <a:ext cx="342900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12" descr="نتيجة بحث الصور عن ‪The pars tuberalis‬‏">
            <a:extLst>
              <a:ext uri="{FF2B5EF4-FFF2-40B4-BE49-F238E27FC236}">
                <a16:creationId xmlns:a16="http://schemas.microsoft.com/office/drawing/2014/main" id="{08B8B6BF-CA0B-43C4-9CA7-347DEF953108}"/>
              </a:ext>
            </a:extLst>
          </p:cNvPr>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5570538" y="152400"/>
            <a:ext cx="3465512"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Group 2">
            <a:extLst>
              <a:ext uri="{FF2B5EF4-FFF2-40B4-BE49-F238E27FC236}">
                <a16:creationId xmlns:a16="http://schemas.microsoft.com/office/drawing/2014/main" id="{B460E80B-DA4F-44BB-9D99-6F7F60F49EEF}"/>
              </a:ext>
            </a:extLst>
          </p:cNvPr>
          <p:cNvGraphicFramePr>
            <a:graphicFrameLocks noGrp="1"/>
          </p:cNvGraphicFramePr>
          <p:nvPr>
            <p:ph idx="4294967295"/>
          </p:nvPr>
        </p:nvGraphicFramePr>
        <p:xfrm>
          <a:off x="215900" y="1905000"/>
          <a:ext cx="5348288" cy="4279900"/>
        </p:xfrm>
        <a:graphic>
          <a:graphicData uri="http://schemas.openxmlformats.org/drawingml/2006/table">
            <a:tbl>
              <a:tblPr/>
              <a:tblGrid>
                <a:gridCol w="1881805">
                  <a:extLst>
                    <a:ext uri="{9D8B030D-6E8A-4147-A177-3AD203B41FA5}">
                      <a16:colId xmlns:a16="http://schemas.microsoft.com/office/drawing/2014/main" val="20000"/>
                    </a:ext>
                  </a:extLst>
                </a:gridCol>
                <a:gridCol w="1683720">
                  <a:extLst>
                    <a:ext uri="{9D8B030D-6E8A-4147-A177-3AD203B41FA5}">
                      <a16:colId xmlns:a16="http://schemas.microsoft.com/office/drawing/2014/main" val="20001"/>
                    </a:ext>
                  </a:extLst>
                </a:gridCol>
                <a:gridCol w="1782762">
                  <a:extLst>
                    <a:ext uri="{9D8B030D-6E8A-4147-A177-3AD203B41FA5}">
                      <a16:colId xmlns:a16="http://schemas.microsoft.com/office/drawing/2014/main" val="20002"/>
                    </a:ext>
                  </a:extLst>
                </a:gridCol>
              </a:tblGrid>
              <a:tr h="41247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In humans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In animals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335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Black" pitchFamily="34" charset="0"/>
                          <a:cs typeface="Arial" pitchFamily="34" charset="0"/>
                        </a:rPr>
                        <a:t>Development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rudimentary</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Well developed</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495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Black" pitchFamily="34" charset="0"/>
                          <a:cs typeface="Arial" pitchFamily="34" charset="0"/>
                        </a:rPr>
                        <a:t>Arrangement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cords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Layers and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cysts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575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Black" pitchFamily="34" charset="0"/>
                          <a:cs typeface="Arial" pitchFamily="34" charset="0"/>
                        </a:rPr>
                        <a:t>Cells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Cuboidal</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Faint basophilic</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Cuboidal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basophilic</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57336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Black" pitchFamily="34" charset="0"/>
                          <a:cs typeface="Arial" pitchFamily="34" charset="0"/>
                        </a:rPr>
                        <a:t>Function </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Non specific and unknown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MSH (</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melanocytes-stimulating hormone)</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5564" name="Rectangle 39">
            <a:extLst>
              <a:ext uri="{FF2B5EF4-FFF2-40B4-BE49-F238E27FC236}">
                <a16:creationId xmlns:a16="http://schemas.microsoft.com/office/drawing/2014/main" id="{5059B754-ACCA-4414-A0B9-62C52752587F}"/>
              </a:ext>
            </a:extLst>
          </p:cNvPr>
          <p:cNvSpPr>
            <a:spLocks noChangeArrowheads="1"/>
          </p:cNvSpPr>
          <p:nvPr/>
        </p:nvSpPr>
        <p:spPr bwMode="auto">
          <a:xfrm>
            <a:off x="30163" y="-533400"/>
            <a:ext cx="5564187"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defRPr/>
            </a:pPr>
            <a:endParaRPr lang="en-US" altLang="en-US" sz="2800" b="1" dirty="0">
              <a:solidFill>
                <a:srgbClr val="FFFF00"/>
              </a:solidFill>
            </a:endParaRPr>
          </a:p>
          <a:p>
            <a:pPr algn="ctr" eaLnBrk="1" hangingPunct="1">
              <a:defRPr/>
            </a:pPr>
            <a:endParaRPr lang="en-US" altLang="en-US" sz="2400" dirty="0">
              <a:solidFill>
                <a:srgbClr val="000000"/>
              </a:solidFill>
            </a:endParaRPr>
          </a:p>
          <a:p>
            <a:pPr eaLnBrk="1" hangingPunct="1">
              <a:defRPr/>
            </a:pPr>
            <a:r>
              <a:rPr lang="en-US" altLang="en-US" sz="2800" b="1" dirty="0">
                <a:solidFill>
                  <a:srgbClr val="000000"/>
                </a:solidFill>
                <a:latin typeface="Arial Black" pitchFamily="34" charset="0"/>
              </a:rPr>
              <a:t>2- Pars </a:t>
            </a:r>
            <a:r>
              <a:rPr lang="en-US" altLang="en-US" sz="2800" b="1" dirty="0" err="1">
                <a:solidFill>
                  <a:srgbClr val="000000"/>
                </a:solidFill>
                <a:latin typeface="Arial Black" pitchFamily="34" charset="0"/>
              </a:rPr>
              <a:t>intermedia</a:t>
            </a:r>
          </a:p>
          <a:p>
            <a:pPr eaLnBrk="1" hangingPunct="1">
              <a:spcBef>
                <a:spcPct val="20000"/>
              </a:spcBef>
              <a:defRPr/>
            </a:pPr>
            <a:r>
              <a:rPr lang="en-US" altLang="en-US" sz="2400" kern="0" dirty="0">
                <a:solidFill>
                  <a:srgbClr val="000000"/>
                </a:solidFill>
                <a:latin typeface="Times New Roman" panose="02020603050405020304" pitchFamily="18" charset="0"/>
                <a:cs typeface="Times New Roman" panose="02020603050405020304" pitchFamily="18" charset="0"/>
              </a:rPr>
              <a:t>contains </a:t>
            </a:r>
            <a:r>
              <a:rPr lang="en-US" altLang="en-US" sz="2400" b="1" kern="0" dirty="0">
                <a:solidFill>
                  <a:srgbClr val="000000"/>
                </a:solidFill>
                <a:latin typeface="Times New Roman" panose="02020603050405020304" pitchFamily="18" charset="0"/>
                <a:cs typeface="Times New Roman" panose="02020603050405020304" pitchFamily="18" charset="0"/>
              </a:rPr>
              <a:t>basophilic</a:t>
            </a:r>
            <a:r>
              <a:rPr lang="en-US" altLang="en-US" sz="2400" kern="0" dirty="0">
                <a:solidFill>
                  <a:srgbClr val="000000"/>
                </a:solidFill>
                <a:latin typeface="Times New Roman" panose="02020603050405020304" pitchFamily="18" charset="0"/>
                <a:cs typeface="Times New Roman" panose="02020603050405020304" pitchFamily="18" charset="0"/>
              </a:rPr>
              <a:t> and </a:t>
            </a:r>
            <a:r>
              <a:rPr lang="en-US" altLang="en-US" sz="2400" b="1" kern="0" dirty="0" err="1">
                <a:solidFill>
                  <a:srgbClr val="000000"/>
                </a:solidFill>
                <a:latin typeface="Times New Roman" panose="02020603050405020304" pitchFamily="18" charset="0"/>
                <a:cs typeface="Times New Roman" panose="02020603050405020304" pitchFamily="18" charset="0"/>
              </a:rPr>
              <a:t>chromophobic</a:t>
            </a:r>
            <a:r>
              <a:rPr lang="en-US" altLang="en-US" sz="2400" kern="0" dirty="0">
                <a:solidFill>
                  <a:srgbClr val="000000"/>
                </a:solidFill>
                <a:latin typeface="Times New Roman" panose="02020603050405020304" pitchFamily="18" charset="0"/>
                <a:cs typeface="Times New Roman" panose="02020603050405020304" pitchFamily="18" charset="0"/>
              </a:rPr>
              <a:t> cells surrounding </a:t>
            </a:r>
            <a:r>
              <a:rPr lang="en-US" altLang="en-US" sz="2400" b="1" kern="0" dirty="0">
                <a:solidFill>
                  <a:srgbClr val="000000"/>
                </a:solidFill>
                <a:latin typeface="Times New Roman" panose="02020603050405020304" pitchFamily="18" charset="0"/>
                <a:cs typeface="Times New Roman" panose="02020603050405020304" pitchFamily="18" charset="0"/>
              </a:rPr>
              <a:t>colloid-filled cysts</a:t>
            </a:r>
            <a:endParaRPr lang="en-US" altLang="en-US" sz="2400" kern="0" dirty="0">
              <a:solidFill>
                <a:srgbClr val="000000"/>
              </a:solidFill>
              <a:latin typeface="Times New Roman" panose="02020603050405020304" pitchFamily="18" charset="0"/>
              <a:cs typeface="Times New Roman" panose="02020603050405020304" pitchFamily="18" charset="0"/>
            </a:endParaRPr>
          </a:p>
          <a:p>
            <a:pPr marL="342900" indent="-342900" eaLnBrk="1" hangingPunct="1">
              <a:spcBef>
                <a:spcPct val="20000"/>
              </a:spcBef>
              <a:buFontTx/>
              <a:buChar char="•"/>
              <a:defRPr/>
            </a:pPr>
            <a:endParaRPr lang="en-US" altLang="en-US" sz="2000" b="1" kern="0" dirty="0">
              <a:solidFill>
                <a:srgbClr val="FF0000"/>
              </a:solidFill>
              <a:latin typeface="Arial Black" panose="020B0A04020102020204" pitchFamily="34" charset="0"/>
              <a:cs typeface="Arial"/>
            </a:endParaRPr>
          </a:p>
          <a:p>
            <a:pPr eaLnBrk="1" hangingPunct="1">
              <a:defRPr/>
            </a:pPr>
            <a:endParaRPr lang="en-US" altLang="en-US" sz="3200" b="1" dirty="0">
              <a:solidFill>
                <a:srgbClr val="000000"/>
              </a:solidFill>
              <a:latin typeface="Arial Black" pitchFamily="34" charset="0"/>
            </a:endParaRPr>
          </a:p>
        </p:txBody>
      </p:sp>
      <p:pic>
        <p:nvPicPr>
          <p:cNvPr id="66589" name="Content Placeholder 5" descr="E:\2.jpg">
            <a:extLst>
              <a:ext uri="{FF2B5EF4-FFF2-40B4-BE49-F238E27FC236}">
                <a16:creationId xmlns:a16="http://schemas.microsoft.com/office/drawing/2014/main" id="{DF39AA05-9C64-4059-A048-456BEF842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42" t="2089" r="2057"/>
          <a:stretch>
            <a:fillRect/>
          </a:stretch>
        </p:blipFill>
        <p:spPr bwMode="auto">
          <a:xfrm>
            <a:off x="5516563" y="2703513"/>
            <a:ext cx="35052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90" name="Picture 6" descr="image006">
            <a:extLst>
              <a:ext uri="{FF2B5EF4-FFF2-40B4-BE49-F238E27FC236}">
                <a16:creationId xmlns:a16="http://schemas.microsoft.com/office/drawing/2014/main" id="{EA45BE4C-A7CC-4557-BA26-3609B43339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4188" y="4953000"/>
            <a:ext cx="35194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91" name="Picture 32" descr="C:\Users\MCC\Desktop\endo image new\unnamed.jpg">
            <a:extLst>
              <a:ext uri="{FF2B5EF4-FFF2-40B4-BE49-F238E27FC236}">
                <a16:creationId xmlns:a16="http://schemas.microsoft.com/office/drawing/2014/main" id="{84968000-9529-4A2D-96F4-0827BA29AE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6563" y="93663"/>
            <a:ext cx="3562350"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92" name="Picture 6" descr="Picture 13.png">
            <a:extLst>
              <a:ext uri="{FF2B5EF4-FFF2-40B4-BE49-F238E27FC236}">
                <a16:creationId xmlns:a16="http://schemas.microsoft.com/office/drawing/2014/main" id="{AFA1E4D1-4396-4C9F-A64F-8EB4CDD2149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600" y="5334000"/>
            <a:ext cx="2819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0B102DE6-46E5-40BC-A5A1-AF6C4B39E2A6}"/>
              </a:ext>
            </a:extLst>
          </p:cNvPr>
          <p:cNvSpPr>
            <a:spLocks noGrp="1"/>
          </p:cNvSpPr>
          <p:nvPr>
            <p:ph type="title"/>
          </p:nvPr>
        </p:nvSpPr>
        <p:spPr>
          <a:xfrm>
            <a:off x="0" y="0"/>
            <a:ext cx="8229600" cy="990600"/>
          </a:xfrm>
        </p:spPr>
        <p:txBody>
          <a:bodyPr/>
          <a:lstStyle/>
          <a:p>
            <a:pPr algn="l"/>
            <a:r>
              <a:rPr lang="en-US" altLang="en-US" sz="2800" b="1">
                <a:solidFill>
                  <a:schemeClr val="tx1"/>
                </a:solidFill>
                <a:latin typeface="Arial Black" panose="020B0A04020102020204" pitchFamily="34" charset="0"/>
              </a:rPr>
              <a:t>3- Pars distalis</a:t>
            </a:r>
            <a:endParaRPr lang="ar-EG" altLang="en-US" sz="2800">
              <a:solidFill>
                <a:schemeClr val="tx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FDE7E048-CB1A-4905-B25A-94439B781860}"/>
              </a:ext>
            </a:extLst>
          </p:cNvPr>
          <p:cNvSpPr>
            <a:spLocks noGrp="1"/>
          </p:cNvSpPr>
          <p:nvPr>
            <p:ph sz="half" idx="1"/>
          </p:nvPr>
        </p:nvSpPr>
        <p:spPr>
          <a:xfrm>
            <a:off x="0" y="868363"/>
            <a:ext cx="4648200" cy="5989637"/>
          </a:xfrm>
          <a:solidFill>
            <a:schemeClr val="bg1"/>
          </a:solidFill>
        </p:spPr>
        <p:txBody>
          <a:bodyPr/>
          <a:lstStyle/>
          <a:p>
            <a:pPr algn="l" rtl="0" eaLnBrk="1" hangingPunct="1">
              <a:buFont typeface="Wingdings" pitchFamily="2" charset="2"/>
              <a:buChar char="q"/>
              <a:defRPr/>
            </a:pPr>
            <a:r>
              <a:rPr lang="en-US" sz="1800" dirty="0" err="1">
                <a:latin typeface="Arial Black" pitchFamily="34" charset="0"/>
              </a:rPr>
              <a:t>Stroma</a:t>
            </a:r>
            <a:r>
              <a:rPr lang="en-US" sz="1800" dirty="0">
                <a:latin typeface="Arial Black" pitchFamily="34" charset="0"/>
              </a:rPr>
              <a:t> : </a:t>
            </a:r>
            <a:r>
              <a:rPr lang="en-US" sz="2000" dirty="0">
                <a:latin typeface="Times New Roman" panose="02020603050405020304" pitchFamily="18" charset="0"/>
                <a:cs typeface="Times New Roman" panose="02020603050405020304" pitchFamily="18" charset="0"/>
              </a:rPr>
              <a:t>CT </a:t>
            </a:r>
            <a:r>
              <a:rPr lang="en-US" sz="2000" b="1" dirty="0">
                <a:latin typeface="Times New Roman" panose="02020603050405020304" pitchFamily="18" charset="0"/>
                <a:cs typeface="Times New Roman" panose="02020603050405020304" pitchFamily="18" charset="0"/>
              </a:rPr>
              <a:t>capsule</a:t>
            </a:r>
            <a:r>
              <a:rPr lang="en-US" sz="2000" dirty="0">
                <a:latin typeface="Times New Roman" panose="02020603050405020304" pitchFamily="18" charset="0"/>
                <a:cs typeface="Times New Roman" panose="02020603050405020304" pitchFamily="18" charset="0"/>
              </a:rPr>
              <a:t>, reticular fibers. </a:t>
            </a:r>
          </a:p>
          <a:p>
            <a:pPr algn="l" rtl="0" eaLnBrk="1" hangingPunct="1">
              <a:buFont typeface="Wingdings" pitchFamily="2" charset="2"/>
              <a:buChar char="q"/>
              <a:defRPr/>
            </a:pPr>
            <a:r>
              <a:rPr lang="en-US" sz="2400" dirty="0">
                <a:solidFill>
                  <a:srgbClr val="FF0000"/>
                </a:solidFill>
                <a:latin typeface="Arial Black" pitchFamily="34" charset="0"/>
              </a:rPr>
              <a:t>Parenchyma </a:t>
            </a:r>
          </a:p>
          <a:p>
            <a:pPr marL="0" indent="0" algn="l" rtl="0" eaLnBrk="1" hangingPunct="1">
              <a:buFontTx/>
              <a:buNone/>
              <a:defRPr/>
            </a:pPr>
            <a:r>
              <a:rPr lang="en-US" sz="2800" b="1" dirty="0">
                <a:solidFill>
                  <a:srgbClr val="FF0000"/>
                </a:solidFill>
                <a:latin typeface="Arial Black" pitchFamily="34" charset="0"/>
              </a:rPr>
              <a:t>Cells</a:t>
            </a:r>
            <a:r>
              <a:rPr lang="en-US" sz="2800" b="1" dirty="0"/>
              <a:t> </a:t>
            </a:r>
            <a:r>
              <a:rPr lang="en-US" sz="2000" b="1" dirty="0">
                <a:latin typeface="Times New Roman" panose="02020603050405020304" pitchFamily="18" charset="0"/>
                <a:cs typeface="Times New Roman" panose="02020603050405020304" pitchFamily="18" charset="0"/>
              </a:rPr>
              <a:t>cords of epithelial cells </a:t>
            </a:r>
          </a:p>
          <a:p>
            <a:pPr marL="0" indent="0" algn="l" rtl="0" eaLnBrk="1" hangingPunct="1">
              <a:buFontTx/>
              <a:buNone/>
              <a:defRPr/>
            </a:pPr>
            <a:r>
              <a:rPr lang="en-US" altLang="en-US" sz="2000" b="1" kern="1200" dirty="0">
                <a:solidFill>
                  <a:srgbClr val="000000"/>
                </a:solidFill>
                <a:latin typeface="Times New Roman" panose="02020603050405020304" pitchFamily="18" charset="0"/>
                <a:cs typeface="Times New Roman" panose="02020603050405020304" pitchFamily="18" charset="0"/>
              </a:rPr>
              <a:t>staining characteristics </a:t>
            </a:r>
            <a:r>
              <a:rPr lang="en-US" sz="2000" dirty="0">
                <a:latin typeface="Times New Roman" panose="02020603050405020304" pitchFamily="18" charset="0"/>
                <a:cs typeface="Times New Roman" panose="02020603050405020304" pitchFamily="18" charset="0"/>
              </a:rPr>
              <a:t>the cells are of </a:t>
            </a:r>
            <a:r>
              <a:rPr lang="en-US" sz="2400" dirty="0">
                <a:latin typeface="Arial Black" pitchFamily="34" charset="0"/>
              </a:rPr>
              <a:t>two types :</a:t>
            </a:r>
            <a:r>
              <a:rPr lang="en-US" altLang="en-US" sz="2400" kern="1200" dirty="0">
                <a:solidFill>
                  <a:srgbClr val="000000"/>
                </a:solidFill>
                <a:latin typeface="Arial Black" pitchFamily="34" charset="0"/>
              </a:rPr>
              <a:t> </a:t>
            </a:r>
          </a:p>
          <a:p>
            <a:pPr marL="0" indent="0" algn="l" rtl="0" eaLnBrk="1" hangingPunct="1">
              <a:spcBef>
                <a:spcPct val="50000"/>
              </a:spcBef>
              <a:buFontTx/>
              <a:buNone/>
              <a:defRPr/>
            </a:pPr>
            <a:r>
              <a:rPr lang="en-US" altLang="en-US" sz="1800" kern="1200" dirty="0">
                <a:solidFill>
                  <a:srgbClr val="000000"/>
                </a:solidFill>
                <a:latin typeface="Arial Black" pitchFamily="34" charset="0"/>
              </a:rPr>
              <a:t>1.  </a:t>
            </a:r>
            <a:r>
              <a:rPr lang="en-US" altLang="en-US" sz="1800" b="1" kern="1200" dirty="0" err="1">
                <a:solidFill>
                  <a:srgbClr val="000000"/>
                </a:solidFill>
                <a:latin typeface="Arial Black" pitchFamily="34" charset="0"/>
              </a:rPr>
              <a:t>chromophobes</a:t>
            </a:r>
            <a:r>
              <a:rPr lang="en-US" sz="1800" dirty="0">
                <a:solidFill>
                  <a:srgbClr val="000000"/>
                </a:solidFill>
                <a:latin typeface="Arial Black" pitchFamily="34" charset="0"/>
              </a:rPr>
              <a:t>  </a:t>
            </a:r>
            <a:r>
              <a:rPr lang="en-US" sz="1800" dirty="0">
                <a:solidFill>
                  <a:srgbClr val="FF0000"/>
                </a:solidFill>
                <a:latin typeface="Arial Black" pitchFamily="34" charset="0"/>
              </a:rPr>
              <a:t>52%</a:t>
            </a:r>
            <a:r>
              <a:rPr lang="en-US" altLang="en-US" sz="1800" b="1" kern="1200" dirty="0">
                <a:solidFill>
                  <a:srgbClr val="FF0000"/>
                </a:solidFill>
              </a:rPr>
              <a:t> </a:t>
            </a:r>
            <a:r>
              <a:rPr lang="en-US" altLang="en-US" sz="1800" b="1" kern="1200" dirty="0">
                <a:solidFill>
                  <a:srgbClr val="000000"/>
                </a:solidFill>
                <a:latin typeface="Times New Roman" panose="02020603050405020304" pitchFamily="18" charset="0"/>
                <a:cs typeface="Times New Roman" panose="02020603050405020304" pitchFamily="18" charset="0"/>
              </a:rPr>
              <a:t>not stain intensely</a:t>
            </a:r>
            <a:endParaRPr lang="en-US" altLang="en-US" sz="1800" kern="1200" dirty="0">
              <a:solidFill>
                <a:srgbClr val="000000"/>
              </a:solidFill>
              <a:latin typeface="Arial Black" pitchFamily="34" charset="0"/>
            </a:endParaRPr>
          </a:p>
          <a:p>
            <a:pPr marL="0" indent="0" algn="l" rtl="0" eaLnBrk="1" hangingPunct="1">
              <a:buFontTx/>
              <a:buNone/>
              <a:defRPr/>
            </a:pPr>
            <a:r>
              <a:rPr lang="en-US" altLang="en-US" sz="1800" kern="1200" dirty="0">
                <a:solidFill>
                  <a:srgbClr val="000000"/>
                </a:solidFill>
                <a:latin typeface="Arial Black" pitchFamily="34" charset="0"/>
              </a:rPr>
              <a:t>2.  </a:t>
            </a:r>
            <a:r>
              <a:rPr lang="en-US" altLang="en-US" sz="1800" b="1" kern="1200" dirty="0" err="1">
                <a:solidFill>
                  <a:srgbClr val="000000"/>
                </a:solidFill>
                <a:latin typeface="Arial Black" pitchFamily="34" charset="0"/>
              </a:rPr>
              <a:t>chromophils</a:t>
            </a:r>
            <a:r>
              <a:rPr lang="en-US" altLang="en-US" sz="1800" b="1" kern="1200" dirty="0">
                <a:solidFill>
                  <a:srgbClr val="000000"/>
                </a:solidFill>
                <a:latin typeface="Arial Black" pitchFamily="34" charset="0"/>
              </a:rPr>
              <a:t> </a:t>
            </a:r>
            <a:r>
              <a:rPr lang="en-US" altLang="en-US" sz="1800" kern="1200" dirty="0">
                <a:solidFill>
                  <a:srgbClr val="000000"/>
                </a:solidFill>
                <a:latin typeface="Arial Black" pitchFamily="34" charset="0"/>
              </a:rPr>
              <a:t> </a:t>
            </a:r>
            <a:r>
              <a:rPr lang="en-US" sz="1800" dirty="0">
                <a:solidFill>
                  <a:srgbClr val="FF0000"/>
                </a:solidFill>
                <a:latin typeface="Arial Black" pitchFamily="34" charset="0"/>
              </a:rPr>
              <a:t>48% </a:t>
            </a:r>
            <a:r>
              <a:rPr lang="en-US" altLang="en-US" sz="1800" b="1" kern="1200" dirty="0" err="1">
                <a:solidFill>
                  <a:srgbClr val="000000"/>
                </a:solidFill>
                <a:latin typeface="Times New Roman" panose="02020603050405020304" pitchFamily="18" charset="0"/>
                <a:cs typeface="Times New Roman" panose="02020603050405020304" pitchFamily="18" charset="0"/>
              </a:rPr>
              <a:t>densly</a:t>
            </a:r>
            <a:r>
              <a:rPr lang="en-US" altLang="en-US" sz="1800" kern="1200" dirty="0">
                <a:solidFill>
                  <a:srgbClr val="000000"/>
                </a:solidFill>
                <a:latin typeface="Times New Roman" panose="02020603050405020304" pitchFamily="18" charset="0"/>
                <a:cs typeface="Times New Roman" panose="02020603050405020304" pitchFamily="18" charset="0"/>
              </a:rPr>
              <a:t> stained cytoplasmic </a:t>
            </a:r>
            <a:r>
              <a:rPr lang="en-US" altLang="en-US" sz="1800" b="1" kern="1200" dirty="0">
                <a:solidFill>
                  <a:srgbClr val="000000"/>
                </a:solidFill>
              </a:rPr>
              <a:t>granules</a:t>
            </a:r>
            <a:endParaRPr lang="en-US" altLang="en-US" sz="1800" kern="1200" dirty="0">
              <a:solidFill>
                <a:srgbClr val="000000"/>
              </a:solidFill>
            </a:endParaRPr>
          </a:p>
          <a:p>
            <a:pPr algn="l" rtl="0" eaLnBrk="1" hangingPunct="1">
              <a:spcBef>
                <a:spcPct val="50000"/>
              </a:spcBef>
              <a:buFont typeface="Wingdings" pitchFamily="2" charset="2"/>
              <a:buChar char="q"/>
              <a:defRPr/>
            </a:pPr>
            <a:r>
              <a:rPr lang="en-US" altLang="en-US" sz="1800" b="1" kern="1200" dirty="0">
                <a:solidFill>
                  <a:schemeClr val="accent2"/>
                </a:solidFill>
                <a:latin typeface="Arial Black" pitchFamily="34" charset="0"/>
              </a:rPr>
              <a:t>basophils </a:t>
            </a:r>
            <a:r>
              <a:rPr lang="en-US" sz="1800" b="1" dirty="0">
                <a:solidFill>
                  <a:schemeClr val="accent2"/>
                </a:solidFill>
                <a:latin typeface="Arial Black" panose="020B0A04020102020204" pitchFamily="34" charset="0"/>
              </a:rPr>
              <a:t>11% </a:t>
            </a:r>
            <a:r>
              <a:rPr lang="en-US" altLang="en-US" sz="2000" kern="1200" dirty="0">
                <a:solidFill>
                  <a:srgbClr val="000000"/>
                </a:solidFill>
                <a:latin typeface="Times New Roman" panose="02020603050405020304" pitchFamily="18" charset="0"/>
                <a:cs typeface="Times New Roman" panose="02020603050405020304" pitchFamily="18" charset="0"/>
              </a:rPr>
              <a:t>(darkly pink stained) </a:t>
            </a:r>
          </a:p>
          <a:p>
            <a:pPr algn="l" rtl="0" eaLnBrk="1" hangingPunct="1">
              <a:spcBef>
                <a:spcPct val="50000"/>
              </a:spcBef>
              <a:buFont typeface="Wingdings" pitchFamily="2" charset="2"/>
              <a:buChar char="q"/>
              <a:defRPr/>
            </a:pPr>
            <a:r>
              <a:rPr lang="en-US" altLang="en-US" sz="1800" b="1" kern="1200" dirty="0" err="1">
                <a:solidFill>
                  <a:srgbClr val="FF0000"/>
                </a:solidFill>
                <a:latin typeface="Arial Black" pitchFamily="34" charset="0"/>
              </a:rPr>
              <a:t>acidophils</a:t>
            </a:r>
            <a:r>
              <a:rPr lang="en-US" altLang="en-US" sz="1800" b="1" kern="1200" dirty="0">
                <a:solidFill>
                  <a:srgbClr val="FF0000"/>
                </a:solidFill>
                <a:latin typeface="Arial Black" pitchFamily="34" charset="0"/>
              </a:rPr>
              <a:t>  </a:t>
            </a:r>
            <a:r>
              <a:rPr lang="en-US" sz="1800" b="1" dirty="0">
                <a:solidFill>
                  <a:srgbClr val="FF0000"/>
                </a:solidFill>
                <a:latin typeface="Arial Black" panose="020B0A04020102020204" pitchFamily="34" charset="0"/>
              </a:rPr>
              <a:t>37% </a:t>
            </a:r>
            <a:r>
              <a:rPr lang="en-US" altLang="en-US" sz="2000" kern="1200" dirty="0">
                <a:solidFill>
                  <a:srgbClr val="000000"/>
                </a:solidFill>
                <a:latin typeface="Times New Roman" panose="02020603050405020304" pitchFamily="18" charset="0"/>
                <a:cs typeface="Times New Roman" panose="02020603050405020304" pitchFamily="18" charset="0"/>
              </a:rPr>
              <a:t>(eosinophilic or reddish stained) </a:t>
            </a:r>
          </a:p>
          <a:p>
            <a:pPr marL="0" indent="0" algn="l" rtl="0" eaLnBrk="1" hangingPunct="1">
              <a:spcBef>
                <a:spcPct val="50000"/>
              </a:spcBef>
              <a:buFontTx/>
              <a:buNone/>
              <a:defRPr/>
            </a:pPr>
            <a:r>
              <a:rPr lang="en-US" altLang="en-US" sz="3600" b="1" kern="1200" dirty="0">
                <a:solidFill>
                  <a:srgbClr val="FF0000"/>
                </a:solidFill>
                <a:latin typeface="Times New Roman" panose="02020603050405020304" pitchFamily="18" charset="0"/>
                <a:cs typeface="Times New Roman" panose="02020603050405020304" pitchFamily="18" charset="0"/>
              </a:rPr>
              <a:t>+</a:t>
            </a:r>
            <a:r>
              <a:rPr lang="en-US" altLang="en-US" sz="2800" b="1" kern="1200" dirty="0">
                <a:solidFill>
                  <a:srgbClr val="FF0000"/>
                </a:solidFill>
                <a:latin typeface="Times New Roman" panose="02020603050405020304" pitchFamily="18" charset="0"/>
                <a:cs typeface="Times New Roman" panose="02020603050405020304" pitchFamily="18" charset="0"/>
              </a:rPr>
              <a:t> </a:t>
            </a:r>
            <a:r>
              <a:rPr lang="en-US" altLang="en-US" sz="2400" b="1" kern="1200" dirty="0">
                <a:solidFill>
                  <a:srgbClr val="FF0000"/>
                </a:solidFill>
                <a:latin typeface="Arial Black" pitchFamily="34" charset="0"/>
                <a:cs typeface="Times New Roman" panose="02020603050405020304" pitchFamily="18" charset="0"/>
              </a:rPr>
              <a:t>Blood vessels </a:t>
            </a:r>
          </a:p>
          <a:p>
            <a:pPr marL="0" indent="0" algn="l" rtl="0" eaLnBrk="1" hangingPunct="1">
              <a:buFontTx/>
              <a:buNone/>
              <a:defRPr/>
            </a:pPr>
            <a:r>
              <a:rPr lang="en-US" sz="1800" b="1" dirty="0">
                <a:solidFill>
                  <a:srgbClr val="000000"/>
                </a:solidFill>
              </a:rPr>
              <a:t>fenestrated  capillaries (</a:t>
            </a:r>
            <a:r>
              <a:rPr lang="en-US" sz="1800" b="1" dirty="0">
                <a:solidFill>
                  <a:srgbClr val="FF0000"/>
                </a:solidFill>
                <a:latin typeface="Arial Black" panose="020B0A04020102020204" pitchFamily="34" charset="0"/>
              </a:rPr>
              <a:t>sinusoids)</a:t>
            </a:r>
            <a:endParaRPr lang="en-US" altLang="en-US" sz="1800" b="1" dirty="0">
              <a:solidFill>
                <a:srgbClr val="FF0000"/>
              </a:solidFill>
              <a:latin typeface="Arial Black" panose="020B0A04020102020204" pitchFamily="34" charset="0"/>
            </a:endParaRPr>
          </a:p>
          <a:p>
            <a:pPr>
              <a:defRPr/>
            </a:pPr>
            <a:endParaRPr lang="ar-EG" dirty="0"/>
          </a:p>
        </p:txBody>
      </p:sp>
      <p:pic>
        <p:nvPicPr>
          <p:cNvPr id="67588" name="Picture 4" descr="http://www.vivo.colostate.edu/hbooks/pathphys/endocrine/hypopit/histo_distalis2.jpg">
            <a:extLst>
              <a:ext uri="{FF2B5EF4-FFF2-40B4-BE49-F238E27FC236}">
                <a16:creationId xmlns:a16="http://schemas.microsoft.com/office/drawing/2014/main" id="{FA1EE0FF-B12B-4E5F-8C7E-CC27EBE47B6A}"/>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648200" y="152400"/>
            <a:ext cx="4267200" cy="3276600"/>
          </a:xfrm>
          <a:noFill/>
        </p:spPr>
      </p:pic>
      <p:pic>
        <p:nvPicPr>
          <p:cNvPr id="67589" name="Picture 6" descr="C:\Users\MCC\Desktop\endo image new\تنزيل.jpg">
            <a:extLst>
              <a:ext uri="{FF2B5EF4-FFF2-40B4-BE49-F238E27FC236}">
                <a16:creationId xmlns:a16="http://schemas.microsoft.com/office/drawing/2014/main" id="{E57D1934-843A-4A36-9074-16AE59DFE6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581400"/>
            <a:ext cx="4267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F48290C1-E0E8-4BAF-9744-4334A3C41111}"/>
              </a:ext>
            </a:extLst>
          </p:cNvPr>
          <p:cNvSpPr>
            <a:spLocks noGrp="1" noChangeArrowheads="1"/>
          </p:cNvSpPr>
          <p:nvPr>
            <p:ph type="title" idx="4294967295"/>
          </p:nvPr>
        </p:nvSpPr>
        <p:spPr>
          <a:xfrm>
            <a:off x="0" y="11113"/>
            <a:ext cx="6781800" cy="762000"/>
          </a:xfrm>
        </p:spPr>
        <p:txBody>
          <a:bodyPr/>
          <a:lstStyle/>
          <a:p>
            <a:pPr algn="l" eaLnBrk="1" hangingPunct="1"/>
            <a:r>
              <a:rPr lang="en-US" altLang="en-US" sz="2800" b="1">
                <a:latin typeface="Arial Black" panose="020B0A04020102020204" pitchFamily="34" charset="0"/>
              </a:rPr>
              <a:t>Cells of pars distali</a:t>
            </a:r>
            <a:r>
              <a:rPr lang="en-US" altLang="en-US" sz="3200" b="1">
                <a:latin typeface="Arial Black" panose="020B0A04020102020204" pitchFamily="34" charset="0"/>
              </a:rPr>
              <a:t>s</a:t>
            </a:r>
          </a:p>
        </p:txBody>
      </p:sp>
      <p:graphicFrame>
        <p:nvGraphicFramePr>
          <p:cNvPr id="45059" name="Group 3">
            <a:extLst>
              <a:ext uri="{FF2B5EF4-FFF2-40B4-BE49-F238E27FC236}">
                <a16:creationId xmlns:a16="http://schemas.microsoft.com/office/drawing/2014/main" id="{93DDC36C-1220-4D05-A440-D0D8CE4F8F09}"/>
              </a:ext>
            </a:extLst>
          </p:cNvPr>
          <p:cNvGraphicFramePr>
            <a:graphicFrameLocks noGrp="1"/>
          </p:cNvGraphicFramePr>
          <p:nvPr>
            <p:ph idx="4294967295"/>
          </p:nvPr>
        </p:nvGraphicFramePr>
        <p:xfrm>
          <a:off x="152400" y="1214438"/>
          <a:ext cx="5105400" cy="5484812"/>
        </p:xfrm>
        <a:graphic>
          <a:graphicData uri="http://schemas.openxmlformats.org/drawingml/2006/table">
            <a:tbl>
              <a:tblPr/>
              <a:tblGrid>
                <a:gridCol w="1413803">
                  <a:extLst>
                    <a:ext uri="{9D8B030D-6E8A-4147-A177-3AD203B41FA5}">
                      <a16:colId xmlns:a16="http://schemas.microsoft.com/office/drawing/2014/main" val="20000"/>
                    </a:ext>
                  </a:extLst>
                </a:gridCol>
                <a:gridCol w="1710397">
                  <a:extLst>
                    <a:ext uri="{9D8B030D-6E8A-4147-A177-3AD203B41FA5}">
                      <a16:colId xmlns:a16="http://schemas.microsoft.com/office/drawing/2014/main" val="20001"/>
                    </a:ext>
                  </a:extLst>
                </a:gridCol>
                <a:gridCol w="1981199">
                  <a:extLst>
                    <a:ext uri="{9D8B030D-6E8A-4147-A177-3AD203B41FA5}">
                      <a16:colId xmlns:a16="http://schemas.microsoft.com/office/drawing/2014/main" val="20002"/>
                    </a:ext>
                  </a:extLst>
                </a:gridCol>
              </a:tblGrid>
              <a:tr h="116361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Function</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Endocrine cells</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Stem cells or exhausted </a:t>
                      </a:r>
                      <a:r>
                        <a:rPr kumimoji="0" 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chromophils</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5029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Affinity for stain</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Size &amp; shape</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Great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Large , polyhedral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Weak</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Small, rounded   </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7249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Percentage</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48%</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11% basophils,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37% </a:t>
                      </a:r>
                      <a:r>
                        <a:rPr kumimoji="0" 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acidophils</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52%</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984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Granules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protein secretion</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Granulated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Degranulated</a:t>
                      </a: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cells  or </a:t>
                      </a:r>
                      <a:r>
                        <a:rPr kumimoji="0" lang="en-US"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reserve cells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8633" name="Rectangle 52">
            <a:extLst>
              <a:ext uri="{FF2B5EF4-FFF2-40B4-BE49-F238E27FC236}">
                <a16:creationId xmlns:a16="http://schemas.microsoft.com/office/drawing/2014/main" id="{C8FAF1CB-556D-4AD9-9272-0F50EF96E9CB}"/>
              </a:ext>
            </a:extLst>
          </p:cNvPr>
          <p:cNvSpPr>
            <a:spLocks noChangeArrowheads="1"/>
          </p:cNvSpPr>
          <p:nvPr/>
        </p:nvSpPr>
        <p:spPr bwMode="auto">
          <a:xfrm>
            <a:off x="1173163" y="777875"/>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0000FF"/>
                </a:solidFill>
                <a:latin typeface="Arial Black" panose="020B0A04020102020204" pitchFamily="34" charset="0"/>
              </a:rPr>
              <a:t>Chromophils</a:t>
            </a:r>
          </a:p>
        </p:txBody>
      </p:sp>
      <p:sp>
        <p:nvSpPr>
          <p:cNvPr id="68634" name="Rectangle 53">
            <a:extLst>
              <a:ext uri="{FF2B5EF4-FFF2-40B4-BE49-F238E27FC236}">
                <a16:creationId xmlns:a16="http://schemas.microsoft.com/office/drawing/2014/main" id="{27963800-F83C-48C6-A690-3C193A3C0754}"/>
              </a:ext>
            </a:extLst>
          </p:cNvPr>
          <p:cNvSpPr>
            <a:spLocks noChangeArrowheads="1"/>
          </p:cNvSpPr>
          <p:nvPr/>
        </p:nvSpPr>
        <p:spPr bwMode="auto">
          <a:xfrm>
            <a:off x="3390900" y="762000"/>
            <a:ext cx="236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srgbClr val="0000FF"/>
                </a:solidFill>
                <a:latin typeface="Arial Black" panose="020B0A04020102020204" pitchFamily="34" charset="0"/>
              </a:rPr>
              <a:t>Chromophobes</a:t>
            </a:r>
          </a:p>
        </p:txBody>
      </p:sp>
      <p:sp>
        <p:nvSpPr>
          <p:cNvPr id="68635" name="Line 86">
            <a:extLst>
              <a:ext uri="{FF2B5EF4-FFF2-40B4-BE49-F238E27FC236}">
                <a16:creationId xmlns:a16="http://schemas.microsoft.com/office/drawing/2014/main" id="{ED0475E9-4719-4222-8F55-12024A244E1F}"/>
              </a:ext>
            </a:extLst>
          </p:cNvPr>
          <p:cNvSpPr>
            <a:spLocks noChangeShapeType="1"/>
          </p:cNvSpPr>
          <p:nvPr/>
        </p:nvSpPr>
        <p:spPr bwMode="auto">
          <a:xfrm>
            <a:off x="152400" y="68580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61" name="مستطيل 1">
            <a:extLst>
              <a:ext uri="{FF2B5EF4-FFF2-40B4-BE49-F238E27FC236}">
                <a16:creationId xmlns:a16="http://schemas.microsoft.com/office/drawing/2014/main" id="{F7B81EB6-B9C6-4E85-8728-1E8DE5817E84}"/>
              </a:ext>
            </a:extLst>
          </p:cNvPr>
          <p:cNvSpPr>
            <a:spLocks noChangeArrowheads="1"/>
          </p:cNvSpPr>
          <p:nvPr/>
        </p:nvSpPr>
        <p:spPr bwMode="auto">
          <a:xfrm>
            <a:off x="5753100" y="14288"/>
            <a:ext cx="33147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altLang="en-US" sz="2000" dirty="0">
                <a:solidFill>
                  <a:srgbClr val="FF0000"/>
                </a:solidFill>
                <a:latin typeface="Arial Black" pitchFamily="34" charset="0"/>
              </a:rPr>
              <a:t>Identification of the cells</a:t>
            </a:r>
          </a:p>
          <a:p>
            <a:pPr marL="285750" indent="-285750" eaLnBrk="1" hangingPunct="1">
              <a:buFont typeface="Wingdings" pitchFamily="2" charset="2"/>
              <a:buChar char="Ø"/>
              <a:defRPr/>
            </a:pPr>
            <a:r>
              <a:rPr lang="en-US" altLang="en-US" dirty="0">
                <a:solidFill>
                  <a:srgbClr val="000000"/>
                </a:solidFill>
              </a:rPr>
              <a:t>Routine stains</a:t>
            </a:r>
          </a:p>
          <a:p>
            <a:pPr marL="285750" indent="-285750" eaLnBrk="1" hangingPunct="1">
              <a:buFont typeface="Wingdings" pitchFamily="2" charset="2"/>
              <a:buChar char="Ø"/>
              <a:defRPr/>
            </a:pPr>
            <a:r>
              <a:rPr lang="en-US" altLang="en-US" dirty="0">
                <a:solidFill>
                  <a:srgbClr val="000000"/>
                </a:solidFill>
              </a:rPr>
              <a:t>Special stain</a:t>
            </a:r>
          </a:p>
          <a:p>
            <a:pPr marL="285750" indent="-285750" eaLnBrk="1" hangingPunct="1">
              <a:buFont typeface="Wingdings" pitchFamily="2" charset="2"/>
              <a:buChar char="Ø"/>
              <a:defRPr/>
            </a:pPr>
            <a:r>
              <a:rPr lang="en-US" altLang="en-US" dirty="0" err="1">
                <a:solidFill>
                  <a:srgbClr val="000000"/>
                </a:solidFill>
              </a:rPr>
              <a:t>Immuno-histochemistry</a:t>
            </a:r>
            <a:endParaRPr lang="en-US" altLang="en-US" dirty="0">
              <a:solidFill>
                <a:srgbClr val="000000"/>
              </a:solidFill>
            </a:endParaRPr>
          </a:p>
          <a:p>
            <a:pPr marL="285750" indent="-285750" eaLnBrk="1" hangingPunct="1">
              <a:buFont typeface="Wingdings" pitchFamily="2" charset="2"/>
              <a:buChar char="Ø"/>
              <a:defRPr/>
            </a:pPr>
            <a:r>
              <a:rPr lang="en-US" altLang="en-US" dirty="0">
                <a:solidFill>
                  <a:srgbClr val="000000"/>
                </a:solidFill>
              </a:rPr>
              <a:t>Transmission electron microscope</a:t>
            </a:r>
          </a:p>
        </p:txBody>
      </p:sp>
      <p:pic>
        <p:nvPicPr>
          <p:cNvPr id="68637" name="Picture 4" descr="MH-9B3-L">
            <a:extLst>
              <a:ext uri="{FF2B5EF4-FFF2-40B4-BE49-F238E27FC236}">
                <a16:creationId xmlns:a16="http://schemas.microsoft.com/office/drawing/2014/main" id="{241D3AF8-8DE1-40A5-A1B6-8CC8DD604F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8288" y="2046288"/>
            <a:ext cx="3643312"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38" name="Picture 2" descr="G:\endo image\pineal-gland-anatomy-ppt-good-53-best-histology-stuff-images-on-pinterest-of-pineal-gland-anatomy-ppt.jpg">
            <a:extLst>
              <a:ext uri="{FF2B5EF4-FFF2-40B4-BE49-F238E27FC236}">
                <a16:creationId xmlns:a16="http://schemas.microsoft.com/office/drawing/2014/main" id="{D85FF2D1-CDE5-4EEF-B609-D90E93B770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8288" y="4419600"/>
            <a:ext cx="364331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80">
            <a:extLst>
              <a:ext uri="{FF2B5EF4-FFF2-40B4-BE49-F238E27FC236}">
                <a16:creationId xmlns:a16="http://schemas.microsoft.com/office/drawing/2014/main" id="{F9BB3ACB-FE07-4CEE-81A0-7D202D92C286}"/>
              </a:ext>
            </a:extLst>
          </p:cNvPr>
          <p:cNvSpPr txBox="1">
            <a:spLocks noChangeArrowheads="1"/>
          </p:cNvSpPr>
          <p:nvPr/>
        </p:nvSpPr>
        <p:spPr bwMode="auto">
          <a:xfrm>
            <a:off x="323850" y="142875"/>
            <a:ext cx="78486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FF0000"/>
                </a:solidFill>
                <a:latin typeface="Arial Black" panose="020B0A04020102020204" pitchFamily="34" charset="0"/>
              </a:rPr>
              <a:t>Adenohypophysis hormones </a:t>
            </a:r>
          </a:p>
          <a:p>
            <a:pPr algn="r" rtl="1" eaLnBrk="1" hangingPunct="1">
              <a:spcBef>
                <a:spcPct val="50000"/>
              </a:spcBef>
            </a:pPr>
            <a:endParaRPr lang="en-US" altLang="en-US">
              <a:solidFill>
                <a:srgbClr val="333399"/>
              </a:solidFill>
            </a:endParaRPr>
          </a:p>
        </p:txBody>
      </p:sp>
      <p:graphicFrame>
        <p:nvGraphicFramePr>
          <p:cNvPr id="8377" name="Group 185">
            <a:extLst>
              <a:ext uri="{FF2B5EF4-FFF2-40B4-BE49-F238E27FC236}">
                <a16:creationId xmlns:a16="http://schemas.microsoft.com/office/drawing/2014/main" id="{57F84CC4-4AF2-4B53-8AC3-3F1B54BA2CB2}"/>
              </a:ext>
            </a:extLst>
          </p:cNvPr>
          <p:cNvGraphicFramePr>
            <a:graphicFrameLocks noGrp="1"/>
          </p:cNvGraphicFramePr>
          <p:nvPr/>
        </p:nvGraphicFramePr>
        <p:xfrm>
          <a:off x="106363" y="658813"/>
          <a:ext cx="8732837" cy="6059487"/>
        </p:xfrm>
        <a:graphic>
          <a:graphicData uri="http://schemas.openxmlformats.org/drawingml/2006/table">
            <a:tbl>
              <a:tblPr rtl="1"/>
              <a:tblGrid>
                <a:gridCol w="2949306">
                  <a:extLst>
                    <a:ext uri="{9D8B030D-6E8A-4147-A177-3AD203B41FA5}">
                      <a16:colId xmlns:a16="http://schemas.microsoft.com/office/drawing/2014/main" val="20000"/>
                    </a:ext>
                  </a:extLst>
                </a:gridCol>
                <a:gridCol w="1159333">
                  <a:extLst>
                    <a:ext uri="{9D8B030D-6E8A-4147-A177-3AD203B41FA5}">
                      <a16:colId xmlns:a16="http://schemas.microsoft.com/office/drawing/2014/main" val="20001"/>
                    </a:ext>
                  </a:extLst>
                </a:gridCol>
                <a:gridCol w="2451456">
                  <a:extLst>
                    <a:ext uri="{9D8B030D-6E8A-4147-A177-3AD203B41FA5}">
                      <a16:colId xmlns:a16="http://schemas.microsoft.com/office/drawing/2014/main" val="20002"/>
                    </a:ext>
                  </a:extLst>
                </a:gridCol>
                <a:gridCol w="2172743">
                  <a:extLst>
                    <a:ext uri="{9D8B030D-6E8A-4147-A177-3AD203B41FA5}">
                      <a16:colId xmlns:a16="http://schemas.microsoft.com/office/drawing/2014/main" val="20003"/>
                    </a:ext>
                  </a:extLst>
                </a:gridCol>
              </a:tblGrid>
              <a:tr h="45833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Function</a:t>
                      </a:r>
                    </a:p>
                  </a:txBody>
                  <a:tcPr marL="91443" marR="91443"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ar-JO"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en-US"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43" marR="91443"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Cells </a:t>
                      </a:r>
                    </a:p>
                  </a:txBody>
                  <a:tcPr marL="91443" marR="91443"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0"/>
                  </a:ext>
                </a:extLst>
              </a:tr>
              <a:tr h="120843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degranulated</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cell, , They are now thought to represent acidophil and basophilic cells in  </a:t>
                      </a:r>
                      <a:r>
                        <a:rPr kumimoji="0" lang="en-US" altLang="en-US" sz="16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degranulated</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stage</a:t>
                      </a:r>
                    </a:p>
                  </a:txBody>
                  <a:tcPr marL="91443" marR="91443"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Black" pitchFamily="34" charset="0"/>
                          <a:cs typeface="Arial" panose="020B0604020202020204" pitchFamily="34" charset="0"/>
                        </a:rPr>
                        <a:t>52%</a:t>
                      </a:r>
                    </a:p>
                  </a:txBody>
                  <a:tcPr marL="91443" marR="91443"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a:ln>
                            <a:noFill/>
                          </a:ln>
                          <a:solidFill>
                            <a:schemeClr val="tx1"/>
                          </a:solidFill>
                          <a:effectLst/>
                          <a:latin typeface="Arial Black" pitchFamily="34" charset="0"/>
                          <a:cs typeface="Arial" panose="020B0604020202020204" pitchFamily="34" charset="0"/>
                        </a:rPr>
                        <a:t>Chromophobes</a:t>
                      </a:r>
                      <a:r>
                        <a:rPr kumimoji="0" lang="en-US" altLang="en-US" sz="2400" b="1" i="0" u="none" strike="noStrike" cap="none" normalizeH="0" baseline="0" dirty="0">
                          <a:ln>
                            <a:noFill/>
                          </a:ln>
                          <a:solidFill>
                            <a:schemeClr val="tx1"/>
                          </a:solidFill>
                          <a:effectLst/>
                          <a:latin typeface="Arial Black" pitchFamily="34" charset="0"/>
                          <a:cs typeface="Arial" panose="020B0604020202020204" pitchFamily="34" charset="0"/>
                        </a:rPr>
                        <a:t> </a:t>
                      </a:r>
                    </a:p>
                  </a:txBody>
                  <a:tcPr marL="91443" marR="91443"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1"/>
                  </a:ext>
                </a:extLst>
              </a:tr>
              <a:tr h="92276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Black" panose="020B0A04020102020204" pitchFamily="34" charset="0"/>
                          <a:cs typeface="Arial" panose="020B0604020202020204" pitchFamily="34" charset="0"/>
                        </a:rPr>
                        <a:t>FSH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Black" panose="020B0A04020102020204" pitchFamily="34" charset="0"/>
                          <a:cs typeface="Arial" panose="020B0604020202020204" pitchFamily="34" charset="0"/>
                        </a:rPr>
                        <a:t>LH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L="91443" marR="91443"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3">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Black" pitchFamily="34" charset="0"/>
                          <a:cs typeface="Arial" panose="020B0604020202020204" pitchFamily="34" charset="0"/>
                        </a:rPr>
                        <a:t>11%</a:t>
                      </a:r>
                      <a:r>
                        <a:rPr kumimoji="0" lang="en-US" altLang="zh-CN" sz="14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 </a:t>
                      </a: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43" marR="91443"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gonadotropic cells</a:t>
                      </a: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 </a:t>
                      </a:r>
                      <a:endParaRPr kumimoji="0" lang="en-US"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43" marR="91443"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3">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Black" pitchFamily="34" charset="0"/>
                          <a:cs typeface="Arial" panose="020B0604020202020204" pitchFamily="34" charset="0"/>
                        </a:rPr>
                        <a:t>Basophils</a:t>
                      </a:r>
                    </a:p>
                  </a:txBody>
                  <a:tcPr marL="91443" marR="91443"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3339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Black" panose="020B0A04020102020204" pitchFamily="34" charset="0"/>
                          <a:cs typeface="Arial" panose="020B0604020202020204" pitchFamily="34" charset="0"/>
                        </a:rPr>
                        <a:t>TSH </a:t>
                      </a:r>
                    </a:p>
                  </a:txBody>
                  <a:tcPr marL="91443" marR="91443"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thyrotropic</a:t>
                      </a:r>
                      <a:r>
                        <a:rPr kumimoji="0" lang="en-US"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cells</a:t>
                      </a: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 </a:t>
                      </a:r>
                      <a:endParaRPr kumimoji="0" lang="en-US"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43" marR="91443"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extLst>
                  <a:ext uri="{0D108BD9-81ED-4DB2-BD59-A6C34878D82A}">
                    <a16:rowId xmlns:a16="http://schemas.microsoft.com/office/drawing/2014/main" val="10003"/>
                  </a:ext>
                </a:extLst>
              </a:tr>
              <a:tr h="58648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Black" panose="020B0A04020102020204" pitchFamily="34" charset="0"/>
                          <a:cs typeface="Arial" panose="020B0604020202020204" pitchFamily="34" charset="0"/>
                        </a:rPr>
                        <a:t>ACTH </a:t>
                      </a:r>
                    </a:p>
                  </a:txBody>
                  <a:tcPr marL="91443" marR="91443"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corticotropic</a:t>
                      </a:r>
                      <a:r>
                        <a:rPr kumimoji="0" lang="en-US"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cells</a:t>
                      </a: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 </a:t>
                      </a:r>
                      <a:endParaRPr kumimoji="0" lang="en-US"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43" marR="91443"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extLst>
                  <a:ext uri="{0D108BD9-81ED-4DB2-BD59-A6C34878D82A}">
                    <a16:rowId xmlns:a16="http://schemas.microsoft.com/office/drawing/2014/main" val="10004"/>
                  </a:ext>
                </a:extLst>
              </a:tr>
              <a:tr h="77509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Black" panose="020B0A04020102020204" pitchFamily="34" charset="0"/>
                          <a:cs typeface="Arial" panose="020B0604020202020204" pitchFamily="34" charset="0"/>
                        </a:rPr>
                        <a:t>GH</a:t>
                      </a:r>
                      <a:r>
                        <a:rPr kumimoji="0" lang="en-US" altLang="zh-CN" sz="16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 or </a:t>
                      </a:r>
                      <a:r>
                        <a:rPr kumimoji="0" lang="en-US" altLang="zh-CN" sz="1600" b="0" i="0" u="none" strike="noStrike" cap="none" normalizeH="0" baseline="0" dirty="0" err="1">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somatotropic</a:t>
                      </a:r>
                      <a:r>
                        <a:rPr kumimoji="0" lang="en-US" altLang="zh-CN" sz="16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 hormone (STH)</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43" marR="91443"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Black" pitchFamily="34" charset="0"/>
                          <a:cs typeface="Arial" panose="020B0604020202020204" pitchFamily="34" charset="0"/>
                        </a:rPr>
                        <a:t>37% </a:t>
                      </a:r>
                    </a:p>
                  </a:txBody>
                  <a:tcPr marL="91443" marR="91443"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somatotropic</a:t>
                      </a:r>
                      <a:r>
                        <a:rPr kumimoji="0" lang="en-US"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cells</a:t>
                      </a: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 </a:t>
                      </a:r>
                      <a:endParaRPr kumimoji="0" lang="en-US"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43" marR="91443"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Arial Black" pitchFamily="34" charset="0"/>
                          <a:cs typeface="Arial" panose="020B0604020202020204" pitchFamily="34" charset="0"/>
                        </a:rPr>
                        <a:t>Acidophils</a:t>
                      </a:r>
                      <a:endParaRPr kumimoji="0" lang="en-US" altLang="en-US" sz="1800" b="1" i="0" u="none" strike="noStrike" cap="none" normalizeH="0" baseline="0" dirty="0">
                        <a:ln>
                          <a:noFill/>
                        </a:ln>
                        <a:solidFill>
                          <a:schemeClr val="tx1"/>
                        </a:solidFill>
                        <a:effectLst/>
                        <a:latin typeface="Arial Black"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Black"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Black" pitchFamily="34" charset="0"/>
                        <a:cs typeface="Arial" panose="020B0604020202020204" pitchFamily="34" charset="0"/>
                      </a:endParaRPr>
                    </a:p>
                    <a:p>
                      <a:pPr marL="0" marR="0" lvl="0" indent="0" algn="l" defTabSz="914400" rtl="1"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Black" pitchFamily="34" charset="0"/>
                        <a:cs typeface="Arial" panose="020B0604020202020204" pitchFamily="34" charset="0"/>
                      </a:endParaRPr>
                    </a:p>
                  </a:txBody>
                  <a:tcPr marL="91443" marR="91443"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37497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Black" panose="020B0A04020102020204" pitchFamily="34" charset="0"/>
                          <a:cs typeface="Arial" panose="020B0604020202020204" pitchFamily="34" charset="0"/>
                        </a:rPr>
                        <a:t>Prolactin</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(PR) or lactogenic hormone (LTH)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Large in lactation &amp; small in males &amp;  non pregnant  </a:t>
                      </a:r>
                    </a:p>
                  </a:txBody>
                  <a:tcPr marL="91443" marR="91443"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algn="r" rtl="1"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0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mammotropic</a:t>
                      </a:r>
                      <a:r>
                        <a:rPr kumimoji="0" lang="en-US"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cells = </a:t>
                      </a:r>
                      <a:r>
                        <a:rPr kumimoji="0" lang="en-US" altLang="zh-CN" sz="2000" b="1" i="0" u="none" strike="noStrike" cap="none" normalizeH="0" baseline="0" dirty="0" err="1">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Erdheim</a:t>
                      </a: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 cells  </a:t>
                      </a:r>
                      <a:endParaRPr kumimoji="0" lang="en-US"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crinophagy</a:t>
                      </a:r>
                      <a:r>
                        <a:rPr kumimoji="0" lang="en-US"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L="91443" marR="91443"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عنوان 1">
            <a:extLst>
              <a:ext uri="{FF2B5EF4-FFF2-40B4-BE49-F238E27FC236}">
                <a16:creationId xmlns:a16="http://schemas.microsoft.com/office/drawing/2014/main" id="{4B3FFE01-21DC-496B-87FB-C5AE1DC8233F}"/>
              </a:ext>
            </a:extLst>
          </p:cNvPr>
          <p:cNvSpPr>
            <a:spLocks noGrp="1"/>
          </p:cNvSpPr>
          <p:nvPr>
            <p:ph type="title"/>
          </p:nvPr>
        </p:nvSpPr>
        <p:spPr>
          <a:xfrm>
            <a:off x="152400" y="273050"/>
            <a:ext cx="3937000" cy="1162050"/>
          </a:xfrm>
        </p:spPr>
        <p:txBody>
          <a:bodyPr/>
          <a:lstStyle/>
          <a:p>
            <a:pPr algn="l" rtl="0"/>
            <a:r>
              <a:rPr lang="en-US" altLang="en-US">
                <a:solidFill>
                  <a:srgbClr val="FF0000"/>
                </a:solidFill>
                <a:latin typeface="Arial Black" panose="020B0A04020102020204" pitchFamily="34" charset="0"/>
              </a:rPr>
              <a:t>Immunohistochemical localization of growth hormone</a:t>
            </a:r>
            <a:endParaRPr lang="ar-JO" altLang="en-US">
              <a:solidFill>
                <a:srgbClr val="FF0000"/>
              </a:solidFill>
              <a:latin typeface="Arial Black" panose="020B0A04020102020204" pitchFamily="34" charset="0"/>
            </a:endParaRPr>
          </a:p>
        </p:txBody>
      </p:sp>
      <p:sp>
        <p:nvSpPr>
          <p:cNvPr id="70659" name="عنصر نائب للنص 3">
            <a:extLst>
              <a:ext uri="{FF2B5EF4-FFF2-40B4-BE49-F238E27FC236}">
                <a16:creationId xmlns:a16="http://schemas.microsoft.com/office/drawing/2014/main" id="{01EF6D71-44EC-4201-B785-3B9C61949274}"/>
              </a:ext>
            </a:extLst>
          </p:cNvPr>
          <p:cNvSpPr>
            <a:spLocks noGrp="1"/>
          </p:cNvSpPr>
          <p:nvPr>
            <p:ph type="body" sz="half" idx="2"/>
          </p:nvPr>
        </p:nvSpPr>
        <p:spPr/>
        <p:txBody>
          <a:bodyPr/>
          <a:lstStyle/>
          <a:p>
            <a:endParaRPr lang="ar-JO" altLang="en-US"/>
          </a:p>
        </p:txBody>
      </p:sp>
      <p:pic>
        <p:nvPicPr>
          <p:cNvPr id="70660" name="Picture 4" descr="F20_07">
            <a:extLst>
              <a:ext uri="{FF2B5EF4-FFF2-40B4-BE49-F238E27FC236}">
                <a16:creationId xmlns:a16="http://schemas.microsoft.com/office/drawing/2014/main" id="{CD2A66C6-416B-465E-A5AE-C9F8EBD1D9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67200" y="685800"/>
            <a:ext cx="4695825" cy="59436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0661" name="Picture 4" descr="1998D07(33)C">
            <a:extLst>
              <a:ext uri="{FF2B5EF4-FFF2-40B4-BE49-F238E27FC236}">
                <a16:creationId xmlns:a16="http://schemas.microsoft.com/office/drawing/2014/main" id="{AADBE2F3-E9BC-4D0C-A4E5-39B93095C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1566863"/>
            <a:ext cx="3886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1D758AAB-66F4-461A-A5AA-B9EAEC3451C3}"/>
              </a:ext>
            </a:extLst>
          </p:cNvPr>
          <p:cNvSpPr>
            <a:spLocks noGrp="1"/>
          </p:cNvSpPr>
          <p:nvPr>
            <p:ph type="title"/>
          </p:nvPr>
        </p:nvSpPr>
        <p:spPr>
          <a:xfrm>
            <a:off x="228600" y="457200"/>
            <a:ext cx="8686800" cy="1143000"/>
          </a:xfrm>
        </p:spPr>
        <p:txBody>
          <a:bodyPr/>
          <a:lstStyle/>
          <a:p>
            <a:pPr algn="l" rtl="0" eaLnBrk="1" hangingPunct="1">
              <a:spcBef>
                <a:spcPct val="50000"/>
              </a:spcBef>
            </a:pPr>
            <a:r>
              <a:rPr lang="en-US" altLang="en-US" sz="2400" b="1">
                <a:solidFill>
                  <a:schemeClr val="tx1"/>
                </a:solidFill>
                <a:latin typeface="Arial Black" panose="020B0A04020102020204" pitchFamily="34" charset="0"/>
              </a:rPr>
              <a:t>Neurohypophysis (Pars nervosa)</a:t>
            </a:r>
            <a:br>
              <a:rPr lang="en-US" altLang="en-US" sz="2400" b="1">
                <a:solidFill>
                  <a:schemeClr val="tx1"/>
                </a:solidFill>
                <a:latin typeface="Arial Black" panose="020B0A04020102020204" pitchFamily="34" charset="0"/>
              </a:rPr>
            </a:br>
            <a:r>
              <a:rPr lang="en-US" altLang="en-US" sz="2400" b="1">
                <a:solidFill>
                  <a:schemeClr val="tx1"/>
                </a:solidFill>
                <a:latin typeface="Arial Black" panose="020B0A04020102020204" pitchFamily="34" charset="0"/>
              </a:rPr>
              <a:t> </a:t>
            </a:r>
            <a:r>
              <a:rPr lang="en-US" altLang="en-US" sz="2400" b="1">
                <a:solidFill>
                  <a:srgbClr val="FF0000"/>
                </a:solidFill>
                <a:latin typeface="Arial Black" panose="020B0A04020102020204" pitchFamily="34" charset="0"/>
              </a:rPr>
              <a:t>Two parts</a:t>
            </a:r>
            <a:br>
              <a:rPr lang="en-US" altLang="en-US" sz="1400" b="1"/>
            </a:br>
            <a:r>
              <a:rPr lang="en-US" altLang="en-US" sz="1600" b="1">
                <a:latin typeface="Arial Black" panose="020B0A04020102020204" pitchFamily="34" charset="0"/>
              </a:rPr>
              <a:t>Infundibulum</a:t>
            </a:r>
            <a:r>
              <a:rPr lang="en-US" altLang="en-US" sz="1600" b="1"/>
              <a:t>,</a:t>
            </a:r>
            <a:r>
              <a:rPr lang="en-US" altLang="en-US" sz="1600"/>
              <a:t> a slender stalk of nerve tissue that suspends the pituitary gland from the base of the brain </a:t>
            </a:r>
            <a:r>
              <a:rPr lang="en-US" altLang="en-US" sz="1600" b="1"/>
              <a:t>pituitary stalk </a:t>
            </a:r>
            <a:br>
              <a:rPr lang="en-US" altLang="en-US" sz="1600" b="1"/>
            </a:br>
            <a:r>
              <a:rPr lang="en-US" altLang="en-US" sz="1600" b="1">
                <a:latin typeface="Arial Black" panose="020B0A04020102020204" pitchFamily="34" charset="0"/>
              </a:rPr>
              <a:t>The Pars Nervosa</a:t>
            </a:r>
            <a:r>
              <a:rPr lang="en-US" altLang="en-US" sz="1600" b="1"/>
              <a:t>, </a:t>
            </a:r>
            <a:r>
              <a:rPr lang="en-US" altLang="en-US" sz="1600"/>
              <a:t>is connected directly with the Hypothalamus of the brain by axons </a:t>
            </a:r>
            <a:br>
              <a:rPr lang="en-US" altLang="en-US" sz="1600" b="1"/>
            </a:br>
            <a:r>
              <a:rPr lang="en-US" altLang="en-US" sz="1800" b="1"/>
              <a:t>.</a:t>
            </a:r>
            <a:br>
              <a:rPr lang="en-US" altLang="en-US" sz="1800" b="1"/>
            </a:br>
            <a:endParaRPr lang="ar-EG" altLang="en-US" sz="1800">
              <a:solidFill>
                <a:schemeClr val="tx1"/>
              </a:solidFill>
              <a:latin typeface="Arial Black" panose="020B0A04020102020204" pitchFamily="34" charset="0"/>
            </a:endParaRPr>
          </a:p>
        </p:txBody>
      </p:sp>
      <p:sp>
        <p:nvSpPr>
          <p:cNvPr id="70659" name="Content Placeholder 2">
            <a:extLst>
              <a:ext uri="{FF2B5EF4-FFF2-40B4-BE49-F238E27FC236}">
                <a16:creationId xmlns:a16="http://schemas.microsoft.com/office/drawing/2014/main" id="{49BE14C8-C71C-4461-9FE3-E3C7FDC554F6}"/>
              </a:ext>
            </a:extLst>
          </p:cNvPr>
          <p:cNvSpPr>
            <a:spLocks noGrp="1"/>
          </p:cNvSpPr>
          <p:nvPr>
            <p:ph sz="half" idx="1"/>
          </p:nvPr>
        </p:nvSpPr>
        <p:spPr>
          <a:xfrm>
            <a:off x="0" y="1600200"/>
            <a:ext cx="5943600" cy="5257800"/>
          </a:xfrm>
        </p:spPr>
        <p:txBody>
          <a:bodyPr/>
          <a:lstStyle/>
          <a:p>
            <a:pPr algn="l" rtl="0" eaLnBrk="1" hangingPunct="1">
              <a:buFontTx/>
              <a:buNone/>
              <a:defRPr/>
            </a:pPr>
            <a:r>
              <a:rPr lang="en-US" altLang="en-US" sz="2800" b="1" dirty="0">
                <a:latin typeface="Arial Black" pitchFamily="34" charset="0"/>
              </a:rPr>
              <a:t>components</a:t>
            </a:r>
            <a:endParaRPr lang="en-US" altLang="en-US" sz="2800" dirty="0">
              <a:solidFill>
                <a:srgbClr val="0000FF"/>
              </a:solidFill>
            </a:endParaRPr>
          </a:p>
          <a:p>
            <a:pPr algn="l" rtl="0" eaLnBrk="1" hangingPunct="1">
              <a:buFont typeface="Wingdings" pitchFamily="2" charset="2"/>
              <a:buNone/>
              <a:defRPr/>
            </a:pPr>
            <a:r>
              <a:rPr lang="en-US" altLang="en-US" sz="2400" dirty="0">
                <a:solidFill>
                  <a:srgbClr val="0000FF"/>
                </a:solidFill>
              </a:rPr>
              <a:t>1-</a:t>
            </a:r>
            <a:r>
              <a:rPr lang="en-US" altLang="en-US" sz="3000" dirty="0">
                <a:solidFill>
                  <a:srgbClr val="0000FF"/>
                </a:solidFill>
              </a:rPr>
              <a:t> </a:t>
            </a:r>
            <a:r>
              <a:rPr lang="en-US" altLang="en-US" sz="2400" dirty="0" err="1">
                <a:solidFill>
                  <a:srgbClr val="0000FF"/>
                </a:solidFill>
                <a:latin typeface="Arial Black" pitchFamily="34" charset="0"/>
              </a:rPr>
              <a:t>unmyelinated</a:t>
            </a:r>
            <a:r>
              <a:rPr lang="en-US" altLang="en-US" sz="2400" dirty="0">
                <a:solidFill>
                  <a:srgbClr val="0000FF"/>
                </a:solidFill>
                <a:latin typeface="Arial Black" pitchFamily="34" charset="0"/>
              </a:rPr>
              <a:t> axons:</a:t>
            </a:r>
            <a:r>
              <a:rPr lang="en-US" altLang="en-US" sz="2400" dirty="0">
                <a:latin typeface="Arial Black" pitchFamily="34" charset="0"/>
              </a:rPr>
              <a:t> </a:t>
            </a:r>
          </a:p>
          <a:p>
            <a:pPr lvl="1" algn="l" rtl="0" eaLnBrk="1" hangingPunct="1">
              <a:defRPr/>
            </a:pPr>
            <a:r>
              <a:rPr lang="en-US" altLang="en-US" sz="2000" dirty="0"/>
              <a:t>of </a:t>
            </a:r>
            <a:r>
              <a:rPr lang="en-US" altLang="en-US" sz="2000" dirty="0" err="1"/>
              <a:t>neurosecretory</a:t>
            </a:r>
            <a:r>
              <a:rPr lang="en-US" altLang="en-US" sz="2000" dirty="0"/>
              <a:t> cells present in </a:t>
            </a:r>
            <a:r>
              <a:rPr lang="en-US" altLang="en-US" sz="2000" dirty="0" err="1">
                <a:solidFill>
                  <a:srgbClr val="CC0000"/>
                </a:solidFill>
              </a:rPr>
              <a:t>supraoptic</a:t>
            </a:r>
            <a:r>
              <a:rPr lang="en-US" altLang="en-US" sz="2000" dirty="0">
                <a:solidFill>
                  <a:srgbClr val="CC0000"/>
                </a:solidFill>
              </a:rPr>
              <a:t> </a:t>
            </a:r>
            <a:r>
              <a:rPr lang="en-US" altLang="en-US" sz="2000" dirty="0"/>
              <a:t>and </a:t>
            </a:r>
            <a:r>
              <a:rPr lang="en-US" altLang="en-US" sz="2000" dirty="0" err="1">
                <a:solidFill>
                  <a:srgbClr val="CC0000"/>
                </a:solidFill>
              </a:rPr>
              <a:t>paraventricular</a:t>
            </a:r>
            <a:r>
              <a:rPr lang="en-US" altLang="en-US" sz="2000" dirty="0"/>
              <a:t> nuclei of hypothalamus </a:t>
            </a:r>
          </a:p>
          <a:p>
            <a:pPr lvl="1" algn="l" rtl="0" eaLnBrk="1" hangingPunct="1">
              <a:defRPr/>
            </a:pPr>
            <a:r>
              <a:rPr lang="en-US" altLang="en-US" sz="2000" dirty="0"/>
              <a:t>Transmit secretion through</a:t>
            </a:r>
            <a:r>
              <a:rPr lang="en-US" altLang="en-US" sz="2000" dirty="0">
                <a:solidFill>
                  <a:srgbClr val="0000FF"/>
                </a:solidFill>
              </a:rPr>
              <a:t> </a:t>
            </a:r>
            <a:r>
              <a:rPr lang="en-US" altLang="en-US" sz="2000" dirty="0" err="1">
                <a:solidFill>
                  <a:srgbClr val="CC0000"/>
                </a:solidFill>
              </a:rPr>
              <a:t>hypothalamo-hypophyseal</a:t>
            </a:r>
            <a:r>
              <a:rPr lang="en-US" altLang="en-US" sz="2000" dirty="0">
                <a:solidFill>
                  <a:srgbClr val="CC0000"/>
                </a:solidFill>
              </a:rPr>
              <a:t> tract.</a:t>
            </a:r>
            <a:r>
              <a:rPr lang="en-US" altLang="en-US" sz="2000" dirty="0"/>
              <a:t> </a:t>
            </a:r>
          </a:p>
          <a:p>
            <a:pPr algn="l" rtl="0" eaLnBrk="1" hangingPunct="1">
              <a:buFont typeface="Wingdings" pitchFamily="2" charset="2"/>
              <a:buNone/>
              <a:defRPr/>
            </a:pPr>
            <a:r>
              <a:rPr lang="en-US" altLang="en-US" sz="2400" dirty="0">
                <a:solidFill>
                  <a:srgbClr val="0000FF"/>
                </a:solidFill>
              </a:rPr>
              <a:t>2- </a:t>
            </a:r>
            <a:r>
              <a:rPr lang="en-US" altLang="en-US" sz="2400" dirty="0">
                <a:solidFill>
                  <a:srgbClr val="0000FF"/>
                </a:solidFill>
                <a:latin typeface="Arial Black" pitchFamily="34" charset="0"/>
              </a:rPr>
              <a:t>Herring bodies:</a:t>
            </a:r>
            <a:r>
              <a:rPr lang="en-US" altLang="en-US" sz="2400" dirty="0">
                <a:latin typeface="Arial Black" pitchFamily="34" charset="0"/>
              </a:rPr>
              <a:t> </a:t>
            </a:r>
          </a:p>
          <a:p>
            <a:pPr algn="l" rtl="0" eaLnBrk="1" hangingPunct="1">
              <a:buFont typeface="Wingdings" pitchFamily="2" charset="2"/>
              <a:buNone/>
              <a:defRPr/>
            </a:pPr>
            <a:r>
              <a:rPr lang="en-US" altLang="en-US" sz="2000" dirty="0"/>
              <a:t>homogeneous red bodies stored in dilated terminal ends of these axons  </a:t>
            </a:r>
          </a:p>
          <a:p>
            <a:pPr marL="285750" indent="-285750" algn="l" rtl="0" eaLnBrk="1" hangingPunct="1">
              <a:spcBef>
                <a:spcPct val="0"/>
              </a:spcBef>
              <a:buFontTx/>
              <a:buChar char="-"/>
              <a:defRPr/>
            </a:pPr>
            <a:r>
              <a:rPr lang="en-US" altLang="en-US" sz="2000" b="1" kern="1200" dirty="0" err="1">
                <a:solidFill>
                  <a:srgbClr val="000000"/>
                </a:solidFill>
                <a:latin typeface="Arial Black" pitchFamily="34" charset="0"/>
              </a:rPr>
              <a:t>Neurosecretory</a:t>
            </a:r>
            <a:r>
              <a:rPr lang="en-US" altLang="en-US" sz="2000" b="1" kern="1200" dirty="0">
                <a:solidFill>
                  <a:srgbClr val="000000"/>
                </a:solidFill>
                <a:latin typeface="Arial Black" pitchFamily="34" charset="0"/>
              </a:rPr>
              <a:t> cells</a:t>
            </a:r>
            <a:r>
              <a:rPr lang="en-US" altLang="en-US" sz="2000" kern="1200" dirty="0">
                <a:solidFill>
                  <a:srgbClr val="000000"/>
                </a:solidFill>
                <a:latin typeface="Arial Black" pitchFamily="34" charset="0"/>
              </a:rPr>
              <a:t> </a:t>
            </a:r>
            <a:r>
              <a:rPr lang="en-US" altLang="en-US" sz="1800" kern="1200" dirty="0">
                <a:solidFill>
                  <a:srgbClr val="000000"/>
                </a:solidFill>
              </a:rPr>
              <a:t>forms </a:t>
            </a:r>
            <a:r>
              <a:rPr lang="en-US" altLang="en-US" sz="1800" b="1" kern="1200" dirty="0">
                <a:solidFill>
                  <a:srgbClr val="000000"/>
                </a:solidFill>
              </a:rPr>
              <a:t>Herring bodies</a:t>
            </a:r>
          </a:p>
          <a:p>
            <a:pPr marL="285750" indent="-285750" algn="l" rtl="0" eaLnBrk="1" hangingPunct="1">
              <a:lnSpc>
                <a:spcPct val="90000"/>
              </a:lnSpc>
              <a:spcBef>
                <a:spcPct val="0"/>
              </a:spcBef>
              <a:buFont typeface="Wingdings" pitchFamily="2" charset="2"/>
              <a:buChar char="v"/>
              <a:defRPr/>
            </a:pPr>
            <a:r>
              <a:rPr lang="en-US" altLang="en-US" sz="1800" b="1" kern="1200" dirty="0">
                <a:solidFill>
                  <a:srgbClr val="FF0000"/>
                </a:solidFill>
              </a:rPr>
              <a:t>Oxytocin </a:t>
            </a:r>
            <a:r>
              <a:rPr lang="en-US" sz="1800" kern="1200" dirty="0">
                <a:solidFill>
                  <a:srgbClr val="000000"/>
                </a:solidFill>
              </a:rPr>
              <a:t>stimulate contraction of</a:t>
            </a:r>
          </a:p>
          <a:p>
            <a:pPr marL="609600" indent="-609600" algn="l" rtl="0" eaLnBrk="1" hangingPunct="1">
              <a:lnSpc>
                <a:spcPct val="90000"/>
              </a:lnSpc>
              <a:spcBef>
                <a:spcPct val="0"/>
              </a:spcBef>
              <a:buFontTx/>
              <a:buAutoNum type="arabicPeriod"/>
              <a:defRPr/>
            </a:pPr>
            <a:r>
              <a:rPr lang="en-US" sz="1800" kern="1200" dirty="0">
                <a:solidFill>
                  <a:srgbClr val="000000"/>
                </a:solidFill>
              </a:rPr>
              <a:t>Smooth muscle of uterus</a:t>
            </a:r>
          </a:p>
          <a:p>
            <a:pPr marL="609600" indent="-609600" algn="l" rtl="0" eaLnBrk="1" hangingPunct="1">
              <a:lnSpc>
                <a:spcPct val="90000"/>
              </a:lnSpc>
              <a:spcBef>
                <a:spcPct val="0"/>
              </a:spcBef>
              <a:buFontTx/>
              <a:buAutoNum type="arabicPeriod"/>
              <a:defRPr/>
            </a:pPr>
            <a:r>
              <a:rPr lang="en-US" sz="1800" kern="1200" dirty="0" err="1">
                <a:solidFill>
                  <a:srgbClr val="000000"/>
                </a:solidFill>
              </a:rPr>
              <a:t>Myoepithelial</a:t>
            </a:r>
            <a:r>
              <a:rPr lang="en-US" sz="1800" kern="1200" dirty="0">
                <a:solidFill>
                  <a:srgbClr val="000000"/>
                </a:solidFill>
              </a:rPr>
              <a:t> cells of mammary glands</a:t>
            </a:r>
          </a:p>
          <a:p>
            <a:pPr marL="285750" indent="-285750" algn="l" rtl="0" eaLnBrk="1" hangingPunct="1">
              <a:spcBef>
                <a:spcPct val="0"/>
              </a:spcBef>
              <a:buFont typeface="Wingdings" pitchFamily="2" charset="2"/>
              <a:buChar char="v"/>
              <a:defRPr/>
            </a:pPr>
            <a:r>
              <a:rPr lang="en-US" altLang="en-US" sz="1800" b="1" kern="1200" dirty="0">
                <a:solidFill>
                  <a:srgbClr val="FF0000"/>
                </a:solidFill>
              </a:rPr>
              <a:t>Antidiuretic hormone</a:t>
            </a:r>
            <a:r>
              <a:rPr lang="en-US" altLang="en-US" sz="1800" kern="1200" dirty="0">
                <a:solidFill>
                  <a:srgbClr val="FF0000"/>
                </a:solidFill>
              </a:rPr>
              <a:t> </a:t>
            </a:r>
            <a:r>
              <a:rPr lang="en-US" altLang="en-US" sz="1800" kern="1200" dirty="0">
                <a:solidFill>
                  <a:srgbClr val="000000"/>
                </a:solidFill>
              </a:rPr>
              <a:t>(ADH) (vasopressin) increasing reabsorption of water in renal tubule </a:t>
            </a:r>
          </a:p>
          <a:p>
            <a:pPr algn="l" rtl="0" eaLnBrk="1" hangingPunct="1">
              <a:buFont typeface="Wingdings" pitchFamily="2" charset="2"/>
              <a:buNone/>
              <a:defRPr/>
            </a:pPr>
            <a:endParaRPr lang="en-US" altLang="en-US" sz="2000" dirty="0"/>
          </a:p>
        </p:txBody>
      </p:sp>
      <p:pic>
        <p:nvPicPr>
          <p:cNvPr id="71684" name="Picture 7">
            <a:extLst>
              <a:ext uri="{FF2B5EF4-FFF2-40B4-BE49-F238E27FC236}">
                <a16:creationId xmlns:a16="http://schemas.microsoft.com/office/drawing/2014/main" id="{02B383B5-986D-4646-ACDD-4D3CDB5CA2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971800"/>
            <a:ext cx="3094038"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a:extLst>
              <a:ext uri="{FF2B5EF4-FFF2-40B4-BE49-F238E27FC236}">
                <a16:creationId xmlns:a16="http://schemas.microsoft.com/office/drawing/2014/main" id="{ED42D91B-404F-4663-93E1-02743A98CDFF}"/>
              </a:ext>
            </a:extLst>
          </p:cNvPr>
          <p:cNvSpPr txBox="1">
            <a:spLocks noChangeArrowheads="1"/>
          </p:cNvSpPr>
          <p:nvPr/>
        </p:nvSpPr>
        <p:spPr bwMode="auto">
          <a:xfrm>
            <a:off x="0" y="103188"/>
            <a:ext cx="5715000" cy="333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eaLnBrk="1" hangingPunct="1">
              <a:buFont typeface="Wingdings" pitchFamily="2" charset="2"/>
              <a:buChar char="v"/>
              <a:defRPr/>
            </a:pPr>
            <a:endParaRPr lang="en-US" altLang="en-US" b="1" dirty="0">
              <a:latin typeface="Arial Black" pitchFamily="34" charset="0"/>
            </a:endParaRPr>
          </a:p>
          <a:p>
            <a:pPr eaLnBrk="1" hangingPunct="1">
              <a:defRPr/>
            </a:pPr>
            <a:r>
              <a:rPr lang="en-US" altLang="en-US" sz="2400" kern="0" dirty="0">
                <a:solidFill>
                  <a:srgbClr val="0000FF"/>
                </a:solidFill>
                <a:latin typeface="Arial"/>
                <a:cs typeface="Arial"/>
              </a:rPr>
              <a:t>3-</a:t>
            </a:r>
            <a:r>
              <a:rPr lang="en-US" altLang="en-US" sz="2400" kern="0" dirty="0">
                <a:solidFill>
                  <a:srgbClr val="0000FF"/>
                </a:solidFill>
                <a:latin typeface="Arial Black" pitchFamily="34" charset="0"/>
                <a:cs typeface="Arial"/>
              </a:rPr>
              <a:t>Pituicytes</a:t>
            </a:r>
            <a:r>
              <a:rPr lang="en-US" altLang="en-US" sz="2400" kern="0" dirty="0">
                <a:solidFill>
                  <a:srgbClr val="0000FF"/>
                </a:solidFill>
                <a:latin typeface="Arial"/>
                <a:cs typeface="Arial"/>
              </a:rPr>
              <a:t>:</a:t>
            </a:r>
            <a:r>
              <a:rPr lang="en-US" altLang="en-US" sz="2400" kern="0" dirty="0">
                <a:solidFill>
                  <a:srgbClr val="000000"/>
                </a:solidFill>
                <a:latin typeface="Arial"/>
                <a:cs typeface="Arial"/>
              </a:rPr>
              <a:t> </a:t>
            </a:r>
            <a:r>
              <a:rPr lang="en-US" altLang="en-US" sz="2000" kern="0" dirty="0">
                <a:solidFill>
                  <a:srgbClr val="000000"/>
                </a:solidFill>
                <a:latin typeface="Arial"/>
                <a:cs typeface="Arial"/>
              </a:rPr>
              <a:t>modified branched glial cells having supportive , nutritive and insulating function. </a:t>
            </a:r>
            <a:r>
              <a:rPr lang="en-US" altLang="en-US" sz="2000" b="1" dirty="0" err="1">
                <a:solidFill>
                  <a:srgbClr val="000000"/>
                </a:solidFill>
                <a:latin typeface="Arial Black" pitchFamily="34" charset="0"/>
              </a:rPr>
              <a:t>Pituicyte</a:t>
            </a:r>
            <a:r>
              <a:rPr lang="en-US" altLang="en-US" sz="2000" dirty="0">
                <a:solidFill>
                  <a:srgbClr val="000000"/>
                </a:solidFill>
              </a:rPr>
              <a:t> is a </a:t>
            </a:r>
            <a:r>
              <a:rPr lang="en-US" altLang="en-US" sz="2000" b="1" dirty="0">
                <a:solidFill>
                  <a:srgbClr val="000000"/>
                </a:solidFill>
              </a:rPr>
              <a:t>glial cell</a:t>
            </a:r>
            <a:r>
              <a:rPr lang="en-US" altLang="en-US" sz="2000" dirty="0">
                <a:solidFill>
                  <a:srgbClr val="000000"/>
                </a:solidFill>
              </a:rPr>
              <a:t> of the posterior </a:t>
            </a:r>
            <a:r>
              <a:rPr lang="en-US" altLang="en-US" sz="2000" dirty="0" err="1">
                <a:solidFill>
                  <a:srgbClr val="000000"/>
                </a:solidFill>
              </a:rPr>
              <a:t>pituitary.They</a:t>
            </a:r>
            <a:r>
              <a:rPr lang="en-US" altLang="en-US" sz="2000" dirty="0">
                <a:solidFill>
                  <a:srgbClr val="000000"/>
                </a:solidFill>
              </a:rPr>
              <a:t> are similar to the </a:t>
            </a:r>
            <a:r>
              <a:rPr lang="en-US" altLang="en-US" sz="2000" b="1" dirty="0">
                <a:solidFill>
                  <a:srgbClr val="000000"/>
                </a:solidFill>
              </a:rPr>
              <a:t>astrocytes </a:t>
            </a:r>
            <a:r>
              <a:rPr lang="en-US" altLang="en-US" sz="2000" dirty="0">
                <a:solidFill>
                  <a:srgbClr val="000000"/>
                </a:solidFill>
              </a:rPr>
              <a:t>/glial cells of the CNS. irregular with </a:t>
            </a:r>
            <a:r>
              <a:rPr lang="en-US" altLang="en-US" sz="2000" b="1" dirty="0">
                <a:solidFill>
                  <a:srgbClr val="000000"/>
                </a:solidFill>
              </a:rPr>
              <a:t>processes</a:t>
            </a:r>
            <a:r>
              <a:rPr lang="en-US" altLang="en-US" sz="2000" dirty="0">
                <a:solidFill>
                  <a:srgbClr val="000000"/>
                </a:solidFill>
              </a:rPr>
              <a:t> / cytoplasm contain pigment granules / function: provides </a:t>
            </a:r>
            <a:r>
              <a:rPr lang="en-US" altLang="en-US" sz="2000" b="1" dirty="0">
                <a:solidFill>
                  <a:srgbClr val="000000"/>
                </a:solidFill>
              </a:rPr>
              <a:t>metabolic support </a:t>
            </a:r>
            <a:r>
              <a:rPr lang="en-US" altLang="en-US" sz="2000" dirty="0">
                <a:solidFill>
                  <a:srgbClr val="000000"/>
                </a:solidFill>
              </a:rPr>
              <a:t>of nerve </a:t>
            </a:r>
            <a:r>
              <a:rPr lang="en-US" altLang="en-US" sz="2000" dirty="0" err="1">
                <a:solidFill>
                  <a:srgbClr val="000000"/>
                </a:solidFill>
              </a:rPr>
              <a:t>fibres</a:t>
            </a:r>
            <a:endParaRPr lang="en-US" altLang="en-US" sz="2000" dirty="0">
              <a:solidFill>
                <a:srgbClr val="000000"/>
              </a:solidFill>
            </a:endParaRPr>
          </a:p>
          <a:p>
            <a:pPr marL="342900" indent="-342900" eaLnBrk="1" hangingPunct="1">
              <a:spcBef>
                <a:spcPct val="20000"/>
              </a:spcBef>
              <a:defRPr/>
            </a:pPr>
            <a:r>
              <a:rPr lang="en-US" altLang="en-US" sz="2400" kern="0" dirty="0">
                <a:solidFill>
                  <a:srgbClr val="0000FF"/>
                </a:solidFill>
                <a:latin typeface="Arial"/>
                <a:cs typeface="Arial"/>
              </a:rPr>
              <a:t>4-</a:t>
            </a:r>
            <a:r>
              <a:rPr lang="en-US" altLang="en-US" sz="2400" kern="0" dirty="0">
                <a:solidFill>
                  <a:srgbClr val="0000FF"/>
                </a:solidFill>
                <a:latin typeface="Arial Black" pitchFamily="34" charset="0"/>
                <a:cs typeface="Arial"/>
              </a:rPr>
              <a:t>Rich blood capillary plexus</a:t>
            </a:r>
          </a:p>
        </p:txBody>
      </p:sp>
      <p:pic>
        <p:nvPicPr>
          <p:cNvPr id="72707" name="Picture 7" descr="herringbodw">
            <a:extLst>
              <a:ext uri="{FF2B5EF4-FFF2-40B4-BE49-F238E27FC236}">
                <a16:creationId xmlns:a16="http://schemas.microsoft.com/office/drawing/2014/main" id="{20A8FE54-0284-4806-BC22-D045F2D8CB06}"/>
              </a:ext>
            </a:extLst>
          </p:cNvPr>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a:stretch>
            <a:fillRect/>
          </a:stretch>
        </p:blipFill>
        <p:spPr bwMode="auto">
          <a:xfrm>
            <a:off x="533400" y="3786188"/>
            <a:ext cx="396240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72708" name="Picture 2">
            <a:extLst>
              <a:ext uri="{FF2B5EF4-FFF2-40B4-BE49-F238E27FC236}">
                <a16:creationId xmlns:a16="http://schemas.microsoft.com/office/drawing/2014/main" id="{C5561E7C-62F7-499C-9134-B35712BFD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250" t="2318" r="10715" b="7314"/>
          <a:stretch>
            <a:fillRect/>
          </a:stretch>
        </p:blipFill>
        <p:spPr bwMode="auto">
          <a:xfrm>
            <a:off x="4953000" y="3659188"/>
            <a:ext cx="403860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4" descr="Japan515-L">
            <a:extLst>
              <a:ext uri="{FF2B5EF4-FFF2-40B4-BE49-F238E27FC236}">
                <a16:creationId xmlns:a16="http://schemas.microsoft.com/office/drawing/2014/main" id="{BFCEF984-C81F-4AEF-A043-81D135D428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81000"/>
            <a:ext cx="3429000"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عنوان 1">
            <a:extLst>
              <a:ext uri="{FF2B5EF4-FFF2-40B4-BE49-F238E27FC236}">
                <a16:creationId xmlns:a16="http://schemas.microsoft.com/office/drawing/2014/main" id="{7F7D1BA5-C298-4D83-9DF8-D2D5C992631A}"/>
              </a:ext>
            </a:extLst>
          </p:cNvPr>
          <p:cNvSpPr>
            <a:spLocks noGrp="1"/>
          </p:cNvSpPr>
          <p:nvPr>
            <p:ph type="title"/>
          </p:nvPr>
        </p:nvSpPr>
        <p:spPr>
          <a:xfrm>
            <a:off x="457200" y="152400"/>
            <a:ext cx="8229600" cy="1143000"/>
          </a:xfrm>
        </p:spPr>
        <p:txBody>
          <a:bodyPr/>
          <a:lstStyle/>
          <a:p>
            <a:r>
              <a:rPr lang="en-US" altLang="en-US" sz="2400">
                <a:latin typeface="Arial Black" panose="020B0A04020102020204" pitchFamily="34" charset="0"/>
              </a:rPr>
              <a:t>Blood supply of pituitary gland</a:t>
            </a:r>
            <a:br>
              <a:rPr lang="en-US" altLang="en-US" sz="1800"/>
            </a:br>
            <a:r>
              <a:rPr lang="en-US" altLang="en-US" sz="1800">
                <a:solidFill>
                  <a:schemeClr val="tx1"/>
                </a:solidFill>
              </a:rPr>
              <a:t>Releasing and inhibiting hormones </a:t>
            </a:r>
            <a:br>
              <a:rPr lang="en-US" altLang="en-US" sz="1800">
                <a:solidFill>
                  <a:schemeClr val="tx1"/>
                </a:solidFill>
              </a:rPr>
            </a:br>
            <a:r>
              <a:rPr lang="en-US" altLang="en-US" sz="1800">
                <a:solidFill>
                  <a:schemeClr val="tx1"/>
                </a:solidFill>
              </a:rPr>
              <a:t>	Pass to hypophyseal portal system to pars distalis</a:t>
            </a:r>
            <a:endParaRPr lang="ar-JO" altLang="en-US" sz="1800"/>
          </a:p>
        </p:txBody>
      </p:sp>
      <p:pic>
        <p:nvPicPr>
          <p:cNvPr id="73731" name="Picture 4">
            <a:extLst>
              <a:ext uri="{FF2B5EF4-FFF2-40B4-BE49-F238E27FC236}">
                <a16:creationId xmlns:a16="http://schemas.microsoft.com/office/drawing/2014/main" id="{F6F8AF3D-B401-49B0-9C2E-AB9970A16CF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447800"/>
            <a:ext cx="4343400" cy="5181600"/>
          </a:xfrm>
          <a:noFill/>
        </p:spPr>
      </p:pic>
      <p:pic>
        <p:nvPicPr>
          <p:cNvPr id="73732" name="Picture 5" descr="C:\Users\MCC\Desktop\endo image new\qdQS5h3sQzmcKkjFwYpu_hypophyseal_anterior_pituitary_portal.jpg">
            <a:extLst>
              <a:ext uri="{FF2B5EF4-FFF2-40B4-BE49-F238E27FC236}">
                <a16:creationId xmlns:a16="http://schemas.microsoft.com/office/drawing/2014/main" id="{01B52D04-31F1-4D36-B6E2-979A0F1BB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 y="2028825"/>
            <a:ext cx="3552825"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عنصر نائب للمحتوى 1">
            <a:extLst>
              <a:ext uri="{FF2B5EF4-FFF2-40B4-BE49-F238E27FC236}">
                <a16:creationId xmlns:a16="http://schemas.microsoft.com/office/drawing/2014/main" id="{A11FD5F4-29CB-48E2-9FD6-6C9F4E93521D}"/>
              </a:ext>
            </a:extLst>
          </p:cNvPr>
          <p:cNvSpPr>
            <a:spLocks noGrp="1"/>
          </p:cNvSpPr>
          <p:nvPr>
            <p:ph sz="half" idx="1"/>
          </p:nvPr>
        </p:nvSpPr>
        <p:spPr>
          <a:xfrm>
            <a:off x="152400" y="1500188"/>
            <a:ext cx="4419600" cy="5105400"/>
          </a:xfrm>
        </p:spPr>
        <p:txBody>
          <a:bodyPr/>
          <a:lstStyle/>
          <a:p>
            <a:endParaRPr lang="ar-JO"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عنوان 1">
            <a:extLst>
              <a:ext uri="{FF2B5EF4-FFF2-40B4-BE49-F238E27FC236}">
                <a16:creationId xmlns:a16="http://schemas.microsoft.com/office/drawing/2014/main" id="{2472AF10-D751-4077-89AE-4A639D97E2A9}"/>
              </a:ext>
            </a:extLst>
          </p:cNvPr>
          <p:cNvSpPr>
            <a:spLocks noGrp="1"/>
          </p:cNvSpPr>
          <p:nvPr>
            <p:ph type="title"/>
          </p:nvPr>
        </p:nvSpPr>
        <p:spPr>
          <a:xfrm>
            <a:off x="457200" y="0"/>
            <a:ext cx="8229600" cy="1143000"/>
          </a:xfrm>
        </p:spPr>
        <p:txBody>
          <a:bodyPr/>
          <a:lstStyle/>
          <a:p>
            <a:r>
              <a:rPr lang="en-US" altLang="en-US">
                <a:solidFill>
                  <a:srgbClr val="000000"/>
                </a:solidFill>
                <a:latin typeface="Arial Black" panose="020B0A04020102020204" pitchFamily="34" charset="0"/>
              </a:rPr>
              <a:t>Glands</a:t>
            </a:r>
            <a:endParaRPr lang="ar-JO" altLang="en-US"/>
          </a:p>
        </p:txBody>
      </p:sp>
      <p:sp>
        <p:nvSpPr>
          <p:cNvPr id="3" name="عنصر نائب للمحتوى 2">
            <a:extLst>
              <a:ext uri="{FF2B5EF4-FFF2-40B4-BE49-F238E27FC236}">
                <a16:creationId xmlns:a16="http://schemas.microsoft.com/office/drawing/2014/main" id="{DC7119DB-C7E5-411A-A2A9-C692A09604E1}"/>
              </a:ext>
            </a:extLst>
          </p:cNvPr>
          <p:cNvSpPr>
            <a:spLocks noGrp="1"/>
          </p:cNvSpPr>
          <p:nvPr>
            <p:ph sz="half" idx="1"/>
          </p:nvPr>
        </p:nvSpPr>
        <p:spPr>
          <a:xfrm>
            <a:off x="0" y="838200"/>
            <a:ext cx="4953000" cy="5867400"/>
          </a:xfrm>
        </p:spPr>
        <p:txBody>
          <a:bodyPr/>
          <a:lstStyle/>
          <a:p>
            <a:pPr marL="0" indent="0" algn="l" rtl="0">
              <a:lnSpc>
                <a:spcPct val="115000"/>
              </a:lnSpc>
              <a:spcAft>
                <a:spcPts val="1000"/>
              </a:spcAft>
              <a:buFontTx/>
              <a:buNone/>
              <a:defRPr/>
            </a:pPr>
            <a:r>
              <a:rPr lang="en-US" sz="2000" dirty="0">
                <a:solidFill>
                  <a:srgbClr val="212529"/>
                </a:solidFill>
                <a:latin typeface="Times New Roman" pitchFamily="18" charset="0"/>
                <a:ea typeface="Calibri"/>
                <a:cs typeface="Times New Roman" pitchFamily="18" charset="0"/>
              </a:rPr>
              <a:t>Most glands are formed during development by proliferation of epithelial cells so that they project into the underlying connective tissue.</a:t>
            </a:r>
          </a:p>
          <a:p>
            <a:pPr algn="l" rtl="0">
              <a:lnSpc>
                <a:spcPct val="115000"/>
              </a:lnSpc>
              <a:spcAft>
                <a:spcPts val="1000"/>
              </a:spcAft>
              <a:buFont typeface="Wingdings" pitchFamily="2" charset="2"/>
              <a:buChar char="q"/>
              <a:defRPr/>
            </a:pPr>
            <a:r>
              <a:rPr lang="en-US" sz="2000" dirty="0">
                <a:solidFill>
                  <a:srgbClr val="212529"/>
                </a:solidFill>
                <a:latin typeface="Times New Roman" pitchFamily="18" charset="0"/>
                <a:ea typeface="Calibri"/>
                <a:cs typeface="Times New Roman" pitchFamily="18" charset="0"/>
              </a:rPr>
              <a:t>Some glands retain their continuity with the surface via </a:t>
            </a:r>
            <a:r>
              <a:rPr lang="en-US" sz="2400" b="1" dirty="0">
                <a:solidFill>
                  <a:srgbClr val="FF0000"/>
                </a:solidFill>
                <a:latin typeface="Times New Roman" pitchFamily="18" charset="0"/>
                <a:ea typeface="Calibri"/>
                <a:cs typeface="Times New Roman" pitchFamily="18" charset="0"/>
              </a:rPr>
              <a:t>a duct</a:t>
            </a:r>
            <a:r>
              <a:rPr lang="en-US" sz="2000" dirty="0">
                <a:solidFill>
                  <a:srgbClr val="212529"/>
                </a:solidFill>
                <a:latin typeface="Times New Roman" pitchFamily="18" charset="0"/>
                <a:ea typeface="Calibri"/>
                <a:cs typeface="Times New Roman" pitchFamily="18" charset="0"/>
              </a:rPr>
              <a:t> and are known as </a:t>
            </a:r>
            <a:r>
              <a:rPr lang="en-US" sz="2000" b="1" dirty="0">
                <a:latin typeface="Arial Black" pitchFamily="34" charset="0"/>
                <a:ea typeface="Calibri"/>
                <a:cs typeface="Times New Roman" pitchFamily="18" charset="0"/>
              </a:rPr>
              <a:t>EXOCRINE GLANDS</a:t>
            </a:r>
            <a:r>
              <a:rPr lang="en-US" sz="2000" dirty="0">
                <a:latin typeface="Arial Black" pitchFamily="34" charset="0"/>
                <a:ea typeface="Calibri"/>
                <a:cs typeface="Times New Roman" pitchFamily="18" charset="0"/>
              </a:rPr>
              <a:t>. </a:t>
            </a:r>
          </a:p>
          <a:p>
            <a:pPr algn="l" rtl="0">
              <a:lnSpc>
                <a:spcPct val="115000"/>
              </a:lnSpc>
              <a:spcAft>
                <a:spcPts val="1000"/>
              </a:spcAft>
              <a:buFont typeface="Wingdings" pitchFamily="2" charset="2"/>
              <a:buChar char="q"/>
              <a:defRPr/>
            </a:pPr>
            <a:r>
              <a:rPr lang="en-US" sz="2000" dirty="0">
                <a:latin typeface="Times New Roman" pitchFamily="18" charset="0"/>
                <a:ea typeface="Calibri"/>
                <a:cs typeface="Times New Roman" pitchFamily="18" charset="0"/>
              </a:rPr>
              <a:t>Other glands lose this direct continuity with the surface when </a:t>
            </a:r>
            <a:r>
              <a:rPr lang="en-US" sz="2000" b="1" dirty="0">
                <a:solidFill>
                  <a:srgbClr val="FF0000"/>
                </a:solidFill>
                <a:latin typeface="Times New Roman" pitchFamily="18" charset="0"/>
                <a:ea typeface="Calibri"/>
                <a:cs typeface="Times New Roman" pitchFamily="18" charset="0"/>
              </a:rPr>
              <a:t>their ducts degenerate</a:t>
            </a:r>
            <a:r>
              <a:rPr lang="en-US" sz="2000" dirty="0">
                <a:latin typeface="Times New Roman" pitchFamily="18" charset="0"/>
                <a:ea typeface="Calibri"/>
                <a:cs typeface="Times New Roman" pitchFamily="18" charset="0"/>
              </a:rPr>
              <a:t> during development. These glands are known as </a:t>
            </a:r>
            <a:r>
              <a:rPr lang="en-US" sz="2000" b="1" dirty="0">
                <a:latin typeface="Arial Black" pitchFamily="34" charset="0"/>
                <a:ea typeface="Calibri"/>
                <a:cs typeface="Times New Roman" pitchFamily="18" charset="0"/>
              </a:rPr>
              <a:t>ENDOCRINE</a:t>
            </a:r>
            <a:r>
              <a:rPr lang="en-US" sz="2000" dirty="0">
                <a:latin typeface="Times New Roman" pitchFamily="18" charset="0"/>
                <a:ea typeface="Calibri"/>
                <a:cs typeface="Times New Roman" pitchFamily="18" charset="0"/>
              </a:rPr>
              <a:t> glands.</a:t>
            </a:r>
          </a:p>
          <a:p>
            <a:pPr algn="l" rtl="0" eaLnBrk="1" hangingPunct="1">
              <a:buFont typeface="Wingdings" pitchFamily="2" charset="2"/>
              <a:buChar char="q"/>
              <a:defRPr/>
            </a:pPr>
            <a:r>
              <a:rPr lang="en-US" altLang="en-US" sz="2000" b="1" u="sng" dirty="0">
                <a:solidFill>
                  <a:srgbClr val="000000"/>
                </a:solidFill>
                <a:latin typeface="Arial Black" pitchFamily="34" charset="0"/>
                <a:cs typeface="Times New Roman" pitchFamily="18" charset="0"/>
              </a:rPr>
              <a:t>MIXOCRINE : </a:t>
            </a:r>
            <a:r>
              <a:rPr lang="en-US" altLang="en-US" sz="2000" b="1" dirty="0">
                <a:solidFill>
                  <a:srgbClr val="000000"/>
                </a:solidFill>
                <a:latin typeface="Arial Black" pitchFamily="34" charset="0"/>
                <a:cs typeface="Times New Roman" pitchFamily="18" charset="0"/>
              </a:rPr>
              <a:t> </a:t>
            </a:r>
            <a:r>
              <a:rPr lang="en-US" altLang="en-US" sz="2000" dirty="0">
                <a:solidFill>
                  <a:srgbClr val="000000"/>
                </a:solidFill>
                <a:latin typeface="Times New Roman" pitchFamily="18" charset="0"/>
                <a:cs typeface="Times New Roman" pitchFamily="18" charset="0"/>
              </a:rPr>
              <a:t>Both endocrine + Exocrine e.g. Pancreas ,Secretes digestive enzymes in the intestine &amp; insulin hormone to  the blood</a:t>
            </a:r>
            <a:endParaRPr lang="ar-EG" altLang="en-US" sz="2000" dirty="0">
              <a:solidFill>
                <a:srgbClr val="000000"/>
              </a:solidFill>
              <a:latin typeface="Times New Roman" pitchFamily="18" charset="0"/>
              <a:cs typeface="Times New Roman" pitchFamily="18" charset="0"/>
            </a:endParaRPr>
          </a:p>
          <a:p>
            <a:pPr algn="l" rtl="0">
              <a:defRPr/>
            </a:pPr>
            <a:endParaRPr lang="ar-JO" sz="2000" dirty="0"/>
          </a:p>
        </p:txBody>
      </p:sp>
      <p:pic>
        <p:nvPicPr>
          <p:cNvPr id="56324" name="Picture 2" descr="C:\Users\MCC\Desktop\صورة1.png">
            <a:extLst>
              <a:ext uri="{FF2B5EF4-FFF2-40B4-BE49-F238E27FC236}">
                <a16:creationId xmlns:a16="http://schemas.microsoft.com/office/drawing/2014/main" id="{2FA9BEAF-6C12-41FE-BD60-7F76FFFCBEB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53000" y="1628775"/>
            <a:ext cx="4038600" cy="4772025"/>
          </a:xfr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7">
            <a:extLst>
              <a:ext uri="{FF2B5EF4-FFF2-40B4-BE49-F238E27FC236}">
                <a16:creationId xmlns:a16="http://schemas.microsoft.com/office/drawing/2014/main" id="{223EB98B-7739-4958-ABE9-706E26928FFC}"/>
              </a:ext>
            </a:extLst>
          </p:cNvPr>
          <p:cNvSpPr>
            <a:spLocks noGrp="1" noChangeArrowheads="1"/>
          </p:cNvSpPr>
          <p:nvPr>
            <p:ph type="title" idx="4294967295"/>
          </p:nvPr>
        </p:nvSpPr>
        <p:spPr>
          <a:xfrm>
            <a:off x="0" y="76200"/>
            <a:ext cx="3810000" cy="990600"/>
          </a:xfrm>
        </p:spPr>
        <p:txBody>
          <a:bodyPr/>
          <a:lstStyle/>
          <a:p>
            <a:pPr algn="l" rtl="0" eaLnBrk="1" hangingPunct="1"/>
            <a:r>
              <a:rPr lang="en-US" altLang="en-US" sz="3800">
                <a:latin typeface="Arial Black" panose="020B0A04020102020204" pitchFamily="34" charset="0"/>
              </a:rPr>
              <a:t>Pineal gland </a:t>
            </a:r>
          </a:p>
        </p:txBody>
      </p:sp>
      <p:sp>
        <p:nvSpPr>
          <p:cNvPr id="37891" name="Rectangle 3">
            <a:extLst>
              <a:ext uri="{FF2B5EF4-FFF2-40B4-BE49-F238E27FC236}">
                <a16:creationId xmlns:a16="http://schemas.microsoft.com/office/drawing/2014/main" id="{99EFBCFE-F50E-4E14-9430-18A896B76AF6}"/>
              </a:ext>
            </a:extLst>
          </p:cNvPr>
          <p:cNvSpPr>
            <a:spLocks noGrp="1" noChangeArrowheads="1"/>
          </p:cNvSpPr>
          <p:nvPr>
            <p:ph type="body" sz="half" idx="4294967295"/>
          </p:nvPr>
        </p:nvSpPr>
        <p:spPr>
          <a:xfrm>
            <a:off x="195263" y="963613"/>
            <a:ext cx="8915400" cy="2214562"/>
          </a:xfrm>
        </p:spPr>
        <p:txBody>
          <a:bodyPr/>
          <a:lstStyle/>
          <a:p>
            <a:pPr marL="0" indent="0" algn="l" rtl="0" eaLnBrk="1" hangingPunct="1">
              <a:lnSpc>
                <a:spcPct val="90000"/>
              </a:lnSpc>
              <a:buFontTx/>
              <a:buNone/>
              <a:defRPr/>
            </a:pPr>
            <a:endParaRPr lang="en-US" sz="2000" dirty="0">
              <a:latin typeface="Arial Black" pitchFamily="34" charset="0"/>
            </a:endParaRPr>
          </a:p>
          <a:p>
            <a:pPr marL="0" indent="0" algn="l" rtl="0" eaLnBrk="1" hangingPunct="1">
              <a:lnSpc>
                <a:spcPct val="90000"/>
              </a:lnSpc>
              <a:buFontTx/>
              <a:buNone/>
              <a:defRPr/>
            </a:pPr>
            <a:r>
              <a:rPr lang="en-US" sz="2800" dirty="0">
                <a:solidFill>
                  <a:srgbClr val="FF0000"/>
                </a:solidFill>
                <a:latin typeface="Arial Black" pitchFamily="34" charset="0"/>
              </a:rPr>
              <a:t>Structure : </a:t>
            </a:r>
          </a:p>
          <a:p>
            <a:pPr algn="l" rtl="0" eaLnBrk="1" hangingPunct="1">
              <a:lnSpc>
                <a:spcPct val="90000"/>
              </a:lnSpc>
              <a:buFont typeface="Wingdings" pitchFamily="2" charset="2"/>
              <a:buChar char="q"/>
              <a:defRPr/>
            </a:pPr>
            <a:r>
              <a:rPr lang="en-US" sz="2000" dirty="0" err="1">
                <a:latin typeface="Arial Black" pitchFamily="34" charset="0"/>
              </a:rPr>
              <a:t>Stroma</a:t>
            </a:r>
            <a:r>
              <a:rPr lang="en-US" sz="2000" dirty="0">
                <a:latin typeface="Arial Black" pitchFamily="34" charset="0"/>
              </a:rPr>
              <a:t>: </a:t>
            </a:r>
          </a:p>
          <a:p>
            <a:pPr marL="0" indent="0" algn="l" rtl="0" eaLnBrk="1" hangingPunct="1">
              <a:lnSpc>
                <a:spcPct val="90000"/>
              </a:lnSpc>
              <a:buFontTx/>
              <a:buNone/>
              <a:defRPr/>
            </a:pPr>
            <a:r>
              <a:rPr lang="en-US" sz="2000" b="1" dirty="0" err="1"/>
              <a:t>pia</a:t>
            </a:r>
            <a:r>
              <a:rPr lang="en-US" sz="2000" b="1" dirty="0"/>
              <a:t> mater → septa ( BVs &amp; </a:t>
            </a:r>
            <a:r>
              <a:rPr lang="en-US" sz="2000" b="1" dirty="0" err="1"/>
              <a:t>unmyelinated</a:t>
            </a:r>
            <a:r>
              <a:rPr lang="en-US" sz="2000" b="1" dirty="0"/>
              <a:t> nerve fibers</a:t>
            </a:r>
          </a:p>
          <a:p>
            <a:pPr algn="l" rtl="0" eaLnBrk="1" hangingPunct="1">
              <a:lnSpc>
                <a:spcPct val="90000"/>
              </a:lnSpc>
              <a:buFont typeface="Wingdings" pitchFamily="2" charset="2"/>
              <a:buChar char="q"/>
              <a:defRPr/>
            </a:pPr>
            <a:r>
              <a:rPr lang="en-US" sz="2000" b="1" dirty="0">
                <a:latin typeface="Arial Black" pitchFamily="34" charset="0"/>
              </a:rPr>
              <a:t>Paren</a:t>
            </a:r>
            <a:r>
              <a:rPr lang="en-US" sz="2000" dirty="0">
                <a:latin typeface="Arial Black" pitchFamily="34" charset="0"/>
              </a:rPr>
              <a:t>chyma: </a:t>
            </a:r>
          </a:p>
          <a:p>
            <a:pPr marL="0" indent="0" algn="l" rtl="0" eaLnBrk="1" hangingPunct="1">
              <a:lnSpc>
                <a:spcPct val="90000"/>
              </a:lnSpc>
              <a:buFontTx/>
              <a:buNone/>
              <a:defRPr/>
            </a:pPr>
            <a:r>
              <a:rPr lang="en-US" sz="2000" dirty="0"/>
              <a:t>Two types of branching cells are present:</a:t>
            </a:r>
          </a:p>
          <a:p>
            <a:pPr marL="609600" indent="-609600" algn="l" rtl="0" eaLnBrk="1" hangingPunct="1">
              <a:lnSpc>
                <a:spcPct val="90000"/>
              </a:lnSpc>
              <a:buFontTx/>
              <a:buAutoNum type="arabicPeriod"/>
              <a:defRPr/>
            </a:pPr>
            <a:endParaRPr lang="en-US" sz="2000" dirty="0"/>
          </a:p>
          <a:p>
            <a:pPr marL="609600" indent="-609600" algn="l" rtl="0" eaLnBrk="1" hangingPunct="1">
              <a:lnSpc>
                <a:spcPct val="90000"/>
              </a:lnSpc>
              <a:buFontTx/>
              <a:buAutoNum type="arabicPeriod"/>
              <a:defRPr/>
            </a:pPr>
            <a:endParaRPr lang="en-US" sz="2400" dirty="0"/>
          </a:p>
        </p:txBody>
      </p:sp>
      <p:graphicFrame>
        <p:nvGraphicFramePr>
          <p:cNvPr id="140292" name="Group 4">
            <a:extLst>
              <a:ext uri="{FF2B5EF4-FFF2-40B4-BE49-F238E27FC236}">
                <a16:creationId xmlns:a16="http://schemas.microsoft.com/office/drawing/2014/main" id="{C09B97E0-C3C3-4633-83DD-DB13EDEEB5EC}"/>
              </a:ext>
            </a:extLst>
          </p:cNvPr>
          <p:cNvGraphicFramePr>
            <a:graphicFrameLocks noGrp="1"/>
          </p:cNvGraphicFramePr>
          <p:nvPr>
            <p:ph sz="half" idx="4294967295"/>
          </p:nvPr>
        </p:nvGraphicFramePr>
        <p:xfrm>
          <a:off x="152400" y="3200400"/>
          <a:ext cx="8686800" cy="3346450"/>
        </p:xfrm>
        <a:graphic>
          <a:graphicData uri="http://schemas.openxmlformats.org/drawingml/2006/table">
            <a:tbl>
              <a:tblPr/>
              <a:tblGrid>
                <a:gridCol w="2026244">
                  <a:extLst>
                    <a:ext uri="{9D8B030D-6E8A-4147-A177-3AD203B41FA5}">
                      <a16:colId xmlns:a16="http://schemas.microsoft.com/office/drawing/2014/main" val="20000"/>
                    </a:ext>
                  </a:extLst>
                </a:gridCol>
                <a:gridCol w="3113785">
                  <a:extLst>
                    <a:ext uri="{9D8B030D-6E8A-4147-A177-3AD203B41FA5}">
                      <a16:colId xmlns:a16="http://schemas.microsoft.com/office/drawing/2014/main" val="20001"/>
                    </a:ext>
                  </a:extLst>
                </a:gridCol>
                <a:gridCol w="3546771">
                  <a:extLst>
                    <a:ext uri="{9D8B030D-6E8A-4147-A177-3AD203B41FA5}">
                      <a16:colId xmlns:a16="http://schemas.microsoft.com/office/drawing/2014/main" val="20002"/>
                    </a:ext>
                  </a:extLst>
                </a:gridCol>
              </a:tblGrid>
              <a:tr h="39624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folHlink"/>
                        </a:solidFill>
                        <a:effectLst/>
                        <a:latin typeface="Arial" pitchFamily="34" charset="0"/>
                        <a:cs typeface="Arial"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Arial" pitchFamily="34" charset="0"/>
                          <a:cs typeface="Arial" pitchFamily="34" charset="0"/>
                        </a:rPr>
                        <a:t>Pinealocytes</a:t>
                      </a:r>
                      <a:endParaRPr kumimoji="0" lang="en-US" sz="2000" b="1" i="0" u="none" strike="noStrike" cap="none" normalizeH="0" baseline="0" dirty="0">
                        <a:ln>
                          <a:noFill/>
                        </a:ln>
                        <a:solidFill>
                          <a:schemeClr val="tx1"/>
                        </a:solidFill>
                        <a:effectLst/>
                        <a:latin typeface="Arial" pitchFamily="34" charset="0"/>
                        <a:cs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Arial" pitchFamily="34" charset="0"/>
                        </a:rPr>
                        <a:t>Astrocytes (neuroglia)</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44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cs typeface="Arial" pitchFamily="34" charset="0"/>
                        </a:rPr>
                        <a:t>Nuclei</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cs typeface="Arial" pitchFamily="34" charset="0"/>
                        </a:rPr>
                        <a:t>large irregular or        lobulated with prominent nucleoli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cs typeface="Arial" pitchFamily="34" charset="0"/>
                        </a:rPr>
                        <a:t>elongated and denser</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47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cs typeface="Arial" pitchFamily="34" charset="0"/>
                        </a:rPr>
                        <a:t>Cytoplasm</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pitchFamily="34" charset="0"/>
                          <a:cs typeface="Arial" pitchFamily="34" charset="0"/>
                        </a:rPr>
                        <a:t>pale basophilic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34" charset="0"/>
                        <a:cs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09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cs typeface="Arial" pitchFamily="34" charset="0"/>
                        </a:rPr>
                        <a:t>Function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pitchFamily="34" charset="0"/>
                          <a:cs typeface="Arial" pitchFamily="34" charset="0"/>
                        </a:rPr>
                        <a:t>Melatonin secretion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cs typeface="Arial" pitchFamily="34" charset="0"/>
                        </a:rPr>
                        <a:t>Supportive &amp; nutritive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74778" name="Picture 5" descr="http://www.lab.anhb.uwa.edu.au/mb140/CorePages/Endocrines/Images/pin42he.jpg">
            <a:extLst>
              <a:ext uri="{FF2B5EF4-FFF2-40B4-BE49-F238E27FC236}">
                <a16:creationId xmlns:a16="http://schemas.microsoft.com/office/drawing/2014/main" id="{3507CCD1-CB79-4AF2-BC50-5F3C03F7846E}"/>
              </a:ext>
            </a:extLst>
          </p:cNvPr>
          <p:cNvPicPr>
            <a:picLocks noChangeAspect="1" noChangeArrowheads="1"/>
          </p:cNvPicPr>
          <p:nvPr/>
        </p:nvPicPr>
        <p:blipFill>
          <a:blip r:embed="rId3" r:link="rId4">
            <a:lum bright="-12000" contrast="36000"/>
            <a:extLst>
              <a:ext uri="{28A0092B-C50C-407E-A947-70E740481C1C}">
                <a14:useLocalDpi xmlns:a14="http://schemas.microsoft.com/office/drawing/2010/main" val="0"/>
              </a:ext>
            </a:extLst>
          </a:blip>
          <a:srcRect/>
          <a:stretch>
            <a:fillRect/>
          </a:stretch>
        </p:blipFill>
        <p:spPr bwMode="auto">
          <a:xfrm>
            <a:off x="4789488" y="33338"/>
            <a:ext cx="4202112" cy="202406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62AE0B56-3184-4DC8-9C10-CFA4E196D8CA}"/>
              </a:ext>
            </a:extLst>
          </p:cNvPr>
          <p:cNvSpPr>
            <a:spLocks noGrp="1"/>
          </p:cNvSpPr>
          <p:nvPr>
            <p:ph type="title"/>
          </p:nvPr>
        </p:nvSpPr>
        <p:spPr>
          <a:xfrm>
            <a:off x="0" y="0"/>
            <a:ext cx="8686800" cy="1143000"/>
          </a:xfrm>
        </p:spPr>
        <p:txBody>
          <a:bodyPr/>
          <a:lstStyle/>
          <a:p>
            <a:r>
              <a:rPr lang="en-US" altLang="en-US" sz="3600">
                <a:latin typeface="Arial Black" panose="020B0A04020102020204" pitchFamily="34" charset="0"/>
              </a:rPr>
              <a:t>Pineal gland  (Epiphysis cerebri)</a:t>
            </a:r>
            <a:endParaRPr lang="ar-EG" altLang="en-US" sz="3600">
              <a:latin typeface="Arial Black" panose="020B0A04020102020204" pitchFamily="34" charset="0"/>
            </a:endParaRPr>
          </a:p>
        </p:txBody>
      </p:sp>
      <p:sp>
        <p:nvSpPr>
          <p:cNvPr id="73731" name="Content Placeholder 2">
            <a:extLst>
              <a:ext uri="{FF2B5EF4-FFF2-40B4-BE49-F238E27FC236}">
                <a16:creationId xmlns:a16="http://schemas.microsoft.com/office/drawing/2014/main" id="{115B42DB-E354-484E-B8D2-D1FC24B51B3C}"/>
              </a:ext>
            </a:extLst>
          </p:cNvPr>
          <p:cNvSpPr>
            <a:spLocks noGrp="1"/>
          </p:cNvSpPr>
          <p:nvPr>
            <p:ph sz="half" idx="1"/>
          </p:nvPr>
        </p:nvSpPr>
        <p:spPr>
          <a:xfrm>
            <a:off x="0" y="1066800"/>
            <a:ext cx="5257800" cy="5638800"/>
          </a:xfrm>
        </p:spPr>
        <p:txBody>
          <a:bodyPr/>
          <a:lstStyle/>
          <a:p>
            <a:pPr algn="l" rtl="0" eaLnBrk="1" hangingPunct="1">
              <a:spcBef>
                <a:spcPct val="50000"/>
              </a:spcBef>
              <a:buFont typeface="Wingdings" pitchFamily="2" charset="2"/>
              <a:buChar char="q"/>
              <a:defRPr/>
            </a:pPr>
            <a:r>
              <a:rPr lang="en-US" altLang="en-US" sz="2800" dirty="0">
                <a:latin typeface="Arial Black" pitchFamily="34" charset="0"/>
              </a:rPr>
              <a:t> parenchyma</a:t>
            </a:r>
          </a:p>
          <a:p>
            <a:pPr marL="0" indent="0" algn="l" rtl="0" eaLnBrk="1" hangingPunct="1">
              <a:buFontTx/>
              <a:buNone/>
              <a:defRPr/>
            </a:pPr>
            <a:r>
              <a:rPr lang="en-US" altLang="en-US" sz="2800" dirty="0">
                <a:latin typeface="Arial Black" pitchFamily="34" charset="0"/>
              </a:rPr>
              <a:t>Cont</a:t>
            </a:r>
            <a:r>
              <a:rPr lang="en-US" altLang="en-US" sz="2400" dirty="0">
                <a:latin typeface="Arial Black" pitchFamily="34" charset="0"/>
              </a:rPr>
              <a:t>ains:   </a:t>
            </a:r>
            <a:endParaRPr lang="en-US" altLang="en-US" sz="2400" b="1" dirty="0">
              <a:latin typeface="Arial Black" pitchFamily="34" charset="0"/>
            </a:endParaRPr>
          </a:p>
          <a:p>
            <a:pPr marL="0" indent="0" algn="l" rtl="0" eaLnBrk="1" hangingPunct="1">
              <a:buFontTx/>
              <a:buNone/>
              <a:defRPr/>
            </a:pPr>
            <a:r>
              <a:rPr lang="en-US" altLang="en-US" sz="2400" b="1" dirty="0"/>
              <a:t>1. </a:t>
            </a:r>
            <a:r>
              <a:rPr lang="en-US" altLang="en-US" sz="2400" b="1" dirty="0" err="1">
                <a:latin typeface="Arial Black" pitchFamily="34" charset="0"/>
              </a:rPr>
              <a:t>pinealocytes</a:t>
            </a:r>
            <a:r>
              <a:rPr lang="en-US" altLang="en-US" sz="2400" dirty="0">
                <a:latin typeface="Arial Black" pitchFamily="34" charset="0"/>
              </a:rPr>
              <a:t> (95%)</a:t>
            </a:r>
            <a:r>
              <a:rPr lang="en-US" altLang="en-US" sz="2400" dirty="0"/>
              <a:t>, </a:t>
            </a:r>
            <a:r>
              <a:rPr lang="en-US" altLang="en-US" sz="2000" dirty="0"/>
              <a:t>are </a:t>
            </a:r>
            <a:r>
              <a:rPr lang="en-US" altLang="en-US" sz="2000" b="1" dirty="0"/>
              <a:t>large</a:t>
            </a:r>
            <a:r>
              <a:rPr lang="en-US" altLang="en-US" sz="2000" dirty="0"/>
              <a:t> and </a:t>
            </a:r>
            <a:r>
              <a:rPr lang="en-US" altLang="en-US" sz="2000" b="1" dirty="0"/>
              <a:t>lightly</a:t>
            </a:r>
            <a:r>
              <a:rPr lang="en-US" altLang="en-US" sz="2000" dirty="0"/>
              <a:t> stained nuclei secrete </a:t>
            </a:r>
            <a:r>
              <a:rPr lang="en-US" altLang="en-US" sz="2000" b="1" dirty="0"/>
              <a:t>melatonin</a:t>
            </a:r>
          </a:p>
          <a:p>
            <a:pPr algn="l" rtl="0" eaLnBrk="1" hangingPunct="1">
              <a:buFontTx/>
              <a:buChar char="-"/>
              <a:defRPr/>
            </a:pPr>
            <a:r>
              <a:rPr lang="en-US" altLang="en-US" sz="2000" b="1" dirty="0"/>
              <a:t>melatonin</a:t>
            </a:r>
            <a:r>
              <a:rPr lang="en-US" altLang="en-US" sz="2000" dirty="0"/>
              <a:t> - is involved in </a:t>
            </a:r>
            <a:r>
              <a:rPr lang="en-US" altLang="en-US" sz="2000" b="1" dirty="0"/>
              <a:t>daily cycles</a:t>
            </a:r>
            <a:r>
              <a:rPr lang="en-US" altLang="en-US" sz="2000" dirty="0"/>
              <a:t> or </a:t>
            </a:r>
            <a:r>
              <a:rPr lang="en-US" altLang="en-US" sz="2000" b="1" dirty="0"/>
              <a:t>circadian rhythms</a:t>
            </a:r>
            <a:r>
              <a:rPr lang="en-US" altLang="en-US" sz="2000" dirty="0"/>
              <a:t>. </a:t>
            </a:r>
          </a:p>
          <a:p>
            <a:pPr algn="l" rtl="0" eaLnBrk="1" hangingPunct="1">
              <a:buFontTx/>
              <a:buChar char="-"/>
              <a:defRPr/>
            </a:pPr>
            <a:r>
              <a:rPr lang="en-US" altLang="en-US" sz="2000" dirty="0"/>
              <a:t> Levels are </a:t>
            </a:r>
            <a:r>
              <a:rPr lang="en-US" altLang="en-US" sz="2000" b="1" dirty="0"/>
              <a:t>high at night</a:t>
            </a:r>
            <a:r>
              <a:rPr lang="en-US" altLang="en-US" sz="2000" dirty="0"/>
              <a:t> as we grow sleepy &amp; </a:t>
            </a:r>
            <a:r>
              <a:rPr lang="en-US" altLang="en-US" sz="2000" b="1" dirty="0"/>
              <a:t>low at day</a:t>
            </a:r>
            <a:r>
              <a:rPr lang="en-US" altLang="en-US" sz="2000" dirty="0"/>
              <a:t> light as we awake. The pineal body is directly </a:t>
            </a:r>
            <a:r>
              <a:rPr lang="en-US" altLang="en-US" sz="2000" b="1" dirty="0"/>
              <a:t>light sensitive</a:t>
            </a:r>
            <a:r>
              <a:rPr lang="en-US" altLang="en-US" sz="2000" dirty="0"/>
              <a:t>; </a:t>
            </a:r>
            <a:endParaRPr lang="ar-JO" altLang="en-US" sz="2000" dirty="0"/>
          </a:p>
          <a:p>
            <a:pPr marL="0" indent="0" algn="l" rtl="0" eaLnBrk="1" hangingPunct="1">
              <a:buFontTx/>
              <a:buNone/>
              <a:defRPr/>
            </a:pPr>
            <a:r>
              <a:rPr lang="en-US" altLang="en-US" sz="2400" b="1" dirty="0">
                <a:solidFill>
                  <a:srgbClr val="000000"/>
                </a:solidFill>
                <a:latin typeface="Arial Black" pitchFamily="34" charset="0"/>
              </a:rPr>
              <a:t>2. glial cells (astrocytes</a:t>
            </a:r>
            <a:r>
              <a:rPr lang="en-US" altLang="en-US" sz="2400" dirty="0">
                <a:solidFill>
                  <a:srgbClr val="000000"/>
                </a:solidFill>
                <a:latin typeface="Arial Black" pitchFamily="34" charset="0"/>
              </a:rPr>
              <a:t> 5%)</a:t>
            </a:r>
          </a:p>
          <a:p>
            <a:pPr marL="0" indent="0" algn="l" rtl="0" eaLnBrk="1" hangingPunct="1">
              <a:buFontTx/>
              <a:buNone/>
              <a:defRPr/>
            </a:pPr>
            <a:r>
              <a:rPr lang="en-US" altLang="en-US" sz="2000" dirty="0">
                <a:solidFill>
                  <a:srgbClr val="000000"/>
                </a:solidFill>
              </a:rPr>
              <a:t>with </a:t>
            </a:r>
            <a:r>
              <a:rPr lang="en-US" altLang="en-US" sz="2000" b="1" dirty="0">
                <a:solidFill>
                  <a:srgbClr val="000000"/>
                </a:solidFill>
              </a:rPr>
              <a:t>small dark</a:t>
            </a:r>
            <a:r>
              <a:rPr lang="en-US" altLang="en-US" sz="2000" dirty="0">
                <a:solidFill>
                  <a:srgbClr val="000000"/>
                </a:solidFill>
              </a:rPr>
              <a:t> nuclei </a:t>
            </a:r>
            <a:endParaRPr lang="en-US" altLang="en-US" sz="2000" b="1" dirty="0">
              <a:solidFill>
                <a:srgbClr val="000000"/>
              </a:solidFill>
            </a:endParaRPr>
          </a:p>
          <a:p>
            <a:pPr>
              <a:defRPr/>
            </a:pPr>
            <a:endParaRPr lang="ar-EG" altLang="en-US" sz="2000" dirty="0"/>
          </a:p>
        </p:txBody>
      </p:sp>
      <p:pic>
        <p:nvPicPr>
          <p:cNvPr id="75780" name="Content Placeholder 5" descr="I10-80-pineal">
            <a:extLst>
              <a:ext uri="{FF2B5EF4-FFF2-40B4-BE49-F238E27FC236}">
                <a16:creationId xmlns:a16="http://schemas.microsoft.com/office/drawing/2014/main" id="{8B60B220-9BE5-4191-B130-48FBDA4BC2A6}"/>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257800" y="1295400"/>
            <a:ext cx="3886200" cy="2438400"/>
          </a:xfrm>
          <a:noFill/>
        </p:spPr>
      </p:pic>
      <p:pic>
        <p:nvPicPr>
          <p:cNvPr id="75781" name="Picture 5" descr="http://www.lab.anhb.uwa.edu.au/mb140/CorePages/Endocrines/Images/pin42he.jpg">
            <a:extLst>
              <a:ext uri="{FF2B5EF4-FFF2-40B4-BE49-F238E27FC236}">
                <a16:creationId xmlns:a16="http://schemas.microsoft.com/office/drawing/2014/main" id="{89FEECF9-E040-4FDA-BEAD-A8DA90D38308}"/>
              </a:ext>
            </a:extLst>
          </p:cNvPr>
          <p:cNvPicPr>
            <a:picLocks noGrp="1" noChangeAspect="1" noChangeArrowheads="1"/>
          </p:cNvPicPr>
          <p:nvPr>
            <p:ph sz="quarter" idx="3"/>
          </p:nvPr>
        </p:nvPicPr>
        <p:blipFill>
          <a:blip r:embed="rId4" r:link="rId5">
            <a:lum bright="-12000" contrast="36000"/>
            <a:extLst>
              <a:ext uri="{28A0092B-C50C-407E-A947-70E740481C1C}">
                <a14:useLocalDpi xmlns:a14="http://schemas.microsoft.com/office/drawing/2010/main" val="0"/>
              </a:ext>
            </a:extLst>
          </a:blip>
          <a:srcRect/>
          <a:stretch>
            <a:fillRect/>
          </a:stretch>
        </p:blipFill>
        <p:spPr>
          <a:xfrm>
            <a:off x="5105400" y="3962400"/>
            <a:ext cx="3829050" cy="2690813"/>
          </a:xfrm>
          <a:noFill/>
          <a:ln w="19050">
            <a:solidFill>
              <a:srgbClr val="000000"/>
            </a:solid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95818A45-4AD1-46FF-A5A6-7E966D913E64}"/>
              </a:ext>
            </a:extLst>
          </p:cNvPr>
          <p:cNvSpPr>
            <a:spLocks noGrp="1"/>
          </p:cNvSpPr>
          <p:nvPr>
            <p:ph type="title"/>
          </p:nvPr>
        </p:nvSpPr>
        <p:spPr>
          <a:xfrm>
            <a:off x="457200" y="0"/>
            <a:ext cx="8229600" cy="1143000"/>
          </a:xfrm>
        </p:spPr>
        <p:txBody>
          <a:bodyPr/>
          <a:lstStyle/>
          <a:p>
            <a:r>
              <a:rPr lang="en-US" altLang="en-US" sz="3200">
                <a:solidFill>
                  <a:srgbClr val="000000"/>
                </a:solidFill>
                <a:latin typeface="Arial Black" panose="020B0A04020102020204" pitchFamily="34" charset="0"/>
              </a:rPr>
              <a:t>Pineal gland with aging</a:t>
            </a:r>
            <a:endParaRPr lang="ar-EG" altLang="en-US" sz="3200">
              <a:latin typeface="Arial Black" panose="020B0A04020102020204" pitchFamily="34" charset="0"/>
            </a:endParaRPr>
          </a:p>
        </p:txBody>
      </p:sp>
      <p:sp>
        <p:nvSpPr>
          <p:cNvPr id="76803" name="Content Placeholder 2">
            <a:extLst>
              <a:ext uri="{FF2B5EF4-FFF2-40B4-BE49-F238E27FC236}">
                <a16:creationId xmlns:a16="http://schemas.microsoft.com/office/drawing/2014/main" id="{312149FC-DB6C-4F4C-B72C-38573740C750}"/>
              </a:ext>
            </a:extLst>
          </p:cNvPr>
          <p:cNvSpPr>
            <a:spLocks noGrp="1"/>
          </p:cNvSpPr>
          <p:nvPr>
            <p:ph sz="half" idx="1"/>
          </p:nvPr>
        </p:nvSpPr>
        <p:spPr>
          <a:xfrm>
            <a:off x="152400" y="990600"/>
            <a:ext cx="4275138" cy="4525963"/>
          </a:xfrm>
        </p:spPr>
        <p:txBody>
          <a:bodyPr/>
          <a:lstStyle/>
          <a:p>
            <a:pPr algn="l" rtl="0" eaLnBrk="1" hangingPunct="1"/>
            <a:r>
              <a:rPr lang="en-US" altLang="en-US" sz="2000"/>
              <a:t>↑ fibrosis</a:t>
            </a:r>
          </a:p>
          <a:p>
            <a:pPr algn="l" rtl="0" eaLnBrk="1" hangingPunct="1">
              <a:buFont typeface="Wingdings" panose="05000000000000000000" pitchFamily="2" charset="2"/>
              <a:buNone/>
            </a:pPr>
            <a:r>
              <a:rPr lang="en-US" altLang="en-US" sz="2000"/>
              <a:t>↑ formation of calcified bodies </a:t>
            </a:r>
          </a:p>
          <a:p>
            <a:pPr algn="l" rtl="0" eaLnBrk="1" hangingPunct="1">
              <a:buFont typeface="Wingdings" panose="05000000000000000000" pitchFamily="2" charset="2"/>
              <a:buNone/>
            </a:pPr>
            <a:r>
              <a:rPr lang="en-US" altLang="en-US" sz="2000"/>
              <a:t>= </a:t>
            </a:r>
            <a:r>
              <a:rPr lang="en-US" altLang="en-US" sz="2400"/>
              <a:t>(</a:t>
            </a:r>
            <a:r>
              <a:rPr lang="en-US" altLang="en-US" sz="2400" b="1">
                <a:solidFill>
                  <a:srgbClr val="FF0000"/>
                </a:solidFill>
              </a:rPr>
              <a:t>brain sand</a:t>
            </a:r>
            <a:r>
              <a:rPr lang="en-US" altLang="en-US" sz="2400"/>
              <a:t>)</a:t>
            </a:r>
          </a:p>
          <a:p>
            <a:pPr algn="l" rtl="0" eaLnBrk="1" hangingPunct="1">
              <a:buFontTx/>
              <a:buNone/>
            </a:pPr>
            <a:r>
              <a:rPr lang="en-US" altLang="en-US" sz="2400" b="1"/>
              <a:t>Brain Sand</a:t>
            </a:r>
          </a:p>
          <a:p>
            <a:pPr algn="l" rtl="0" eaLnBrk="1" hangingPunct="1">
              <a:buFontTx/>
              <a:buNone/>
            </a:pPr>
            <a:r>
              <a:rPr lang="en-US" altLang="en-US" sz="2000" b="1"/>
              <a:t> </a:t>
            </a:r>
            <a:r>
              <a:rPr lang="en-US" altLang="en-US" sz="2000"/>
              <a:t>(areas of </a:t>
            </a:r>
            <a:r>
              <a:rPr lang="en-US" altLang="en-US" sz="2000" b="1"/>
              <a:t>calcification</a:t>
            </a:r>
            <a:r>
              <a:rPr lang="en-US" altLang="en-US" sz="2000"/>
              <a:t>) that are easily seen with the microscope. These are </a:t>
            </a:r>
            <a:r>
              <a:rPr lang="en-US" altLang="en-US" sz="2000" b="1"/>
              <a:t>not a degenerative</a:t>
            </a:r>
            <a:r>
              <a:rPr lang="en-US" altLang="en-US" sz="2000"/>
              <a:t> change</a:t>
            </a:r>
            <a:endParaRPr lang="ar-EG" altLang="en-US"/>
          </a:p>
        </p:txBody>
      </p:sp>
      <p:sp>
        <p:nvSpPr>
          <p:cNvPr id="76804" name="Content Placeholder 4">
            <a:extLst>
              <a:ext uri="{FF2B5EF4-FFF2-40B4-BE49-F238E27FC236}">
                <a16:creationId xmlns:a16="http://schemas.microsoft.com/office/drawing/2014/main" id="{A0DBE40C-154D-41C6-9A77-A02407ED0DC5}"/>
              </a:ext>
            </a:extLst>
          </p:cNvPr>
          <p:cNvSpPr>
            <a:spLocks noGrp="1"/>
          </p:cNvSpPr>
          <p:nvPr>
            <p:ph sz="quarter" idx="3"/>
          </p:nvPr>
        </p:nvSpPr>
        <p:spPr/>
        <p:txBody>
          <a:bodyPr/>
          <a:lstStyle/>
          <a:p>
            <a:endParaRPr lang="ar-EG" altLang="en-US"/>
          </a:p>
        </p:txBody>
      </p:sp>
      <p:pic>
        <p:nvPicPr>
          <p:cNvPr id="76805" name="Content Placeholder 5" descr="59">
            <a:extLst>
              <a:ext uri="{FF2B5EF4-FFF2-40B4-BE49-F238E27FC236}">
                <a16:creationId xmlns:a16="http://schemas.microsoft.com/office/drawing/2014/main" id="{AD8A7E15-9FDF-4C03-A9D2-9265604B65F2}"/>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0" y="4729163"/>
            <a:ext cx="4216400" cy="1966912"/>
          </a:xfrm>
          <a:noFill/>
        </p:spPr>
      </p:pic>
      <p:pic>
        <p:nvPicPr>
          <p:cNvPr id="76806" name="Picture 1" descr="pineal2a">
            <a:extLst>
              <a:ext uri="{FF2B5EF4-FFF2-40B4-BE49-F238E27FC236}">
                <a16:creationId xmlns:a16="http://schemas.microsoft.com/office/drawing/2014/main" id="{1D84B3B9-6A6B-4DEC-B9D3-9B240DEFAE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267200"/>
            <a:ext cx="4038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6" descr="http://education.vetmed.vt.edu/Curriculum/VM8054/Labs/Lab24/IMAGES/BRAIN%20SAND%20COMPOSITE%20SMALL.jpg">
            <a:extLst>
              <a:ext uri="{FF2B5EF4-FFF2-40B4-BE49-F238E27FC236}">
                <a16:creationId xmlns:a16="http://schemas.microsoft.com/office/drawing/2014/main" id="{72F1F236-D948-4509-8A73-D3D1EE0677DE}"/>
              </a:ext>
            </a:extLst>
          </p:cNvPr>
          <p:cNvPicPr>
            <a:picLocks noChangeAspect="1" noChangeArrowheads="1"/>
          </p:cNvPicPr>
          <p:nvPr/>
        </p:nvPicPr>
        <p:blipFill>
          <a:blip r:embed="rId5" r:link="rId6">
            <a:lum bright="-18000" contrast="48000"/>
            <a:extLst>
              <a:ext uri="{28A0092B-C50C-407E-A947-70E740481C1C}">
                <a14:useLocalDpi xmlns:a14="http://schemas.microsoft.com/office/drawing/2010/main" val="0"/>
              </a:ext>
            </a:extLst>
          </a:blip>
          <a:srcRect/>
          <a:stretch>
            <a:fillRect/>
          </a:stretch>
        </p:blipFill>
        <p:spPr bwMode="auto">
          <a:xfrm>
            <a:off x="4572000" y="1371600"/>
            <a:ext cx="4343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2BF72FA-FE64-481D-90D6-DDC20D130A53}"/>
              </a:ext>
            </a:extLst>
          </p:cNvPr>
          <p:cNvSpPr>
            <a:spLocks noGrp="1" noChangeArrowheads="1"/>
          </p:cNvSpPr>
          <p:nvPr>
            <p:ph type="title"/>
          </p:nvPr>
        </p:nvSpPr>
        <p:spPr>
          <a:xfrm>
            <a:off x="609600" y="22225"/>
            <a:ext cx="7772400" cy="838200"/>
          </a:xfrm>
        </p:spPr>
        <p:txBody>
          <a:bodyPr/>
          <a:lstStyle/>
          <a:p>
            <a:pPr eaLnBrk="1" hangingPunct="1"/>
            <a:r>
              <a:rPr lang="en-US" altLang="en-US" sz="3200" b="1">
                <a:latin typeface="Arial Black" panose="020B0A04020102020204" pitchFamily="34" charset="0"/>
                <a:cs typeface="Times New Roman" panose="02020603050405020304" pitchFamily="18" charset="0"/>
              </a:rPr>
              <a:t>Patterns of Hormone Action</a:t>
            </a:r>
          </a:p>
        </p:txBody>
      </p:sp>
      <p:sp>
        <p:nvSpPr>
          <p:cNvPr id="3075" name="Rectangle 3">
            <a:extLst>
              <a:ext uri="{FF2B5EF4-FFF2-40B4-BE49-F238E27FC236}">
                <a16:creationId xmlns:a16="http://schemas.microsoft.com/office/drawing/2014/main" id="{909D7B43-F048-494B-A2F6-9F5470EEB494}"/>
              </a:ext>
            </a:extLst>
          </p:cNvPr>
          <p:cNvSpPr>
            <a:spLocks noGrp="1" noChangeArrowheads="1"/>
          </p:cNvSpPr>
          <p:nvPr>
            <p:ph type="body" sz="half" idx="1"/>
          </p:nvPr>
        </p:nvSpPr>
        <p:spPr>
          <a:xfrm>
            <a:off x="152400" y="762000"/>
            <a:ext cx="4343400" cy="5943600"/>
          </a:xfrm>
        </p:spPr>
        <p:txBody>
          <a:bodyPr rtlCol="1">
            <a:noAutofit/>
          </a:bodyPr>
          <a:lstStyle/>
          <a:p>
            <a:pPr algn="l" rtl="0" eaLnBrk="1" fontAlgn="auto" hangingPunct="1">
              <a:spcAft>
                <a:spcPts val="0"/>
              </a:spcAft>
              <a:buFontTx/>
              <a:buNone/>
              <a:defRPr/>
            </a:pPr>
            <a:endParaRPr lang="en-US" altLang="en-US" sz="1800" b="1" u="sng" dirty="0">
              <a:latin typeface="Arial Black" pitchFamily="34" charset="0"/>
              <a:cs typeface="+mj-cs"/>
            </a:endParaRPr>
          </a:p>
          <a:p>
            <a:pPr algn="l" rtl="0">
              <a:lnSpc>
                <a:spcPct val="115000"/>
              </a:lnSpc>
              <a:spcAft>
                <a:spcPts val="1000"/>
              </a:spcAft>
              <a:buFont typeface="Wingdings" pitchFamily="2" charset="2"/>
              <a:buChar char="q"/>
              <a:defRPr/>
            </a:pPr>
            <a:r>
              <a:rPr lang="en-US" altLang="en-US" sz="2000" dirty="0">
                <a:latin typeface="Arial Black" pitchFamily="34" charset="0"/>
                <a:cs typeface="+mj-cs"/>
              </a:rPr>
              <a:t>Endocrine: </a:t>
            </a:r>
            <a:r>
              <a:rPr lang="en-US" altLang="en-US" sz="2000" dirty="0">
                <a:latin typeface="Times New Roman" panose="02020603050405020304" pitchFamily="18" charset="0"/>
                <a:cs typeface="Times New Roman" panose="02020603050405020304" pitchFamily="18" charset="0"/>
              </a:rPr>
              <a:t>circulated by blood to distant target cells. </a:t>
            </a:r>
          </a:p>
          <a:p>
            <a:pPr algn="l" rtl="0">
              <a:lnSpc>
                <a:spcPct val="115000"/>
              </a:lnSpc>
              <a:spcAft>
                <a:spcPts val="1000"/>
              </a:spcAft>
              <a:buFont typeface="Wingdings" pitchFamily="2" charset="2"/>
              <a:buChar char="q"/>
              <a:defRPr/>
            </a:pPr>
            <a:r>
              <a:rPr lang="en-US" altLang="en-US" sz="2000" dirty="0">
                <a:latin typeface="Arial Black" pitchFamily="34" charset="0"/>
                <a:cs typeface="+mj-cs"/>
              </a:rPr>
              <a:t>Paracrine: </a:t>
            </a:r>
            <a:r>
              <a:rPr lang="en-US" altLang="en-US" sz="2000" dirty="0">
                <a:latin typeface="Times New Roman" panose="02020603050405020304" pitchFamily="18" charset="0"/>
                <a:cs typeface="Times New Roman" panose="02020603050405020304" pitchFamily="18" charset="0"/>
              </a:rPr>
              <a:t>Hormones that affect neighboring cells</a:t>
            </a:r>
          </a:p>
          <a:p>
            <a:pPr algn="l" rtl="0" eaLnBrk="1" fontAlgn="auto" hangingPunct="1">
              <a:spcAft>
                <a:spcPts val="0"/>
              </a:spcAft>
              <a:buFont typeface="Wingdings" pitchFamily="2" charset="2"/>
              <a:buChar char="q"/>
              <a:defRPr/>
            </a:pPr>
            <a:r>
              <a:rPr lang="en-US" altLang="en-US" sz="2000" dirty="0" err="1">
                <a:latin typeface="Arial Black" pitchFamily="34" charset="0"/>
                <a:cs typeface="+mj-cs"/>
              </a:rPr>
              <a:t>Autocrine</a:t>
            </a:r>
            <a:r>
              <a:rPr lang="en-US" altLang="en-US" sz="2000" dirty="0">
                <a:latin typeface="Arial Black" pitchFamily="34" charset="0"/>
                <a:cs typeface="+mj-cs"/>
              </a:rPr>
              <a:t>:  </a:t>
            </a:r>
            <a:r>
              <a:rPr lang="en-US" altLang="en-US" sz="2000" dirty="0">
                <a:latin typeface="Times New Roman" panose="02020603050405020304" pitchFamily="18" charset="0"/>
                <a:cs typeface="Times New Roman" panose="02020603050405020304" pitchFamily="18" charset="0"/>
              </a:rPr>
              <a:t>Hormones that act on the cells that secrete them</a:t>
            </a:r>
          </a:p>
          <a:p>
            <a:pPr marL="0" indent="0" algn="l" rtl="0" eaLnBrk="1" fontAlgn="auto" hangingPunct="1">
              <a:spcAft>
                <a:spcPts val="0"/>
              </a:spcAft>
              <a:buFont typeface="Arial" panose="020B0604020202020204" pitchFamily="34" charset="0"/>
              <a:buNone/>
              <a:defRPr/>
            </a:pPr>
            <a:endParaRPr lang="en-US" altLang="en-US" sz="2000" dirty="0">
              <a:latin typeface="Times New Roman" panose="02020603050405020304" pitchFamily="18" charset="0"/>
              <a:cs typeface="Times New Roman" panose="02020603050405020304" pitchFamily="18" charset="0"/>
            </a:endParaRPr>
          </a:p>
          <a:p>
            <a:pPr algn="l" rtl="0" eaLnBrk="1" fontAlgn="auto" hangingPunct="1">
              <a:spcAft>
                <a:spcPts val="0"/>
              </a:spcAft>
              <a:buFont typeface="Wingdings" pitchFamily="2" charset="2"/>
              <a:buChar char="q"/>
              <a:defRPr/>
            </a:pPr>
            <a:r>
              <a:rPr lang="en-US" altLang="en-US" sz="2000" dirty="0">
                <a:latin typeface="Arial Black" pitchFamily="34" charset="0"/>
                <a:cs typeface="+mj-cs"/>
              </a:rPr>
              <a:t>Neuroendocrine</a:t>
            </a:r>
          </a:p>
          <a:p>
            <a:pPr marL="0" indent="0" algn="l" rtl="0" eaLnBrk="1" fontAlgn="auto" hangingPunct="1">
              <a:spcAft>
                <a:spcPts val="0"/>
              </a:spcAft>
              <a:buFont typeface="Arial" panose="020B0604020202020204" pitchFamily="34" charset="0"/>
              <a:buNone/>
              <a:defRPr/>
            </a:pPr>
            <a:endParaRPr lang="en-US" altLang="en-US" sz="2000" dirty="0">
              <a:latin typeface="Arial Black" pitchFamily="34" charset="0"/>
              <a:cs typeface="+mj-cs"/>
            </a:endParaRPr>
          </a:p>
          <a:p>
            <a:pPr algn="l" rtl="0" eaLnBrk="1" fontAlgn="auto" hangingPunct="1">
              <a:spcAft>
                <a:spcPts val="0"/>
              </a:spcAft>
              <a:buFont typeface="Wingdings" pitchFamily="2" charset="2"/>
              <a:buChar char="q"/>
              <a:defRPr/>
            </a:pPr>
            <a:r>
              <a:rPr lang="en-US" altLang="en-US" sz="2000" dirty="0">
                <a:latin typeface="Arial Black" pitchFamily="34" charset="0"/>
                <a:cs typeface="+mj-cs"/>
              </a:rPr>
              <a:t>Neurotransmitter  </a:t>
            </a:r>
          </a:p>
        </p:txBody>
      </p:sp>
      <p:pic>
        <p:nvPicPr>
          <p:cNvPr id="57348" name="Picture 6" descr="177497">
            <a:extLst>
              <a:ext uri="{FF2B5EF4-FFF2-40B4-BE49-F238E27FC236}">
                <a16:creationId xmlns:a16="http://schemas.microsoft.com/office/drawing/2014/main" id="{BFEB696F-3DFB-4244-82A7-26950A17B2F6}"/>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495800" y="914400"/>
            <a:ext cx="4411663" cy="32766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349" name="Picture 4" descr="1990C26(2)">
            <a:extLst>
              <a:ext uri="{FF2B5EF4-FFF2-40B4-BE49-F238E27FC236}">
                <a16:creationId xmlns:a16="http://schemas.microsoft.com/office/drawing/2014/main" id="{9FEBDE40-85FD-42C0-8E67-27AFFD964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267200"/>
            <a:ext cx="4419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عنوان 1">
            <a:extLst>
              <a:ext uri="{FF2B5EF4-FFF2-40B4-BE49-F238E27FC236}">
                <a16:creationId xmlns:a16="http://schemas.microsoft.com/office/drawing/2014/main" id="{DF139820-57E2-499E-9C5E-E1438F5DAB6D}"/>
              </a:ext>
            </a:extLst>
          </p:cNvPr>
          <p:cNvSpPr>
            <a:spLocks noGrp="1"/>
          </p:cNvSpPr>
          <p:nvPr>
            <p:ph type="title"/>
          </p:nvPr>
        </p:nvSpPr>
        <p:spPr>
          <a:xfrm>
            <a:off x="457200" y="0"/>
            <a:ext cx="8229600" cy="1143000"/>
          </a:xfrm>
        </p:spPr>
        <p:txBody>
          <a:bodyPr/>
          <a:lstStyle/>
          <a:p>
            <a:pPr marL="342900" indent="-342900" rtl="0">
              <a:lnSpc>
                <a:spcPct val="115000"/>
              </a:lnSpc>
              <a:spcBef>
                <a:spcPct val="20000"/>
              </a:spcBef>
              <a:spcAft>
                <a:spcPts val="1000"/>
              </a:spcAft>
            </a:pPr>
            <a:r>
              <a:rPr lang="en-US" altLang="en-US" sz="3600">
                <a:solidFill>
                  <a:srgbClr val="212529"/>
                </a:solidFill>
                <a:latin typeface="Arial Black" panose="020B0A04020102020204" pitchFamily="34" charset="0"/>
                <a:cs typeface="Times New Roman" panose="02020603050405020304" pitchFamily="18" charset="0"/>
              </a:rPr>
              <a:t>Endocrine Glands</a:t>
            </a:r>
            <a:endParaRPr lang="ar-JO" altLang="en-US">
              <a:latin typeface="Arial Black" panose="020B0A04020102020204" pitchFamily="34" charset="0"/>
            </a:endParaRPr>
          </a:p>
        </p:txBody>
      </p:sp>
      <p:sp>
        <p:nvSpPr>
          <p:cNvPr id="58371" name="عنصر نائب للمحتوى 2">
            <a:extLst>
              <a:ext uri="{FF2B5EF4-FFF2-40B4-BE49-F238E27FC236}">
                <a16:creationId xmlns:a16="http://schemas.microsoft.com/office/drawing/2014/main" id="{7B10D729-9041-479C-8C65-FD063CFFC83C}"/>
              </a:ext>
            </a:extLst>
          </p:cNvPr>
          <p:cNvSpPr>
            <a:spLocks noGrp="1"/>
          </p:cNvSpPr>
          <p:nvPr>
            <p:ph idx="1"/>
          </p:nvPr>
        </p:nvSpPr>
        <p:spPr>
          <a:xfrm>
            <a:off x="0" y="914400"/>
            <a:ext cx="9144000" cy="5943600"/>
          </a:xfrm>
        </p:spPr>
        <p:txBody>
          <a:bodyPr/>
          <a:lstStyle/>
          <a:p>
            <a:pPr algn="l" rtl="0">
              <a:lnSpc>
                <a:spcPct val="115000"/>
              </a:lnSpc>
              <a:spcAft>
                <a:spcPts val="1000"/>
              </a:spcAft>
            </a:pPr>
            <a:r>
              <a:rPr lang="en-US" altLang="en-US" sz="2400" b="1">
                <a:solidFill>
                  <a:srgbClr val="212529"/>
                </a:solidFill>
                <a:latin typeface="Times New Roman" panose="02020603050405020304" pitchFamily="18" charset="0"/>
                <a:cs typeface="Times New Roman" panose="02020603050405020304" pitchFamily="18" charset="0"/>
              </a:rPr>
              <a:t>Endocrine glands do not have ducts</a:t>
            </a:r>
            <a:r>
              <a:rPr lang="en-US" altLang="en-US" sz="2400">
                <a:solidFill>
                  <a:srgbClr val="212529"/>
                </a:solidFill>
                <a:latin typeface="Times New Roman" panose="02020603050405020304" pitchFamily="18" charset="0"/>
                <a:cs typeface="Times New Roman" panose="02020603050405020304" pitchFamily="18" charset="0"/>
              </a:rPr>
              <a:t>. Their secretions (hormones) are secreted into the blood stream. </a:t>
            </a:r>
          </a:p>
          <a:p>
            <a:pPr algn="l" rtl="0">
              <a:lnSpc>
                <a:spcPct val="115000"/>
              </a:lnSpc>
              <a:spcAft>
                <a:spcPts val="1000"/>
              </a:spcAft>
            </a:pPr>
            <a:r>
              <a:rPr lang="en-US" altLang="en-US" sz="2400">
                <a:solidFill>
                  <a:srgbClr val="212529"/>
                </a:solidFill>
                <a:latin typeface="Times New Roman" panose="02020603050405020304" pitchFamily="18" charset="0"/>
                <a:cs typeface="Times New Roman" panose="02020603050405020304" pitchFamily="18" charset="0"/>
              </a:rPr>
              <a:t>The secretory cells of endocrine glands are therefore always have a rich network of blood vessels.</a:t>
            </a:r>
          </a:p>
          <a:p>
            <a:pPr algn="l" rtl="0">
              <a:lnSpc>
                <a:spcPct val="115000"/>
              </a:lnSpc>
              <a:spcAft>
                <a:spcPts val="1000"/>
              </a:spcAft>
            </a:pPr>
            <a:r>
              <a:rPr lang="en-US" altLang="en-US" sz="2400">
                <a:solidFill>
                  <a:srgbClr val="212529"/>
                </a:solidFill>
                <a:latin typeface="Times New Roman" panose="02020603050405020304" pitchFamily="18" charset="0"/>
                <a:cs typeface="Times New Roman" panose="02020603050405020304" pitchFamily="18" charset="0"/>
              </a:rPr>
              <a:t>The released - hormones, are usually released by exocytosis, by the secretory cells, into the interstitial spaces and pass through fenestrated cpaillaries to enter the blood stream and move to target organs. </a:t>
            </a:r>
          </a:p>
          <a:p>
            <a:pPr algn="l" rtl="0">
              <a:lnSpc>
                <a:spcPct val="115000"/>
              </a:lnSpc>
              <a:spcAft>
                <a:spcPts val="1000"/>
              </a:spcAft>
            </a:pPr>
            <a:r>
              <a:rPr lang="en-US" altLang="en-US" sz="2400">
                <a:solidFill>
                  <a:srgbClr val="212529"/>
                </a:solidFill>
                <a:latin typeface="Times New Roman" panose="02020603050405020304" pitchFamily="18" charset="0"/>
                <a:cs typeface="Times New Roman" panose="02020603050405020304" pitchFamily="18" charset="0"/>
              </a:rPr>
              <a:t>The target organs will have specific receptors for the hormone, and can respond when the hormone binds to it . </a:t>
            </a:r>
          </a:p>
          <a:p>
            <a:pPr algn="l" rtl="0"/>
            <a:endParaRPr lang="ar-JO" altLang="en-US"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5EDE142C-84E5-47ED-BBC2-677D40623057}"/>
              </a:ext>
            </a:extLst>
          </p:cNvPr>
          <p:cNvSpPr>
            <a:spLocks noGrp="1"/>
          </p:cNvSpPr>
          <p:nvPr>
            <p:ph sz="half" idx="1"/>
          </p:nvPr>
        </p:nvSpPr>
        <p:spPr>
          <a:xfrm>
            <a:off x="152400" y="228600"/>
            <a:ext cx="4267200" cy="4525963"/>
          </a:xfrm>
        </p:spPr>
        <p:txBody>
          <a:bodyPr/>
          <a:lstStyle/>
          <a:p>
            <a:pPr marL="0" indent="0" algn="l" rtl="0">
              <a:buFontTx/>
              <a:buNone/>
              <a:defRPr/>
            </a:pPr>
            <a:r>
              <a:rPr lang="en-US" altLang="en-US" sz="2400" dirty="0">
                <a:solidFill>
                  <a:srgbClr val="000000"/>
                </a:solidFill>
                <a:latin typeface="Times New Roman" pitchFamily="18" charset="0"/>
                <a:cs typeface="Times New Roman" pitchFamily="18" charset="0"/>
              </a:rPr>
              <a:t>Hormones (chemical </a:t>
            </a:r>
            <a:r>
              <a:rPr lang="en-US" altLang="en-US" sz="2400" dirty="0" err="1">
                <a:solidFill>
                  <a:srgbClr val="000000"/>
                </a:solidFill>
                <a:latin typeface="Times New Roman" pitchFamily="18" charset="0"/>
                <a:cs typeface="Times New Roman" pitchFamily="18" charset="0"/>
              </a:rPr>
              <a:t>messanger</a:t>
            </a:r>
            <a:r>
              <a:rPr lang="en-US" altLang="en-US" sz="2400" dirty="0">
                <a:solidFill>
                  <a:srgbClr val="000000"/>
                </a:solidFill>
                <a:latin typeface="Times New Roman" pitchFamily="18" charset="0"/>
                <a:cs typeface="Times New Roman" pitchFamily="18" charset="0"/>
              </a:rPr>
              <a:t>)  can be </a:t>
            </a:r>
            <a:r>
              <a:rPr lang="en-US" altLang="en-US" sz="2400" dirty="0">
                <a:solidFill>
                  <a:srgbClr val="FF0000"/>
                </a:solidFill>
                <a:latin typeface="Arial Black" pitchFamily="34" charset="0"/>
                <a:cs typeface="Times New Roman" pitchFamily="18" charset="0"/>
              </a:rPr>
              <a:t>chemically</a:t>
            </a:r>
            <a:r>
              <a:rPr lang="en-US" altLang="en-US" sz="2400" dirty="0">
                <a:solidFill>
                  <a:srgbClr val="000000"/>
                </a:solidFill>
                <a:latin typeface="Times New Roman" pitchFamily="18" charset="0"/>
                <a:cs typeface="Times New Roman" pitchFamily="18" charset="0"/>
              </a:rPr>
              <a:t> classified </a:t>
            </a:r>
            <a:r>
              <a:rPr lang="en-US" altLang="en-US" sz="2400" b="1" dirty="0">
                <a:solidFill>
                  <a:srgbClr val="FF0000"/>
                </a:solidFill>
                <a:latin typeface="Times New Roman" pitchFamily="18" charset="0"/>
                <a:cs typeface="Times New Roman" pitchFamily="18" charset="0"/>
              </a:rPr>
              <a:t>into:   </a:t>
            </a:r>
          </a:p>
          <a:p>
            <a:pPr algn="l" rtl="0">
              <a:buFont typeface="Wingdings" pitchFamily="2" charset="2"/>
              <a:buChar char="q"/>
              <a:defRPr/>
            </a:pPr>
            <a:r>
              <a:rPr lang="en-US" altLang="en-US" sz="2400" b="1" dirty="0">
                <a:solidFill>
                  <a:srgbClr val="FF0000"/>
                </a:solidFill>
                <a:latin typeface="Arial Black" pitchFamily="34" charset="0"/>
                <a:cs typeface="Times New Roman" pitchFamily="18" charset="0"/>
              </a:rPr>
              <a:t>Proteins</a:t>
            </a:r>
            <a:r>
              <a:rPr lang="en-US" altLang="en-US" sz="2400" b="1" dirty="0">
                <a:solidFill>
                  <a:srgbClr val="FF0000"/>
                </a:solidFill>
                <a:latin typeface="Times New Roman" pitchFamily="18" charset="0"/>
                <a:cs typeface="Times New Roman" pitchFamily="18" charset="0"/>
              </a:rPr>
              <a:t> :</a:t>
            </a:r>
            <a:r>
              <a:rPr lang="en-US" altLang="en-US" sz="2000" b="1" dirty="0">
                <a:solidFill>
                  <a:srgbClr val="FF0000"/>
                </a:solidFill>
                <a:latin typeface="Times New Roman" pitchFamily="18" charset="0"/>
                <a:cs typeface="Times New Roman" pitchFamily="18" charset="0"/>
              </a:rPr>
              <a:t>A.A. </a:t>
            </a:r>
            <a:r>
              <a:rPr lang="en-US" altLang="en-US" sz="2000" b="1" dirty="0">
                <a:solidFill>
                  <a:srgbClr val="000000"/>
                </a:solidFill>
                <a:latin typeface="Times New Roman" pitchFamily="18" charset="0"/>
                <a:cs typeface="Times New Roman" pitchFamily="18" charset="0"/>
              </a:rPr>
              <a:t>peptides </a:t>
            </a:r>
          </a:p>
          <a:p>
            <a:pPr marL="0" indent="0" algn="l" rtl="0">
              <a:buFontTx/>
              <a:buNone/>
              <a:defRPr/>
            </a:pPr>
            <a:r>
              <a:rPr lang="en-US" altLang="en-US" sz="2000" b="1" dirty="0">
                <a:solidFill>
                  <a:srgbClr val="FF0000"/>
                </a:solidFill>
                <a:latin typeface="Times New Roman" pitchFamily="18" charset="0"/>
                <a:cs typeface="Times New Roman" pitchFamily="18" charset="0"/>
              </a:rPr>
              <a:t>,</a:t>
            </a:r>
            <a:r>
              <a:rPr lang="en-US" altLang="en-US" sz="2000" b="1" dirty="0">
                <a:solidFill>
                  <a:srgbClr val="000000"/>
                </a:solidFill>
                <a:latin typeface="Times New Roman" pitchFamily="18" charset="0"/>
                <a:cs typeface="Times New Roman" pitchFamily="18" charset="0"/>
              </a:rPr>
              <a:t>polypeptide</a:t>
            </a:r>
          </a:p>
          <a:p>
            <a:pPr marL="0" indent="0" algn="l" rtl="0">
              <a:buFontTx/>
              <a:buNone/>
              <a:defRPr/>
            </a:pPr>
            <a:r>
              <a:rPr lang="en-US" altLang="en-US" sz="2000" b="1" dirty="0">
                <a:solidFill>
                  <a:srgbClr val="000000"/>
                </a:solidFill>
                <a:latin typeface="Times New Roman" pitchFamily="18" charset="0"/>
                <a:cs typeface="Times New Roman" pitchFamily="18" charset="0"/>
              </a:rPr>
              <a:t>e.g. pituitary gland </a:t>
            </a:r>
          </a:p>
          <a:p>
            <a:pPr marL="0" indent="0" algn="l" rtl="0">
              <a:buFontTx/>
              <a:buNone/>
              <a:defRPr/>
            </a:pPr>
            <a:endParaRPr lang="en-US" altLang="en-US" sz="2000" b="1" dirty="0">
              <a:solidFill>
                <a:srgbClr val="000000"/>
              </a:solidFill>
              <a:latin typeface="Times New Roman" pitchFamily="18" charset="0"/>
              <a:cs typeface="Times New Roman" pitchFamily="18" charset="0"/>
            </a:endParaRPr>
          </a:p>
          <a:p>
            <a:pPr algn="l" rtl="0">
              <a:buFont typeface="Wingdings" pitchFamily="2" charset="2"/>
              <a:buChar char="q"/>
              <a:defRPr/>
            </a:pPr>
            <a:r>
              <a:rPr lang="en-US" altLang="en-US" sz="2400" b="1" dirty="0">
                <a:solidFill>
                  <a:srgbClr val="000000"/>
                </a:solidFill>
                <a:latin typeface="Arial Black" pitchFamily="34" charset="0"/>
                <a:cs typeface="Times New Roman" pitchFamily="18" charset="0"/>
              </a:rPr>
              <a:t>Lipids : </a:t>
            </a:r>
            <a:r>
              <a:rPr lang="en-US" altLang="en-US" sz="2400" dirty="0">
                <a:solidFill>
                  <a:srgbClr val="000000"/>
                </a:solidFill>
                <a:latin typeface="Times New Roman" pitchFamily="18" charset="0"/>
                <a:cs typeface="Times New Roman" pitchFamily="18" charset="0"/>
              </a:rPr>
              <a:t>Hormones that are lipids synthesized from cholesterol (steroids) . </a:t>
            </a:r>
          </a:p>
          <a:p>
            <a:pPr algn="l" rtl="0">
              <a:defRPr/>
            </a:pPr>
            <a:r>
              <a:rPr lang="en-US" sz="2000" dirty="0">
                <a:latin typeface="Times New Roman" pitchFamily="18" charset="0"/>
                <a:cs typeface="Times New Roman" pitchFamily="18" charset="0"/>
              </a:rPr>
              <a:t>E.g. adrenal cortex </a:t>
            </a:r>
            <a:endParaRPr lang="ar-JO" sz="2000" dirty="0">
              <a:latin typeface="Times New Roman" pitchFamily="18" charset="0"/>
              <a:cs typeface="Times New Roman" pitchFamily="18" charset="0"/>
            </a:endParaRPr>
          </a:p>
        </p:txBody>
      </p:sp>
      <p:sp>
        <p:nvSpPr>
          <p:cNvPr id="4" name="عنصر نائب للمحتوى 3">
            <a:extLst>
              <a:ext uri="{FF2B5EF4-FFF2-40B4-BE49-F238E27FC236}">
                <a16:creationId xmlns:a16="http://schemas.microsoft.com/office/drawing/2014/main" id="{4A8A0070-6C93-4724-B30F-904C2AFB7E7E}"/>
              </a:ext>
            </a:extLst>
          </p:cNvPr>
          <p:cNvSpPr>
            <a:spLocks noGrp="1"/>
          </p:cNvSpPr>
          <p:nvPr>
            <p:ph sz="quarter" idx="2"/>
          </p:nvPr>
        </p:nvSpPr>
        <p:spPr>
          <a:xfrm>
            <a:off x="4922838" y="228600"/>
            <a:ext cx="4221162" cy="2514600"/>
          </a:xfrm>
        </p:spPr>
        <p:txBody>
          <a:bodyPr/>
          <a:lstStyle/>
          <a:p>
            <a:pPr marL="0" indent="0" algn="l" rtl="0">
              <a:buFontTx/>
              <a:buNone/>
              <a:defRPr/>
            </a:pPr>
            <a:r>
              <a:rPr lang="en-US" altLang="en-US" sz="2400" b="1" dirty="0">
                <a:solidFill>
                  <a:srgbClr val="000000"/>
                </a:solidFill>
                <a:latin typeface="Arial Black" pitchFamily="34" charset="0"/>
                <a:cs typeface="Times New Roman" pitchFamily="18" charset="0"/>
              </a:rPr>
              <a:t>1. Protein secreting cells </a:t>
            </a:r>
          </a:p>
          <a:p>
            <a:pPr algn="l" rtl="0">
              <a:buFont typeface="Wingdings" pitchFamily="2" charset="2"/>
              <a:buChar char="v"/>
              <a:defRPr/>
            </a:pPr>
            <a:r>
              <a:rPr lang="en-US" altLang="en-US" sz="2400" dirty="0">
                <a:solidFill>
                  <a:srgbClr val="000000"/>
                </a:solidFill>
                <a:latin typeface="Times New Roman" pitchFamily="18" charset="0"/>
                <a:cs typeface="Times New Roman" pitchFamily="18" charset="0"/>
              </a:rPr>
              <a:t>Basophilic cytoplasm  </a:t>
            </a:r>
          </a:p>
          <a:p>
            <a:pPr algn="l" rtl="0">
              <a:buFont typeface="Wingdings" pitchFamily="2" charset="2"/>
              <a:buChar char="v"/>
              <a:defRPr/>
            </a:pPr>
            <a:r>
              <a:rPr lang="en-US" altLang="en-US" sz="2400" dirty="0">
                <a:solidFill>
                  <a:srgbClr val="000000"/>
                </a:solidFill>
                <a:latin typeface="Times New Roman" pitchFamily="18" charset="0"/>
                <a:cs typeface="Times New Roman" pitchFamily="18" charset="0"/>
              </a:rPr>
              <a:t>Numerous </a:t>
            </a:r>
            <a:r>
              <a:rPr lang="en-US" altLang="en-US" sz="2400" dirty="0">
                <a:solidFill>
                  <a:srgbClr val="FF0000"/>
                </a:solidFill>
                <a:latin typeface="Times New Roman" pitchFamily="18" charset="0"/>
                <a:cs typeface="Times New Roman" pitchFamily="18" charset="0"/>
              </a:rPr>
              <a:t>ribosomes</a:t>
            </a:r>
            <a:r>
              <a:rPr lang="en-US" altLang="en-US" sz="2400" dirty="0">
                <a:solidFill>
                  <a:srgbClr val="000000"/>
                </a:solidFill>
                <a:latin typeface="Times New Roman" pitchFamily="18" charset="0"/>
                <a:cs typeface="Times New Roman" pitchFamily="18" charset="0"/>
              </a:rPr>
              <a:t> &amp; </a:t>
            </a:r>
            <a:r>
              <a:rPr lang="en-US" altLang="en-US" sz="2400" b="1" dirty="0" err="1">
                <a:solidFill>
                  <a:srgbClr val="000000"/>
                </a:solidFill>
                <a:latin typeface="Times New Roman" pitchFamily="18" charset="0"/>
                <a:cs typeface="Times New Roman" pitchFamily="18" charset="0"/>
              </a:rPr>
              <a:t>rER</a:t>
            </a:r>
            <a:r>
              <a:rPr lang="en-US" altLang="en-US" sz="2400" dirty="0">
                <a:solidFill>
                  <a:srgbClr val="000000"/>
                </a:solidFill>
                <a:latin typeface="Times New Roman" pitchFamily="18" charset="0"/>
                <a:cs typeface="Times New Roman" pitchFamily="18" charset="0"/>
              </a:rPr>
              <a:t> </a:t>
            </a:r>
          </a:p>
          <a:p>
            <a:pPr algn="l" rtl="0">
              <a:buFont typeface="Wingdings" pitchFamily="2" charset="2"/>
              <a:buChar char="v"/>
              <a:defRPr/>
            </a:pPr>
            <a:r>
              <a:rPr lang="en-US" altLang="en-US" sz="2400" dirty="0">
                <a:solidFill>
                  <a:srgbClr val="000000"/>
                </a:solidFill>
                <a:latin typeface="Times New Roman" pitchFamily="18" charset="0"/>
                <a:cs typeface="Times New Roman" pitchFamily="18" charset="0"/>
              </a:rPr>
              <a:t>Secretory granules</a:t>
            </a:r>
          </a:p>
          <a:p>
            <a:pPr marL="0" indent="0" algn="l" rtl="0">
              <a:buFontTx/>
              <a:buNone/>
              <a:defRPr/>
            </a:pPr>
            <a:r>
              <a:rPr lang="en-US" sz="2400" b="1" dirty="0">
                <a:solidFill>
                  <a:srgbClr val="FF0000"/>
                </a:solidFill>
                <a:latin typeface="Times New Roman" pitchFamily="18" charset="0"/>
                <a:cs typeface="Times New Roman" pitchFamily="18" charset="0"/>
              </a:rPr>
              <a:t>      stored hormones</a:t>
            </a:r>
            <a:r>
              <a:rPr lang="en-US" altLang="en-US" sz="2400" dirty="0">
                <a:solidFill>
                  <a:srgbClr val="000000"/>
                </a:solidFill>
                <a:latin typeface="Times New Roman" pitchFamily="18" charset="0"/>
                <a:cs typeface="Times New Roman" pitchFamily="18" charset="0"/>
              </a:rPr>
              <a:t> </a:t>
            </a:r>
            <a:endParaRPr lang="ar-JO" altLang="en-US" sz="2400" dirty="0">
              <a:solidFill>
                <a:srgbClr val="000000"/>
              </a:solidFill>
              <a:latin typeface="Times New Roman" pitchFamily="18" charset="0"/>
              <a:cs typeface="Times New Roman" pitchFamily="18" charset="0"/>
            </a:endParaRPr>
          </a:p>
        </p:txBody>
      </p:sp>
      <p:sp>
        <p:nvSpPr>
          <p:cNvPr id="5" name="عنصر نائب للمحتوى 4">
            <a:extLst>
              <a:ext uri="{FF2B5EF4-FFF2-40B4-BE49-F238E27FC236}">
                <a16:creationId xmlns:a16="http://schemas.microsoft.com/office/drawing/2014/main" id="{AD1B3975-27E7-410F-9588-1C7A3B20353F}"/>
              </a:ext>
            </a:extLst>
          </p:cNvPr>
          <p:cNvSpPr>
            <a:spLocks noGrp="1"/>
          </p:cNvSpPr>
          <p:nvPr>
            <p:ph sz="quarter" idx="3"/>
          </p:nvPr>
        </p:nvSpPr>
        <p:spPr>
          <a:xfrm>
            <a:off x="4770438" y="3048000"/>
            <a:ext cx="4229100" cy="3287713"/>
          </a:xfrm>
        </p:spPr>
        <p:txBody>
          <a:bodyPr/>
          <a:lstStyle/>
          <a:p>
            <a:pPr marL="0" indent="0" algn="l" rtl="0">
              <a:buFontTx/>
              <a:buNone/>
              <a:defRPr/>
            </a:pPr>
            <a:r>
              <a:rPr lang="en-US" altLang="en-US" sz="2400" b="1" dirty="0">
                <a:solidFill>
                  <a:srgbClr val="000000"/>
                </a:solidFill>
                <a:latin typeface="Arial Black" pitchFamily="34" charset="0"/>
              </a:rPr>
              <a:t>2. Steroid secreting cells </a:t>
            </a:r>
            <a:endParaRPr lang="ar-JO" altLang="en-US" sz="2400" b="1" dirty="0">
              <a:solidFill>
                <a:srgbClr val="000000"/>
              </a:solidFill>
              <a:latin typeface="Arial Black" pitchFamily="34" charset="0"/>
            </a:endParaRPr>
          </a:p>
          <a:p>
            <a:pPr algn="l" rtl="0">
              <a:buFont typeface="Wingdings" pitchFamily="2" charset="2"/>
              <a:buChar char="Ø"/>
              <a:defRPr/>
            </a:pPr>
            <a:r>
              <a:rPr lang="en-US" sz="2400" dirty="0">
                <a:solidFill>
                  <a:srgbClr val="000000"/>
                </a:solidFill>
                <a:latin typeface="Times New Roman" pitchFamily="18" charset="0"/>
                <a:cs typeface="Times New Roman" pitchFamily="18" charset="0"/>
              </a:rPr>
              <a:t>Acidophilic cytoplasm </a:t>
            </a:r>
          </a:p>
          <a:p>
            <a:pPr algn="l" rtl="0">
              <a:buFont typeface="Wingdings" pitchFamily="2" charset="2"/>
              <a:buChar char="Ø"/>
              <a:defRPr/>
            </a:pPr>
            <a:r>
              <a:rPr lang="en-US" sz="2400" dirty="0">
                <a:solidFill>
                  <a:srgbClr val="000000"/>
                </a:solidFill>
                <a:latin typeface="Times New Roman" pitchFamily="18" charset="0"/>
                <a:cs typeface="Times New Roman" pitchFamily="18" charset="0"/>
              </a:rPr>
              <a:t>Numerous  </a:t>
            </a:r>
            <a:r>
              <a:rPr lang="en-US" sz="2800" b="1" dirty="0" err="1">
                <a:solidFill>
                  <a:srgbClr val="000000"/>
                </a:solidFill>
                <a:latin typeface="Times New Roman" pitchFamily="18" charset="0"/>
                <a:cs typeface="Times New Roman" pitchFamily="18" charset="0"/>
              </a:rPr>
              <a:t>sER</a:t>
            </a:r>
            <a:endParaRPr lang="en-US" sz="2800" b="1" dirty="0">
              <a:solidFill>
                <a:srgbClr val="000000"/>
              </a:solidFill>
              <a:latin typeface="Times New Roman" pitchFamily="18" charset="0"/>
              <a:cs typeface="Times New Roman" pitchFamily="18" charset="0"/>
            </a:endParaRPr>
          </a:p>
          <a:p>
            <a:pPr algn="l" rtl="0">
              <a:buFont typeface="Wingdings" pitchFamily="2" charset="2"/>
              <a:buChar char="Ø"/>
              <a:defRPr/>
            </a:pPr>
            <a:r>
              <a:rPr lang="en-US" sz="2400" dirty="0">
                <a:solidFill>
                  <a:srgbClr val="000000"/>
                </a:solidFill>
                <a:latin typeface="Times New Roman" pitchFamily="18" charset="0"/>
                <a:cs typeface="Times New Roman" pitchFamily="18" charset="0"/>
              </a:rPr>
              <a:t>numerous mitochondria </a:t>
            </a:r>
          </a:p>
          <a:p>
            <a:pPr algn="l" rtl="0">
              <a:buFont typeface="Wingdings" pitchFamily="2" charset="2"/>
              <a:buChar char="Ø"/>
              <a:defRPr/>
            </a:pPr>
            <a:r>
              <a:rPr lang="en-US" sz="2400" dirty="0">
                <a:solidFill>
                  <a:srgbClr val="000000"/>
                </a:solidFill>
                <a:latin typeface="Times New Roman" pitchFamily="18" charset="0"/>
                <a:cs typeface="Times New Roman" pitchFamily="18" charset="0"/>
              </a:rPr>
              <a:t>Numerous lipid droplets</a:t>
            </a:r>
          </a:p>
          <a:p>
            <a:pPr marL="0" indent="0" algn="l" rtl="0">
              <a:buFontTx/>
              <a:buNone/>
              <a:defRPr/>
            </a:pPr>
            <a:r>
              <a:rPr lang="en-US" sz="2400" b="1" dirty="0">
                <a:solidFill>
                  <a:srgbClr val="FF0000"/>
                </a:solidFill>
                <a:latin typeface="Times New Roman" pitchFamily="18" charset="0"/>
                <a:cs typeface="Times New Roman" pitchFamily="18" charset="0"/>
              </a:rPr>
              <a:t>Not stored hormones  </a:t>
            </a:r>
          </a:p>
          <a:p>
            <a:pPr marL="0" indent="0" algn="l" rtl="0">
              <a:buFontTx/>
              <a:buNone/>
              <a:defRPr/>
            </a:pPr>
            <a:r>
              <a:rPr lang="en-US" sz="2400" dirty="0">
                <a:solidFill>
                  <a:srgbClr val="000000"/>
                </a:solidFill>
                <a:latin typeface="Times New Roman" pitchFamily="18" charset="0"/>
                <a:cs typeface="Times New Roman" pitchFamily="18" charset="0"/>
              </a:rPr>
              <a:t> </a:t>
            </a:r>
          </a:p>
          <a:p>
            <a:pPr>
              <a:defRPr/>
            </a:pPr>
            <a:endParaRPr lang="ar-JO" dirty="0"/>
          </a:p>
        </p:txBody>
      </p:sp>
      <p:sp>
        <p:nvSpPr>
          <p:cNvPr id="59397" name="سهم إلى اليمين 5">
            <a:extLst>
              <a:ext uri="{FF2B5EF4-FFF2-40B4-BE49-F238E27FC236}">
                <a16:creationId xmlns:a16="http://schemas.microsoft.com/office/drawing/2014/main" id="{C2AB284F-0992-4A16-AED1-6CE2C9A5819D}"/>
              </a:ext>
            </a:extLst>
          </p:cNvPr>
          <p:cNvSpPr>
            <a:spLocks noChangeArrowheads="1"/>
          </p:cNvSpPr>
          <p:nvPr/>
        </p:nvSpPr>
        <p:spPr bwMode="auto">
          <a:xfrm>
            <a:off x="4038600" y="1447800"/>
            <a:ext cx="838200" cy="457200"/>
          </a:xfrm>
          <a:prstGeom prst="rightArrow">
            <a:avLst>
              <a:gd name="adj1" fmla="val 50000"/>
              <a:gd name="adj2" fmla="val 50001"/>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endParaRPr lang="ar-JO" altLang="en-US"/>
          </a:p>
        </p:txBody>
      </p:sp>
      <p:sp>
        <p:nvSpPr>
          <p:cNvPr id="59398" name="سهم إلى اليمين 6">
            <a:extLst>
              <a:ext uri="{FF2B5EF4-FFF2-40B4-BE49-F238E27FC236}">
                <a16:creationId xmlns:a16="http://schemas.microsoft.com/office/drawing/2014/main" id="{1D2AFACF-2B04-4B3E-AEB8-3770E4A76669}"/>
              </a:ext>
            </a:extLst>
          </p:cNvPr>
          <p:cNvSpPr>
            <a:spLocks noChangeArrowheads="1"/>
          </p:cNvSpPr>
          <p:nvPr/>
        </p:nvSpPr>
        <p:spPr bwMode="auto">
          <a:xfrm>
            <a:off x="3962400" y="3810000"/>
            <a:ext cx="838200" cy="533400"/>
          </a:xfrm>
          <a:prstGeom prst="rightArrow">
            <a:avLst>
              <a:gd name="adj1" fmla="val 50000"/>
              <a:gd name="adj2" fmla="val 50002"/>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endParaRPr lang="ar-JO" altLang="en-US"/>
          </a:p>
        </p:txBody>
      </p:sp>
      <p:pic>
        <p:nvPicPr>
          <p:cNvPr id="59399" name="Picture 2">
            <a:extLst>
              <a:ext uri="{FF2B5EF4-FFF2-40B4-BE49-F238E27FC236}">
                <a16:creationId xmlns:a16="http://schemas.microsoft.com/office/drawing/2014/main" id="{4E07FDCC-56E5-4EA5-A571-9C6C691CA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913" y="4892675"/>
            <a:ext cx="22098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4" descr="1973E30(1)">
            <a:extLst>
              <a:ext uri="{FF2B5EF4-FFF2-40B4-BE49-F238E27FC236}">
                <a16:creationId xmlns:a16="http://schemas.microsoft.com/office/drawing/2014/main" id="{21E190DB-C3B3-438A-96C6-ADC5447DA9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92675"/>
            <a:ext cx="2201863" cy="17970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9401" name="مستطيل 1">
            <a:extLst>
              <a:ext uri="{FF2B5EF4-FFF2-40B4-BE49-F238E27FC236}">
                <a16:creationId xmlns:a16="http://schemas.microsoft.com/office/drawing/2014/main" id="{5FA180B0-6071-48B4-A9BE-063D3CC0BDF5}"/>
              </a:ext>
            </a:extLst>
          </p:cNvPr>
          <p:cNvSpPr>
            <a:spLocks noChangeArrowheads="1"/>
          </p:cNvSpPr>
          <p:nvPr/>
        </p:nvSpPr>
        <p:spPr bwMode="auto">
          <a:xfrm>
            <a:off x="12700" y="4916488"/>
            <a:ext cx="449263" cy="441325"/>
          </a:xfrm>
          <a:prstGeom prst="rect">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r>
              <a:rPr lang="en-US" altLang="en-US" sz="2400" b="1"/>
              <a:t>1</a:t>
            </a:r>
            <a:endParaRPr lang="ar-JO" altLang="en-US" sz="2400" b="1"/>
          </a:p>
        </p:txBody>
      </p:sp>
      <p:sp>
        <p:nvSpPr>
          <p:cNvPr id="59402" name="مستطيل 5">
            <a:extLst>
              <a:ext uri="{FF2B5EF4-FFF2-40B4-BE49-F238E27FC236}">
                <a16:creationId xmlns:a16="http://schemas.microsoft.com/office/drawing/2014/main" id="{A0EF6DC7-CFD4-4EDC-9825-B6FFE0BC23E7}"/>
              </a:ext>
            </a:extLst>
          </p:cNvPr>
          <p:cNvSpPr>
            <a:spLocks noChangeArrowheads="1"/>
          </p:cNvSpPr>
          <p:nvPr/>
        </p:nvSpPr>
        <p:spPr bwMode="auto">
          <a:xfrm>
            <a:off x="2484438" y="4892675"/>
            <a:ext cx="487362" cy="441325"/>
          </a:xfrm>
          <a:prstGeom prst="rect">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r>
              <a:rPr lang="en-US" altLang="en-US" sz="2400" b="1"/>
              <a:t>2</a:t>
            </a:r>
            <a:endParaRPr lang="ar-JO" altLang="en-US" sz="24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عنوان 1">
            <a:extLst>
              <a:ext uri="{FF2B5EF4-FFF2-40B4-BE49-F238E27FC236}">
                <a16:creationId xmlns:a16="http://schemas.microsoft.com/office/drawing/2014/main" id="{1577E055-E2BA-4E56-8A68-60F1D614B46F}"/>
              </a:ext>
            </a:extLst>
          </p:cNvPr>
          <p:cNvSpPr>
            <a:spLocks noGrp="1"/>
          </p:cNvSpPr>
          <p:nvPr>
            <p:ph type="title"/>
          </p:nvPr>
        </p:nvSpPr>
        <p:spPr>
          <a:xfrm>
            <a:off x="134938" y="0"/>
            <a:ext cx="8839200" cy="868363"/>
          </a:xfrm>
        </p:spPr>
        <p:txBody>
          <a:bodyPr/>
          <a:lstStyle/>
          <a:p>
            <a:pPr eaLnBrk="1" hangingPunct="1"/>
            <a:r>
              <a:rPr lang="en-US" altLang="en-US" sz="2800" b="1">
                <a:latin typeface="Arial Black" panose="020B0A04020102020204" pitchFamily="34" charset="0"/>
                <a:cs typeface="Times New Roman" panose="02020603050405020304" pitchFamily="18" charset="0"/>
              </a:rPr>
              <a:t>Introduction to the Endocrine System</a:t>
            </a:r>
            <a:endParaRPr lang="ar-JO" altLang="en-US" sz="2800"/>
          </a:p>
        </p:txBody>
      </p:sp>
      <p:sp>
        <p:nvSpPr>
          <p:cNvPr id="3" name="عنصر نائب للمحتوى 2">
            <a:extLst>
              <a:ext uri="{FF2B5EF4-FFF2-40B4-BE49-F238E27FC236}">
                <a16:creationId xmlns:a16="http://schemas.microsoft.com/office/drawing/2014/main" id="{0D5DB89C-137A-4959-8EA1-2906CF145AB1}"/>
              </a:ext>
            </a:extLst>
          </p:cNvPr>
          <p:cNvSpPr>
            <a:spLocks noGrp="1"/>
          </p:cNvSpPr>
          <p:nvPr>
            <p:ph sz="half" idx="1"/>
          </p:nvPr>
        </p:nvSpPr>
        <p:spPr>
          <a:xfrm>
            <a:off x="152400" y="990600"/>
            <a:ext cx="4343400" cy="5715000"/>
          </a:xfrm>
        </p:spPr>
        <p:txBody>
          <a:bodyPr rtlCol="1">
            <a:normAutofit fontScale="92500" lnSpcReduction="20000"/>
          </a:bodyPr>
          <a:lstStyle/>
          <a:p>
            <a:pPr marL="0" indent="0" algn="l" rtl="0" eaLnBrk="1" fontAlgn="auto" hangingPunct="1">
              <a:spcAft>
                <a:spcPts val="0"/>
              </a:spcAft>
              <a:buFont typeface="Arial" panose="020B0604020202020204" pitchFamily="34" charset="0"/>
              <a:buNone/>
              <a:defRPr/>
            </a:pPr>
            <a:r>
              <a:rPr lang="en-US" altLang="en-US" sz="2400" b="1" dirty="0">
                <a:solidFill>
                  <a:srgbClr val="000000"/>
                </a:solidFill>
                <a:latin typeface="Arial Black" pitchFamily="34" charset="0"/>
              </a:rPr>
              <a:t>The endocrine glands </a:t>
            </a:r>
          </a:p>
          <a:p>
            <a:pPr algn="l" rtl="0" eaLnBrk="1" fontAlgn="auto" hangingPunct="1">
              <a:spcAft>
                <a:spcPts val="0"/>
              </a:spcAft>
              <a:buFont typeface="Wingdings" pitchFamily="2" charset="2"/>
              <a:buChar char="v"/>
              <a:defRPr/>
            </a:pPr>
            <a:r>
              <a:rPr lang="en-US" altLang="en-US" sz="2400" b="1" dirty="0">
                <a:solidFill>
                  <a:srgbClr val="FF0000"/>
                </a:solidFill>
                <a:latin typeface="Arial Black" pitchFamily="34" charset="0"/>
              </a:rPr>
              <a:t>Principle glands : </a:t>
            </a:r>
          </a:p>
          <a:p>
            <a:pPr algn="l" rtl="0" eaLnBrk="1" fontAlgn="auto" hangingPunct="1">
              <a:spcAft>
                <a:spcPts val="0"/>
              </a:spcAft>
              <a:buFont typeface="Wingdings" pitchFamily="2" charset="2"/>
              <a:buChar char="q"/>
              <a:defRPr/>
            </a:pPr>
            <a:r>
              <a:rPr lang="en-US" altLang="en-US" sz="2000" b="1" dirty="0">
                <a:solidFill>
                  <a:srgbClr val="000000"/>
                </a:solidFill>
                <a:latin typeface="Times New Roman" panose="02020603050405020304" pitchFamily="18" charset="0"/>
                <a:cs typeface="+mj-cs"/>
              </a:rPr>
              <a:t>Hypothalamus  </a:t>
            </a:r>
            <a:r>
              <a:rPr lang="en-US" altLang="en-US" sz="2000" b="1" dirty="0">
                <a:solidFill>
                  <a:srgbClr val="000000"/>
                </a:solidFill>
                <a:latin typeface="Arial Black" pitchFamily="34" charset="0"/>
                <a:cs typeface="+mj-cs"/>
              </a:rPr>
              <a:t> </a:t>
            </a:r>
            <a:endParaRPr lang="ar-EG" altLang="en-US" sz="2000" b="1" dirty="0">
              <a:cs typeface="+mj-cs"/>
            </a:endParaRPr>
          </a:p>
          <a:p>
            <a:pPr algn="l" rtl="0" eaLnBrk="1" fontAlgn="auto" hangingPunct="1">
              <a:spcAft>
                <a:spcPts val="0"/>
              </a:spcAft>
              <a:buFont typeface="Wingdings" pitchFamily="2" charset="2"/>
              <a:buChar char="q"/>
              <a:defRPr/>
            </a:pPr>
            <a:r>
              <a:rPr lang="en-US" altLang="en-US" sz="2000" b="1" dirty="0">
                <a:cs typeface="+mj-cs"/>
              </a:rPr>
              <a:t>Pituitary gland</a:t>
            </a:r>
          </a:p>
          <a:p>
            <a:pPr algn="l" rtl="0" eaLnBrk="1" fontAlgn="auto" hangingPunct="1">
              <a:spcAft>
                <a:spcPts val="0"/>
              </a:spcAft>
              <a:buFont typeface="Wingdings" pitchFamily="2" charset="2"/>
              <a:buChar char="q"/>
              <a:defRPr/>
            </a:pPr>
            <a:r>
              <a:rPr lang="en-US" altLang="en-US" sz="2000" b="1" dirty="0">
                <a:solidFill>
                  <a:prstClr val="black"/>
                </a:solidFill>
                <a:cs typeface="+mj-cs"/>
              </a:rPr>
              <a:t>Pineal body</a:t>
            </a:r>
            <a:endParaRPr lang="en-US" altLang="en-US" sz="2000" b="1" dirty="0">
              <a:cs typeface="+mj-cs"/>
            </a:endParaRPr>
          </a:p>
          <a:p>
            <a:pPr algn="l" rtl="0" eaLnBrk="1" fontAlgn="auto" hangingPunct="1">
              <a:spcAft>
                <a:spcPts val="0"/>
              </a:spcAft>
              <a:buFont typeface="Wingdings" pitchFamily="2" charset="2"/>
              <a:buChar char="q"/>
              <a:defRPr/>
            </a:pPr>
            <a:r>
              <a:rPr lang="en-US" altLang="en-US" sz="2000" b="1" dirty="0">
                <a:cs typeface="+mj-cs"/>
              </a:rPr>
              <a:t>Thyroid gland &amp; Parathyroid</a:t>
            </a:r>
          </a:p>
          <a:p>
            <a:pPr algn="l" rtl="0" eaLnBrk="1" fontAlgn="auto" hangingPunct="1">
              <a:spcAft>
                <a:spcPts val="0"/>
              </a:spcAft>
              <a:buFont typeface="Wingdings" pitchFamily="2" charset="2"/>
              <a:buChar char="q"/>
              <a:defRPr/>
            </a:pPr>
            <a:r>
              <a:rPr lang="en-US" altLang="en-US" sz="2000" b="1" dirty="0">
                <a:cs typeface="+mj-cs"/>
              </a:rPr>
              <a:t>Suprarenal gland (adrenal ) </a:t>
            </a:r>
          </a:p>
          <a:p>
            <a:pPr algn="l" rtl="0" eaLnBrk="1" fontAlgn="auto" hangingPunct="1">
              <a:spcAft>
                <a:spcPts val="0"/>
              </a:spcAft>
              <a:buFont typeface="Wingdings" pitchFamily="2" charset="2"/>
              <a:buChar char="q"/>
              <a:defRPr/>
            </a:pPr>
            <a:r>
              <a:rPr lang="en-US" altLang="en-US" sz="2000" b="1" dirty="0">
                <a:cs typeface="+mj-cs"/>
              </a:rPr>
              <a:t>Pancreas </a:t>
            </a:r>
          </a:p>
          <a:p>
            <a:pPr algn="l" rtl="0" eaLnBrk="1" fontAlgn="auto" hangingPunct="1">
              <a:spcAft>
                <a:spcPts val="0"/>
              </a:spcAft>
              <a:buFont typeface="Wingdings" pitchFamily="2" charset="2"/>
              <a:buChar char="q"/>
              <a:defRPr/>
            </a:pPr>
            <a:r>
              <a:rPr lang="en-US" altLang="en-US" sz="2000" b="1" dirty="0">
                <a:cs typeface="+mj-cs"/>
              </a:rPr>
              <a:t>Gonads (testis, ovary)</a:t>
            </a:r>
          </a:p>
          <a:p>
            <a:pPr algn="l" rtl="0" eaLnBrk="1" fontAlgn="auto" hangingPunct="1">
              <a:spcAft>
                <a:spcPts val="0"/>
              </a:spcAft>
              <a:buFont typeface="Wingdings" pitchFamily="2" charset="2"/>
              <a:buChar char="v"/>
              <a:defRPr/>
            </a:pPr>
            <a:r>
              <a:rPr lang="en-US" altLang="en-US" sz="2400" b="1" dirty="0">
                <a:solidFill>
                  <a:srgbClr val="FF0000"/>
                </a:solidFill>
                <a:latin typeface="Arial Black" pitchFamily="34" charset="0"/>
                <a:cs typeface="+mj-cs"/>
              </a:rPr>
              <a:t>Others </a:t>
            </a:r>
          </a:p>
          <a:p>
            <a:pPr algn="l" rtl="0" eaLnBrk="1" fontAlgn="auto" hangingPunct="1">
              <a:spcAft>
                <a:spcPts val="0"/>
              </a:spcAft>
              <a:buFont typeface="Wingdings" pitchFamily="2" charset="2"/>
              <a:buChar char="Ø"/>
              <a:defRPr/>
            </a:pPr>
            <a:r>
              <a:rPr lang="en-US" altLang="en-US" sz="2000" b="1" dirty="0">
                <a:latin typeface="Times New Roman" pitchFamily="18" charset="0"/>
                <a:cs typeface="+mj-cs"/>
              </a:rPr>
              <a:t>Kidney (</a:t>
            </a:r>
            <a:r>
              <a:rPr lang="en-US" altLang="en-US" sz="2000" b="1" dirty="0" err="1">
                <a:latin typeface="Times New Roman" pitchFamily="18" charset="0"/>
                <a:cs typeface="+mj-cs"/>
              </a:rPr>
              <a:t>erythrop</a:t>
            </a:r>
            <a:r>
              <a:rPr lang="en-US" altLang="en-US" sz="2000" b="1" dirty="0">
                <a:latin typeface="Times New Roman" pitchFamily="18" charset="0"/>
                <a:cs typeface="+mj-cs"/>
              </a:rPr>
              <a:t> + renin)  </a:t>
            </a:r>
          </a:p>
          <a:p>
            <a:pPr algn="l" rtl="0" eaLnBrk="1" fontAlgn="auto" hangingPunct="1">
              <a:spcAft>
                <a:spcPts val="0"/>
              </a:spcAft>
              <a:buFont typeface="Wingdings" pitchFamily="2" charset="2"/>
              <a:buChar char="Ø"/>
              <a:defRPr/>
            </a:pPr>
            <a:r>
              <a:rPr lang="en-US" altLang="en-US" sz="2000" b="1" dirty="0">
                <a:latin typeface="Times New Roman" pitchFamily="18" charset="0"/>
                <a:cs typeface="+mj-cs"/>
              </a:rPr>
              <a:t>heart(ANF)  </a:t>
            </a:r>
          </a:p>
          <a:p>
            <a:pPr algn="l" rtl="0" eaLnBrk="1" fontAlgn="auto" hangingPunct="1">
              <a:spcAft>
                <a:spcPts val="0"/>
              </a:spcAft>
              <a:buFont typeface="Wingdings" pitchFamily="2" charset="2"/>
              <a:buChar char="Ø"/>
              <a:defRPr/>
            </a:pPr>
            <a:r>
              <a:rPr lang="en-US" altLang="en-US" sz="2000" b="1" dirty="0">
                <a:latin typeface="Times New Roman" pitchFamily="18" charset="0"/>
                <a:cs typeface="+mj-cs"/>
              </a:rPr>
              <a:t>Thymus (hormone stimulate T cell maturation)  </a:t>
            </a:r>
          </a:p>
          <a:p>
            <a:pPr algn="l" rtl="0" eaLnBrk="1" fontAlgn="auto" hangingPunct="1">
              <a:spcAft>
                <a:spcPts val="0"/>
              </a:spcAft>
              <a:buFont typeface="Wingdings" pitchFamily="2" charset="2"/>
              <a:buChar char="Ø"/>
              <a:defRPr/>
            </a:pPr>
            <a:r>
              <a:rPr lang="en-US" altLang="en-US" sz="2000" b="1" dirty="0">
                <a:latin typeface="Times New Roman" pitchFamily="18" charset="0"/>
                <a:cs typeface="+mj-cs"/>
              </a:rPr>
              <a:t> adipose (leptin)   </a:t>
            </a:r>
          </a:p>
          <a:p>
            <a:pPr algn="l" rtl="0" eaLnBrk="1" fontAlgn="auto" hangingPunct="1">
              <a:spcAft>
                <a:spcPts val="0"/>
              </a:spcAft>
              <a:buFont typeface="Wingdings" pitchFamily="2" charset="2"/>
              <a:buChar char="v"/>
              <a:defRPr/>
            </a:pPr>
            <a:r>
              <a:rPr lang="en-US" altLang="en-US" sz="2400" b="1" dirty="0">
                <a:solidFill>
                  <a:srgbClr val="FF0000"/>
                </a:solidFill>
                <a:latin typeface="Arial Black" pitchFamily="34" charset="0"/>
                <a:cs typeface="Times New Roman" pitchFamily="18" charset="0"/>
              </a:rPr>
              <a:t>Local Hormones </a:t>
            </a:r>
          </a:p>
          <a:p>
            <a:pPr algn="l" rtl="0" eaLnBrk="1" fontAlgn="auto" hangingPunct="1">
              <a:spcAft>
                <a:spcPts val="0"/>
              </a:spcAft>
              <a:buFont typeface="Wingdings" pitchFamily="2" charset="2"/>
              <a:buChar char="q"/>
              <a:defRPr/>
            </a:pPr>
            <a:r>
              <a:rPr lang="en-US" altLang="en-US" sz="2200" b="1" dirty="0">
                <a:cs typeface="+mj-cs"/>
              </a:rPr>
              <a:t>GIT (Diffuse neuroendocrine system)</a:t>
            </a:r>
          </a:p>
          <a:p>
            <a:pPr algn="l" rtl="0" eaLnBrk="1" fontAlgn="auto" hangingPunct="1">
              <a:spcAft>
                <a:spcPts val="0"/>
              </a:spcAft>
              <a:buFont typeface="Wingdings" pitchFamily="2" charset="2"/>
              <a:buChar char="q"/>
              <a:defRPr/>
            </a:pPr>
            <a:r>
              <a:rPr lang="en-US" altLang="en-US" sz="2200" b="1" dirty="0">
                <a:cs typeface="+mj-cs"/>
              </a:rPr>
              <a:t>Neurotransmitter (nerve ending) </a:t>
            </a:r>
          </a:p>
          <a:p>
            <a:pPr algn="l" rtl="0" eaLnBrk="1" fontAlgn="auto" hangingPunct="1">
              <a:spcAft>
                <a:spcPts val="0"/>
              </a:spcAft>
              <a:defRPr/>
            </a:pPr>
            <a:endParaRPr lang="ar-JO" dirty="0"/>
          </a:p>
        </p:txBody>
      </p:sp>
      <p:pic>
        <p:nvPicPr>
          <p:cNvPr id="60420" name="Picture 5" descr="C:\Users\MCC\Desktop\endocrine_system.jpg">
            <a:extLst>
              <a:ext uri="{FF2B5EF4-FFF2-40B4-BE49-F238E27FC236}">
                <a16:creationId xmlns:a16="http://schemas.microsoft.com/office/drawing/2014/main" id="{10826681-CAF0-4856-9F87-42E641C70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200" y="838200"/>
            <a:ext cx="4267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عنوان 1">
            <a:extLst>
              <a:ext uri="{FF2B5EF4-FFF2-40B4-BE49-F238E27FC236}">
                <a16:creationId xmlns:a16="http://schemas.microsoft.com/office/drawing/2014/main" id="{3EBC22B6-C579-4321-9496-A3CFFBE2D123}"/>
              </a:ext>
            </a:extLst>
          </p:cNvPr>
          <p:cNvSpPr>
            <a:spLocks noGrp="1"/>
          </p:cNvSpPr>
          <p:nvPr>
            <p:ph type="title"/>
          </p:nvPr>
        </p:nvSpPr>
        <p:spPr>
          <a:xfrm>
            <a:off x="457200" y="152400"/>
            <a:ext cx="8229600" cy="1143000"/>
          </a:xfrm>
        </p:spPr>
        <p:txBody>
          <a:bodyPr/>
          <a:lstStyle/>
          <a:p>
            <a:pPr marL="342900" indent="-342900" rtl="0" eaLnBrk="1" fontAlgn="auto" hangingPunct="1">
              <a:spcBef>
                <a:spcPct val="20000"/>
              </a:spcBef>
              <a:spcAft>
                <a:spcPts val="0"/>
              </a:spcAft>
              <a:defRPr/>
            </a:pPr>
            <a:r>
              <a:rPr lang="en-US" altLang="en-US" sz="3600" b="1" dirty="0">
                <a:latin typeface="Arial Black" pitchFamily="34" charset="0"/>
                <a:cs typeface="Times New Roman" pitchFamily="18" charset="0"/>
              </a:rPr>
              <a:t>Pituitary gland</a:t>
            </a:r>
            <a:br>
              <a:rPr lang="en-US" altLang="en-US" sz="3600" b="1" dirty="0">
                <a:latin typeface="Arial Black" pitchFamily="34" charset="0"/>
                <a:cs typeface="Times New Roman" pitchFamily="18" charset="0"/>
              </a:rPr>
            </a:br>
            <a:r>
              <a:rPr lang="en-US" altLang="en-US" sz="2200" kern="0" dirty="0">
                <a:solidFill>
                  <a:srgbClr val="000000"/>
                </a:solidFill>
                <a:latin typeface="Arial Black" pitchFamily="34" charset="0"/>
                <a:ea typeface="+mn-ea"/>
                <a:cs typeface="Arial"/>
              </a:rPr>
              <a:t>(</a:t>
            </a:r>
            <a:r>
              <a:rPr lang="en-US" altLang="en-US" sz="2200" kern="0" dirty="0" err="1">
                <a:solidFill>
                  <a:srgbClr val="000000"/>
                </a:solidFill>
                <a:latin typeface="Arial Black" pitchFamily="34" charset="0"/>
                <a:ea typeface="+mn-ea"/>
                <a:cs typeface="Arial"/>
              </a:rPr>
              <a:t>Hypophysis</a:t>
            </a:r>
            <a:r>
              <a:rPr lang="en-US" altLang="en-US" sz="2200" kern="0" dirty="0">
                <a:solidFill>
                  <a:srgbClr val="000000"/>
                </a:solidFill>
                <a:latin typeface="Arial Black" pitchFamily="34" charset="0"/>
                <a:ea typeface="+mn-ea"/>
                <a:cs typeface="Arial"/>
              </a:rPr>
              <a:t> </a:t>
            </a:r>
            <a:r>
              <a:rPr lang="en-US" altLang="en-US" sz="2200" kern="0" dirty="0" err="1">
                <a:solidFill>
                  <a:srgbClr val="000000"/>
                </a:solidFill>
                <a:latin typeface="Arial Black" pitchFamily="34" charset="0"/>
                <a:ea typeface="+mn-ea"/>
                <a:cs typeface="Arial"/>
              </a:rPr>
              <a:t>Cerebri</a:t>
            </a:r>
            <a:r>
              <a:rPr lang="en-US" altLang="en-US" sz="2200" kern="0" dirty="0">
                <a:solidFill>
                  <a:srgbClr val="000000"/>
                </a:solidFill>
                <a:latin typeface="Arial Black" pitchFamily="34" charset="0"/>
                <a:ea typeface="+mn-ea"/>
                <a:cs typeface="Arial"/>
              </a:rPr>
              <a:t>)</a:t>
            </a:r>
            <a:br>
              <a:rPr lang="en-US" altLang="en-US" sz="2200" kern="0" dirty="0">
                <a:solidFill>
                  <a:srgbClr val="000000"/>
                </a:solidFill>
                <a:latin typeface="Arial Black" pitchFamily="34" charset="0"/>
                <a:ea typeface="+mn-ea"/>
                <a:cs typeface="Arial"/>
              </a:rPr>
            </a:br>
            <a:endParaRPr lang="en-US" sz="2200" dirty="0">
              <a:solidFill>
                <a:prstClr val="black"/>
              </a:solidFill>
              <a:ea typeface="+mn-ea"/>
              <a:cs typeface="+mn-cs"/>
            </a:endParaRPr>
          </a:p>
        </p:txBody>
      </p:sp>
      <p:sp>
        <p:nvSpPr>
          <p:cNvPr id="3" name="عنصر نائب للمحتوى 2">
            <a:extLst>
              <a:ext uri="{FF2B5EF4-FFF2-40B4-BE49-F238E27FC236}">
                <a16:creationId xmlns:a16="http://schemas.microsoft.com/office/drawing/2014/main" id="{60B09CC0-2987-48C5-A526-93F51BA92F24}"/>
              </a:ext>
            </a:extLst>
          </p:cNvPr>
          <p:cNvSpPr>
            <a:spLocks noGrp="1"/>
          </p:cNvSpPr>
          <p:nvPr>
            <p:ph idx="1"/>
          </p:nvPr>
        </p:nvSpPr>
        <p:spPr>
          <a:xfrm>
            <a:off x="187325" y="1447800"/>
            <a:ext cx="8956675" cy="5181600"/>
          </a:xfrm>
        </p:spPr>
        <p:txBody>
          <a:bodyPr rtlCol="1">
            <a:normAutofit fontScale="92500" lnSpcReduction="20000"/>
          </a:bodyPr>
          <a:lstStyle/>
          <a:p>
            <a:pPr algn="l" rtl="0" eaLnBrk="1" fontAlgn="auto" hangingPunct="1">
              <a:spcAft>
                <a:spcPts val="0"/>
              </a:spcAft>
              <a:defRPr/>
            </a:pPr>
            <a:r>
              <a:rPr lang="en-US" sz="2400" dirty="0">
                <a:solidFill>
                  <a:prstClr val="black"/>
                </a:solidFill>
              </a:rPr>
              <a:t>The pituitary gland is found in the inferior part of the brain and is connected by the pituitary stalk so it is called </a:t>
            </a:r>
            <a:r>
              <a:rPr lang="en-US" altLang="en-US" sz="2400" kern="0" dirty="0">
                <a:solidFill>
                  <a:srgbClr val="000000"/>
                </a:solidFill>
                <a:latin typeface="Arial Black" pitchFamily="34" charset="0"/>
                <a:cs typeface="Arial"/>
              </a:rPr>
              <a:t>(</a:t>
            </a:r>
            <a:r>
              <a:rPr lang="en-US" altLang="en-US" sz="2400" kern="0" dirty="0" err="1">
                <a:solidFill>
                  <a:srgbClr val="000000"/>
                </a:solidFill>
                <a:latin typeface="Arial Black" pitchFamily="34" charset="0"/>
                <a:cs typeface="Arial"/>
              </a:rPr>
              <a:t>Hypophysis</a:t>
            </a:r>
            <a:r>
              <a:rPr lang="en-US" altLang="en-US" sz="2400" kern="0" dirty="0">
                <a:solidFill>
                  <a:srgbClr val="000000"/>
                </a:solidFill>
                <a:latin typeface="Arial Black" pitchFamily="34" charset="0"/>
                <a:cs typeface="Arial"/>
              </a:rPr>
              <a:t> </a:t>
            </a:r>
            <a:r>
              <a:rPr lang="en-US" altLang="en-US" sz="2400" kern="0" dirty="0" err="1">
                <a:solidFill>
                  <a:srgbClr val="000000"/>
                </a:solidFill>
                <a:latin typeface="Arial Black" pitchFamily="34" charset="0"/>
                <a:cs typeface="Arial"/>
              </a:rPr>
              <a:t>Cerebri</a:t>
            </a:r>
            <a:r>
              <a:rPr lang="en-US" altLang="en-US" sz="2400" kern="0" dirty="0">
                <a:solidFill>
                  <a:srgbClr val="000000"/>
                </a:solidFill>
                <a:latin typeface="Arial Black" pitchFamily="34" charset="0"/>
                <a:cs typeface="Arial"/>
              </a:rPr>
              <a:t>)</a:t>
            </a:r>
          </a:p>
          <a:p>
            <a:pPr marL="0" indent="0" algn="l" rtl="0" eaLnBrk="1" fontAlgn="auto" hangingPunct="1">
              <a:spcAft>
                <a:spcPts val="0"/>
              </a:spcAft>
              <a:buFont typeface="Arial" panose="020B0604020202020204" pitchFamily="34" charset="0"/>
              <a:buNone/>
              <a:defRPr/>
            </a:pPr>
            <a:endParaRPr lang="en-US" sz="2400" dirty="0">
              <a:solidFill>
                <a:prstClr val="black"/>
              </a:solidFill>
            </a:endParaRPr>
          </a:p>
          <a:p>
            <a:pPr algn="l" rtl="0" eaLnBrk="1" fontAlgn="auto" hangingPunct="1">
              <a:spcAft>
                <a:spcPts val="0"/>
              </a:spcAft>
              <a:defRPr/>
            </a:pPr>
            <a:r>
              <a:rPr lang="en-US" sz="2400" dirty="0">
                <a:solidFill>
                  <a:prstClr val="black"/>
                </a:solidFill>
              </a:rPr>
              <a:t>The pituitary gland consists of </a:t>
            </a:r>
            <a:r>
              <a:rPr lang="en-US" sz="3000" b="1" dirty="0">
                <a:solidFill>
                  <a:prstClr val="black"/>
                </a:solidFill>
              </a:rPr>
              <a:t>two major regions:</a:t>
            </a:r>
          </a:p>
          <a:p>
            <a:pPr algn="l" rtl="0" eaLnBrk="1" fontAlgn="auto" hangingPunct="1">
              <a:spcAft>
                <a:spcPts val="0"/>
              </a:spcAft>
              <a:buFont typeface="Wingdings" pitchFamily="2" charset="2"/>
              <a:buChar char="v"/>
              <a:defRPr/>
            </a:pPr>
            <a:r>
              <a:rPr lang="en-US" sz="3000" b="1" dirty="0">
                <a:solidFill>
                  <a:srgbClr val="FF0000"/>
                </a:solidFill>
              </a:rPr>
              <a:t>Anterior pituitary </a:t>
            </a:r>
            <a:r>
              <a:rPr lang="en-US" sz="2400" dirty="0">
                <a:solidFill>
                  <a:prstClr val="black"/>
                </a:solidFill>
              </a:rPr>
              <a:t>gland (anterior lobe or </a:t>
            </a:r>
            <a:r>
              <a:rPr lang="en-US" sz="2400" dirty="0" err="1">
                <a:solidFill>
                  <a:prstClr val="black"/>
                </a:solidFill>
                <a:latin typeface="Arial Black" pitchFamily="34" charset="0"/>
              </a:rPr>
              <a:t>adenohypophysis</a:t>
            </a:r>
            <a:endParaRPr lang="en-US" sz="2400" dirty="0">
              <a:solidFill>
                <a:prstClr val="black"/>
              </a:solidFill>
            </a:endParaRPr>
          </a:p>
          <a:p>
            <a:pPr marL="0" indent="0" algn="l" rtl="0" eaLnBrk="1" fontAlgn="auto" hangingPunct="1">
              <a:spcAft>
                <a:spcPts val="0"/>
              </a:spcAft>
              <a:buFont typeface="Arial" panose="020B0604020202020204" pitchFamily="34" charset="0"/>
              <a:buNone/>
              <a:defRPr/>
            </a:pPr>
            <a:r>
              <a:rPr lang="en-US" sz="2400" dirty="0">
                <a:solidFill>
                  <a:prstClr val="black"/>
                </a:solidFill>
              </a:rPr>
              <a:t> </a:t>
            </a:r>
          </a:p>
          <a:p>
            <a:pPr algn="l" rtl="0" eaLnBrk="1" fontAlgn="auto" hangingPunct="1">
              <a:spcAft>
                <a:spcPts val="0"/>
              </a:spcAft>
              <a:buFont typeface="Wingdings" pitchFamily="2" charset="2"/>
              <a:buChar char="v"/>
              <a:defRPr/>
            </a:pPr>
            <a:r>
              <a:rPr lang="en-US" sz="3000" b="1" dirty="0">
                <a:solidFill>
                  <a:srgbClr val="FF0000"/>
                </a:solidFill>
              </a:rPr>
              <a:t>Posterior pituitary </a:t>
            </a:r>
            <a:r>
              <a:rPr lang="en-US" sz="2400" dirty="0">
                <a:solidFill>
                  <a:prstClr val="black"/>
                </a:solidFill>
              </a:rPr>
              <a:t>gland (posterior lobe or </a:t>
            </a:r>
            <a:r>
              <a:rPr lang="en-US" sz="2400" dirty="0" err="1">
                <a:solidFill>
                  <a:prstClr val="black"/>
                </a:solidFill>
                <a:latin typeface="Arial Black" pitchFamily="34" charset="0"/>
              </a:rPr>
              <a:t>neurohypophysis</a:t>
            </a:r>
            <a:endParaRPr lang="en-US" sz="2400" dirty="0">
              <a:solidFill>
                <a:prstClr val="black"/>
              </a:solidFill>
            </a:endParaRPr>
          </a:p>
          <a:p>
            <a:pPr marL="0" indent="0" algn="l" rtl="0" eaLnBrk="1" fontAlgn="auto" hangingPunct="1">
              <a:spcAft>
                <a:spcPts val="0"/>
              </a:spcAft>
              <a:buFont typeface="Arial" panose="020B0604020202020204" pitchFamily="34" charset="0"/>
              <a:buNone/>
              <a:defRPr/>
            </a:pPr>
            <a:r>
              <a:rPr lang="en-US" sz="2400" dirty="0">
                <a:solidFill>
                  <a:prstClr val="black"/>
                </a:solidFill>
              </a:rPr>
              <a:t>. </a:t>
            </a:r>
          </a:p>
          <a:p>
            <a:pPr algn="l" rtl="0" eaLnBrk="1" fontAlgn="auto" hangingPunct="1">
              <a:spcAft>
                <a:spcPts val="0"/>
              </a:spcAft>
              <a:defRPr/>
            </a:pPr>
            <a:r>
              <a:rPr lang="en-US" sz="2400" dirty="0">
                <a:solidFill>
                  <a:prstClr val="black"/>
                </a:solidFill>
              </a:rPr>
              <a:t>The </a:t>
            </a:r>
            <a:r>
              <a:rPr lang="en-US" sz="3000" b="1" dirty="0">
                <a:solidFill>
                  <a:srgbClr val="FF0000"/>
                </a:solidFill>
              </a:rPr>
              <a:t>Anterior pituitary </a:t>
            </a:r>
            <a:r>
              <a:rPr lang="en-US" sz="2400" dirty="0">
                <a:solidFill>
                  <a:prstClr val="black"/>
                </a:solidFill>
              </a:rPr>
              <a:t>is involved in sending hormones that control all other hormones of the body so referred to as the :</a:t>
            </a:r>
          </a:p>
          <a:p>
            <a:pPr marL="0" indent="0" algn="l" rtl="0" eaLnBrk="1" fontAlgn="auto" hangingPunct="1">
              <a:spcAft>
                <a:spcPts val="0"/>
              </a:spcAft>
              <a:buFont typeface="Arial" panose="020B0604020202020204" pitchFamily="34" charset="0"/>
              <a:buNone/>
              <a:defRPr/>
            </a:pPr>
            <a:r>
              <a:rPr lang="en-US" sz="3000" dirty="0">
                <a:solidFill>
                  <a:srgbClr val="FF0000"/>
                </a:solidFill>
                <a:latin typeface="Arial Black" pitchFamily="34" charset="0"/>
              </a:rPr>
              <a:t>master gland </a:t>
            </a:r>
            <a:r>
              <a:rPr lang="en-US" sz="3000" dirty="0">
                <a:solidFill>
                  <a:prstClr val="black"/>
                </a:solidFill>
              </a:rPr>
              <a:t>.</a:t>
            </a:r>
            <a:endParaRPr lang="en-US" sz="3000" dirty="0">
              <a:cs typeface="+mj-cs"/>
            </a:endParaRPr>
          </a:p>
          <a:p>
            <a:pPr marL="0" indent="0" algn="l" rtl="0" eaLnBrk="1" fontAlgn="auto" hangingPunct="1">
              <a:spcAft>
                <a:spcPts val="0"/>
              </a:spcAft>
              <a:buFont typeface="Arial" panose="020B0604020202020204" pitchFamily="34" charset="0"/>
              <a:buNone/>
              <a:defRPr/>
            </a:pPr>
            <a:br>
              <a:rPr lang="ar-EG" altLang="en-US" sz="2400" kern="0" dirty="0">
                <a:solidFill>
                  <a:srgbClr val="000000"/>
                </a:solidFill>
                <a:latin typeface="Arial"/>
                <a:ea typeface="+mj-ea"/>
              </a:rPr>
            </a:br>
            <a:br>
              <a:rPr lang="en-US" altLang="en-US" sz="2400" kern="0" dirty="0">
                <a:solidFill>
                  <a:srgbClr val="000000"/>
                </a:solidFill>
                <a:latin typeface="Arial Black" pitchFamily="34" charset="0"/>
                <a:ea typeface="+mj-ea"/>
                <a:cs typeface="Arial"/>
              </a:rPr>
            </a:br>
            <a:endParaRPr lang="en-US" sz="2400" dirty="0">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9" name="Group 29">
            <a:extLst>
              <a:ext uri="{FF2B5EF4-FFF2-40B4-BE49-F238E27FC236}">
                <a16:creationId xmlns:a16="http://schemas.microsoft.com/office/drawing/2014/main" id="{A37CC1EC-D9F8-4D96-B322-24646E29C830}"/>
              </a:ext>
            </a:extLst>
          </p:cNvPr>
          <p:cNvGraphicFramePr>
            <a:graphicFrameLocks noGrp="1"/>
          </p:cNvGraphicFramePr>
          <p:nvPr>
            <p:ph idx="4294967295"/>
          </p:nvPr>
        </p:nvGraphicFramePr>
        <p:xfrm>
          <a:off x="168275" y="277813"/>
          <a:ext cx="5699125" cy="5997575"/>
        </p:xfrm>
        <a:graphic>
          <a:graphicData uri="http://schemas.openxmlformats.org/drawingml/2006/table">
            <a:tbl>
              <a:tblPr/>
              <a:tblGrid>
                <a:gridCol w="1388247">
                  <a:extLst>
                    <a:ext uri="{9D8B030D-6E8A-4147-A177-3AD203B41FA5}">
                      <a16:colId xmlns:a16="http://schemas.microsoft.com/office/drawing/2014/main" val="20000"/>
                    </a:ext>
                  </a:extLst>
                </a:gridCol>
                <a:gridCol w="2177516">
                  <a:extLst>
                    <a:ext uri="{9D8B030D-6E8A-4147-A177-3AD203B41FA5}">
                      <a16:colId xmlns:a16="http://schemas.microsoft.com/office/drawing/2014/main" val="20001"/>
                    </a:ext>
                  </a:extLst>
                </a:gridCol>
                <a:gridCol w="2133362">
                  <a:extLst>
                    <a:ext uri="{9D8B030D-6E8A-4147-A177-3AD203B41FA5}">
                      <a16:colId xmlns:a16="http://schemas.microsoft.com/office/drawing/2014/main" val="20002"/>
                    </a:ext>
                  </a:extLst>
                </a:gridCol>
              </a:tblGrid>
              <a:tr h="114278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L="91430" marR="91430"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err="1">
                          <a:ln>
                            <a:noFill/>
                          </a:ln>
                          <a:solidFill>
                            <a:schemeClr val="tx1"/>
                          </a:solidFill>
                          <a:effectLst/>
                          <a:latin typeface="Arial Black" pitchFamily="34" charset="0"/>
                          <a:cs typeface="Arial" pitchFamily="34" charset="0"/>
                        </a:rPr>
                        <a:t>Adenohypophysis</a:t>
                      </a:r>
                      <a:endParaRPr kumimoji="0" lang="en-US" sz="1600" b="0" i="0" u="none" strike="noStrike" cap="none" normalizeH="0" baseline="0" dirty="0">
                        <a:ln>
                          <a:noFill/>
                        </a:ln>
                        <a:solidFill>
                          <a:schemeClr val="tx1"/>
                        </a:solidFill>
                        <a:effectLst/>
                        <a:latin typeface="Arial Black"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Black" pitchFamily="34" charset="0"/>
                          <a:cs typeface="Arial" pitchFamily="34" charset="0"/>
                        </a:rPr>
                        <a:t>(glandular part)</a:t>
                      </a:r>
                    </a:p>
                  </a:txBody>
                  <a:tcPr marL="91430" marR="91430"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err="1">
                          <a:ln>
                            <a:noFill/>
                          </a:ln>
                          <a:solidFill>
                            <a:schemeClr val="tx1"/>
                          </a:solidFill>
                          <a:effectLst/>
                          <a:latin typeface="Arial Black" pitchFamily="34" charset="0"/>
                          <a:cs typeface="Arial" pitchFamily="34" charset="0"/>
                        </a:rPr>
                        <a:t>Neurohypophysis</a:t>
                      </a:r>
                      <a:endParaRPr kumimoji="0" lang="en-US" sz="1600" b="0" i="0" u="none" strike="noStrike" cap="none" normalizeH="0" baseline="0" dirty="0">
                        <a:ln>
                          <a:noFill/>
                        </a:ln>
                        <a:solidFill>
                          <a:schemeClr val="tx1"/>
                        </a:solidFill>
                        <a:effectLst/>
                        <a:latin typeface="Arial Black"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Black" pitchFamily="34" charset="0"/>
                          <a:cs typeface="Arial" pitchFamily="34" charset="0"/>
                        </a:rPr>
                        <a:t>(nervous part)</a:t>
                      </a:r>
                    </a:p>
                  </a:txBody>
                  <a:tcPr marL="91430" marR="91430"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4458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Black" pitchFamily="34" charset="0"/>
                          <a:cs typeface="Arial" pitchFamily="34" charset="0"/>
                        </a:rPr>
                        <a:t>Derived from</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dirty="0">
                        <a:ln>
                          <a:noFill/>
                        </a:ln>
                        <a:solidFill>
                          <a:schemeClr val="tx1"/>
                        </a:solidFill>
                        <a:effectLst/>
                        <a:latin typeface="Arial Black" pitchFamily="34" charset="0"/>
                        <a:cs typeface="Arial" pitchFamily="34" charset="0"/>
                      </a:endParaRPr>
                    </a:p>
                  </a:txBody>
                  <a:tcPr marL="91430" marR="91430"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pitchFamily="34" charset="0"/>
                          <a:cs typeface="Arial" pitchFamily="34" charset="0"/>
                        </a:rPr>
                        <a:t>Oral ectoderm</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a:ln>
                            <a:noFill/>
                          </a:ln>
                          <a:solidFill>
                            <a:schemeClr val="tx1"/>
                          </a:solidFill>
                          <a:effectLst/>
                          <a:latin typeface="Arial" pitchFamily="34" charset="0"/>
                          <a:cs typeface="Arial" pitchFamily="34" charset="0"/>
                        </a:rPr>
                        <a:t>pinched off </a:t>
                      </a:r>
                      <a:r>
                        <a:rPr kumimoji="0" lang="en-US" sz="1600" b="1" i="0" u="none" strike="noStrike" cap="none" normalizeH="0" baseline="0" dirty="0" err="1">
                          <a:ln>
                            <a:noFill/>
                          </a:ln>
                          <a:solidFill>
                            <a:schemeClr val="tx1"/>
                          </a:solidFill>
                          <a:effectLst/>
                          <a:latin typeface="Arial Black" pitchFamily="34" charset="0"/>
                          <a:cs typeface="Arial" pitchFamily="34" charset="0"/>
                        </a:rPr>
                        <a:t>Rathke’s</a:t>
                      </a:r>
                      <a:r>
                        <a:rPr kumimoji="0" lang="en-US" sz="1600" b="1" i="0" u="none" strike="noStrike" cap="none" normalizeH="0" baseline="0" dirty="0">
                          <a:ln>
                            <a:noFill/>
                          </a:ln>
                          <a:solidFill>
                            <a:schemeClr val="tx1"/>
                          </a:solidFill>
                          <a:effectLst/>
                          <a:latin typeface="Arial Black" pitchFamily="34" charset="0"/>
                          <a:cs typeface="Arial" pitchFamily="34" charset="0"/>
                        </a:rPr>
                        <a:t> pouch</a:t>
                      </a: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L="91430" marR="91430"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pitchFamily="34" charset="0"/>
                          <a:cs typeface="Arial" pitchFamily="34" charset="0"/>
                        </a:rPr>
                        <a:t>Neural ectoderm</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pitchFamily="34" charset="0"/>
                          <a:cs typeface="Arial" pitchFamily="34" charset="0"/>
                        </a:rPr>
                        <a:t>3</a:t>
                      </a:r>
                      <a:r>
                        <a:rPr kumimoji="0" lang="en-US" sz="1600" b="0" i="0" u="none" strike="noStrike" cap="none" normalizeH="0" baseline="30000" dirty="0">
                          <a:ln>
                            <a:noFill/>
                          </a:ln>
                          <a:solidFill>
                            <a:schemeClr val="tx1"/>
                          </a:solidFill>
                          <a:effectLst/>
                          <a:latin typeface="Arial" pitchFamily="34" charset="0"/>
                          <a:cs typeface="Arial" pitchFamily="34" charset="0"/>
                        </a:rPr>
                        <a:t>rd</a:t>
                      </a:r>
                      <a:r>
                        <a:rPr kumimoji="0" lang="en-US" sz="1600" b="0" i="0" u="none" strike="noStrike" cap="none" normalizeH="0" baseline="0" dirty="0">
                          <a:ln>
                            <a:noFill/>
                          </a:ln>
                          <a:solidFill>
                            <a:schemeClr val="tx1"/>
                          </a:solidFill>
                          <a:effectLst/>
                          <a:latin typeface="Arial" pitchFamily="34" charset="0"/>
                          <a:cs typeface="Arial" pitchFamily="34" charset="0"/>
                        </a:rPr>
                        <a:t> ventricle</a:t>
                      </a:r>
                    </a:p>
                    <a:p>
                      <a:pPr marL="0" marR="0" lvl="0" indent="0" algn="l" defTabSz="914400" rtl="0" eaLnBrk="1" fontAlgn="base" latinLnBrk="0" hangingPunct="1">
                        <a:lnSpc>
                          <a:spcPct val="100000"/>
                        </a:lnSpc>
                        <a:spcBef>
                          <a:spcPct val="20000"/>
                        </a:spcBef>
                        <a:spcAft>
                          <a:spcPct val="0"/>
                        </a:spcAft>
                        <a:buClr>
                          <a:srgbClr val="009999"/>
                        </a:buClr>
                        <a:buSzPct val="80000"/>
                        <a:buFont typeface="Wingdings" pitchFamily="2" charset="2"/>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Is  connected with the brain by </a:t>
                      </a:r>
                      <a:r>
                        <a:rPr kumimoji="0" lang="en-US" sz="1600" b="0" i="0" u="none" strike="noStrike" kern="1200" cap="none" spc="0" normalizeH="0" baseline="0" noProof="0" dirty="0">
                          <a:ln>
                            <a:noFill/>
                          </a:ln>
                          <a:solidFill>
                            <a:srgbClr val="000000"/>
                          </a:solidFill>
                          <a:effectLst/>
                          <a:uLnTx/>
                          <a:uFillTx/>
                          <a:latin typeface="Arial Black" pitchFamily="34" charset="0"/>
                          <a:ea typeface="+mn-ea"/>
                          <a:cs typeface="Arial" pitchFamily="34" charset="0"/>
                        </a:rPr>
                        <a:t>neural stalk (infundibulum</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a:txBody>
                  <a:tcPr marL="91430" marR="91430"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84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Black" pitchFamily="34" charset="0"/>
                          <a:cs typeface="Arial" pitchFamily="34" charset="0"/>
                        </a:rPr>
                        <a:t>Stain</a:t>
                      </a:r>
                    </a:p>
                  </a:txBody>
                  <a:tcPr marL="91430" marR="91430"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pitchFamily="34" charset="0"/>
                          <a:cs typeface="Arial" pitchFamily="34" charset="0"/>
                        </a:rPr>
                        <a:t>Dark </a:t>
                      </a:r>
                    </a:p>
                  </a:txBody>
                  <a:tcPr marL="91430" marR="91430"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pitchFamily="34" charset="0"/>
                          <a:cs typeface="Arial" pitchFamily="34" charset="0"/>
                        </a:rPr>
                        <a:t>Pale </a:t>
                      </a:r>
                    </a:p>
                  </a:txBody>
                  <a:tcPr marL="91430" marR="91430"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117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Black" pitchFamily="34" charset="0"/>
                          <a:cs typeface="Arial" pitchFamily="34" charset="0"/>
                        </a:rPr>
                        <a:t>Consist of</a:t>
                      </a:r>
                    </a:p>
                  </a:txBody>
                  <a:tcPr marL="91430" marR="91430"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pitchFamily="34" charset="0"/>
                          <a:cs typeface="Arial" pitchFamily="34" charset="0"/>
                        </a:rPr>
                        <a:t>Glandular epithelium in the form of irregular branching cords</a:t>
                      </a:r>
                    </a:p>
                  </a:txBody>
                  <a:tcPr marL="91430" marR="91430"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a:ln>
                            <a:noFill/>
                          </a:ln>
                          <a:solidFill>
                            <a:srgbClr val="FF0000"/>
                          </a:solidFill>
                          <a:effectLst/>
                          <a:latin typeface="Arial" pitchFamily="34" charset="0"/>
                          <a:cs typeface="Arial" pitchFamily="34" charset="0"/>
                        </a:rPr>
                        <a:t>Nerve fibers</a:t>
                      </a:r>
                    </a:p>
                  </a:txBody>
                  <a:tcPr marL="91430" marR="91430"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62488" name="Picture 7" descr="20_002">
            <a:extLst>
              <a:ext uri="{FF2B5EF4-FFF2-40B4-BE49-F238E27FC236}">
                <a16:creationId xmlns:a16="http://schemas.microsoft.com/office/drawing/2014/main" id="{806CFBC6-72E6-4F97-A0EA-D1DDEA40D662}"/>
              </a:ext>
            </a:extLst>
          </p:cNvPr>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l="4381" t="8424" r="65970" b="30376"/>
          <a:stretch>
            <a:fillRect/>
          </a:stretch>
        </p:blipFill>
        <p:spPr bwMode="auto">
          <a:xfrm>
            <a:off x="5715000" y="3276600"/>
            <a:ext cx="33353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9" name="Picture 6" descr="Picture 13.png">
            <a:extLst>
              <a:ext uri="{FF2B5EF4-FFF2-40B4-BE49-F238E27FC236}">
                <a16:creationId xmlns:a16="http://schemas.microsoft.com/office/drawing/2014/main" id="{6796354C-CC9A-40B6-AF9A-60A5723ED6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57200"/>
            <a:ext cx="31845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1BDBBF7E-1D38-4CCE-BA62-33E5EC76693D}"/>
              </a:ext>
            </a:extLst>
          </p:cNvPr>
          <p:cNvSpPr>
            <a:spLocks noGrp="1"/>
          </p:cNvSpPr>
          <p:nvPr>
            <p:ph type="title"/>
          </p:nvPr>
        </p:nvSpPr>
        <p:spPr>
          <a:xfrm>
            <a:off x="-17463" y="0"/>
            <a:ext cx="8229601" cy="1143000"/>
          </a:xfrm>
        </p:spPr>
        <p:txBody>
          <a:bodyPr/>
          <a:lstStyle/>
          <a:p>
            <a:pPr algn="l" rtl="0"/>
            <a:r>
              <a:rPr lang="en-US" altLang="en-US" sz="3600" b="1">
                <a:solidFill>
                  <a:schemeClr val="tx1"/>
                </a:solidFill>
                <a:latin typeface="Arial Black" panose="020B0A04020102020204" pitchFamily="34" charset="0"/>
              </a:rPr>
              <a:t>Pituitary gland </a:t>
            </a:r>
            <a:r>
              <a:rPr lang="en-US" altLang="en-US" sz="2400">
                <a:solidFill>
                  <a:schemeClr val="tx1"/>
                </a:solidFill>
                <a:latin typeface="Arial Black" panose="020B0A04020102020204" pitchFamily="34" charset="0"/>
              </a:rPr>
              <a:t>(Hypophysis Cerebri)</a:t>
            </a:r>
            <a:br>
              <a:rPr lang="ar-EG" altLang="en-US" sz="2400"/>
            </a:br>
            <a:br>
              <a:rPr lang="en-US" altLang="en-US" sz="2400">
                <a:solidFill>
                  <a:schemeClr val="tx1"/>
                </a:solidFill>
                <a:latin typeface="Arial Black" panose="020B0A04020102020204" pitchFamily="34" charset="0"/>
              </a:rPr>
            </a:br>
            <a:endParaRPr lang="ar-EG" altLang="en-US" sz="2400"/>
          </a:p>
        </p:txBody>
      </p:sp>
      <p:sp>
        <p:nvSpPr>
          <p:cNvPr id="22531" name="Content Placeholder 2">
            <a:extLst>
              <a:ext uri="{FF2B5EF4-FFF2-40B4-BE49-F238E27FC236}">
                <a16:creationId xmlns:a16="http://schemas.microsoft.com/office/drawing/2014/main" id="{8839E52B-4E79-4270-9215-0D06C7425DC3}"/>
              </a:ext>
            </a:extLst>
          </p:cNvPr>
          <p:cNvSpPr>
            <a:spLocks noGrp="1"/>
          </p:cNvSpPr>
          <p:nvPr>
            <p:ph sz="half" idx="1"/>
          </p:nvPr>
        </p:nvSpPr>
        <p:spPr>
          <a:xfrm>
            <a:off x="-17463" y="609600"/>
            <a:ext cx="5503863" cy="6096000"/>
          </a:xfrm>
        </p:spPr>
        <p:txBody>
          <a:bodyPr/>
          <a:lstStyle/>
          <a:p>
            <a:pPr algn="l" rtl="0" eaLnBrk="1" fontAlgn="auto" hangingPunct="1">
              <a:spcAft>
                <a:spcPts val="0"/>
              </a:spcAft>
              <a:buFont typeface="Wingdings" pitchFamily="2" charset="2"/>
              <a:buChar char="q"/>
              <a:defRPr/>
            </a:pPr>
            <a:r>
              <a:rPr lang="en-US" sz="2000" kern="1200" dirty="0">
                <a:solidFill>
                  <a:prstClr val="black"/>
                </a:solidFill>
                <a:latin typeface="Calibri"/>
              </a:rPr>
              <a:t>The pituitary gland </a:t>
            </a:r>
            <a:r>
              <a:rPr lang="en-US" sz="2000" b="1" kern="1200" dirty="0">
                <a:solidFill>
                  <a:srgbClr val="FF0000"/>
                </a:solidFill>
                <a:latin typeface="Calibri"/>
              </a:rPr>
              <a:t>(</a:t>
            </a:r>
            <a:r>
              <a:rPr lang="en-US" sz="2000" b="1" kern="1200" dirty="0" err="1">
                <a:solidFill>
                  <a:srgbClr val="FF0000"/>
                </a:solidFill>
                <a:latin typeface="Calibri"/>
              </a:rPr>
              <a:t>hypophysis</a:t>
            </a:r>
            <a:r>
              <a:rPr lang="en-US" sz="2000" b="1" kern="1200" dirty="0">
                <a:solidFill>
                  <a:srgbClr val="FF0000"/>
                </a:solidFill>
                <a:latin typeface="Calibri"/>
              </a:rPr>
              <a:t>) </a:t>
            </a:r>
            <a:r>
              <a:rPr lang="en-US" sz="2000" kern="1200" dirty="0">
                <a:solidFill>
                  <a:prstClr val="black"/>
                </a:solidFill>
                <a:latin typeface="Calibri"/>
              </a:rPr>
              <a:t>is attached to the bottom of the hypothalamus by a slender stalk called the </a:t>
            </a:r>
            <a:r>
              <a:rPr lang="en-US" sz="2000" b="1" kern="1200" dirty="0">
                <a:solidFill>
                  <a:srgbClr val="FF0000"/>
                </a:solidFill>
                <a:latin typeface="Calibri"/>
              </a:rPr>
              <a:t>infundibulum. </a:t>
            </a:r>
            <a:endParaRPr lang="en-US" altLang="en-US" sz="2000" dirty="0">
              <a:solidFill>
                <a:srgbClr val="000000"/>
              </a:solidFill>
              <a:latin typeface="Times New Roman" pitchFamily="18" charset="0"/>
              <a:cs typeface="Times New Roman" pitchFamily="18" charset="0"/>
            </a:endParaRPr>
          </a:p>
          <a:p>
            <a:pPr algn="l" rtl="0" eaLnBrk="1" hangingPunct="1">
              <a:buFont typeface="Wingdings" pitchFamily="2" charset="2"/>
              <a:buChar char="q"/>
              <a:defRPr/>
            </a:pPr>
            <a:r>
              <a:rPr lang="en-US" altLang="en-US" sz="2000" dirty="0">
                <a:solidFill>
                  <a:srgbClr val="000000"/>
                </a:solidFill>
                <a:latin typeface="Times New Roman" pitchFamily="18" charset="0"/>
                <a:cs typeface="Times New Roman" pitchFamily="18" charset="0"/>
              </a:rPr>
              <a:t>size of a pea /</a:t>
            </a:r>
            <a:r>
              <a:rPr lang="en-US" altLang="en-US" sz="2000" b="1" dirty="0">
                <a:solidFill>
                  <a:srgbClr val="000000"/>
                </a:solidFill>
                <a:latin typeface="Times New Roman" pitchFamily="18" charset="0"/>
                <a:cs typeface="Times New Roman" pitchFamily="18" charset="0"/>
              </a:rPr>
              <a:t>0.5 </a:t>
            </a:r>
            <a:r>
              <a:rPr lang="en-US" altLang="en-US" sz="2000" b="1" dirty="0" err="1">
                <a:solidFill>
                  <a:srgbClr val="000000"/>
                </a:solidFill>
                <a:latin typeface="Times New Roman" pitchFamily="18" charset="0"/>
                <a:cs typeface="Times New Roman" pitchFamily="18" charset="0"/>
              </a:rPr>
              <a:t>gm</a:t>
            </a:r>
            <a:r>
              <a:rPr lang="en-US" altLang="en-US" sz="2000" b="1" dirty="0">
                <a:solidFill>
                  <a:srgbClr val="000000"/>
                </a:solidFill>
                <a:latin typeface="Times New Roman" pitchFamily="18" charset="0"/>
                <a:cs typeface="Times New Roman" pitchFamily="18" charset="0"/>
              </a:rPr>
              <a:t> </a:t>
            </a:r>
            <a:r>
              <a:rPr lang="en-US" altLang="en-US" sz="2000" dirty="0">
                <a:solidFill>
                  <a:srgbClr val="000000"/>
                </a:solidFill>
                <a:latin typeface="Times New Roman" pitchFamily="18" charset="0"/>
                <a:cs typeface="Times New Roman" pitchFamily="18" charset="0"/>
              </a:rPr>
              <a:t>/ protrusion off the hypothalamus, Lies in the </a:t>
            </a:r>
            <a:r>
              <a:rPr lang="en-US" altLang="en-US" sz="2000" dirty="0" err="1">
                <a:solidFill>
                  <a:srgbClr val="CC0000"/>
                </a:solidFill>
                <a:latin typeface="Arial Black" pitchFamily="34" charset="0"/>
                <a:cs typeface="Times New Roman" pitchFamily="18" charset="0"/>
              </a:rPr>
              <a:t>sella</a:t>
            </a:r>
            <a:r>
              <a:rPr lang="en-US" altLang="en-US" sz="2000" dirty="0">
                <a:solidFill>
                  <a:srgbClr val="CC0000"/>
                </a:solidFill>
                <a:latin typeface="Arial Black" pitchFamily="34" charset="0"/>
                <a:cs typeface="Times New Roman" pitchFamily="18" charset="0"/>
              </a:rPr>
              <a:t> </a:t>
            </a:r>
            <a:r>
              <a:rPr lang="en-US" altLang="en-US" sz="2000" dirty="0" err="1">
                <a:solidFill>
                  <a:srgbClr val="CC0000"/>
                </a:solidFill>
                <a:latin typeface="Arial Black" pitchFamily="34" charset="0"/>
                <a:cs typeface="Times New Roman" pitchFamily="18" charset="0"/>
              </a:rPr>
              <a:t>turcica</a:t>
            </a:r>
            <a:r>
              <a:rPr lang="en-US" altLang="en-US" sz="2000" dirty="0">
                <a:solidFill>
                  <a:srgbClr val="000000"/>
                </a:solidFill>
                <a:latin typeface="Arial Black" pitchFamily="34" charset="0"/>
                <a:cs typeface="Times New Roman" pitchFamily="18" charset="0"/>
              </a:rPr>
              <a:t> </a:t>
            </a:r>
            <a:endParaRPr lang="en-US" sz="2000" kern="1200" dirty="0">
              <a:solidFill>
                <a:prstClr val="black"/>
              </a:solidFill>
              <a:latin typeface="Calibri"/>
            </a:endParaRPr>
          </a:p>
          <a:p>
            <a:pPr algn="l" rtl="0" eaLnBrk="1" hangingPunct="1">
              <a:buFont typeface="Wingdings" pitchFamily="2" charset="2"/>
              <a:buChar char="q"/>
              <a:defRPr/>
            </a:pPr>
            <a:r>
              <a:rPr lang="en-US" altLang="en-US" sz="2000" dirty="0">
                <a:latin typeface="Times New Roman" pitchFamily="18" charset="0"/>
                <a:cs typeface="Times New Roman" pitchFamily="18" charset="0"/>
              </a:rPr>
              <a:t>(bony cavity of sphenoid) covered by </a:t>
            </a:r>
            <a:r>
              <a:rPr lang="en-US" altLang="en-US" sz="2000" dirty="0" err="1">
                <a:solidFill>
                  <a:srgbClr val="CC0000"/>
                </a:solidFill>
                <a:latin typeface="Arial Black" pitchFamily="34" charset="0"/>
                <a:cs typeface="Times New Roman" pitchFamily="18" charset="0"/>
              </a:rPr>
              <a:t>diaphragma</a:t>
            </a:r>
            <a:r>
              <a:rPr lang="en-US" altLang="en-US" sz="2000" dirty="0">
                <a:solidFill>
                  <a:srgbClr val="CC0000"/>
                </a:solidFill>
                <a:latin typeface="Arial Black" pitchFamily="34" charset="0"/>
                <a:cs typeface="Times New Roman" pitchFamily="18" charset="0"/>
              </a:rPr>
              <a:t> </a:t>
            </a:r>
            <a:r>
              <a:rPr lang="en-US" altLang="en-US" sz="2000" dirty="0" err="1">
                <a:solidFill>
                  <a:srgbClr val="CC0000"/>
                </a:solidFill>
                <a:latin typeface="Arial Black" pitchFamily="34" charset="0"/>
                <a:cs typeface="Times New Roman" pitchFamily="18" charset="0"/>
              </a:rPr>
              <a:t>sellae</a:t>
            </a:r>
            <a:r>
              <a:rPr lang="en-US" altLang="en-US" sz="2000" dirty="0">
                <a:latin typeface="Times New Roman" pitchFamily="18" charset="0"/>
                <a:cs typeface="Times New Roman" pitchFamily="18" charset="0"/>
              </a:rPr>
              <a:t> (fold of </a:t>
            </a:r>
            <a:r>
              <a:rPr lang="en-US" altLang="en-US" sz="2000" dirty="0" err="1">
                <a:latin typeface="Times New Roman" pitchFamily="18" charset="0"/>
                <a:cs typeface="Times New Roman" pitchFamily="18" charset="0"/>
              </a:rPr>
              <a:t>dura</a:t>
            </a:r>
            <a:r>
              <a:rPr lang="en-US" altLang="en-US" sz="2000" dirty="0">
                <a:latin typeface="Times New Roman" pitchFamily="18" charset="0"/>
                <a:cs typeface="Times New Roman" pitchFamily="18" charset="0"/>
              </a:rPr>
              <a:t> mater)</a:t>
            </a:r>
          </a:p>
          <a:p>
            <a:pPr marL="0" indent="0" algn="l" rtl="0" eaLnBrk="1" hangingPunct="1">
              <a:spcBef>
                <a:spcPct val="50000"/>
              </a:spcBef>
              <a:buFontTx/>
              <a:buNone/>
              <a:defRPr/>
            </a:pPr>
            <a:endParaRPr lang="ar-EG" altLang="en-US" sz="1800" dirty="0"/>
          </a:p>
        </p:txBody>
      </p:sp>
      <p:pic>
        <p:nvPicPr>
          <p:cNvPr id="63492" name="Picture 4" descr="glakgar_pit_hypothalamus">
            <a:extLst>
              <a:ext uri="{FF2B5EF4-FFF2-40B4-BE49-F238E27FC236}">
                <a16:creationId xmlns:a16="http://schemas.microsoft.com/office/drawing/2014/main" id="{16B31196-0499-47BF-B36E-DDF0375F9CAF}"/>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t="12727"/>
          <a:stretch>
            <a:fillRect/>
          </a:stretch>
        </p:blipFill>
        <p:spPr>
          <a:xfrm>
            <a:off x="5832475" y="685800"/>
            <a:ext cx="3314700" cy="2590800"/>
          </a:xfrm>
          <a:noFill/>
        </p:spPr>
      </p:pic>
      <p:pic>
        <p:nvPicPr>
          <p:cNvPr id="63493" name="Picture 5" descr="19_03Figure-L">
            <a:extLst>
              <a:ext uri="{FF2B5EF4-FFF2-40B4-BE49-F238E27FC236}">
                <a16:creationId xmlns:a16="http://schemas.microsoft.com/office/drawing/2014/main" id="{BC3E9297-1F00-421A-93EB-D0562EA2B5C9}"/>
              </a:ext>
            </a:extLst>
          </p:cNvPr>
          <p:cNvPicPr>
            <a:picLocks noGrp="1" noChangeAspect="1" noChangeArrowheads="1"/>
          </p:cNvPicPr>
          <p:nvPr>
            <p:ph sz="quarter" idx="3"/>
          </p:nvPr>
        </p:nvPicPr>
        <p:blipFill>
          <a:blip r:embed="rId3">
            <a:lum bright="-12000" contrast="48000"/>
            <a:extLst>
              <a:ext uri="{28A0092B-C50C-407E-A947-70E740481C1C}">
                <a14:useLocalDpi xmlns:a14="http://schemas.microsoft.com/office/drawing/2010/main" val="0"/>
              </a:ext>
            </a:extLst>
          </a:blip>
          <a:srcRect r="33606" b="4120"/>
          <a:stretch>
            <a:fillRect/>
          </a:stretch>
        </p:blipFill>
        <p:spPr>
          <a:xfrm>
            <a:off x="4495800" y="3429000"/>
            <a:ext cx="4495800" cy="3276600"/>
          </a:xfrm>
          <a:noFill/>
        </p:spPr>
      </p:pic>
      <p:pic>
        <p:nvPicPr>
          <p:cNvPr id="63494" name="Picture 7" descr="C:\Users\MCC\Desktop\endo image new\Hypothalamus-pituitary-gland-brain-1.png">
            <a:extLst>
              <a:ext uri="{FF2B5EF4-FFF2-40B4-BE49-F238E27FC236}">
                <a16:creationId xmlns:a16="http://schemas.microsoft.com/office/drawing/2014/main" id="{A7507FE7-023D-425A-B1E9-9A5DE3753E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276600"/>
            <a:ext cx="3987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1798</TotalTime>
  <Words>1297</Words>
  <Application>Microsoft Office PowerPoint</Application>
  <PresentationFormat>On-screen Show (4:3)</PresentationFormat>
  <Paragraphs>248</Paragraphs>
  <Slides>22</Slides>
  <Notes>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22</vt:i4>
      </vt:variant>
    </vt:vector>
  </HeadingPairs>
  <TitlesOfParts>
    <vt:vector size="32" baseType="lpstr">
      <vt:lpstr>Arial</vt:lpstr>
      <vt:lpstr>Calibri</vt:lpstr>
      <vt:lpstr>Times New Roman</vt:lpstr>
      <vt:lpstr>Arial Black</vt:lpstr>
      <vt:lpstr>Wingdings</vt:lpstr>
      <vt:lpstr>SimSun</vt:lpstr>
      <vt:lpstr>Default Design</vt:lpstr>
      <vt:lpstr>نسق Office</vt:lpstr>
      <vt:lpstr>2_نسق Office</vt:lpstr>
      <vt:lpstr>1_نسق Office</vt:lpstr>
      <vt:lpstr>PowerPoint Presentation</vt:lpstr>
      <vt:lpstr>Glands</vt:lpstr>
      <vt:lpstr>Patterns of Hormone Action</vt:lpstr>
      <vt:lpstr>Endocrine Glands</vt:lpstr>
      <vt:lpstr>PowerPoint Presentation</vt:lpstr>
      <vt:lpstr>Introduction to the Endocrine System</vt:lpstr>
      <vt:lpstr>Pituitary gland (Hypophysis Cerebri) </vt:lpstr>
      <vt:lpstr>PowerPoint Presentation</vt:lpstr>
      <vt:lpstr>Pituitary gland (Hypophysis Cerebri)  </vt:lpstr>
      <vt:lpstr>Histological structure of Pituitary gland </vt:lpstr>
      <vt:lpstr>Adenohypophysis</vt:lpstr>
      <vt:lpstr>PowerPoint Presentation</vt:lpstr>
      <vt:lpstr>3- Pars distalis</vt:lpstr>
      <vt:lpstr>Cells of pars distalis</vt:lpstr>
      <vt:lpstr>PowerPoint Presentation</vt:lpstr>
      <vt:lpstr>Immunohistochemical localization of growth hormone</vt:lpstr>
      <vt:lpstr>Neurohypophysis (Pars nervosa)  Two parts Infundibulum, a slender stalk of nerve tissue that suspends the pituitary gland from the base of the brain pituitary stalk  The Pars Nervosa, is connected directly with the Hypothalamus of the brain by axons  . </vt:lpstr>
      <vt:lpstr>PowerPoint Presentation</vt:lpstr>
      <vt:lpstr>Blood supply of pituitary gland Releasing and inhibiting hormones   Pass to hypophyseal portal system to pars distalis</vt:lpstr>
      <vt:lpstr>Pineal gland </vt:lpstr>
      <vt:lpstr>Pineal gland  (Epiphysis cerebri)</vt:lpstr>
      <vt:lpstr>Pineal gland with aging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dc:creator>
  <cp:lastModifiedBy>محمود بركات</cp:lastModifiedBy>
  <cp:revision>251</cp:revision>
  <cp:lastPrinted>1601-01-01T00:00:00Z</cp:lastPrinted>
  <dcterms:created xsi:type="dcterms:W3CDTF">1601-01-01T00:00:00Z</dcterms:created>
  <dcterms:modified xsi:type="dcterms:W3CDTF">2021-02-11T14:01:57Z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