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EB5-44BE-492E-B313-A6BC5E45DED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6567-39BF-443F-A9D1-C29AD9FF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DEB5-44BE-492E-B313-A6BC5E45DED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6567-39BF-443F-A9D1-C29AD9FF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5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/>
              <a:t>Breast Pathology</a:t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480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Carcinoma</a:t>
            </a:r>
            <a:endParaRPr lang="en-US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0142"/>
      </p:ext>
    </p:extLst>
  </p:cSld>
  <p:clrMapOvr>
    <a:masterClrMapping/>
  </p:clrMapOvr>
  <p:transition advTm="51938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smtClean="0"/>
              <a:t>Breast carcinoma - </a:t>
            </a:r>
            <a:r>
              <a:rPr lang="en-US" sz="3200" b="1" smtClean="0">
                <a:solidFill>
                  <a:srgbClr val="7030A0"/>
                </a:solidFill>
              </a:rPr>
              <a:t>morphology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97469"/>
      </p:ext>
    </p:extLst>
  </p:cSld>
  <p:clrMapOvr>
    <a:masterClrMapping/>
  </p:clrMapOvr>
  <p:transition advTm="167525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smtClean="0"/>
              <a:t>Breast carcinoma – </a:t>
            </a:r>
            <a:r>
              <a:rPr lang="en-US" sz="3200" b="1" smtClean="0">
                <a:solidFill>
                  <a:srgbClr val="7030A0"/>
                </a:solidFill>
              </a:rPr>
              <a:t>morphology (in situ)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34409"/>
      </p:ext>
    </p:extLst>
  </p:cSld>
  <p:clrMapOvr>
    <a:masterClrMapping/>
  </p:clrMapOvr>
  <p:transition advTm="138452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Breast carcinoma - </a:t>
            </a:r>
            <a:r>
              <a:rPr lang="en-US" sz="3200" b="1" smtClean="0">
                <a:solidFill>
                  <a:srgbClr val="7030A0"/>
                </a:solidFill>
              </a:rPr>
              <a:t>morphology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16059"/>
      </p:ext>
    </p:extLst>
  </p:cSld>
  <p:clrMapOvr>
    <a:masterClrMapping/>
  </p:clrMapOvr>
  <p:transition advTm="53383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Noninvasive (in Situ) Carcinoma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29332"/>
      </p:ext>
    </p:extLst>
  </p:cSld>
  <p:clrMapOvr>
    <a:masterClrMapping/>
  </p:clrMapOvr>
  <p:transition advTm="101702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Noninvasive (in Situ) Carcinoma - DCIS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75213"/>
      </p:ext>
    </p:extLst>
  </p:cSld>
  <p:clrMapOvr>
    <a:masterClrMapping/>
  </p:clrMapOvr>
  <p:transition advTm="215119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Noninvasive (in Situ) Carcinoma- </a:t>
            </a:r>
            <a:r>
              <a:rPr lang="en-US" sz="3200" b="1" smtClean="0">
                <a:solidFill>
                  <a:srgbClr val="7030A0"/>
                </a:solidFill>
              </a:rPr>
              <a:t>solid DCIS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78796"/>
      </p:ext>
    </p:extLst>
  </p:cSld>
  <p:clrMapOvr>
    <a:masterClrMapping/>
  </p:clrMapOvr>
  <p:transition advTm="34960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Noninvasive (in Situ) Carcinoma- </a:t>
            </a:r>
            <a:r>
              <a:rPr lang="en-US" sz="3200" b="1" smtClean="0">
                <a:solidFill>
                  <a:srgbClr val="7030A0"/>
                </a:solidFill>
              </a:rPr>
              <a:t>Comedo DCIS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95406"/>
      </p:ext>
    </p:extLst>
  </p:cSld>
  <p:clrMapOvr>
    <a:masterClrMapping/>
  </p:clrMapOvr>
  <p:transition advTm="65837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Noninvasive (in Situ) Carcinoma - LCIS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59724"/>
      </p:ext>
    </p:extLst>
  </p:cSld>
  <p:clrMapOvr>
    <a:masterClrMapping/>
  </p:clrMapOvr>
  <p:transition advTm="161485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Noninvasive (in Situ) Carcinoma - LCIS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41698"/>
      </p:ext>
    </p:extLst>
  </p:cSld>
  <p:clrMapOvr>
    <a:masterClrMapping/>
  </p:clrMapOvr>
  <p:transition advTm="57204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Invasive Carcinoma - </a:t>
            </a:r>
            <a:r>
              <a:rPr lang="en-US" sz="2800" b="1" smtClean="0">
                <a:solidFill>
                  <a:srgbClr val="7030A0"/>
                </a:solidFill>
              </a:rPr>
              <a:t>Invasive ductal carcinoma (IDC)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1642"/>
      </p:ext>
    </p:extLst>
  </p:cSld>
  <p:clrMapOvr>
    <a:masterClrMapping/>
  </p:clrMapOvr>
  <p:transition advTm="209463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6600" b="1" smtClean="0"/>
              <a:t>Breast carcinoma</a:t>
            </a:r>
            <a:endParaRPr lang="en-US" sz="6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01159"/>
      </p:ext>
    </p:extLst>
  </p:cSld>
  <p:clrMapOvr>
    <a:masterClrMapping/>
  </p:clrMapOvr>
  <p:transition advTm="91276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Invasive ductal carcinoma </a:t>
            </a:r>
            <a:r>
              <a:rPr lang="en-US" sz="2800" b="1" smtClean="0">
                <a:solidFill>
                  <a:srgbClr val="7030A0"/>
                </a:solidFill>
              </a:rPr>
              <a:t>- morphology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22891"/>
      </p:ext>
    </p:extLst>
  </p:cSld>
  <p:clrMapOvr>
    <a:masterClrMapping/>
  </p:clrMapOvr>
  <p:transition advTm="84091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Invasive ductal carcinoma </a:t>
            </a:r>
            <a:r>
              <a:rPr lang="en-US" sz="2800" b="1" smtClean="0">
                <a:solidFill>
                  <a:srgbClr val="7030A0"/>
                </a:solidFill>
              </a:rPr>
              <a:t>- morphology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3047"/>
      </p:ext>
    </p:extLst>
  </p:cSld>
  <p:clrMapOvr>
    <a:masterClrMapping/>
  </p:clrMapOvr>
  <p:transition advTm="46218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Invasive Carcinoma - </a:t>
            </a:r>
            <a:r>
              <a:rPr lang="en-US" sz="2800" b="1" smtClean="0">
                <a:solidFill>
                  <a:srgbClr val="7030A0"/>
                </a:solidFill>
              </a:rPr>
              <a:t>Invasive lobular carcinoma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1997"/>
      </p:ext>
    </p:extLst>
  </p:cSld>
  <p:clrMapOvr>
    <a:masterClrMapping/>
  </p:clrMapOvr>
  <p:transition advTm="98276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Invasive Carcinoma - </a:t>
            </a:r>
            <a:r>
              <a:rPr lang="en-US" sz="2800" b="1" smtClean="0">
                <a:solidFill>
                  <a:srgbClr val="7030A0"/>
                </a:solidFill>
              </a:rPr>
              <a:t>Inflammatory carcinoma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29159"/>
      </p:ext>
    </p:extLst>
  </p:cSld>
  <p:clrMapOvr>
    <a:masterClrMapping/>
  </p:clrMapOvr>
  <p:transition advTm="161798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Invasive Carcinoma - </a:t>
            </a:r>
            <a:r>
              <a:rPr lang="en-US" sz="2800" b="1" smtClean="0">
                <a:solidFill>
                  <a:srgbClr val="7030A0"/>
                </a:solidFill>
              </a:rPr>
              <a:t>Inflammatory carcinoma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8765"/>
      </p:ext>
    </p:extLst>
  </p:cSld>
  <p:clrMapOvr>
    <a:masterClrMapping/>
  </p:clrMapOvr>
  <p:transition advTm="49383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Invasive breast Carcinoma – </a:t>
            </a:r>
            <a:r>
              <a:rPr lang="en-US" sz="2800" b="1" smtClean="0">
                <a:solidFill>
                  <a:srgbClr val="7030A0"/>
                </a:solidFill>
              </a:rPr>
              <a:t>Clinical outcome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0287"/>
      </p:ext>
    </p:extLst>
  </p:cSld>
  <p:clrMapOvr>
    <a:masterClrMapping/>
  </p:clrMapOvr>
  <p:transition advTm="187891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Invasive breast Carcinoma – </a:t>
            </a:r>
            <a:r>
              <a:rPr lang="en-US" sz="2800" b="1" smtClean="0">
                <a:solidFill>
                  <a:srgbClr val="7030A0"/>
                </a:solidFill>
              </a:rPr>
              <a:t>clinical outcome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65712"/>
      </p:ext>
    </p:extLst>
  </p:cSld>
  <p:clrMapOvr>
    <a:masterClrMapping/>
  </p:clrMapOvr>
  <p:transition advTm="105291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Invasive breast Carcinoma – </a:t>
            </a:r>
            <a:r>
              <a:rPr lang="en-US" sz="2800" b="1" smtClean="0">
                <a:solidFill>
                  <a:srgbClr val="7030A0"/>
                </a:solidFill>
              </a:rPr>
              <a:t>clinical outcome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63837"/>
      </p:ext>
    </p:extLst>
  </p:cSld>
  <p:clrMapOvr>
    <a:masterClrMapping/>
  </p:clrMapOvr>
  <p:transition advTm="107434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0431"/>
      </p:ext>
    </p:extLst>
  </p:cSld>
  <p:clrMapOvr>
    <a:masterClrMapping/>
  </p:clrMapOvr>
  <p:transition advTm="51885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Breast carcinoma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6913"/>
      </p:ext>
    </p:extLst>
  </p:cSld>
  <p:clrMapOvr>
    <a:masterClrMapping/>
  </p:clrMapOvr>
  <p:transition advTm="137648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5667"/>
      </p:ext>
    </p:extLst>
  </p:cSld>
  <p:clrMapOvr>
    <a:masterClrMapping/>
  </p:clrMapOvr>
  <p:transition advTm="169584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Breast carcinoma – </a:t>
            </a:r>
            <a:r>
              <a:rPr lang="en-US" sz="3200" b="1" smtClean="0">
                <a:solidFill>
                  <a:srgbClr val="7030A0"/>
                </a:solidFill>
              </a:rPr>
              <a:t>Risk factors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187"/>
      </p:ext>
    </p:extLst>
  </p:cSld>
  <p:clrMapOvr>
    <a:masterClrMapping/>
  </p:clrMapOvr>
  <p:transition advTm="210139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Breast carcinoma – </a:t>
            </a:r>
            <a:r>
              <a:rPr lang="en-US" sz="3200" b="1" smtClean="0">
                <a:solidFill>
                  <a:srgbClr val="7030A0"/>
                </a:solidFill>
              </a:rPr>
              <a:t>Risk factors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2473"/>
      </p:ext>
    </p:extLst>
  </p:cSld>
  <p:clrMapOvr>
    <a:masterClrMapping/>
  </p:clrMapOvr>
  <p:transition advTm="204763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Breast carcinoma – </a:t>
            </a:r>
            <a:r>
              <a:rPr lang="en-US" sz="3200" b="1" smtClean="0">
                <a:solidFill>
                  <a:srgbClr val="7030A0"/>
                </a:solidFill>
              </a:rPr>
              <a:t>Pathogenesis/genetics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45567"/>
      </p:ext>
    </p:extLst>
  </p:cSld>
  <p:clrMapOvr>
    <a:masterClrMapping/>
  </p:clrMapOvr>
  <p:transition advTm="175082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Breast carcinoma – </a:t>
            </a:r>
            <a:r>
              <a:rPr lang="en-US" sz="3200" b="1" smtClean="0">
                <a:solidFill>
                  <a:srgbClr val="7030A0"/>
                </a:solidFill>
              </a:rPr>
              <a:t>Pathogenesis/HER2 gene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8823"/>
      </p:ext>
    </p:extLst>
  </p:cSld>
  <p:clrMapOvr>
    <a:masterClrMapping/>
  </p:clrMapOvr>
  <p:transition advTm="153059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D28F1D26FE4B931D7B4E1E0E1CED" ma:contentTypeVersion="2" ma:contentTypeDescription="Create a new document." ma:contentTypeScope="" ma:versionID="68094bf194e3f7dcee177ed59aeb4a55">
  <xsd:schema xmlns:xsd="http://www.w3.org/2001/XMLSchema" xmlns:xs="http://www.w3.org/2001/XMLSchema" xmlns:p="http://schemas.microsoft.com/office/2006/metadata/properties" xmlns:ns2="d7507fda-1071-41c4-a8ef-557a0a5032c8" targetNamespace="http://schemas.microsoft.com/office/2006/metadata/properties" ma:root="true" ma:fieldsID="3abc411a73a2ac27f0c82472c7a7045d" ns2:_="">
    <xsd:import namespace="d7507fda-1071-41c4-a8ef-557a0a503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07fda-1071-41c4-a8ef-557a0a503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E46A11-AF33-4DB3-9F88-60464EC5EEF3}"/>
</file>

<file path=customXml/itemProps2.xml><?xml version="1.0" encoding="utf-8"?>
<ds:datastoreItem xmlns:ds="http://schemas.openxmlformats.org/officeDocument/2006/customXml" ds:itemID="{3F822D28-98AA-46B6-997D-9C9B27D4CCD5}"/>
</file>

<file path=customXml/itemProps3.xml><?xml version="1.0" encoding="utf-8"?>
<ds:datastoreItem xmlns:ds="http://schemas.openxmlformats.org/officeDocument/2006/customXml" ds:itemID="{E13E3CFB-D552-4337-86BF-53E0979C1B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(16:9)</PresentationFormat>
  <Paragraphs>25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Breast Pathology  Breast Carcinoma</vt:lpstr>
      <vt:lpstr>Breast carcinoma</vt:lpstr>
      <vt:lpstr>Breast carcinoma</vt:lpstr>
      <vt:lpstr>PowerPoint Presentation</vt:lpstr>
      <vt:lpstr>PowerPoint Presentation</vt:lpstr>
      <vt:lpstr>Breast carcinoma – Risk factors</vt:lpstr>
      <vt:lpstr>Breast carcinoma – Risk factors</vt:lpstr>
      <vt:lpstr>Breast carcinoma – Pathogenesis/genetics</vt:lpstr>
      <vt:lpstr>Breast carcinoma – Pathogenesis/HER2 gene</vt:lpstr>
      <vt:lpstr>Breast carcinoma - morphology</vt:lpstr>
      <vt:lpstr>Breast carcinoma – morphology (in situ)</vt:lpstr>
      <vt:lpstr>Breast carcinoma - morphology</vt:lpstr>
      <vt:lpstr>Noninvasive (in Situ) Carcinoma</vt:lpstr>
      <vt:lpstr>Noninvasive (in Situ) Carcinoma - DCIS</vt:lpstr>
      <vt:lpstr>Noninvasive (in Situ) Carcinoma- solid DCIS</vt:lpstr>
      <vt:lpstr>Noninvasive (in Situ) Carcinoma- Comedo DCIS</vt:lpstr>
      <vt:lpstr>Noninvasive (in Situ) Carcinoma - LCIS</vt:lpstr>
      <vt:lpstr>Noninvasive (in Situ) Carcinoma - LCIS</vt:lpstr>
      <vt:lpstr>Invasive Carcinoma - Invasive ductal carcinoma (IDC)</vt:lpstr>
      <vt:lpstr>Invasive ductal carcinoma - morphology</vt:lpstr>
      <vt:lpstr>Invasive ductal carcinoma - morphology</vt:lpstr>
      <vt:lpstr>Invasive Carcinoma - Invasive lobular carcinoma</vt:lpstr>
      <vt:lpstr>Invasive Carcinoma - Inflammatory carcinoma </vt:lpstr>
      <vt:lpstr>Invasive Carcinoma - Inflammatory carcinoma </vt:lpstr>
      <vt:lpstr>Invasive breast Carcinoma – Clinical outcome</vt:lpstr>
      <vt:lpstr>Invasive breast Carcinoma – clinical outcome</vt:lpstr>
      <vt:lpstr>Invasive breast Carcinoma – clinical outcome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Pathology  Breast Carcinoma</dc:title>
  <dc:creator>mohammed hayel</dc:creator>
  <cp:lastModifiedBy>mohammed hayel</cp:lastModifiedBy>
  <cp:revision>1</cp:revision>
  <dcterms:created xsi:type="dcterms:W3CDTF">2021-05-04T06:52:27Z</dcterms:created>
  <dcterms:modified xsi:type="dcterms:W3CDTF">2021-05-04T06:52:27Z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0x010100CC72D28F1D26FE4B931D7B4E1E0E1CED</vt:lpwstr>
  </property>
</Properties>
</file>