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theme/theme11.xml" ContentType="application/vnd.openxmlformats-officedocument.theme+xml"/>
  <Override PartName="/ppt/slideLayouts/slideLayout42.xml" ContentType="application/vnd.openxmlformats-officedocument.presentationml.slideLayout+xml"/>
  <Override PartName="/ppt/theme/theme12.xml" ContentType="application/vnd.openxmlformats-officedocument.theme+xml"/>
  <Override PartName="/ppt/slideLayouts/slideLayout43.xml" ContentType="application/vnd.openxmlformats-officedocument.presentationml.slideLayout+xml"/>
  <Override PartName="/ppt/theme/theme13.xml" ContentType="application/vnd.openxmlformats-officedocument.theme+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theme/theme15.xml" ContentType="application/vnd.openxmlformats-officedocument.theme+xml"/>
  <Override PartName="/ppt/slideLayouts/slideLayout46.xml" ContentType="application/vnd.openxmlformats-officedocument.presentationml.slideLayout+xml"/>
  <Override PartName="/ppt/theme/theme16.xml" ContentType="application/vnd.openxmlformats-officedocument.theme+xml"/>
  <Override PartName="/ppt/slideLayouts/slideLayout47.xml" ContentType="application/vnd.openxmlformats-officedocument.presentationml.slideLayout+xml"/>
  <Override PartName="/ppt/theme/theme17.xml" ContentType="application/vnd.openxmlformats-officedocument.theme+xml"/>
  <Override PartName="/ppt/slideLayouts/slideLayout4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7" r:id="rId2"/>
    <p:sldMasterId id="2147483682" r:id="rId3"/>
    <p:sldMasterId id="2147483684" r:id="rId4"/>
    <p:sldMasterId id="2147483686" r:id="rId5"/>
    <p:sldMasterId id="2147483688" r:id="rId6"/>
    <p:sldMasterId id="2147483690" r:id="rId7"/>
    <p:sldMasterId id="2147483692" r:id="rId8"/>
    <p:sldMasterId id="2147483694" r:id="rId9"/>
    <p:sldMasterId id="2147483696" r:id="rId10"/>
    <p:sldMasterId id="2147483698" r:id="rId11"/>
    <p:sldMasterId id="2147483700" r:id="rId12"/>
    <p:sldMasterId id="2147483702" r:id="rId13"/>
    <p:sldMasterId id="2147483704" r:id="rId14"/>
    <p:sldMasterId id="2147483706" r:id="rId15"/>
    <p:sldMasterId id="2147483708" r:id="rId16"/>
    <p:sldMasterId id="2147483710" r:id="rId17"/>
    <p:sldMasterId id="2147483712" r:id="rId18"/>
  </p:sldMasterIdLst>
  <p:notesMasterIdLst>
    <p:notesMasterId r:id="rId69"/>
  </p:notesMasterIdLst>
  <p:sldIdLst>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256" r:id="rId33"/>
    <p:sldId id="259" r:id="rId34"/>
    <p:sldId id="257" r:id="rId35"/>
    <p:sldId id="260" r:id="rId36"/>
    <p:sldId id="308" r:id="rId37"/>
    <p:sldId id="309" r:id="rId38"/>
    <p:sldId id="321" r:id="rId39"/>
    <p:sldId id="310" r:id="rId40"/>
    <p:sldId id="311" r:id="rId41"/>
    <p:sldId id="258" r:id="rId42"/>
    <p:sldId id="261" r:id="rId43"/>
    <p:sldId id="314" r:id="rId44"/>
    <p:sldId id="262" r:id="rId45"/>
    <p:sldId id="264" r:id="rId46"/>
    <p:sldId id="315" r:id="rId47"/>
    <p:sldId id="317" r:id="rId48"/>
    <p:sldId id="263" r:id="rId49"/>
    <p:sldId id="318" r:id="rId50"/>
    <p:sldId id="319" r:id="rId51"/>
    <p:sldId id="320"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Lst>
  <p:sldSz cx="9144000" cy="6858000" type="screen4x3"/>
  <p:notesSz cx="6858000" cy="9144000"/>
  <p:embeddedFontLst>
    <p:embeddedFont>
      <p:font typeface="Paytone One" panose="020B0604020202020204" charset="0"/>
      <p:regular r:id="rId70"/>
    </p:embeddedFont>
    <p:embeddedFont>
      <p:font typeface="Signika Negative Light" panose="020B0604020202020204" charset="0"/>
      <p:regular r:id="rId71"/>
    </p:embeddedFont>
    <p:embeddedFont>
      <p:font typeface="Calibri" panose="020F0502020204030204" pitchFamily="34" charset="0"/>
      <p:regular r:id="rId72"/>
      <p:bold r:id="rId73"/>
      <p:italic r:id="rId74"/>
      <p:boldItalic r:id="rId75"/>
    </p:embeddedFont>
    <p:embeddedFont>
      <p:font typeface="Chelsea Market" panose="020B0604020202020204" charset="0"/>
      <p:regular r:id="rId76"/>
    </p:embeddedFont>
    <p:embeddedFont>
      <p:font typeface="Signika Negative SemiBold" panose="020B0604020202020204" charset="0"/>
      <p:regular r:id="rId77"/>
    </p:embeddedFont>
    <p:embeddedFont>
      <p:font typeface="Gabriola" panose="04040605051002020D02" pitchFamily="82" charset="0"/>
      <p:regular r:id="rId78"/>
    </p:embeddedFont>
    <p:embeddedFont>
      <p:font typeface="Archivo" panose="020B0604020202020204" charset="0"/>
      <p:regular r:id="rId79"/>
    </p:embeddedFont>
    <p:embeddedFont>
      <p:font typeface="Signika Negative" panose="020B0604020202020204" charset="0"/>
      <p:regular r:id="rId80"/>
    </p:embeddedFont>
    <p:embeddedFont>
      <p:font typeface="Copperplate Gothic Light" panose="020E0507020206020404" pitchFamily="34" charset="0"/>
      <p:regular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4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5.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font" Target="fonts/font7.fntdata"/><Relationship Id="rId7" Type="http://schemas.openxmlformats.org/officeDocument/2006/relationships/slideMaster" Target="slideMasters/slideMaster7.xml"/><Relationship Id="rId71"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61" Type="http://schemas.openxmlformats.org/officeDocument/2006/relationships/slide" Target="slides/slide43.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38"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43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707c3e161e_0_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707c3e161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6320de4b7d_0_12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6320de4b7d_0_16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6320de4b7d_0_16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6320de4b7d_0_18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6320de4b7d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BDE46E-3EE1-409E-9D9A-3084ABB7D44E}"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52635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cs typeface="Arial" pitchFamily="34" charset="0"/>
              </a:rPr>
              <a:t>Cortisporin </a:t>
            </a:r>
            <a:r>
              <a:rPr lang="en-US" altLang="en-US" b="1" dirty="0" err="1" smtClean="0">
                <a:cs typeface="Arial" pitchFamily="34" charset="0"/>
              </a:rPr>
              <a:t>Otic</a:t>
            </a:r>
            <a:r>
              <a:rPr lang="en-US" altLang="en-US" b="1" dirty="0" smtClean="0">
                <a:cs typeface="Arial" pitchFamily="34" charset="0"/>
              </a:rPr>
              <a:t> Suspension</a:t>
            </a:r>
            <a:r>
              <a:rPr lang="en-US" altLang="en-US" dirty="0" smtClean="0">
                <a:cs typeface="Arial" pitchFamily="34" charset="0"/>
              </a:rPr>
              <a:t> (neomycin and </a:t>
            </a:r>
            <a:r>
              <a:rPr lang="en-US" altLang="en-US" dirty="0" err="1" smtClean="0">
                <a:cs typeface="Arial" pitchFamily="34" charset="0"/>
              </a:rPr>
              <a:t>polymyxin</a:t>
            </a:r>
            <a:r>
              <a:rPr lang="en-US" altLang="en-US" dirty="0" smtClean="0">
                <a:cs typeface="Arial" pitchFamily="34" charset="0"/>
              </a:rPr>
              <a:t> B sulfates and hydrocortisone) is a combination of two antibiotics and an anti-inflammatory corticosteroid used to treat outer ear infections caused by bacteria (also known as swimmer's ear).</a:t>
            </a:r>
          </a:p>
        </p:txBody>
      </p:sp>
      <p:sp>
        <p:nvSpPr>
          <p:cNvPr id="17412" name="Slide Number Placeholder 3"/>
          <p:cNvSpPr>
            <a:spLocks noGrp="1"/>
          </p:cNvSpPr>
          <p:nvPr>
            <p:ph type="sldNum" sz="quarter" idx="5"/>
          </p:nvPr>
        </p:nvSpPr>
        <p:spPr bwMode="auto">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36BCF8-2C24-40B3-A7BA-C64DEE9CFC4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87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b81364c40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b81364c4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00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24449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7040f09d03_0_10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6320de4b7d_0_1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63da1a4385_0_1638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6320de4b7d_0_12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6320de4b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707c3e161e_0_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707c3e161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6320de4b7d_0_13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204670">
            <a:off x="851406" y="697323"/>
            <a:ext cx="7311366" cy="5471567"/>
            <a:chOff x="238125" y="847975"/>
            <a:chExt cx="7143400" cy="4009400"/>
          </a:xfrm>
        </p:grpSpPr>
        <p:sp>
          <p:nvSpPr>
            <p:cNvPr id="10" name="Google Shape;10;p2"/>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956058" y="722944"/>
            <a:ext cx="7231978" cy="5412156"/>
            <a:chOff x="238125" y="847975"/>
            <a:chExt cx="7143400" cy="4009400"/>
          </a:xfrm>
        </p:grpSpPr>
        <p:sp>
          <p:nvSpPr>
            <p:cNvPr id="41" name="Google Shape;41;p2"/>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2"/>
          <p:cNvSpPr txBox="1">
            <a:spLocks noGrp="1"/>
          </p:cNvSpPr>
          <p:nvPr>
            <p:ph type="ctrTitle"/>
          </p:nvPr>
        </p:nvSpPr>
        <p:spPr>
          <a:xfrm rot="950">
            <a:off x="2943300" y="1680067"/>
            <a:ext cx="3257400" cy="19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panose="00000500000000000000"/>
              <a:buNone/>
              <a:defRPr sz="6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spcBef>
                <a:spcPts val="0"/>
              </a:spcBef>
              <a:spcAft>
                <a:spcPts val="0"/>
              </a:spcAft>
              <a:buSzPts val="9600"/>
              <a:buFont typeface="Paytone One" panose="00000500000000000000"/>
              <a:buNone/>
              <a:defRPr sz="12800">
                <a:latin typeface="Paytone One" panose="00000500000000000000"/>
                <a:ea typeface="Paytone One" panose="00000500000000000000"/>
                <a:cs typeface="Paytone One" panose="00000500000000000000"/>
                <a:sym typeface="Paytone One" panose="00000500000000000000"/>
              </a:defRPr>
            </a:lvl2pPr>
            <a:lvl3pPr lvl="2">
              <a:spcBef>
                <a:spcPts val="0"/>
              </a:spcBef>
              <a:spcAft>
                <a:spcPts val="0"/>
              </a:spcAft>
              <a:buSzPts val="9600"/>
              <a:buFont typeface="Paytone One" panose="00000500000000000000"/>
              <a:buNone/>
              <a:defRPr sz="12800">
                <a:latin typeface="Paytone One" panose="00000500000000000000"/>
                <a:ea typeface="Paytone One" panose="00000500000000000000"/>
                <a:cs typeface="Paytone One" panose="00000500000000000000"/>
                <a:sym typeface="Paytone One" panose="00000500000000000000"/>
              </a:defRPr>
            </a:lvl3pPr>
            <a:lvl4pPr lvl="3">
              <a:spcBef>
                <a:spcPts val="0"/>
              </a:spcBef>
              <a:spcAft>
                <a:spcPts val="0"/>
              </a:spcAft>
              <a:buSzPts val="9600"/>
              <a:buFont typeface="Paytone One" panose="00000500000000000000"/>
              <a:buNone/>
              <a:defRPr sz="12800">
                <a:latin typeface="Paytone One" panose="00000500000000000000"/>
                <a:ea typeface="Paytone One" panose="00000500000000000000"/>
                <a:cs typeface="Paytone One" panose="00000500000000000000"/>
                <a:sym typeface="Paytone One" panose="00000500000000000000"/>
              </a:defRPr>
            </a:lvl4pPr>
            <a:lvl5pPr lvl="4">
              <a:spcBef>
                <a:spcPts val="0"/>
              </a:spcBef>
              <a:spcAft>
                <a:spcPts val="0"/>
              </a:spcAft>
              <a:buSzPts val="9600"/>
              <a:buFont typeface="Paytone One" panose="00000500000000000000"/>
              <a:buNone/>
              <a:defRPr sz="12800">
                <a:latin typeface="Paytone One" panose="00000500000000000000"/>
                <a:ea typeface="Paytone One" panose="00000500000000000000"/>
                <a:cs typeface="Paytone One" panose="00000500000000000000"/>
                <a:sym typeface="Paytone One" panose="00000500000000000000"/>
              </a:defRPr>
            </a:lvl5pPr>
            <a:lvl6pPr lvl="5">
              <a:spcBef>
                <a:spcPts val="0"/>
              </a:spcBef>
              <a:spcAft>
                <a:spcPts val="0"/>
              </a:spcAft>
              <a:buSzPts val="9600"/>
              <a:buFont typeface="Paytone One" panose="00000500000000000000"/>
              <a:buNone/>
              <a:defRPr sz="12800">
                <a:latin typeface="Paytone One" panose="00000500000000000000"/>
                <a:ea typeface="Paytone One" panose="00000500000000000000"/>
                <a:cs typeface="Paytone One" panose="00000500000000000000"/>
                <a:sym typeface="Paytone One" panose="00000500000000000000"/>
              </a:defRPr>
            </a:lvl6pPr>
            <a:lvl7pPr lvl="6">
              <a:spcBef>
                <a:spcPts val="0"/>
              </a:spcBef>
              <a:spcAft>
                <a:spcPts val="0"/>
              </a:spcAft>
              <a:buSzPts val="9600"/>
              <a:buFont typeface="Paytone One" panose="00000500000000000000"/>
              <a:buNone/>
              <a:defRPr sz="12800">
                <a:latin typeface="Paytone One" panose="00000500000000000000"/>
                <a:ea typeface="Paytone One" panose="00000500000000000000"/>
                <a:cs typeface="Paytone One" panose="00000500000000000000"/>
                <a:sym typeface="Paytone One" panose="00000500000000000000"/>
              </a:defRPr>
            </a:lvl7pPr>
            <a:lvl8pPr lvl="7">
              <a:spcBef>
                <a:spcPts val="0"/>
              </a:spcBef>
              <a:spcAft>
                <a:spcPts val="0"/>
              </a:spcAft>
              <a:buSzPts val="9600"/>
              <a:buFont typeface="Paytone One" panose="00000500000000000000"/>
              <a:buNone/>
              <a:defRPr sz="12800">
                <a:latin typeface="Paytone One" panose="00000500000000000000"/>
                <a:ea typeface="Paytone One" panose="00000500000000000000"/>
                <a:cs typeface="Paytone One" panose="00000500000000000000"/>
                <a:sym typeface="Paytone One" panose="00000500000000000000"/>
              </a:defRPr>
            </a:lvl8pPr>
            <a:lvl9pPr lvl="8">
              <a:spcBef>
                <a:spcPts val="0"/>
              </a:spcBef>
              <a:spcAft>
                <a:spcPts val="0"/>
              </a:spcAft>
              <a:buSzPts val="9600"/>
              <a:buFont typeface="Paytone One" panose="00000500000000000000"/>
              <a:buNone/>
              <a:defRPr sz="12800">
                <a:latin typeface="Paytone One" panose="00000500000000000000"/>
                <a:ea typeface="Paytone One" panose="00000500000000000000"/>
                <a:cs typeface="Paytone One" panose="00000500000000000000"/>
                <a:sym typeface="Paytone One" panose="00000500000000000000"/>
              </a:defRPr>
            </a:lvl9pPr>
          </a:lstStyle>
          <a:p>
            <a:endParaRPr/>
          </a:p>
        </p:txBody>
      </p:sp>
      <p:sp>
        <p:nvSpPr>
          <p:cNvPr id="72" name="Google Shape;72;p2"/>
          <p:cNvSpPr txBox="1">
            <a:spLocks noGrp="1"/>
          </p:cNvSpPr>
          <p:nvPr>
            <p:ph type="subTitle" idx="1"/>
          </p:nvPr>
        </p:nvSpPr>
        <p:spPr>
          <a:xfrm rot="1327">
            <a:off x="3017300" y="3992700"/>
            <a:ext cx="3109200" cy="1108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Font typeface="Archivo" panose="020B0503020202020B04"/>
              <a:buNone/>
              <a:defRPr sz="3200"/>
            </a:lvl1pPr>
            <a:lvl2pPr lvl="1">
              <a:lnSpc>
                <a:spcPct val="100000"/>
              </a:lnSpc>
              <a:spcBef>
                <a:spcPts val="0"/>
              </a:spcBef>
              <a:spcAft>
                <a:spcPts val="0"/>
              </a:spcAft>
              <a:buSzPts val="2800"/>
              <a:buFont typeface="Archivo" panose="020B0503020202020B04"/>
              <a:buNone/>
              <a:defRPr sz="3735">
                <a:latin typeface="Archivo" panose="020B0503020202020B04"/>
                <a:ea typeface="Archivo" panose="020B0503020202020B04"/>
                <a:cs typeface="Archivo" panose="020B0503020202020B04"/>
                <a:sym typeface="Archivo" panose="020B0503020202020B04"/>
              </a:defRPr>
            </a:lvl2pPr>
            <a:lvl3pPr lvl="2">
              <a:lnSpc>
                <a:spcPct val="100000"/>
              </a:lnSpc>
              <a:spcBef>
                <a:spcPts val="0"/>
              </a:spcBef>
              <a:spcAft>
                <a:spcPts val="0"/>
              </a:spcAft>
              <a:buSzPts val="2800"/>
              <a:buFont typeface="Archivo" panose="020B0503020202020B04"/>
              <a:buNone/>
              <a:defRPr sz="3735">
                <a:latin typeface="Archivo" panose="020B0503020202020B04"/>
                <a:ea typeface="Archivo" panose="020B0503020202020B04"/>
                <a:cs typeface="Archivo" panose="020B0503020202020B04"/>
                <a:sym typeface="Archivo" panose="020B0503020202020B04"/>
              </a:defRPr>
            </a:lvl3pPr>
            <a:lvl4pPr lvl="3">
              <a:lnSpc>
                <a:spcPct val="100000"/>
              </a:lnSpc>
              <a:spcBef>
                <a:spcPts val="0"/>
              </a:spcBef>
              <a:spcAft>
                <a:spcPts val="0"/>
              </a:spcAft>
              <a:buSzPts val="2800"/>
              <a:buFont typeface="Archivo" panose="020B0503020202020B04"/>
              <a:buNone/>
              <a:defRPr sz="3735">
                <a:latin typeface="Archivo" panose="020B0503020202020B04"/>
                <a:ea typeface="Archivo" panose="020B0503020202020B04"/>
                <a:cs typeface="Archivo" panose="020B0503020202020B04"/>
                <a:sym typeface="Archivo" panose="020B0503020202020B04"/>
              </a:defRPr>
            </a:lvl4pPr>
            <a:lvl5pPr lvl="4">
              <a:lnSpc>
                <a:spcPct val="100000"/>
              </a:lnSpc>
              <a:spcBef>
                <a:spcPts val="0"/>
              </a:spcBef>
              <a:spcAft>
                <a:spcPts val="0"/>
              </a:spcAft>
              <a:buSzPts val="2800"/>
              <a:buFont typeface="Archivo" panose="020B0503020202020B04"/>
              <a:buNone/>
              <a:defRPr sz="3735">
                <a:latin typeface="Archivo" panose="020B0503020202020B04"/>
                <a:ea typeface="Archivo" panose="020B0503020202020B04"/>
                <a:cs typeface="Archivo" panose="020B0503020202020B04"/>
                <a:sym typeface="Archivo" panose="020B0503020202020B04"/>
              </a:defRPr>
            </a:lvl5pPr>
            <a:lvl6pPr lvl="5">
              <a:lnSpc>
                <a:spcPct val="100000"/>
              </a:lnSpc>
              <a:spcBef>
                <a:spcPts val="0"/>
              </a:spcBef>
              <a:spcAft>
                <a:spcPts val="0"/>
              </a:spcAft>
              <a:buSzPts val="2800"/>
              <a:buFont typeface="Archivo" panose="020B0503020202020B04"/>
              <a:buNone/>
              <a:defRPr sz="3735">
                <a:latin typeface="Archivo" panose="020B0503020202020B04"/>
                <a:ea typeface="Archivo" panose="020B0503020202020B04"/>
                <a:cs typeface="Archivo" panose="020B0503020202020B04"/>
                <a:sym typeface="Archivo" panose="020B0503020202020B04"/>
              </a:defRPr>
            </a:lvl6pPr>
            <a:lvl7pPr lvl="6">
              <a:lnSpc>
                <a:spcPct val="100000"/>
              </a:lnSpc>
              <a:spcBef>
                <a:spcPts val="0"/>
              </a:spcBef>
              <a:spcAft>
                <a:spcPts val="0"/>
              </a:spcAft>
              <a:buSzPts val="2800"/>
              <a:buFont typeface="Archivo" panose="020B0503020202020B04"/>
              <a:buNone/>
              <a:defRPr sz="3735">
                <a:latin typeface="Archivo" panose="020B0503020202020B04"/>
                <a:ea typeface="Archivo" panose="020B0503020202020B04"/>
                <a:cs typeface="Archivo" panose="020B0503020202020B04"/>
                <a:sym typeface="Archivo" panose="020B0503020202020B04"/>
              </a:defRPr>
            </a:lvl7pPr>
            <a:lvl8pPr lvl="7">
              <a:lnSpc>
                <a:spcPct val="100000"/>
              </a:lnSpc>
              <a:spcBef>
                <a:spcPts val="0"/>
              </a:spcBef>
              <a:spcAft>
                <a:spcPts val="0"/>
              </a:spcAft>
              <a:buSzPts val="2800"/>
              <a:buFont typeface="Archivo" panose="020B0503020202020B04"/>
              <a:buNone/>
              <a:defRPr sz="3735">
                <a:latin typeface="Archivo" panose="020B0503020202020B04"/>
                <a:ea typeface="Archivo" panose="020B0503020202020B04"/>
                <a:cs typeface="Archivo" panose="020B0503020202020B04"/>
                <a:sym typeface="Archivo" panose="020B0503020202020B04"/>
              </a:defRPr>
            </a:lvl8pPr>
            <a:lvl9pPr lvl="8">
              <a:lnSpc>
                <a:spcPct val="100000"/>
              </a:lnSpc>
              <a:spcBef>
                <a:spcPts val="0"/>
              </a:spcBef>
              <a:spcAft>
                <a:spcPts val="0"/>
              </a:spcAft>
              <a:buSzPts val="2800"/>
              <a:buFont typeface="Archivo" panose="020B0503020202020B04"/>
              <a:buNone/>
              <a:defRPr sz="3735">
                <a:latin typeface="Archivo" panose="020B0503020202020B04"/>
                <a:ea typeface="Archivo" panose="020B0503020202020B04"/>
                <a:cs typeface="Archivo" panose="020B0503020202020B04"/>
                <a:sym typeface="Archivo" panose="020B0503020202020B04"/>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picture">
  <p:cSld name="CUSTOM_12">
    <p:spTree>
      <p:nvGrpSpPr>
        <p:cNvPr id="1" name="Shape 230"/>
        <p:cNvGrpSpPr/>
        <p:nvPr/>
      </p:nvGrpSpPr>
      <p:grpSpPr>
        <a:xfrm>
          <a:off x="0" y="0"/>
          <a:ext cx="0" cy="0"/>
          <a:chOff x="0" y="0"/>
          <a:chExt cx="0" cy="0"/>
        </a:xfrm>
      </p:grpSpPr>
      <p:sp>
        <p:nvSpPr>
          <p:cNvPr id="231" name="Google Shape;231;p11"/>
          <p:cNvSpPr txBox="1">
            <a:spLocks noGrp="1"/>
          </p:cNvSpPr>
          <p:nvPr>
            <p:ph type="title"/>
          </p:nvPr>
        </p:nvSpPr>
        <p:spPr>
          <a:xfrm rot="-185949">
            <a:off x="423949" y="3235339"/>
            <a:ext cx="2458195" cy="2530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b="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b="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b="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b="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b="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b="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b="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b="0">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2"/>
        <p:cNvGrpSpPr/>
        <p:nvPr/>
      </p:nvGrpSpPr>
      <p:grpSpPr>
        <a:xfrm>
          <a:off x="0" y="0"/>
          <a:ext cx="0" cy="0"/>
          <a:chOff x="0" y="0"/>
          <a:chExt cx="0" cy="0"/>
        </a:xfrm>
      </p:grpSpPr>
      <p:sp>
        <p:nvSpPr>
          <p:cNvPr id="233" name="Google Shape;233;p12"/>
          <p:cNvSpPr txBox="1">
            <a:spLocks noGrp="1"/>
          </p:cNvSpPr>
          <p:nvPr>
            <p:ph type="title" hasCustomPrompt="1"/>
          </p:nvPr>
        </p:nvSpPr>
        <p:spPr>
          <a:xfrm rot="184">
            <a:off x="1765925" y="1762267"/>
            <a:ext cx="5612100" cy="164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8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34" name="Google Shape;234;p12"/>
          <p:cNvSpPr txBox="1">
            <a:spLocks noGrp="1"/>
          </p:cNvSpPr>
          <p:nvPr>
            <p:ph type="subTitle" idx="1"/>
          </p:nvPr>
        </p:nvSpPr>
        <p:spPr>
          <a:xfrm flipH="1">
            <a:off x="2491525" y="3637633"/>
            <a:ext cx="41610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32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235"/>
        <p:cNvGrpSpPr/>
        <p:nvPr/>
      </p:nvGrpSpPr>
      <p:grpSpPr>
        <a:xfrm>
          <a:off x="0" y="0"/>
          <a:ext cx="0" cy="0"/>
          <a:chOff x="0" y="0"/>
          <a:chExt cx="0" cy="0"/>
        </a:xfrm>
      </p:grpSpPr>
      <p:grpSp>
        <p:nvGrpSpPr>
          <p:cNvPr id="236" name="Google Shape;236;p13"/>
          <p:cNvGrpSpPr/>
          <p:nvPr/>
        </p:nvGrpSpPr>
        <p:grpSpPr>
          <a:xfrm>
            <a:off x="603841" y="459373"/>
            <a:ext cx="7936317" cy="5939257"/>
            <a:chOff x="238125" y="847975"/>
            <a:chExt cx="7143400" cy="4009400"/>
          </a:xfrm>
        </p:grpSpPr>
        <p:sp>
          <p:nvSpPr>
            <p:cNvPr id="237" name="Google Shape;237;p13"/>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 name="Google Shape;267;p13"/>
          <p:cNvSpPr txBox="1">
            <a:spLocks noGrp="1"/>
          </p:cNvSpPr>
          <p:nvPr>
            <p:ph type="title" hasCustomPrompt="1"/>
          </p:nvPr>
        </p:nvSpPr>
        <p:spPr>
          <a:xfrm flipH="1">
            <a:off x="6452199" y="2453820"/>
            <a:ext cx="1209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000" b="0">
                <a:solidFill>
                  <a:schemeClr val="accent3"/>
                </a:solidFill>
                <a:latin typeface="Chelsea Market" panose="02000000000000000000"/>
                <a:ea typeface="Chelsea Market" panose="02000000000000000000"/>
                <a:cs typeface="Chelsea Market" panose="02000000000000000000"/>
                <a:sym typeface="Chelsea Market" panose="02000000000000000000"/>
              </a:defRPr>
            </a:lvl1pPr>
            <a:lvl2pPr lvl="1" algn="r" rtl="0">
              <a:spcBef>
                <a:spcPts val="0"/>
              </a:spcBef>
              <a:spcAft>
                <a:spcPts val="0"/>
              </a:spcAft>
              <a:buSzPts val="5500"/>
              <a:buFont typeface="Fira Sans Extra Condensed Medium"/>
              <a:buNone/>
              <a:defRPr sz="7335">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5">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5">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5">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5">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5">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5">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5">
                <a:latin typeface="Fira Sans Extra Condensed Medium"/>
                <a:ea typeface="Fira Sans Extra Condensed Medium"/>
                <a:cs typeface="Fira Sans Extra Condensed Medium"/>
                <a:sym typeface="Fira Sans Extra Condensed Medium"/>
              </a:defRPr>
            </a:lvl9pPr>
          </a:lstStyle>
          <a:p>
            <a:r>
              <a:t>xx%</a:t>
            </a:r>
          </a:p>
        </p:txBody>
      </p:sp>
      <p:sp>
        <p:nvSpPr>
          <p:cNvPr id="268" name="Google Shape;268;p13"/>
          <p:cNvSpPr txBox="1">
            <a:spLocks noGrp="1"/>
          </p:cNvSpPr>
          <p:nvPr>
            <p:ph type="subTitle" idx="1"/>
          </p:nvPr>
        </p:nvSpPr>
        <p:spPr>
          <a:xfrm flipH="1">
            <a:off x="1015950" y="4607600"/>
            <a:ext cx="2138100" cy="12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9" name="Google Shape;269;p13"/>
          <p:cNvSpPr txBox="1">
            <a:spLocks noGrp="1"/>
          </p:cNvSpPr>
          <p:nvPr>
            <p:ph type="subTitle" idx="2"/>
          </p:nvPr>
        </p:nvSpPr>
        <p:spPr>
          <a:xfrm>
            <a:off x="5987950" y="4640465"/>
            <a:ext cx="2138100" cy="12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0" name="Google Shape;270;p13"/>
          <p:cNvSpPr txBox="1">
            <a:spLocks noGrp="1"/>
          </p:cNvSpPr>
          <p:nvPr>
            <p:ph type="subTitle" idx="3"/>
          </p:nvPr>
        </p:nvSpPr>
        <p:spPr>
          <a:xfrm flipH="1">
            <a:off x="3502939" y="4607600"/>
            <a:ext cx="2138100" cy="12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1" name="Google Shape;271;p13"/>
          <p:cNvSpPr txBox="1">
            <a:spLocks noGrp="1"/>
          </p:cNvSpPr>
          <p:nvPr>
            <p:ph type="subTitle" idx="4"/>
          </p:nvPr>
        </p:nvSpPr>
        <p:spPr>
          <a:xfrm flipH="1">
            <a:off x="1015963" y="4054900"/>
            <a:ext cx="2138100" cy="7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Font typeface="Paytone One" panose="00000500000000000000"/>
              <a:buNone/>
              <a:defRPr sz="2665">
                <a:latin typeface="Chelsea Market" panose="02000000000000000000"/>
                <a:ea typeface="Chelsea Market" panose="02000000000000000000"/>
                <a:cs typeface="Chelsea Market" panose="02000000000000000000"/>
                <a:sym typeface="Chelsea Market" panose="02000000000000000000"/>
              </a:defRPr>
            </a:lvl1pPr>
            <a:lvl2pPr lvl="1" algn="ctr" rtl="0">
              <a:lnSpc>
                <a:spcPct val="100000"/>
              </a:lnSpc>
              <a:spcBef>
                <a:spcPts val="0"/>
              </a:spcBef>
              <a:spcAft>
                <a:spcPts val="0"/>
              </a:spcAft>
              <a:buClr>
                <a:schemeClr val="lt1"/>
              </a:buClr>
              <a:buSzPts val="14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2pPr>
            <a:lvl3pPr lvl="2"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3pPr>
            <a:lvl4pPr lvl="3"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4pPr>
            <a:lvl5pPr lvl="4"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5pPr>
            <a:lvl6pPr lvl="5"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6pPr>
            <a:lvl7pPr lvl="6"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7pPr>
            <a:lvl8pPr lvl="7"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8pPr>
            <a:lvl9pPr lvl="8"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9pPr>
          </a:lstStyle>
          <a:p>
            <a:endParaRPr/>
          </a:p>
        </p:txBody>
      </p:sp>
      <p:sp>
        <p:nvSpPr>
          <p:cNvPr id="272" name="Google Shape;272;p13"/>
          <p:cNvSpPr txBox="1">
            <a:spLocks noGrp="1"/>
          </p:cNvSpPr>
          <p:nvPr>
            <p:ph type="subTitle" idx="5"/>
          </p:nvPr>
        </p:nvSpPr>
        <p:spPr>
          <a:xfrm>
            <a:off x="5987925" y="4054900"/>
            <a:ext cx="2138100" cy="7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Font typeface="Paytone One" panose="00000500000000000000"/>
              <a:buNone/>
              <a:defRPr sz="2665">
                <a:latin typeface="Chelsea Market" panose="02000000000000000000"/>
                <a:ea typeface="Chelsea Market" panose="02000000000000000000"/>
                <a:cs typeface="Chelsea Market" panose="02000000000000000000"/>
                <a:sym typeface="Chelsea Market" panose="02000000000000000000"/>
              </a:defRPr>
            </a:lvl1pPr>
            <a:lvl2pPr lvl="1" algn="ctr" rtl="0">
              <a:lnSpc>
                <a:spcPct val="100000"/>
              </a:lnSpc>
              <a:spcBef>
                <a:spcPts val="0"/>
              </a:spcBef>
              <a:spcAft>
                <a:spcPts val="0"/>
              </a:spcAft>
              <a:buClr>
                <a:schemeClr val="lt1"/>
              </a:buClr>
              <a:buSzPts val="14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2pPr>
            <a:lvl3pPr lvl="2"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3pPr>
            <a:lvl4pPr lvl="3"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4pPr>
            <a:lvl5pPr lvl="4"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5pPr>
            <a:lvl6pPr lvl="5"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6pPr>
            <a:lvl7pPr lvl="6"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7pPr>
            <a:lvl8pPr lvl="7"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8pPr>
            <a:lvl9pPr lvl="8"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9pPr>
          </a:lstStyle>
          <a:p>
            <a:endParaRPr/>
          </a:p>
        </p:txBody>
      </p:sp>
      <p:sp>
        <p:nvSpPr>
          <p:cNvPr id="273" name="Google Shape;273;p13"/>
          <p:cNvSpPr txBox="1">
            <a:spLocks noGrp="1"/>
          </p:cNvSpPr>
          <p:nvPr>
            <p:ph type="subTitle" idx="6"/>
          </p:nvPr>
        </p:nvSpPr>
        <p:spPr>
          <a:xfrm flipH="1">
            <a:off x="3502950" y="4054900"/>
            <a:ext cx="2138100" cy="7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Font typeface="Paytone One" panose="00000500000000000000"/>
              <a:buNone/>
              <a:defRPr sz="2665">
                <a:latin typeface="Chelsea Market" panose="02000000000000000000"/>
                <a:ea typeface="Chelsea Market" panose="02000000000000000000"/>
                <a:cs typeface="Chelsea Market" panose="02000000000000000000"/>
                <a:sym typeface="Chelsea Market" panose="02000000000000000000"/>
              </a:defRPr>
            </a:lvl1pPr>
            <a:lvl2pPr lvl="1" algn="ctr" rtl="0">
              <a:lnSpc>
                <a:spcPct val="100000"/>
              </a:lnSpc>
              <a:spcBef>
                <a:spcPts val="0"/>
              </a:spcBef>
              <a:spcAft>
                <a:spcPts val="0"/>
              </a:spcAft>
              <a:buClr>
                <a:schemeClr val="lt1"/>
              </a:buClr>
              <a:buSzPts val="14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2pPr>
            <a:lvl3pPr lvl="2"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3pPr>
            <a:lvl4pPr lvl="3"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4pPr>
            <a:lvl5pPr lvl="4"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5pPr>
            <a:lvl6pPr lvl="5"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6pPr>
            <a:lvl7pPr lvl="6"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7pPr>
            <a:lvl8pPr lvl="7"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8pPr>
            <a:lvl9pPr lvl="8" algn="ctr" rtl="0">
              <a:lnSpc>
                <a:spcPct val="100000"/>
              </a:lnSpc>
              <a:spcBef>
                <a:spcPts val="0"/>
              </a:spcBef>
              <a:spcAft>
                <a:spcPts val="0"/>
              </a:spcAft>
              <a:buClr>
                <a:schemeClr val="lt1"/>
              </a:buClr>
              <a:buSzPts val="1200"/>
              <a:buFont typeface="Paytone One" panose="00000500000000000000"/>
              <a:buNone/>
              <a:defRPr>
                <a:solidFill>
                  <a:schemeClr val="lt1"/>
                </a:solidFill>
                <a:latin typeface="Paytone One" panose="00000500000000000000"/>
                <a:ea typeface="Paytone One" panose="00000500000000000000"/>
                <a:cs typeface="Paytone One" panose="00000500000000000000"/>
                <a:sym typeface="Paytone One" panose="00000500000000000000"/>
              </a:defRPr>
            </a:lvl9pPr>
          </a:lstStyle>
          <a:p>
            <a:endParaRPr/>
          </a:p>
        </p:txBody>
      </p:sp>
      <p:sp>
        <p:nvSpPr>
          <p:cNvPr id="274" name="Google Shape;274;p13"/>
          <p:cNvSpPr txBox="1">
            <a:spLocks noGrp="1"/>
          </p:cNvSpPr>
          <p:nvPr>
            <p:ph type="title" idx="7" hasCustomPrompt="1"/>
          </p:nvPr>
        </p:nvSpPr>
        <p:spPr>
          <a:xfrm rot="477559">
            <a:off x="3910109" y="2453884"/>
            <a:ext cx="1323752" cy="77024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275" name="Google Shape;275;p13"/>
          <p:cNvSpPr txBox="1">
            <a:spLocks noGrp="1"/>
          </p:cNvSpPr>
          <p:nvPr>
            <p:ph type="title" idx="8" hasCustomPrompt="1"/>
          </p:nvPr>
        </p:nvSpPr>
        <p:spPr>
          <a:xfrm rot="-498617">
            <a:off x="1545286" y="2453749"/>
            <a:ext cx="1079333" cy="770467"/>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000" b="0">
                <a:solidFill>
                  <a:schemeClr val="accent3"/>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5">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276" name="Google Shape;276;p13"/>
          <p:cNvSpPr txBox="1">
            <a:spLocks noGrp="1"/>
          </p:cNvSpPr>
          <p:nvPr>
            <p:ph type="title" idx="9"/>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77"/>
        <p:cNvGrpSpPr/>
        <p:nvPr/>
      </p:nvGrpSpPr>
      <p:grpSpPr>
        <a:xfrm>
          <a:off x="0" y="0"/>
          <a:ext cx="0" cy="0"/>
          <a:chOff x="0" y="0"/>
          <a:chExt cx="0" cy="0"/>
        </a:xfrm>
      </p:grpSpPr>
      <p:sp>
        <p:nvSpPr>
          <p:cNvPr id="278" name="Google Shape;278;p14"/>
          <p:cNvSpPr txBox="1">
            <a:spLocks noGrp="1"/>
          </p:cNvSpPr>
          <p:nvPr>
            <p:ph type="title"/>
          </p:nvPr>
        </p:nvSpPr>
        <p:spPr>
          <a:xfrm rot="-452303">
            <a:off x="874896" y="1085036"/>
            <a:ext cx="1898004" cy="137508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_ONLY_2">
    <p:spTree>
      <p:nvGrpSpPr>
        <p:cNvPr id="1" name="Shape 279"/>
        <p:cNvGrpSpPr/>
        <p:nvPr/>
      </p:nvGrpSpPr>
      <p:grpSpPr>
        <a:xfrm>
          <a:off x="0" y="0"/>
          <a:ext cx="0" cy="0"/>
          <a:chOff x="0" y="0"/>
          <a:chExt cx="0" cy="0"/>
        </a:xfrm>
      </p:grpSpPr>
      <p:sp>
        <p:nvSpPr>
          <p:cNvPr id="280" name="Google Shape;280;p15"/>
          <p:cNvSpPr/>
          <p:nvPr/>
        </p:nvSpPr>
        <p:spPr>
          <a:xfrm rot="60017">
            <a:off x="1047108" y="260475"/>
            <a:ext cx="7050057" cy="1860983"/>
          </a:xfrm>
          <a:custGeom>
            <a:avLst/>
            <a:gdLst/>
            <a:ahLst/>
            <a:cxnLst/>
            <a:rect l="l" t="t" r="r" b="b"/>
            <a:pathLst>
              <a:path w="144795" h="29926" extrusionOk="0">
                <a:moveTo>
                  <a:pt x="140320" y="2923"/>
                </a:moveTo>
                <a:cubicBezTo>
                  <a:pt x="140941" y="2923"/>
                  <a:pt x="141536" y="3402"/>
                  <a:pt x="141536" y="4124"/>
                </a:cubicBezTo>
                <a:cubicBezTo>
                  <a:pt x="141554" y="4800"/>
                  <a:pt x="141016" y="5337"/>
                  <a:pt x="140341" y="5354"/>
                </a:cubicBezTo>
                <a:cubicBezTo>
                  <a:pt x="139266" y="5354"/>
                  <a:pt x="138712" y="4055"/>
                  <a:pt x="139457" y="3292"/>
                </a:cubicBezTo>
                <a:cubicBezTo>
                  <a:pt x="139707" y="3037"/>
                  <a:pt x="140017" y="2923"/>
                  <a:pt x="140320" y="2923"/>
                </a:cubicBezTo>
                <a:close/>
                <a:moveTo>
                  <a:pt x="136315" y="2958"/>
                </a:moveTo>
                <a:cubicBezTo>
                  <a:pt x="136937" y="2958"/>
                  <a:pt x="137534" y="3441"/>
                  <a:pt x="137534" y="4176"/>
                </a:cubicBezTo>
                <a:cubicBezTo>
                  <a:pt x="137534" y="4835"/>
                  <a:pt x="136996" y="5389"/>
                  <a:pt x="136338" y="5389"/>
                </a:cubicBezTo>
                <a:cubicBezTo>
                  <a:pt x="136331" y="5389"/>
                  <a:pt x="136323" y="5389"/>
                  <a:pt x="136316" y="5389"/>
                </a:cubicBezTo>
                <a:cubicBezTo>
                  <a:pt x="135239" y="5389"/>
                  <a:pt x="134697" y="4102"/>
                  <a:pt x="135454" y="3327"/>
                </a:cubicBezTo>
                <a:cubicBezTo>
                  <a:pt x="135703" y="3072"/>
                  <a:pt x="136012" y="2958"/>
                  <a:pt x="136315" y="2958"/>
                </a:cubicBezTo>
                <a:close/>
                <a:moveTo>
                  <a:pt x="132304" y="3005"/>
                </a:moveTo>
                <a:cubicBezTo>
                  <a:pt x="132923" y="3005"/>
                  <a:pt x="133513" y="3480"/>
                  <a:pt x="133513" y="4211"/>
                </a:cubicBezTo>
                <a:cubicBezTo>
                  <a:pt x="133531" y="4869"/>
                  <a:pt x="132994" y="5424"/>
                  <a:pt x="132318" y="5424"/>
                </a:cubicBezTo>
                <a:cubicBezTo>
                  <a:pt x="132311" y="5424"/>
                  <a:pt x="132304" y="5424"/>
                  <a:pt x="132297" y="5424"/>
                </a:cubicBezTo>
                <a:cubicBezTo>
                  <a:pt x="131236" y="5424"/>
                  <a:pt x="130694" y="4136"/>
                  <a:pt x="131434" y="3379"/>
                </a:cubicBezTo>
                <a:cubicBezTo>
                  <a:pt x="131686" y="3121"/>
                  <a:pt x="131999" y="3005"/>
                  <a:pt x="132304" y="3005"/>
                </a:cubicBezTo>
                <a:close/>
                <a:moveTo>
                  <a:pt x="128290" y="3052"/>
                </a:moveTo>
                <a:cubicBezTo>
                  <a:pt x="128908" y="3052"/>
                  <a:pt x="129499" y="3523"/>
                  <a:pt x="129511" y="4245"/>
                </a:cubicBezTo>
                <a:cubicBezTo>
                  <a:pt x="129511" y="4921"/>
                  <a:pt x="128973" y="5458"/>
                  <a:pt x="128315" y="5476"/>
                </a:cubicBezTo>
                <a:cubicBezTo>
                  <a:pt x="127223" y="5476"/>
                  <a:pt x="126669" y="4193"/>
                  <a:pt x="127431" y="3414"/>
                </a:cubicBezTo>
                <a:cubicBezTo>
                  <a:pt x="127681" y="3164"/>
                  <a:pt x="127989" y="3052"/>
                  <a:pt x="128290" y="3052"/>
                </a:cubicBezTo>
                <a:close/>
                <a:moveTo>
                  <a:pt x="124271" y="3087"/>
                </a:moveTo>
                <a:cubicBezTo>
                  <a:pt x="124894" y="3087"/>
                  <a:pt x="125490" y="3563"/>
                  <a:pt x="125490" y="4297"/>
                </a:cubicBezTo>
                <a:cubicBezTo>
                  <a:pt x="125508" y="4956"/>
                  <a:pt x="124971" y="5510"/>
                  <a:pt x="124295" y="5510"/>
                </a:cubicBezTo>
                <a:cubicBezTo>
                  <a:pt x="124288" y="5511"/>
                  <a:pt x="124281" y="5511"/>
                  <a:pt x="124274" y="5511"/>
                </a:cubicBezTo>
                <a:cubicBezTo>
                  <a:pt x="123213" y="5511"/>
                  <a:pt x="122671" y="4223"/>
                  <a:pt x="123411" y="3448"/>
                </a:cubicBezTo>
                <a:cubicBezTo>
                  <a:pt x="123660" y="3199"/>
                  <a:pt x="123969" y="3087"/>
                  <a:pt x="124271" y="3087"/>
                </a:cubicBezTo>
                <a:close/>
                <a:moveTo>
                  <a:pt x="120259" y="3138"/>
                </a:moveTo>
                <a:cubicBezTo>
                  <a:pt x="120877" y="3138"/>
                  <a:pt x="121476" y="3610"/>
                  <a:pt x="121488" y="4332"/>
                </a:cubicBezTo>
                <a:cubicBezTo>
                  <a:pt x="121488" y="5008"/>
                  <a:pt x="120951" y="5545"/>
                  <a:pt x="120275" y="5562"/>
                </a:cubicBezTo>
                <a:cubicBezTo>
                  <a:pt x="119200" y="5562"/>
                  <a:pt x="118646" y="4263"/>
                  <a:pt x="119408" y="3500"/>
                </a:cubicBezTo>
                <a:cubicBezTo>
                  <a:pt x="119653" y="3250"/>
                  <a:pt x="119958" y="3138"/>
                  <a:pt x="120259" y="3138"/>
                </a:cubicBezTo>
                <a:close/>
                <a:moveTo>
                  <a:pt x="116241" y="3177"/>
                </a:moveTo>
                <a:cubicBezTo>
                  <a:pt x="116866" y="3177"/>
                  <a:pt x="117468" y="3658"/>
                  <a:pt x="117468" y="4384"/>
                </a:cubicBezTo>
                <a:cubicBezTo>
                  <a:pt x="117468" y="5060"/>
                  <a:pt x="116930" y="5597"/>
                  <a:pt x="116272" y="5597"/>
                </a:cubicBezTo>
                <a:cubicBezTo>
                  <a:pt x="116265" y="5597"/>
                  <a:pt x="116258" y="5597"/>
                  <a:pt x="116250" y="5597"/>
                </a:cubicBezTo>
                <a:cubicBezTo>
                  <a:pt x="115173" y="5597"/>
                  <a:pt x="114631" y="4310"/>
                  <a:pt x="115388" y="3535"/>
                </a:cubicBezTo>
                <a:cubicBezTo>
                  <a:pt x="115635" y="3288"/>
                  <a:pt x="115941" y="3177"/>
                  <a:pt x="116241" y="3177"/>
                </a:cubicBezTo>
                <a:close/>
                <a:moveTo>
                  <a:pt x="112237" y="3217"/>
                </a:moveTo>
                <a:cubicBezTo>
                  <a:pt x="112854" y="3217"/>
                  <a:pt x="113453" y="3697"/>
                  <a:pt x="113465" y="4419"/>
                </a:cubicBezTo>
                <a:cubicBezTo>
                  <a:pt x="113465" y="5095"/>
                  <a:pt x="112928" y="5632"/>
                  <a:pt x="112252" y="5649"/>
                </a:cubicBezTo>
                <a:cubicBezTo>
                  <a:pt x="111177" y="5649"/>
                  <a:pt x="110623" y="4349"/>
                  <a:pt x="111385" y="3587"/>
                </a:cubicBezTo>
                <a:cubicBezTo>
                  <a:pt x="111630" y="3331"/>
                  <a:pt x="111935" y="3217"/>
                  <a:pt x="112237" y="3217"/>
                </a:cubicBezTo>
                <a:close/>
                <a:moveTo>
                  <a:pt x="108222" y="3260"/>
                </a:moveTo>
                <a:cubicBezTo>
                  <a:pt x="108840" y="3260"/>
                  <a:pt x="109433" y="3736"/>
                  <a:pt x="109445" y="4471"/>
                </a:cubicBezTo>
                <a:cubicBezTo>
                  <a:pt x="109445" y="5129"/>
                  <a:pt x="108907" y="5684"/>
                  <a:pt x="108249" y="5684"/>
                </a:cubicBezTo>
                <a:cubicBezTo>
                  <a:pt x="108242" y="5684"/>
                  <a:pt x="108235" y="5684"/>
                  <a:pt x="108227" y="5684"/>
                </a:cubicBezTo>
                <a:cubicBezTo>
                  <a:pt x="107150" y="5684"/>
                  <a:pt x="106608" y="4396"/>
                  <a:pt x="107365" y="3622"/>
                </a:cubicBezTo>
                <a:cubicBezTo>
                  <a:pt x="107614" y="3372"/>
                  <a:pt x="107921" y="3260"/>
                  <a:pt x="108222" y="3260"/>
                </a:cubicBezTo>
                <a:close/>
                <a:moveTo>
                  <a:pt x="104213" y="3312"/>
                </a:moveTo>
                <a:cubicBezTo>
                  <a:pt x="104829" y="3312"/>
                  <a:pt x="105424" y="3783"/>
                  <a:pt x="105424" y="4505"/>
                </a:cubicBezTo>
                <a:cubicBezTo>
                  <a:pt x="105442" y="5181"/>
                  <a:pt x="104905" y="5718"/>
                  <a:pt x="104229" y="5736"/>
                </a:cubicBezTo>
                <a:cubicBezTo>
                  <a:pt x="103155" y="5736"/>
                  <a:pt x="102600" y="4436"/>
                  <a:pt x="103362" y="3674"/>
                </a:cubicBezTo>
                <a:cubicBezTo>
                  <a:pt x="103607" y="3424"/>
                  <a:pt x="103912" y="3312"/>
                  <a:pt x="104213" y="3312"/>
                </a:cubicBezTo>
                <a:close/>
                <a:moveTo>
                  <a:pt x="100191" y="3347"/>
                </a:moveTo>
                <a:cubicBezTo>
                  <a:pt x="100810" y="3347"/>
                  <a:pt x="101410" y="3823"/>
                  <a:pt x="101422" y="4557"/>
                </a:cubicBezTo>
                <a:cubicBezTo>
                  <a:pt x="101422" y="5216"/>
                  <a:pt x="100885" y="5753"/>
                  <a:pt x="100226" y="5770"/>
                </a:cubicBezTo>
                <a:cubicBezTo>
                  <a:pt x="100219" y="5770"/>
                  <a:pt x="100212" y="5770"/>
                  <a:pt x="100204" y="5770"/>
                </a:cubicBezTo>
                <a:cubicBezTo>
                  <a:pt x="99127" y="5770"/>
                  <a:pt x="98585" y="4483"/>
                  <a:pt x="99342" y="3708"/>
                </a:cubicBezTo>
                <a:cubicBezTo>
                  <a:pt x="99586" y="3459"/>
                  <a:pt x="99891" y="3347"/>
                  <a:pt x="100191" y="3347"/>
                </a:cubicBezTo>
                <a:close/>
                <a:moveTo>
                  <a:pt x="96185" y="3390"/>
                </a:moveTo>
                <a:cubicBezTo>
                  <a:pt x="96807" y="3390"/>
                  <a:pt x="97402" y="3870"/>
                  <a:pt x="97402" y="4592"/>
                </a:cubicBezTo>
                <a:cubicBezTo>
                  <a:pt x="97419" y="5268"/>
                  <a:pt x="96882" y="5805"/>
                  <a:pt x="96206" y="5805"/>
                </a:cubicBezTo>
                <a:lnTo>
                  <a:pt x="96206" y="5822"/>
                </a:lnTo>
                <a:cubicBezTo>
                  <a:pt x="95132" y="5822"/>
                  <a:pt x="94577" y="4523"/>
                  <a:pt x="95322" y="3760"/>
                </a:cubicBezTo>
                <a:cubicBezTo>
                  <a:pt x="95572" y="3505"/>
                  <a:pt x="95882" y="3390"/>
                  <a:pt x="96185" y="3390"/>
                </a:cubicBezTo>
                <a:close/>
                <a:moveTo>
                  <a:pt x="92168" y="3433"/>
                </a:moveTo>
                <a:cubicBezTo>
                  <a:pt x="92787" y="3433"/>
                  <a:pt x="93387" y="3909"/>
                  <a:pt x="93399" y="4644"/>
                </a:cubicBezTo>
                <a:cubicBezTo>
                  <a:pt x="93399" y="5302"/>
                  <a:pt x="92862" y="5840"/>
                  <a:pt x="92203" y="5857"/>
                </a:cubicBezTo>
                <a:cubicBezTo>
                  <a:pt x="92196" y="5857"/>
                  <a:pt x="92189" y="5857"/>
                  <a:pt x="92182" y="5857"/>
                </a:cubicBezTo>
                <a:cubicBezTo>
                  <a:pt x="91104" y="5857"/>
                  <a:pt x="90562" y="4570"/>
                  <a:pt x="91319" y="3795"/>
                </a:cubicBezTo>
                <a:cubicBezTo>
                  <a:pt x="91563" y="3546"/>
                  <a:pt x="91868" y="3433"/>
                  <a:pt x="92168" y="3433"/>
                </a:cubicBezTo>
                <a:close/>
                <a:moveTo>
                  <a:pt x="88158" y="3477"/>
                </a:moveTo>
                <a:cubicBezTo>
                  <a:pt x="88776" y="3477"/>
                  <a:pt x="89367" y="3957"/>
                  <a:pt x="89379" y="4679"/>
                </a:cubicBezTo>
                <a:cubicBezTo>
                  <a:pt x="89396" y="5354"/>
                  <a:pt x="88859" y="5892"/>
                  <a:pt x="88183" y="5909"/>
                </a:cubicBezTo>
                <a:cubicBezTo>
                  <a:pt x="87109" y="5909"/>
                  <a:pt x="86537" y="4609"/>
                  <a:pt x="87299" y="3847"/>
                </a:cubicBezTo>
                <a:cubicBezTo>
                  <a:pt x="87549" y="3591"/>
                  <a:pt x="87857" y="3477"/>
                  <a:pt x="88158" y="3477"/>
                </a:cubicBezTo>
                <a:close/>
                <a:moveTo>
                  <a:pt x="84142" y="3512"/>
                </a:moveTo>
                <a:cubicBezTo>
                  <a:pt x="84764" y="3512"/>
                  <a:pt x="85359" y="3991"/>
                  <a:pt x="85359" y="4713"/>
                </a:cubicBezTo>
                <a:cubicBezTo>
                  <a:pt x="85359" y="5389"/>
                  <a:pt x="84839" y="5926"/>
                  <a:pt x="84163" y="5944"/>
                </a:cubicBezTo>
                <a:cubicBezTo>
                  <a:pt x="84156" y="5944"/>
                  <a:pt x="84149" y="5944"/>
                  <a:pt x="84142" y="5944"/>
                </a:cubicBezTo>
                <a:cubicBezTo>
                  <a:pt x="83081" y="5944"/>
                  <a:pt x="82522" y="4639"/>
                  <a:pt x="83279" y="3882"/>
                </a:cubicBezTo>
                <a:cubicBezTo>
                  <a:pt x="83529" y="3626"/>
                  <a:pt x="83839" y="3512"/>
                  <a:pt x="84142" y="3512"/>
                </a:cubicBezTo>
                <a:close/>
                <a:moveTo>
                  <a:pt x="80127" y="3554"/>
                </a:moveTo>
                <a:cubicBezTo>
                  <a:pt x="80745" y="3554"/>
                  <a:pt x="81344" y="4026"/>
                  <a:pt x="81356" y="4748"/>
                </a:cubicBezTo>
                <a:cubicBezTo>
                  <a:pt x="81356" y="5424"/>
                  <a:pt x="80819" y="5978"/>
                  <a:pt x="80143" y="5978"/>
                </a:cubicBezTo>
                <a:cubicBezTo>
                  <a:pt x="80136" y="5978"/>
                  <a:pt x="80129" y="5978"/>
                  <a:pt x="80122" y="5978"/>
                </a:cubicBezTo>
                <a:cubicBezTo>
                  <a:pt x="79061" y="5978"/>
                  <a:pt x="78519" y="4691"/>
                  <a:pt x="79276" y="3916"/>
                </a:cubicBezTo>
                <a:cubicBezTo>
                  <a:pt x="79521" y="3666"/>
                  <a:pt x="79826" y="3554"/>
                  <a:pt x="80127" y="3554"/>
                </a:cubicBezTo>
                <a:close/>
                <a:moveTo>
                  <a:pt x="76115" y="3595"/>
                </a:moveTo>
                <a:cubicBezTo>
                  <a:pt x="76730" y="3595"/>
                  <a:pt x="77324" y="4069"/>
                  <a:pt x="77336" y="4800"/>
                </a:cubicBezTo>
                <a:cubicBezTo>
                  <a:pt x="77336" y="5458"/>
                  <a:pt x="76816" y="6013"/>
                  <a:pt x="76140" y="6030"/>
                </a:cubicBezTo>
                <a:lnTo>
                  <a:pt x="76157" y="6030"/>
                </a:lnTo>
                <a:cubicBezTo>
                  <a:pt x="76150" y="6030"/>
                  <a:pt x="76143" y="6030"/>
                  <a:pt x="76136" y="6030"/>
                </a:cubicBezTo>
                <a:cubicBezTo>
                  <a:pt x="75058" y="6030"/>
                  <a:pt x="74499" y="4743"/>
                  <a:pt x="75256" y="3968"/>
                </a:cubicBezTo>
                <a:cubicBezTo>
                  <a:pt x="75503" y="3710"/>
                  <a:pt x="75811" y="3595"/>
                  <a:pt x="76115" y="3595"/>
                </a:cubicBezTo>
                <a:close/>
                <a:moveTo>
                  <a:pt x="72112" y="3641"/>
                </a:moveTo>
                <a:cubicBezTo>
                  <a:pt x="72730" y="3641"/>
                  <a:pt x="73321" y="4112"/>
                  <a:pt x="73333" y="4835"/>
                </a:cubicBezTo>
                <a:cubicBezTo>
                  <a:pt x="73350" y="5510"/>
                  <a:pt x="72813" y="6065"/>
                  <a:pt x="72137" y="6065"/>
                </a:cubicBezTo>
                <a:cubicBezTo>
                  <a:pt x="72130" y="6065"/>
                  <a:pt x="72123" y="6065"/>
                  <a:pt x="72116" y="6065"/>
                </a:cubicBezTo>
                <a:cubicBezTo>
                  <a:pt x="71055" y="6065"/>
                  <a:pt x="70496" y="4777"/>
                  <a:pt x="71253" y="4003"/>
                </a:cubicBezTo>
                <a:cubicBezTo>
                  <a:pt x="71503" y="3753"/>
                  <a:pt x="71811" y="3641"/>
                  <a:pt x="72112" y="3641"/>
                </a:cubicBezTo>
                <a:close/>
                <a:moveTo>
                  <a:pt x="68093" y="3676"/>
                </a:moveTo>
                <a:cubicBezTo>
                  <a:pt x="68716" y="3676"/>
                  <a:pt x="69313" y="4152"/>
                  <a:pt x="69313" y="4887"/>
                </a:cubicBezTo>
                <a:cubicBezTo>
                  <a:pt x="69330" y="5562"/>
                  <a:pt x="68793" y="6117"/>
                  <a:pt x="68117" y="6117"/>
                </a:cubicBezTo>
                <a:cubicBezTo>
                  <a:pt x="67043" y="6117"/>
                  <a:pt x="66488" y="4817"/>
                  <a:pt x="67233" y="4037"/>
                </a:cubicBezTo>
                <a:cubicBezTo>
                  <a:pt x="67483" y="3788"/>
                  <a:pt x="67791" y="3676"/>
                  <a:pt x="68093" y="3676"/>
                </a:cubicBezTo>
                <a:close/>
                <a:moveTo>
                  <a:pt x="64082" y="3720"/>
                </a:moveTo>
                <a:cubicBezTo>
                  <a:pt x="64699" y="3720"/>
                  <a:pt x="65298" y="4199"/>
                  <a:pt x="65310" y="4921"/>
                </a:cubicBezTo>
                <a:cubicBezTo>
                  <a:pt x="65310" y="5597"/>
                  <a:pt x="64773" y="6152"/>
                  <a:pt x="64097" y="6152"/>
                </a:cubicBezTo>
                <a:cubicBezTo>
                  <a:pt x="64090" y="6152"/>
                  <a:pt x="64083" y="6152"/>
                  <a:pt x="64076" y="6152"/>
                </a:cubicBezTo>
                <a:cubicBezTo>
                  <a:pt x="63015" y="6152"/>
                  <a:pt x="62473" y="4864"/>
                  <a:pt x="63230" y="4089"/>
                </a:cubicBezTo>
                <a:cubicBezTo>
                  <a:pt x="63475" y="3834"/>
                  <a:pt x="63781" y="3720"/>
                  <a:pt x="64082" y="3720"/>
                </a:cubicBezTo>
                <a:close/>
                <a:moveTo>
                  <a:pt x="60070" y="3763"/>
                </a:moveTo>
                <a:cubicBezTo>
                  <a:pt x="60693" y="3763"/>
                  <a:pt x="61290" y="4238"/>
                  <a:pt x="61290" y="4973"/>
                </a:cubicBezTo>
                <a:cubicBezTo>
                  <a:pt x="61307" y="5632"/>
                  <a:pt x="60770" y="6186"/>
                  <a:pt x="60094" y="6186"/>
                </a:cubicBezTo>
                <a:cubicBezTo>
                  <a:pt x="60087" y="6186"/>
                  <a:pt x="60080" y="6186"/>
                  <a:pt x="60073" y="6186"/>
                </a:cubicBezTo>
                <a:cubicBezTo>
                  <a:pt x="58995" y="6186"/>
                  <a:pt x="58453" y="4899"/>
                  <a:pt x="59210" y="4124"/>
                </a:cubicBezTo>
                <a:cubicBezTo>
                  <a:pt x="59460" y="3875"/>
                  <a:pt x="59768" y="3763"/>
                  <a:pt x="60070" y="3763"/>
                </a:cubicBezTo>
                <a:close/>
                <a:moveTo>
                  <a:pt x="56059" y="3806"/>
                </a:moveTo>
                <a:cubicBezTo>
                  <a:pt x="56677" y="3806"/>
                  <a:pt x="57275" y="4286"/>
                  <a:pt x="57287" y="5008"/>
                </a:cubicBezTo>
                <a:cubicBezTo>
                  <a:pt x="57287" y="5684"/>
                  <a:pt x="56750" y="6221"/>
                  <a:pt x="56074" y="6238"/>
                </a:cubicBezTo>
                <a:cubicBezTo>
                  <a:pt x="56067" y="6238"/>
                  <a:pt x="56060" y="6238"/>
                  <a:pt x="56053" y="6238"/>
                </a:cubicBezTo>
                <a:cubicBezTo>
                  <a:pt x="54992" y="6238"/>
                  <a:pt x="54450" y="4934"/>
                  <a:pt x="55208" y="4176"/>
                </a:cubicBezTo>
                <a:cubicBezTo>
                  <a:pt x="55452" y="3920"/>
                  <a:pt x="55758" y="3806"/>
                  <a:pt x="56059" y="3806"/>
                </a:cubicBezTo>
                <a:close/>
                <a:moveTo>
                  <a:pt x="52044" y="3849"/>
                </a:moveTo>
                <a:cubicBezTo>
                  <a:pt x="52663" y="3849"/>
                  <a:pt x="53255" y="4325"/>
                  <a:pt x="53267" y="5060"/>
                </a:cubicBezTo>
                <a:cubicBezTo>
                  <a:pt x="53267" y="5718"/>
                  <a:pt x="52730" y="6273"/>
                  <a:pt x="52071" y="6273"/>
                </a:cubicBezTo>
                <a:cubicBezTo>
                  <a:pt x="52064" y="6273"/>
                  <a:pt x="52057" y="6273"/>
                  <a:pt x="52050" y="6273"/>
                </a:cubicBezTo>
                <a:cubicBezTo>
                  <a:pt x="50990" y="6273"/>
                  <a:pt x="50447" y="4985"/>
                  <a:pt x="51187" y="4211"/>
                </a:cubicBezTo>
                <a:cubicBezTo>
                  <a:pt x="51437" y="3962"/>
                  <a:pt x="51743" y="3849"/>
                  <a:pt x="52044" y="3849"/>
                </a:cubicBezTo>
                <a:close/>
                <a:moveTo>
                  <a:pt x="48030" y="3893"/>
                </a:moveTo>
                <a:cubicBezTo>
                  <a:pt x="48652" y="3893"/>
                  <a:pt x="49247" y="4372"/>
                  <a:pt x="49247" y="5095"/>
                </a:cubicBezTo>
                <a:cubicBezTo>
                  <a:pt x="49264" y="5770"/>
                  <a:pt x="48727" y="6307"/>
                  <a:pt x="48051" y="6325"/>
                </a:cubicBezTo>
                <a:cubicBezTo>
                  <a:pt x="48044" y="6325"/>
                  <a:pt x="48037" y="6325"/>
                  <a:pt x="48030" y="6325"/>
                </a:cubicBezTo>
                <a:cubicBezTo>
                  <a:pt x="46970" y="6325"/>
                  <a:pt x="46427" y="5020"/>
                  <a:pt x="47167" y="4263"/>
                </a:cubicBezTo>
                <a:cubicBezTo>
                  <a:pt x="47417" y="4007"/>
                  <a:pt x="47727" y="3893"/>
                  <a:pt x="48030" y="3893"/>
                </a:cubicBezTo>
                <a:close/>
                <a:moveTo>
                  <a:pt x="44021" y="3936"/>
                </a:moveTo>
                <a:cubicBezTo>
                  <a:pt x="44640" y="3936"/>
                  <a:pt x="45232" y="4412"/>
                  <a:pt x="45244" y="5146"/>
                </a:cubicBezTo>
                <a:cubicBezTo>
                  <a:pt x="45244" y="5805"/>
                  <a:pt x="44707" y="6359"/>
                  <a:pt x="44048" y="6359"/>
                </a:cubicBezTo>
                <a:cubicBezTo>
                  <a:pt x="44041" y="6360"/>
                  <a:pt x="44034" y="6360"/>
                  <a:pt x="44027" y="6360"/>
                </a:cubicBezTo>
                <a:cubicBezTo>
                  <a:pt x="42950" y="6360"/>
                  <a:pt x="42424" y="5072"/>
                  <a:pt x="43165" y="4297"/>
                </a:cubicBezTo>
                <a:cubicBezTo>
                  <a:pt x="43414" y="4048"/>
                  <a:pt x="43720" y="3936"/>
                  <a:pt x="44021" y="3936"/>
                </a:cubicBezTo>
                <a:close/>
                <a:moveTo>
                  <a:pt x="40007" y="3980"/>
                </a:moveTo>
                <a:cubicBezTo>
                  <a:pt x="40629" y="3980"/>
                  <a:pt x="41224" y="4459"/>
                  <a:pt x="41224" y="5181"/>
                </a:cubicBezTo>
                <a:cubicBezTo>
                  <a:pt x="41241" y="5857"/>
                  <a:pt x="40704" y="6394"/>
                  <a:pt x="40028" y="6411"/>
                </a:cubicBezTo>
                <a:cubicBezTo>
                  <a:pt x="38954" y="6411"/>
                  <a:pt x="38399" y="5112"/>
                  <a:pt x="39144" y="4349"/>
                </a:cubicBezTo>
                <a:cubicBezTo>
                  <a:pt x="39394" y="4094"/>
                  <a:pt x="39704" y="3980"/>
                  <a:pt x="40007" y="3980"/>
                </a:cubicBezTo>
                <a:close/>
                <a:moveTo>
                  <a:pt x="36000" y="4022"/>
                </a:moveTo>
                <a:cubicBezTo>
                  <a:pt x="36618" y="4022"/>
                  <a:pt x="37209" y="4494"/>
                  <a:pt x="37221" y="5216"/>
                </a:cubicBezTo>
                <a:cubicBezTo>
                  <a:pt x="37221" y="5892"/>
                  <a:pt x="36684" y="6446"/>
                  <a:pt x="36025" y="6446"/>
                </a:cubicBezTo>
                <a:cubicBezTo>
                  <a:pt x="36018" y="6446"/>
                  <a:pt x="36011" y="6446"/>
                  <a:pt x="36004" y="6446"/>
                </a:cubicBezTo>
                <a:cubicBezTo>
                  <a:pt x="34926" y="6446"/>
                  <a:pt x="34384" y="5159"/>
                  <a:pt x="35142" y="4384"/>
                </a:cubicBezTo>
                <a:cubicBezTo>
                  <a:pt x="35392" y="4134"/>
                  <a:pt x="35699" y="4022"/>
                  <a:pt x="36000" y="4022"/>
                </a:cubicBezTo>
                <a:close/>
                <a:moveTo>
                  <a:pt x="31992" y="4062"/>
                </a:moveTo>
                <a:cubicBezTo>
                  <a:pt x="32611" y="4062"/>
                  <a:pt x="33201" y="4537"/>
                  <a:pt x="33201" y="5268"/>
                </a:cubicBezTo>
                <a:cubicBezTo>
                  <a:pt x="33201" y="5926"/>
                  <a:pt x="32681" y="6481"/>
                  <a:pt x="32005" y="6481"/>
                </a:cubicBezTo>
                <a:cubicBezTo>
                  <a:pt x="31998" y="6481"/>
                  <a:pt x="31991" y="6481"/>
                  <a:pt x="31984" y="6481"/>
                </a:cubicBezTo>
                <a:cubicBezTo>
                  <a:pt x="30923" y="6481"/>
                  <a:pt x="30364" y="5193"/>
                  <a:pt x="31121" y="4436"/>
                </a:cubicBezTo>
                <a:cubicBezTo>
                  <a:pt x="31374" y="4178"/>
                  <a:pt x="31686" y="4062"/>
                  <a:pt x="31992" y="4062"/>
                </a:cubicBezTo>
                <a:close/>
                <a:moveTo>
                  <a:pt x="27970" y="4109"/>
                </a:moveTo>
                <a:cubicBezTo>
                  <a:pt x="28587" y="4109"/>
                  <a:pt x="29186" y="4580"/>
                  <a:pt x="29198" y="5302"/>
                </a:cubicBezTo>
                <a:cubicBezTo>
                  <a:pt x="29198" y="5978"/>
                  <a:pt x="28661" y="6533"/>
                  <a:pt x="27985" y="6533"/>
                </a:cubicBezTo>
                <a:cubicBezTo>
                  <a:pt x="26911" y="6533"/>
                  <a:pt x="26356" y="5250"/>
                  <a:pt x="27119" y="4471"/>
                </a:cubicBezTo>
                <a:cubicBezTo>
                  <a:pt x="27363" y="4221"/>
                  <a:pt x="27669" y="4109"/>
                  <a:pt x="27970" y="4109"/>
                </a:cubicBezTo>
                <a:close/>
                <a:moveTo>
                  <a:pt x="23955" y="4144"/>
                </a:moveTo>
                <a:cubicBezTo>
                  <a:pt x="24574" y="4144"/>
                  <a:pt x="25166" y="4620"/>
                  <a:pt x="25178" y="5354"/>
                </a:cubicBezTo>
                <a:cubicBezTo>
                  <a:pt x="25178" y="6013"/>
                  <a:pt x="24641" y="6567"/>
                  <a:pt x="23982" y="6567"/>
                </a:cubicBezTo>
                <a:cubicBezTo>
                  <a:pt x="23975" y="6568"/>
                  <a:pt x="23968" y="6568"/>
                  <a:pt x="23961" y="6568"/>
                </a:cubicBezTo>
                <a:cubicBezTo>
                  <a:pt x="22883" y="6568"/>
                  <a:pt x="22341" y="5280"/>
                  <a:pt x="23099" y="4505"/>
                </a:cubicBezTo>
                <a:cubicBezTo>
                  <a:pt x="23348" y="4256"/>
                  <a:pt x="23654" y="4144"/>
                  <a:pt x="23955" y="4144"/>
                </a:cubicBezTo>
                <a:close/>
                <a:moveTo>
                  <a:pt x="19942" y="4188"/>
                </a:moveTo>
                <a:cubicBezTo>
                  <a:pt x="20565" y="4188"/>
                  <a:pt x="21163" y="4667"/>
                  <a:pt x="21175" y="5389"/>
                </a:cubicBezTo>
                <a:cubicBezTo>
                  <a:pt x="21175" y="6065"/>
                  <a:pt x="20638" y="6602"/>
                  <a:pt x="19962" y="6619"/>
                </a:cubicBezTo>
                <a:cubicBezTo>
                  <a:pt x="19955" y="6620"/>
                  <a:pt x="19948" y="6620"/>
                  <a:pt x="19941" y="6620"/>
                </a:cubicBezTo>
                <a:cubicBezTo>
                  <a:pt x="18881" y="6620"/>
                  <a:pt x="18338" y="5315"/>
                  <a:pt x="19078" y="4557"/>
                </a:cubicBezTo>
                <a:cubicBezTo>
                  <a:pt x="19328" y="4302"/>
                  <a:pt x="19638" y="4188"/>
                  <a:pt x="19942" y="4188"/>
                </a:cubicBezTo>
                <a:close/>
                <a:moveTo>
                  <a:pt x="15932" y="4231"/>
                </a:moveTo>
                <a:cubicBezTo>
                  <a:pt x="16551" y="4231"/>
                  <a:pt x="17143" y="4706"/>
                  <a:pt x="17155" y="5441"/>
                </a:cubicBezTo>
                <a:cubicBezTo>
                  <a:pt x="17155" y="6100"/>
                  <a:pt x="16618" y="6654"/>
                  <a:pt x="15959" y="6654"/>
                </a:cubicBezTo>
                <a:cubicBezTo>
                  <a:pt x="15952" y="6654"/>
                  <a:pt x="15945" y="6654"/>
                  <a:pt x="15938" y="6654"/>
                </a:cubicBezTo>
                <a:cubicBezTo>
                  <a:pt x="14860" y="6654"/>
                  <a:pt x="14318" y="5367"/>
                  <a:pt x="15076" y="4592"/>
                </a:cubicBezTo>
                <a:cubicBezTo>
                  <a:pt x="15325" y="4343"/>
                  <a:pt x="15631" y="4231"/>
                  <a:pt x="15932" y="4231"/>
                </a:cubicBezTo>
                <a:close/>
                <a:moveTo>
                  <a:pt x="11922" y="4270"/>
                </a:moveTo>
                <a:cubicBezTo>
                  <a:pt x="12537" y="4270"/>
                  <a:pt x="13123" y="4745"/>
                  <a:pt x="13135" y="5476"/>
                </a:cubicBezTo>
                <a:cubicBezTo>
                  <a:pt x="13152" y="6134"/>
                  <a:pt x="12615" y="6689"/>
                  <a:pt x="11939" y="6706"/>
                </a:cubicBezTo>
                <a:cubicBezTo>
                  <a:pt x="10865" y="6706"/>
                  <a:pt x="10310" y="5424"/>
                  <a:pt x="11055" y="4644"/>
                </a:cubicBezTo>
                <a:cubicBezTo>
                  <a:pt x="11308" y="4386"/>
                  <a:pt x="11618" y="4270"/>
                  <a:pt x="11922" y="4270"/>
                </a:cubicBezTo>
                <a:close/>
                <a:moveTo>
                  <a:pt x="7901" y="4317"/>
                </a:moveTo>
                <a:cubicBezTo>
                  <a:pt x="8520" y="4317"/>
                  <a:pt x="9120" y="4793"/>
                  <a:pt x="9132" y="5528"/>
                </a:cubicBezTo>
                <a:cubicBezTo>
                  <a:pt x="9132" y="6186"/>
                  <a:pt x="8595" y="6741"/>
                  <a:pt x="7936" y="6741"/>
                </a:cubicBezTo>
                <a:cubicBezTo>
                  <a:pt x="7929" y="6741"/>
                  <a:pt x="7922" y="6741"/>
                  <a:pt x="7915" y="6741"/>
                </a:cubicBezTo>
                <a:cubicBezTo>
                  <a:pt x="6837" y="6741"/>
                  <a:pt x="6295" y="5453"/>
                  <a:pt x="7053" y="4679"/>
                </a:cubicBezTo>
                <a:cubicBezTo>
                  <a:pt x="7296" y="4429"/>
                  <a:pt x="7601" y="4317"/>
                  <a:pt x="7901" y="4317"/>
                </a:cubicBezTo>
                <a:close/>
                <a:moveTo>
                  <a:pt x="3895" y="4361"/>
                </a:moveTo>
                <a:cubicBezTo>
                  <a:pt x="4517" y="4361"/>
                  <a:pt x="5112" y="4840"/>
                  <a:pt x="5112" y="5562"/>
                </a:cubicBezTo>
                <a:cubicBezTo>
                  <a:pt x="5129" y="6238"/>
                  <a:pt x="4592" y="6775"/>
                  <a:pt x="3916" y="6793"/>
                </a:cubicBezTo>
                <a:cubicBezTo>
                  <a:pt x="2842" y="6793"/>
                  <a:pt x="2287" y="5493"/>
                  <a:pt x="3033" y="4731"/>
                </a:cubicBezTo>
                <a:cubicBezTo>
                  <a:pt x="3283" y="4475"/>
                  <a:pt x="3592" y="4361"/>
                  <a:pt x="3895" y="4361"/>
                </a:cubicBezTo>
                <a:close/>
                <a:moveTo>
                  <a:pt x="144240" y="0"/>
                </a:moveTo>
                <a:lnTo>
                  <a:pt x="0" y="2928"/>
                </a:lnTo>
                <a:lnTo>
                  <a:pt x="537" y="29926"/>
                </a:lnTo>
                <a:lnTo>
                  <a:pt x="144794" y="26997"/>
                </a:lnTo>
                <a:lnTo>
                  <a:pt x="144240" y="0"/>
                </a:lnTo>
                <a:close/>
              </a:path>
            </a:pathLst>
          </a:custGeom>
          <a:solidFill>
            <a:schemeClr val="lt1"/>
          </a:solidFill>
          <a:ln>
            <a:noFill/>
          </a:ln>
          <a:effectLst>
            <a:outerShdw blurRad="57150" dist="19050" dir="5400000" algn="bl" rotWithShape="0">
              <a:srgbClr val="783F04">
                <a:alpha val="3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282"/>
        <p:cNvGrpSpPr/>
        <p:nvPr/>
      </p:nvGrpSpPr>
      <p:grpSpPr>
        <a:xfrm>
          <a:off x="0" y="0"/>
          <a:ext cx="0" cy="0"/>
          <a:chOff x="0" y="0"/>
          <a:chExt cx="0" cy="0"/>
        </a:xfrm>
      </p:grpSpPr>
      <p:grpSp>
        <p:nvGrpSpPr>
          <p:cNvPr id="283" name="Google Shape;283;p16"/>
          <p:cNvGrpSpPr/>
          <p:nvPr/>
        </p:nvGrpSpPr>
        <p:grpSpPr>
          <a:xfrm>
            <a:off x="600641" y="459373"/>
            <a:ext cx="7936317" cy="5939257"/>
            <a:chOff x="238125" y="847975"/>
            <a:chExt cx="7143400" cy="4009400"/>
          </a:xfrm>
        </p:grpSpPr>
        <p:sp>
          <p:nvSpPr>
            <p:cNvPr id="284" name="Google Shape;284;p16"/>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6"/>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6"/>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16"/>
          <p:cNvSpPr txBox="1">
            <a:spLocks noGrp="1"/>
          </p:cNvSpPr>
          <p:nvPr>
            <p:ph type="ctrTitle"/>
          </p:nvPr>
        </p:nvSpPr>
        <p:spPr>
          <a:xfrm flipH="1">
            <a:off x="1470078" y="3618797"/>
            <a:ext cx="1560600" cy="54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15" name="Google Shape;315;p16"/>
          <p:cNvSpPr txBox="1">
            <a:spLocks noGrp="1"/>
          </p:cNvSpPr>
          <p:nvPr>
            <p:ph type="subTitle" idx="1"/>
          </p:nvPr>
        </p:nvSpPr>
        <p:spPr>
          <a:xfrm flipH="1">
            <a:off x="1184825" y="3991000"/>
            <a:ext cx="213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16" name="Google Shape;316;p16"/>
          <p:cNvSpPr txBox="1">
            <a:spLocks noGrp="1"/>
          </p:cNvSpPr>
          <p:nvPr>
            <p:ph type="ctrTitle" idx="2"/>
          </p:nvPr>
        </p:nvSpPr>
        <p:spPr>
          <a:xfrm flipH="1">
            <a:off x="3795647" y="3618797"/>
            <a:ext cx="1560600" cy="54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17" name="Google Shape;317;p16"/>
          <p:cNvSpPr txBox="1">
            <a:spLocks noGrp="1"/>
          </p:cNvSpPr>
          <p:nvPr>
            <p:ph type="subTitle" idx="3"/>
          </p:nvPr>
        </p:nvSpPr>
        <p:spPr>
          <a:xfrm flipH="1">
            <a:off x="3510352" y="3990988"/>
            <a:ext cx="213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18" name="Google Shape;318;p16"/>
          <p:cNvSpPr txBox="1">
            <a:spLocks noGrp="1"/>
          </p:cNvSpPr>
          <p:nvPr>
            <p:ph type="ctrTitle" idx="4"/>
          </p:nvPr>
        </p:nvSpPr>
        <p:spPr>
          <a:xfrm flipH="1">
            <a:off x="6118925" y="3618797"/>
            <a:ext cx="1560600" cy="54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19" name="Google Shape;319;p16"/>
          <p:cNvSpPr txBox="1">
            <a:spLocks noGrp="1"/>
          </p:cNvSpPr>
          <p:nvPr>
            <p:ph type="subTitle" idx="5"/>
          </p:nvPr>
        </p:nvSpPr>
        <p:spPr>
          <a:xfrm flipH="1">
            <a:off x="5833625" y="3991000"/>
            <a:ext cx="213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20" name="Google Shape;320;p16"/>
          <p:cNvSpPr txBox="1">
            <a:spLocks noGrp="1"/>
          </p:cNvSpPr>
          <p:nvPr>
            <p:ph type="title" idx="6"/>
          </p:nvPr>
        </p:nvSpPr>
        <p:spPr>
          <a:xfrm>
            <a:off x="895350" y="5576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solidFill>
                  <a:schemeClr val="accent1"/>
                </a:solidFill>
              </a:defRPr>
            </a:lvl1pPr>
            <a:lvl2pPr lvl="1" algn="ctr" rtl="0">
              <a:spcBef>
                <a:spcPts val="0"/>
              </a:spcBef>
              <a:spcAft>
                <a:spcPts val="0"/>
              </a:spcAft>
              <a:buNone/>
              <a:defRPr sz="4800">
                <a:solidFill>
                  <a:schemeClr val="accent1"/>
                </a:solidFill>
              </a:defRPr>
            </a:lvl2pPr>
            <a:lvl3pPr lvl="2" algn="ctr" rtl="0">
              <a:spcBef>
                <a:spcPts val="0"/>
              </a:spcBef>
              <a:spcAft>
                <a:spcPts val="0"/>
              </a:spcAft>
              <a:buNone/>
              <a:defRPr sz="4800">
                <a:solidFill>
                  <a:schemeClr val="accent1"/>
                </a:solidFill>
              </a:defRPr>
            </a:lvl3pPr>
            <a:lvl4pPr lvl="3" algn="ctr" rtl="0">
              <a:spcBef>
                <a:spcPts val="0"/>
              </a:spcBef>
              <a:spcAft>
                <a:spcPts val="0"/>
              </a:spcAft>
              <a:buNone/>
              <a:defRPr sz="4800">
                <a:solidFill>
                  <a:schemeClr val="accent1"/>
                </a:solidFill>
              </a:defRPr>
            </a:lvl4pPr>
            <a:lvl5pPr lvl="4" algn="ctr" rtl="0">
              <a:spcBef>
                <a:spcPts val="0"/>
              </a:spcBef>
              <a:spcAft>
                <a:spcPts val="0"/>
              </a:spcAft>
              <a:buNone/>
              <a:defRPr sz="4800">
                <a:solidFill>
                  <a:schemeClr val="accent1"/>
                </a:solidFill>
              </a:defRPr>
            </a:lvl5pPr>
            <a:lvl6pPr lvl="5" algn="ctr" rtl="0">
              <a:spcBef>
                <a:spcPts val="0"/>
              </a:spcBef>
              <a:spcAft>
                <a:spcPts val="0"/>
              </a:spcAft>
              <a:buNone/>
              <a:defRPr sz="4800">
                <a:solidFill>
                  <a:schemeClr val="accent1"/>
                </a:solidFill>
              </a:defRPr>
            </a:lvl6pPr>
            <a:lvl7pPr lvl="6" algn="ctr" rtl="0">
              <a:spcBef>
                <a:spcPts val="0"/>
              </a:spcBef>
              <a:spcAft>
                <a:spcPts val="0"/>
              </a:spcAft>
              <a:buNone/>
              <a:defRPr sz="4800">
                <a:solidFill>
                  <a:schemeClr val="accent1"/>
                </a:solidFill>
              </a:defRPr>
            </a:lvl7pPr>
            <a:lvl8pPr lvl="7" algn="ctr" rtl="0">
              <a:spcBef>
                <a:spcPts val="0"/>
              </a:spcBef>
              <a:spcAft>
                <a:spcPts val="0"/>
              </a:spcAft>
              <a:buNone/>
              <a:defRPr sz="4800">
                <a:solidFill>
                  <a:schemeClr val="accent1"/>
                </a:solidFill>
              </a:defRPr>
            </a:lvl8pPr>
            <a:lvl9pPr lvl="8" algn="ctr" rtl="0">
              <a:spcBef>
                <a:spcPts val="0"/>
              </a:spcBef>
              <a:spcAft>
                <a:spcPts val="0"/>
              </a:spcAft>
              <a:buNone/>
              <a:defRPr sz="4800">
                <a:solidFill>
                  <a:schemeClr val="accent1"/>
                </a:solidFill>
              </a:defRPr>
            </a:lvl9pPr>
          </a:lstStyle>
          <a:p>
            <a:endParaRPr/>
          </a:p>
        </p:txBody>
      </p:sp>
      <p:sp>
        <p:nvSpPr>
          <p:cNvPr id="321" name="Google Shape;321;p16"/>
          <p:cNvSpPr txBox="1">
            <a:spLocks noGrp="1"/>
          </p:cNvSpPr>
          <p:nvPr>
            <p:ph type="title" idx="7" hasCustomPrompt="1"/>
          </p:nvPr>
        </p:nvSpPr>
        <p:spPr>
          <a:xfrm>
            <a:off x="1765925" y="2380533"/>
            <a:ext cx="934200" cy="5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2" name="Google Shape;322;p16"/>
          <p:cNvSpPr txBox="1">
            <a:spLocks noGrp="1"/>
          </p:cNvSpPr>
          <p:nvPr>
            <p:ph type="title" idx="8" hasCustomPrompt="1"/>
          </p:nvPr>
        </p:nvSpPr>
        <p:spPr>
          <a:xfrm>
            <a:off x="4107700" y="2380533"/>
            <a:ext cx="934200" cy="5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000" b="0">
                <a:solidFill>
                  <a:schemeClr val="accent3"/>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6"/>
          <p:cNvSpPr txBox="1">
            <a:spLocks noGrp="1"/>
          </p:cNvSpPr>
          <p:nvPr>
            <p:ph type="title" idx="9" hasCustomPrompt="1"/>
          </p:nvPr>
        </p:nvSpPr>
        <p:spPr>
          <a:xfrm>
            <a:off x="6432125" y="2380533"/>
            <a:ext cx="934200" cy="5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1_1_1">
    <p:spTree>
      <p:nvGrpSpPr>
        <p:cNvPr id="1" name="Shape 324"/>
        <p:cNvGrpSpPr/>
        <p:nvPr/>
      </p:nvGrpSpPr>
      <p:grpSpPr>
        <a:xfrm>
          <a:off x="0" y="0"/>
          <a:ext cx="0" cy="0"/>
          <a:chOff x="0" y="0"/>
          <a:chExt cx="0" cy="0"/>
        </a:xfrm>
      </p:grpSpPr>
      <p:grpSp>
        <p:nvGrpSpPr>
          <p:cNvPr id="325" name="Google Shape;325;p17"/>
          <p:cNvGrpSpPr/>
          <p:nvPr/>
        </p:nvGrpSpPr>
        <p:grpSpPr>
          <a:xfrm>
            <a:off x="600641" y="459373"/>
            <a:ext cx="7936317" cy="5939257"/>
            <a:chOff x="238125" y="847975"/>
            <a:chExt cx="7143400" cy="4009400"/>
          </a:xfrm>
        </p:grpSpPr>
        <p:sp>
          <p:nvSpPr>
            <p:cNvPr id="326" name="Google Shape;326;p17"/>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7"/>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7"/>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7"/>
          <p:cNvSpPr txBox="1">
            <a:spLocks noGrp="1"/>
          </p:cNvSpPr>
          <p:nvPr>
            <p:ph type="subTitle" idx="1"/>
          </p:nvPr>
        </p:nvSpPr>
        <p:spPr>
          <a:xfrm flipH="1">
            <a:off x="4852625" y="1798667"/>
            <a:ext cx="1591200" cy="103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3000"/>
              <a:buFont typeface="Paytone One" panose="00000500000000000000"/>
              <a:buNone/>
              <a:defRPr>
                <a:latin typeface="Chelsea Market" panose="02000000000000000000"/>
                <a:ea typeface="Chelsea Market" panose="02000000000000000000"/>
                <a:cs typeface="Chelsea Market" panose="02000000000000000000"/>
                <a:sym typeface="Chelsea Market" panose="02000000000000000000"/>
              </a:defRPr>
            </a:lvl1pPr>
            <a:lvl2pPr lvl="1" algn="ct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2pPr>
            <a:lvl3pPr lvl="2" algn="ct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3pPr>
            <a:lvl4pPr lvl="3" algn="ct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4pPr>
            <a:lvl5pPr lvl="4" algn="ct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5pPr>
            <a:lvl6pPr lvl="5" algn="ct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6pPr>
            <a:lvl7pPr lvl="6" algn="ct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7pPr>
            <a:lvl8pPr lvl="7" algn="ct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8pPr>
            <a:lvl9pPr lvl="8" algn="ct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9pPr>
          </a:lstStyle>
          <a:p>
            <a:endParaRPr/>
          </a:p>
        </p:txBody>
      </p:sp>
      <p:sp>
        <p:nvSpPr>
          <p:cNvPr id="357" name="Google Shape;357;p17"/>
          <p:cNvSpPr txBox="1">
            <a:spLocks noGrp="1"/>
          </p:cNvSpPr>
          <p:nvPr>
            <p:ph type="subTitle" idx="2"/>
          </p:nvPr>
        </p:nvSpPr>
        <p:spPr>
          <a:xfrm flipH="1">
            <a:off x="4248425" y="2632567"/>
            <a:ext cx="2195400" cy="13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7"/>
          <p:cNvSpPr txBox="1">
            <a:spLocks noGrp="1"/>
          </p:cNvSpPr>
          <p:nvPr>
            <p:ph type="subTitle" idx="3"/>
          </p:nvPr>
        </p:nvSpPr>
        <p:spPr>
          <a:xfrm flipH="1">
            <a:off x="2749625" y="3584767"/>
            <a:ext cx="1591200" cy="103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3000"/>
              <a:buFont typeface="Paytone One" panose="00000500000000000000"/>
              <a:buNone/>
              <a:defRPr>
                <a:latin typeface="Chelsea Market" panose="02000000000000000000"/>
                <a:ea typeface="Chelsea Market" panose="02000000000000000000"/>
                <a:cs typeface="Chelsea Market" panose="02000000000000000000"/>
                <a:sym typeface="Chelsea Market" panose="02000000000000000000"/>
              </a:defRPr>
            </a:lvl1pPr>
            <a:lvl2pPr lvl="1" algn="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2pPr>
            <a:lvl3pPr lvl="2" algn="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3pPr>
            <a:lvl4pPr lvl="3" algn="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4pPr>
            <a:lvl5pPr lvl="4" algn="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5pPr>
            <a:lvl6pPr lvl="5" algn="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6pPr>
            <a:lvl7pPr lvl="6" algn="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7pPr>
            <a:lvl8pPr lvl="7" algn="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8pPr>
            <a:lvl9pPr lvl="8" algn="r" rtl="0">
              <a:lnSpc>
                <a:spcPct val="100000"/>
              </a:lnSpc>
              <a:spcBef>
                <a:spcPts val="0"/>
              </a:spcBef>
              <a:spcAft>
                <a:spcPts val="0"/>
              </a:spcAft>
              <a:buClr>
                <a:schemeClr val="lt1"/>
              </a:buClr>
              <a:buSzPts val="3000"/>
              <a:buFont typeface="Paytone One" panose="00000500000000000000"/>
              <a:buNone/>
              <a:defRPr sz="4000">
                <a:solidFill>
                  <a:schemeClr val="lt1"/>
                </a:solidFill>
                <a:latin typeface="Paytone One" panose="00000500000000000000"/>
                <a:ea typeface="Paytone One" panose="00000500000000000000"/>
                <a:cs typeface="Paytone One" panose="00000500000000000000"/>
                <a:sym typeface="Paytone One" panose="00000500000000000000"/>
              </a:defRPr>
            </a:lvl9pPr>
          </a:lstStyle>
          <a:p>
            <a:endParaRPr/>
          </a:p>
        </p:txBody>
      </p:sp>
      <p:sp>
        <p:nvSpPr>
          <p:cNvPr id="359" name="Google Shape;359;p17"/>
          <p:cNvSpPr txBox="1">
            <a:spLocks noGrp="1"/>
          </p:cNvSpPr>
          <p:nvPr>
            <p:ph type="subTitle" idx="4"/>
          </p:nvPr>
        </p:nvSpPr>
        <p:spPr>
          <a:xfrm flipH="1">
            <a:off x="2749850" y="4418667"/>
            <a:ext cx="2195400" cy="13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60" name="Google Shape;360;p17"/>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
  <p:cSld name="CUSTOM_2">
    <p:spTree>
      <p:nvGrpSpPr>
        <p:cNvPr id="1" name="Shape 361"/>
        <p:cNvGrpSpPr/>
        <p:nvPr/>
      </p:nvGrpSpPr>
      <p:grpSpPr>
        <a:xfrm>
          <a:off x="0" y="0"/>
          <a:ext cx="0" cy="0"/>
          <a:chOff x="0" y="0"/>
          <a:chExt cx="0" cy="0"/>
        </a:xfrm>
      </p:grpSpPr>
      <p:grpSp>
        <p:nvGrpSpPr>
          <p:cNvPr id="362" name="Google Shape;362;p18"/>
          <p:cNvGrpSpPr/>
          <p:nvPr/>
        </p:nvGrpSpPr>
        <p:grpSpPr>
          <a:xfrm>
            <a:off x="600641" y="459373"/>
            <a:ext cx="7936317" cy="5939257"/>
            <a:chOff x="238125" y="847975"/>
            <a:chExt cx="7143400" cy="4009400"/>
          </a:xfrm>
        </p:grpSpPr>
        <p:sp>
          <p:nvSpPr>
            <p:cNvPr id="363" name="Google Shape;363;p18"/>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8"/>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18"/>
          <p:cNvSpPr txBox="1">
            <a:spLocks noGrp="1"/>
          </p:cNvSpPr>
          <p:nvPr>
            <p:ph type="ctrTitle"/>
          </p:nvPr>
        </p:nvSpPr>
        <p:spPr>
          <a:xfrm flipH="1">
            <a:off x="2340793" y="1843420"/>
            <a:ext cx="15606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4" name="Google Shape;394;p18"/>
          <p:cNvSpPr txBox="1">
            <a:spLocks noGrp="1"/>
          </p:cNvSpPr>
          <p:nvPr>
            <p:ph type="subTitle" idx="1"/>
          </p:nvPr>
        </p:nvSpPr>
        <p:spPr>
          <a:xfrm flipH="1">
            <a:off x="1174999" y="2439548"/>
            <a:ext cx="27264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95" name="Google Shape;395;p18"/>
          <p:cNvSpPr txBox="1">
            <a:spLocks noGrp="1"/>
          </p:cNvSpPr>
          <p:nvPr>
            <p:ph type="ctrTitle" idx="2"/>
          </p:nvPr>
        </p:nvSpPr>
        <p:spPr>
          <a:xfrm flipH="1">
            <a:off x="5242607" y="1843420"/>
            <a:ext cx="1560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6" name="Google Shape;396;p18"/>
          <p:cNvSpPr txBox="1">
            <a:spLocks noGrp="1"/>
          </p:cNvSpPr>
          <p:nvPr>
            <p:ph type="subTitle" idx="3"/>
          </p:nvPr>
        </p:nvSpPr>
        <p:spPr>
          <a:xfrm flipH="1">
            <a:off x="5242499" y="2442681"/>
            <a:ext cx="2726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97" name="Google Shape;397;p18"/>
          <p:cNvSpPr txBox="1">
            <a:spLocks noGrp="1"/>
          </p:cNvSpPr>
          <p:nvPr>
            <p:ph type="ctrTitle" idx="4"/>
          </p:nvPr>
        </p:nvSpPr>
        <p:spPr>
          <a:xfrm flipH="1">
            <a:off x="2340793" y="3722183"/>
            <a:ext cx="15606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8" name="Google Shape;398;p18"/>
          <p:cNvSpPr txBox="1">
            <a:spLocks noGrp="1"/>
          </p:cNvSpPr>
          <p:nvPr>
            <p:ph type="subTitle" idx="5"/>
          </p:nvPr>
        </p:nvSpPr>
        <p:spPr>
          <a:xfrm flipH="1">
            <a:off x="1175000" y="4316621"/>
            <a:ext cx="27264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99" name="Google Shape;399;p18"/>
          <p:cNvSpPr txBox="1">
            <a:spLocks noGrp="1"/>
          </p:cNvSpPr>
          <p:nvPr>
            <p:ph type="ctrTitle" idx="6"/>
          </p:nvPr>
        </p:nvSpPr>
        <p:spPr>
          <a:xfrm flipH="1">
            <a:off x="5242607" y="3722183"/>
            <a:ext cx="18153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00" name="Google Shape;400;p18"/>
          <p:cNvSpPr txBox="1">
            <a:spLocks noGrp="1"/>
          </p:cNvSpPr>
          <p:nvPr>
            <p:ph type="subTitle" idx="7"/>
          </p:nvPr>
        </p:nvSpPr>
        <p:spPr>
          <a:xfrm flipH="1">
            <a:off x="5242500" y="4316588"/>
            <a:ext cx="2726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01" name="Google Shape;401;p18"/>
          <p:cNvSpPr txBox="1">
            <a:spLocks noGrp="1"/>
          </p:cNvSpPr>
          <p:nvPr>
            <p:ph type="title" idx="8"/>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402"/>
        <p:cNvGrpSpPr/>
        <p:nvPr/>
      </p:nvGrpSpPr>
      <p:grpSpPr>
        <a:xfrm>
          <a:off x="0" y="0"/>
          <a:ext cx="0" cy="0"/>
          <a:chOff x="0" y="0"/>
          <a:chExt cx="0" cy="0"/>
        </a:xfrm>
      </p:grpSpPr>
      <p:grpSp>
        <p:nvGrpSpPr>
          <p:cNvPr id="403" name="Google Shape;403;p19"/>
          <p:cNvGrpSpPr/>
          <p:nvPr/>
        </p:nvGrpSpPr>
        <p:grpSpPr>
          <a:xfrm>
            <a:off x="600641" y="459373"/>
            <a:ext cx="7936317" cy="5939257"/>
            <a:chOff x="238125" y="847975"/>
            <a:chExt cx="7143400" cy="4009400"/>
          </a:xfrm>
        </p:grpSpPr>
        <p:sp>
          <p:nvSpPr>
            <p:cNvPr id="404" name="Google Shape;404;p19"/>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9"/>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9"/>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9"/>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9"/>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9"/>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9"/>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9"/>
          <p:cNvSpPr txBox="1">
            <a:spLocks noGrp="1"/>
          </p:cNvSpPr>
          <p:nvPr>
            <p:ph type="ctrTitle"/>
          </p:nvPr>
        </p:nvSpPr>
        <p:spPr>
          <a:xfrm flipH="1">
            <a:off x="1324526" y="2281737"/>
            <a:ext cx="1560600" cy="68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435" name="Google Shape;435;p19"/>
          <p:cNvSpPr txBox="1">
            <a:spLocks noGrp="1"/>
          </p:cNvSpPr>
          <p:nvPr>
            <p:ph type="subTitle" idx="1"/>
          </p:nvPr>
        </p:nvSpPr>
        <p:spPr>
          <a:xfrm flipH="1">
            <a:off x="1047486" y="2770912"/>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36" name="Google Shape;436;p19"/>
          <p:cNvSpPr txBox="1">
            <a:spLocks noGrp="1"/>
          </p:cNvSpPr>
          <p:nvPr>
            <p:ph type="ctrTitle" idx="2"/>
          </p:nvPr>
        </p:nvSpPr>
        <p:spPr>
          <a:xfrm flipH="1">
            <a:off x="3632989" y="2281733"/>
            <a:ext cx="1878000" cy="68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437" name="Google Shape;437;p19"/>
          <p:cNvSpPr txBox="1">
            <a:spLocks noGrp="1"/>
          </p:cNvSpPr>
          <p:nvPr>
            <p:ph type="subTitle" idx="3"/>
          </p:nvPr>
        </p:nvSpPr>
        <p:spPr>
          <a:xfrm flipH="1">
            <a:off x="3514659" y="2770912"/>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38" name="Google Shape;438;p19"/>
          <p:cNvSpPr txBox="1">
            <a:spLocks noGrp="1"/>
          </p:cNvSpPr>
          <p:nvPr>
            <p:ph type="ctrTitle" idx="4"/>
          </p:nvPr>
        </p:nvSpPr>
        <p:spPr>
          <a:xfrm flipH="1">
            <a:off x="6252500" y="2281737"/>
            <a:ext cx="1560600" cy="68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439" name="Google Shape;439;p19"/>
          <p:cNvSpPr txBox="1">
            <a:spLocks noGrp="1"/>
          </p:cNvSpPr>
          <p:nvPr>
            <p:ph type="subTitle" idx="5"/>
          </p:nvPr>
        </p:nvSpPr>
        <p:spPr>
          <a:xfrm flipH="1">
            <a:off x="5975457" y="2770912"/>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0" name="Google Shape;440;p19"/>
          <p:cNvSpPr txBox="1">
            <a:spLocks noGrp="1"/>
          </p:cNvSpPr>
          <p:nvPr>
            <p:ph type="ctrTitle" idx="6"/>
          </p:nvPr>
        </p:nvSpPr>
        <p:spPr>
          <a:xfrm flipH="1">
            <a:off x="1324526" y="4430232"/>
            <a:ext cx="1560600" cy="68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441" name="Google Shape;441;p19"/>
          <p:cNvSpPr txBox="1">
            <a:spLocks noGrp="1"/>
          </p:cNvSpPr>
          <p:nvPr>
            <p:ph type="subTitle" idx="7"/>
          </p:nvPr>
        </p:nvSpPr>
        <p:spPr>
          <a:xfrm flipH="1">
            <a:off x="1047486" y="4925819"/>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2" name="Google Shape;442;p19"/>
          <p:cNvSpPr txBox="1">
            <a:spLocks noGrp="1"/>
          </p:cNvSpPr>
          <p:nvPr>
            <p:ph type="ctrTitle" idx="8"/>
          </p:nvPr>
        </p:nvSpPr>
        <p:spPr>
          <a:xfrm flipH="1">
            <a:off x="3791700" y="4430232"/>
            <a:ext cx="1560600" cy="68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443" name="Google Shape;443;p19"/>
          <p:cNvSpPr txBox="1">
            <a:spLocks noGrp="1"/>
          </p:cNvSpPr>
          <p:nvPr>
            <p:ph type="subTitle" idx="9"/>
          </p:nvPr>
        </p:nvSpPr>
        <p:spPr>
          <a:xfrm flipH="1">
            <a:off x="3514659" y="4925819"/>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4" name="Google Shape;444;p19"/>
          <p:cNvSpPr txBox="1">
            <a:spLocks noGrp="1"/>
          </p:cNvSpPr>
          <p:nvPr>
            <p:ph type="ctrTitle" idx="13"/>
          </p:nvPr>
        </p:nvSpPr>
        <p:spPr>
          <a:xfrm flipH="1">
            <a:off x="6252500" y="4430232"/>
            <a:ext cx="1560600" cy="68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445" name="Google Shape;445;p19"/>
          <p:cNvSpPr txBox="1">
            <a:spLocks noGrp="1"/>
          </p:cNvSpPr>
          <p:nvPr>
            <p:ph type="subTitle" idx="14"/>
          </p:nvPr>
        </p:nvSpPr>
        <p:spPr>
          <a:xfrm flipH="1">
            <a:off x="5975457" y="4925819"/>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19"/>
          <p:cNvSpPr txBox="1">
            <a:spLocks noGrp="1"/>
          </p:cNvSpPr>
          <p:nvPr>
            <p:ph type="title" idx="15"/>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mall numbers">
  <p:cSld name="CUSTOM_4">
    <p:spTree>
      <p:nvGrpSpPr>
        <p:cNvPr id="1" name="Shape 447"/>
        <p:cNvGrpSpPr/>
        <p:nvPr/>
      </p:nvGrpSpPr>
      <p:grpSpPr>
        <a:xfrm>
          <a:off x="0" y="0"/>
          <a:ext cx="0" cy="0"/>
          <a:chOff x="0" y="0"/>
          <a:chExt cx="0" cy="0"/>
        </a:xfrm>
      </p:grpSpPr>
      <p:grpSp>
        <p:nvGrpSpPr>
          <p:cNvPr id="448" name="Google Shape;448;p20"/>
          <p:cNvGrpSpPr/>
          <p:nvPr/>
        </p:nvGrpSpPr>
        <p:grpSpPr>
          <a:xfrm>
            <a:off x="600641" y="459373"/>
            <a:ext cx="7936317" cy="5939257"/>
            <a:chOff x="238125" y="847975"/>
            <a:chExt cx="7143400" cy="4009400"/>
          </a:xfrm>
        </p:grpSpPr>
        <p:sp>
          <p:nvSpPr>
            <p:cNvPr id="449" name="Google Shape;449;p20"/>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0"/>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0"/>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0"/>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0"/>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0"/>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0"/>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20"/>
          <p:cNvSpPr txBox="1">
            <a:spLocks noGrp="1"/>
          </p:cNvSpPr>
          <p:nvPr>
            <p:ph type="title" hasCustomPrompt="1"/>
          </p:nvPr>
        </p:nvSpPr>
        <p:spPr>
          <a:xfrm>
            <a:off x="5172025" y="3753233"/>
            <a:ext cx="28701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6400" b="0">
                <a:solidFill>
                  <a:schemeClr val="accent3"/>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80" name="Google Shape;480;p20"/>
          <p:cNvSpPr txBox="1">
            <a:spLocks noGrp="1"/>
          </p:cNvSpPr>
          <p:nvPr>
            <p:ph type="subTitle" idx="1"/>
          </p:nvPr>
        </p:nvSpPr>
        <p:spPr>
          <a:xfrm flipH="1">
            <a:off x="5461075" y="4882900"/>
            <a:ext cx="2292000" cy="9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81" name="Google Shape;481;p20"/>
          <p:cNvSpPr txBox="1">
            <a:spLocks noGrp="1"/>
          </p:cNvSpPr>
          <p:nvPr>
            <p:ph type="title" idx="2" hasCustomPrompt="1"/>
          </p:nvPr>
        </p:nvSpPr>
        <p:spPr>
          <a:xfrm>
            <a:off x="1607200" y="1234133"/>
            <a:ext cx="28701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6400" b="0">
                <a:solidFill>
                  <a:schemeClr val="accent3"/>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82" name="Google Shape;482;p20"/>
          <p:cNvSpPr txBox="1">
            <a:spLocks noGrp="1"/>
          </p:cNvSpPr>
          <p:nvPr>
            <p:ph type="subTitle" idx="3"/>
          </p:nvPr>
        </p:nvSpPr>
        <p:spPr>
          <a:xfrm flipH="1">
            <a:off x="1896325" y="2380433"/>
            <a:ext cx="2292000" cy="9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83" name="Google Shape;483;p20"/>
          <p:cNvSpPr txBox="1">
            <a:spLocks noGrp="1"/>
          </p:cNvSpPr>
          <p:nvPr>
            <p:ph type="title" idx="4" hasCustomPrompt="1"/>
          </p:nvPr>
        </p:nvSpPr>
        <p:spPr>
          <a:xfrm>
            <a:off x="1101875" y="3753233"/>
            <a:ext cx="38808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64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84" name="Google Shape;484;p20"/>
          <p:cNvSpPr txBox="1">
            <a:spLocks noGrp="1"/>
          </p:cNvSpPr>
          <p:nvPr>
            <p:ph type="subTitle" idx="5"/>
          </p:nvPr>
        </p:nvSpPr>
        <p:spPr>
          <a:xfrm flipH="1">
            <a:off x="1896275" y="4882900"/>
            <a:ext cx="2292000" cy="9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85" name="Google Shape;485;p20"/>
          <p:cNvSpPr txBox="1">
            <a:spLocks noGrp="1"/>
          </p:cNvSpPr>
          <p:nvPr>
            <p:ph type="title" idx="6" hasCustomPrompt="1"/>
          </p:nvPr>
        </p:nvSpPr>
        <p:spPr>
          <a:xfrm>
            <a:off x="5172025" y="1234133"/>
            <a:ext cx="28701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64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86" name="Google Shape;486;p20"/>
          <p:cNvSpPr txBox="1">
            <a:spLocks noGrp="1"/>
          </p:cNvSpPr>
          <p:nvPr>
            <p:ph type="subTitle" idx="7"/>
          </p:nvPr>
        </p:nvSpPr>
        <p:spPr>
          <a:xfrm flipH="1">
            <a:off x="5461075" y="2380433"/>
            <a:ext cx="2292000" cy="9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sp>
        <p:nvSpPr>
          <p:cNvPr id="74" name="Google Shape;74;p3"/>
          <p:cNvSpPr/>
          <p:nvPr/>
        </p:nvSpPr>
        <p:spPr>
          <a:xfrm rot="162584">
            <a:off x="3507427" y="814585"/>
            <a:ext cx="3477663" cy="5268515"/>
          </a:xfrm>
          <a:custGeom>
            <a:avLst/>
            <a:gdLst/>
            <a:ahLst/>
            <a:cxnLst/>
            <a:rect l="l" t="t" r="r" b="b"/>
            <a:pathLst>
              <a:path w="34540" h="39245" extrusionOk="0">
                <a:moveTo>
                  <a:pt x="1" y="0"/>
                </a:moveTo>
                <a:lnTo>
                  <a:pt x="1" y="39245"/>
                </a:lnTo>
                <a:lnTo>
                  <a:pt x="34539" y="39245"/>
                </a:lnTo>
                <a:lnTo>
                  <a:pt x="34539" y="1374"/>
                </a:lnTo>
                <a:cubicBezTo>
                  <a:pt x="34239" y="901"/>
                  <a:pt x="34065" y="395"/>
                  <a:pt x="33702" y="0"/>
                </a:cubicBezTo>
                <a:lnTo>
                  <a:pt x="32818" y="0"/>
                </a:lnTo>
                <a:cubicBezTo>
                  <a:pt x="32660" y="537"/>
                  <a:pt x="32470" y="1074"/>
                  <a:pt x="32628" y="1564"/>
                </a:cubicBezTo>
                <a:cubicBezTo>
                  <a:pt x="33276" y="1864"/>
                  <a:pt x="33197" y="2827"/>
                  <a:pt x="32486" y="3017"/>
                </a:cubicBezTo>
                <a:cubicBezTo>
                  <a:pt x="32419" y="3033"/>
                  <a:pt x="32354" y="3041"/>
                  <a:pt x="32291" y="3041"/>
                </a:cubicBezTo>
                <a:cubicBezTo>
                  <a:pt x="31683" y="3041"/>
                  <a:pt x="31280" y="2330"/>
                  <a:pt x="31681" y="1801"/>
                </a:cubicBezTo>
                <a:lnTo>
                  <a:pt x="31681" y="0"/>
                </a:lnTo>
                <a:lnTo>
                  <a:pt x="30117" y="0"/>
                </a:lnTo>
                <a:cubicBezTo>
                  <a:pt x="30086" y="553"/>
                  <a:pt x="30117" y="1090"/>
                  <a:pt x="30243" y="1627"/>
                </a:cubicBezTo>
                <a:cubicBezTo>
                  <a:pt x="30861" y="2075"/>
                  <a:pt x="30543" y="3034"/>
                  <a:pt x="29807" y="3034"/>
                </a:cubicBezTo>
                <a:cubicBezTo>
                  <a:pt x="29789" y="3034"/>
                  <a:pt x="29772" y="3034"/>
                  <a:pt x="29754" y="3033"/>
                </a:cubicBezTo>
                <a:cubicBezTo>
                  <a:pt x="28980" y="3001"/>
                  <a:pt x="28743" y="1975"/>
                  <a:pt x="29406" y="1596"/>
                </a:cubicBezTo>
                <a:cubicBezTo>
                  <a:pt x="29485" y="1059"/>
                  <a:pt x="29517" y="537"/>
                  <a:pt x="29485" y="0"/>
                </a:cubicBezTo>
                <a:lnTo>
                  <a:pt x="27685" y="0"/>
                </a:lnTo>
                <a:cubicBezTo>
                  <a:pt x="27732" y="632"/>
                  <a:pt x="27827" y="1248"/>
                  <a:pt x="27954" y="1864"/>
                </a:cubicBezTo>
                <a:cubicBezTo>
                  <a:pt x="28265" y="2402"/>
                  <a:pt x="27866" y="3028"/>
                  <a:pt x="27303" y="3028"/>
                </a:cubicBezTo>
                <a:cubicBezTo>
                  <a:pt x="27238" y="3028"/>
                  <a:pt x="27170" y="3019"/>
                  <a:pt x="27101" y="3001"/>
                </a:cubicBezTo>
                <a:cubicBezTo>
                  <a:pt x="26437" y="2843"/>
                  <a:pt x="26295" y="1959"/>
                  <a:pt x="26895" y="1596"/>
                </a:cubicBezTo>
                <a:cubicBezTo>
                  <a:pt x="26943" y="1059"/>
                  <a:pt x="27148" y="553"/>
                  <a:pt x="27038" y="0"/>
                </a:cubicBezTo>
                <a:lnTo>
                  <a:pt x="25064" y="0"/>
                </a:lnTo>
                <a:cubicBezTo>
                  <a:pt x="25127" y="601"/>
                  <a:pt x="25237" y="1185"/>
                  <a:pt x="25379" y="1769"/>
                </a:cubicBezTo>
                <a:cubicBezTo>
                  <a:pt x="25790" y="2286"/>
                  <a:pt x="25411" y="3036"/>
                  <a:pt x="24777" y="3036"/>
                </a:cubicBezTo>
                <a:cubicBezTo>
                  <a:pt x="24751" y="3036"/>
                  <a:pt x="24726" y="3035"/>
                  <a:pt x="24700" y="3033"/>
                </a:cubicBezTo>
                <a:cubicBezTo>
                  <a:pt x="24005" y="2954"/>
                  <a:pt x="23753" y="2085"/>
                  <a:pt x="24290" y="1659"/>
                </a:cubicBezTo>
                <a:cubicBezTo>
                  <a:pt x="24369" y="1106"/>
                  <a:pt x="24384" y="553"/>
                  <a:pt x="24353" y="0"/>
                </a:cubicBezTo>
                <a:lnTo>
                  <a:pt x="23026" y="0"/>
                </a:lnTo>
                <a:cubicBezTo>
                  <a:pt x="22979" y="537"/>
                  <a:pt x="22774" y="1090"/>
                  <a:pt x="22726" y="1643"/>
                </a:cubicBezTo>
                <a:cubicBezTo>
                  <a:pt x="23343" y="2075"/>
                  <a:pt x="23011" y="3034"/>
                  <a:pt x="22274" y="3034"/>
                </a:cubicBezTo>
                <a:cubicBezTo>
                  <a:pt x="22256" y="3034"/>
                  <a:pt x="22239" y="3034"/>
                  <a:pt x="22221" y="3033"/>
                </a:cubicBezTo>
                <a:cubicBezTo>
                  <a:pt x="21447" y="2985"/>
                  <a:pt x="21226" y="1943"/>
                  <a:pt x="21921" y="1580"/>
                </a:cubicBezTo>
                <a:cubicBezTo>
                  <a:pt x="22016" y="1043"/>
                  <a:pt x="22142" y="522"/>
                  <a:pt x="22205" y="0"/>
                </a:cubicBezTo>
                <a:lnTo>
                  <a:pt x="19994" y="0"/>
                </a:lnTo>
                <a:cubicBezTo>
                  <a:pt x="19963" y="506"/>
                  <a:pt x="19836" y="1185"/>
                  <a:pt x="20041" y="1532"/>
                </a:cubicBezTo>
                <a:cubicBezTo>
                  <a:pt x="20752" y="1801"/>
                  <a:pt x="20705" y="2827"/>
                  <a:pt x="19963" y="3017"/>
                </a:cubicBezTo>
                <a:cubicBezTo>
                  <a:pt x="19894" y="3035"/>
                  <a:pt x="19828" y="3043"/>
                  <a:pt x="19763" y="3043"/>
                </a:cubicBezTo>
                <a:cubicBezTo>
                  <a:pt x="19142" y="3043"/>
                  <a:pt x="18731" y="2269"/>
                  <a:pt x="19189" y="1753"/>
                </a:cubicBezTo>
                <a:cubicBezTo>
                  <a:pt x="19189" y="1169"/>
                  <a:pt x="19173" y="585"/>
                  <a:pt x="19141" y="0"/>
                </a:cubicBezTo>
                <a:lnTo>
                  <a:pt x="17767" y="0"/>
                </a:lnTo>
                <a:cubicBezTo>
                  <a:pt x="17752" y="632"/>
                  <a:pt x="17799" y="1280"/>
                  <a:pt x="17941" y="1896"/>
                </a:cubicBezTo>
                <a:cubicBezTo>
                  <a:pt x="18223" y="2431"/>
                  <a:pt x="17826" y="3029"/>
                  <a:pt x="17278" y="3029"/>
                </a:cubicBezTo>
                <a:cubicBezTo>
                  <a:pt x="17211" y="3029"/>
                  <a:pt x="17143" y="3020"/>
                  <a:pt x="17072" y="3001"/>
                </a:cubicBezTo>
                <a:cubicBezTo>
                  <a:pt x="16425" y="2843"/>
                  <a:pt x="16283" y="1990"/>
                  <a:pt x="16836" y="1627"/>
                </a:cubicBezTo>
                <a:cubicBezTo>
                  <a:pt x="16962" y="1090"/>
                  <a:pt x="16994" y="537"/>
                  <a:pt x="16962" y="0"/>
                </a:cubicBezTo>
                <a:lnTo>
                  <a:pt x="15462" y="0"/>
                </a:lnTo>
                <a:cubicBezTo>
                  <a:pt x="15462" y="664"/>
                  <a:pt x="15477" y="1564"/>
                  <a:pt x="15477" y="1975"/>
                </a:cubicBezTo>
                <a:cubicBezTo>
                  <a:pt x="15509" y="2069"/>
                  <a:pt x="15525" y="2164"/>
                  <a:pt x="15525" y="2259"/>
                </a:cubicBezTo>
                <a:cubicBezTo>
                  <a:pt x="15556" y="2701"/>
                  <a:pt x="15209" y="3064"/>
                  <a:pt x="14767" y="3064"/>
                </a:cubicBezTo>
                <a:cubicBezTo>
                  <a:pt x="14325" y="3064"/>
                  <a:pt x="13961" y="2701"/>
                  <a:pt x="13993" y="2259"/>
                </a:cubicBezTo>
                <a:cubicBezTo>
                  <a:pt x="14025" y="1927"/>
                  <a:pt x="14230" y="1643"/>
                  <a:pt x="14546" y="1532"/>
                </a:cubicBezTo>
                <a:cubicBezTo>
                  <a:pt x="14767" y="774"/>
                  <a:pt x="14625" y="601"/>
                  <a:pt x="14719" y="0"/>
                </a:cubicBezTo>
                <a:lnTo>
                  <a:pt x="13393" y="0"/>
                </a:lnTo>
                <a:cubicBezTo>
                  <a:pt x="13251" y="585"/>
                  <a:pt x="12966" y="1122"/>
                  <a:pt x="12809" y="1722"/>
                </a:cubicBezTo>
                <a:cubicBezTo>
                  <a:pt x="13296" y="2239"/>
                  <a:pt x="12911" y="3042"/>
                  <a:pt x="12267" y="3042"/>
                </a:cubicBezTo>
                <a:cubicBezTo>
                  <a:pt x="12203" y="3042"/>
                  <a:pt x="12135" y="3034"/>
                  <a:pt x="12066" y="3017"/>
                </a:cubicBezTo>
                <a:cubicBezTo>
                  <a:pt x="11308" y="2827"/>
                  <a:pt x="11277" y="1753"/>
                  <a:pt x="12035" y="1532"/>
                </a:cubicBezTo>
                <a:cubicBezTo>
                  <a:pt x="12145" y="1027"/>
                  <a:pt x="12272" y="522"/>
                  <a:pt x="12335" y="0"/>
                </a:cubicBezTo>
                <a:lnTo>
                  <a:pt x="10124" y="0"/>
                </a:lnTo>
                <a:cubicBezTo>
                  <a:pt x="10250" y="616"/>
                  <a:pt x="10282" y="1217"/>
                  <a:pt x="10376" y="1817"/>
                </a:cubicBezTo>
                <a:cubicBezTo>
                  <a:pt x="10471" y="1943"/>
                  <a:pt x="10519" y="2101"/>
                  <a:pt x="10519" y="2275"/>
                </a:cubicBezTo>
                <a:cubicBezTo>
                  <a:pt x="10519" y="2718"/>
                  <a:pt x="10153" y="3049"/>
                  <a:pt x="9748" y="3049"/>
                </a:cubicBezTo>
                <a:cubicBezTo>
                  <a:pt x="9647" y="3049"/>
                  <a:pt x="9545" y="3029"/>
                  <a:pt x="9445" y="2985"/>
                </a:cubicBezTo>
                <a:cubicBezTo>
                  <a:pt x="8924" y="2764"/>
                  <a:pt x="8813" y="2085"/>
                  <a:pt x="9224" y="1706"/>
                </a:cubicBezTo>
                <a:cubicBezTo>
                  <a:pt x="9318" y="1138"/>
                  <a:pt x="9397" y="569"/>
                  <a:pt x="9445" y="0"/>
                </a:cubicBezTo>
                <a:lnTo>
                  <a:pt x="7755" y="0"/>
                </a:lnTo>
                <a:cubicBezTo>
                  <a:pt x="7755" y="601"/>
                  <a:pt x="7850" y="1185"/>
                  <a:pt x="7834" y="1769"/>
                </a:cubicBezTo>
                <a:cubicBezTo>
                  <a:pt x="7960" y="1911"/>
                  <a:pt x="8023" y="2085"/>
                  <a:pt x="8023" y="2275"/>
                </a:cubicBezTo>
                <a:cubicBezTo>
                  <a:pt x="8023" y="2725"/>
                  <a:pt x="7658" y="3044"/>
                  <a:pt x="7252" y="3044"/>
                </a:cubicBezTo>
                <a:cubicBezTo>
                  <a:pt x="7131" y="3044"/>
                  <a:pt x="7006" y="3015"/>
                  <a:pt x="6886" y="2954"/>
                </a:cubicBezTo>
                <a:cubicBezTo>
                  <a:pt x="6365" y="2669"/>
                  <a:pt x="6349" y="1927"/>
                  <a:pt x="6839" y="1611"/>
                </a:cubicBezTo>
                <a:cubicBezTo>
                  <a:pt x="6997" y="1090"/>
                  <a:pt x="7076" y="553"/>
                  <a:pt x="7060" y="0"/>
                </a:cubicBezTo>
                <a:lnTo>
                  <a:pt x="5323" y="0"/>
                </a:lnTo>
                <a:lnTo>
                  <a:pt x="5323" y="1769"/>
                </a:lnTo>
                <a:cubicBezTo>
                  <a:pt x="5791" y="2292"/>
                  <a:pt x="5372" y="3054"/>
                  <a:pt x="4755" y="3054"/>
                </a:cubicBezTo>
                <a:cubicBezTo>
                  <a:pt x="4663" y="3054"/>
                  <a:pt x="4568" y="3038"/>
                  <a:pt x="4470" y="3001"/>
                </a:cubicBezTo>
                <a:cubicBezTo>
                  <a:pt x="3728" y="2717"/>
                  <a:pt x="3854" y="1611"/>
                  <a:pt x="4644" y="1501"/>
                </a:cubicBezTo>
                <a:cubicBezTo>
                  <a:pt x="4691" y="995"/>
                  <a:pt x="4707" y="522"/>
                  <a:pt x="4707" y="0"/>
                </a:cubicBezTo>
                <a:lnTo>
                  <a:pt x="2970" y="0"/>
                </a:lnTo>
                <a:cubicBezTo>
                  <a:pt x="2970" y="664"/>
                  <a:pt x="3033" y="1343"/>
                  <a:pt x="2970" y="1990"/>
                </a:cubicBezTo>
                <a:cubicBezTo>
                  <a:pt x="3172" y="2534"/>
                  <a:pt x="2746" y="3038"/>
                  <a:pt x="2252" y="3038"/>
                </a:cubicBezTo>
                <a:cubicBezTo>
                  <a:pt x="2129" y="3038"/>
                  <a:pt x="2003" y="3007"/>
                  <a:pt x="1880" y="2938"/>
                </a:cubicBezTo>
                <a:cubicBezTo>
                  <a:pt x="1248" y="2590"/>
                  <a:pt x="1391" y="1643"/>
                  <a:pt x="2101" y="1517"/>
                </a:cubicBezTo>
                <a:cubicBezTo>
                  <a:pt x="2212" y="1043"/>
                  <a:pt x="2275" y="522"/>
                  <a:pt x="2401" y="0"/>
                </a:cubicBezTo>
                <a:close/>
              </a:path>
            </a:pathLst>
          </a:custGeom>
          <a:solidFill>
            <a:srgbClr val="FFFFFF"/>
          </a:solidFill>
          <a:ln>
            <a:noFill/>
          </a:ln>
          <a:effectLst>
            <a:outerShdw blurRad="57150" dist="38100" dir="5400000" algn="bl" rotWithShape="0">
              <a:srgbClr val="783F04">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3"/>
          <p:cNvGrpSpPr/>
          <p:nvPr/>
        </p:nvGrpSpPr>
        <p:grpSpPr>
          <a:xfrm rot="-1013395" flipH="1">
            <a:off x="1643515" y="1830107"/>
            <a:ext cx="2037451" cy="2742716"/>
            <a:chOff x="1626000" y="605300"/>
            <a:chExt cx="4068375" cy="4132125"/>
          </a:xfrm>
        </p:grpSpPr>
        <p:sp>
          <p:nvSpPr>
            <p:cNvPr id="76" name="Google Shape;76;p3"/>
            <p:cNvSpPr/>
            <p:nvPr/>
          </p:nvSpPr>
          <p:spPr>
            <a:xfrm>
              <a:off x="1626000" y="605300"/>
              <a:ext cx="4068375" cy="4132125"/>
            </a:xfrm>
            <a:custGeom>
              <a:avLst/>
              <a:gdLst/>
              <a:ahLst/>
              <a:cxnLst/>
              <a:rect l="l" t="t" r="r" b="b"/>
              <a:pathLst>
                <a:path w="162735" h="165285" extrusionOk="0">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dist="19050" dir="5400000" algn="bl" rotWithShape="0">
                <a:srgbClr val="783F04">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036475" y="3767150"/>
              <a:ext cx="657900" cy="576300"/>
            </a:xfrm>
            <a:custGeom>
              <a:avLst/>
              <a:gdLst/>
              <a:ahLst/>
              <a:cxnLst/>
              <a:rect l="l" t="t" r="r" b="b"/>
              <a:pathLst>
                <a:path w="26316" h="23052" extrusionOk="0">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dist="19050" dir="5400000" algn="bl" rotWithShape="0">
                <a:srgbClr val="783F04">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3"/>
          <p:cNvSpPr txBox="1">
            <a:spLocks noGrp="1"/>
          </p:cNvSpPr>
          <p:nvPr>
            <p:ph type="ctrTitle"/>
          </p:nvPr>
        </p:nvSpPr>
        <p:spPr>
          <a:xfrm rot="162489">
            <a:off x="3535386" y="1698783"/>
            <a:ext cx="3466772" cy="223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4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9" name="Google Shape;79;p3"/>
          <p:cNvSpPr txBox="1">
            <a:spLocks noGrp="1"/>
          </p:cNvSpPr>
          <p:nvPr>
            <p:ph type="subTitle" idx="1"/>
          </p:nvPr>
        </p:nvSpPr>
        <p:spPr>
          <a:xfrm rot="162502">
            <a:off x="3781288" y="4438227"/>
            <a:ext cx="2825256" cy="96228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80" name="Google Shape;80;p3"/>
          <p:cNvSpPr txBox="1">
            <a:spLocks noGrp="1"/>
          </p:cNvSpPr>
          <p:nvPr>
            <p:ph type="title" idx="2" hasCustomPrompt="1"/>
          </p:nvPr>
        </p:nvSpPr>
        <p:spPr>
          <a:xfrm rot="-532199">
            <a:off x="2066030" y="2587956"/>
            <a:ext cx="1192663" cy="1226679"/>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5500"/>
              <a:buNone/>
              <a:defRPr sz="7335"/>
            </a:lvl2pPr>
            <a:lvl3pPr lvl="2" algn="ctr" rtl="0">
              <a:spcBef>
                <a:spcPts val="0"/>
              </a:spcBef>
              <a:spcAft>
                <a:spcPts val="0"/>
              </a:spcAft>
              <a:buSzPts val="5500"/>
              <a:buNone/>
              <a:defRPr sz="7335"/>
            </a:lvl3pPr>
            <a:lvl4pPr lvl="3" algn="ctr" rtl="0">
              <a:spcBef>
                <a:spcPts val="0"/>
              </a:spcBef>
              <a:spcAft>
                <a:spcPts val="0"/>
              </a:spcAft>
              <a:buSzPts val="5500"/>
              <a:buNone/>
              <a:defRPr sz="7335"/>
            </a:lvl4pPr>
            <a:lvl5pPr lvl="4" algn="ctr" rtl="0">
              <a:spcBef>
                <a:spcPts val="0"/>
              </a:spcBef>
              <a:spcAft>
                <a:spcPts val="0"/>
              </a:spcAft>
              <a:buSzPts val="5500"/>
              <a:buNone/>
              <a:defRPr sz="7335"/>
            </a:lvl5pPr>
            <a:lvl6pPr lvl="5" algn="ctr" rtl="0">
              <a:spcBef>
                <a:spcPts val="0"/>
              </a:spcBef>
              <a:spcAft>
                <a:spcPts val="0"/>
              </a:spcAft>
              <a:buSzPts val="5500"/>
              <a:buNone/>
              <a:defRPr sz="7335"/>
            </a:lvl6pPr>
            <a:lvl7pPr lvl="6" algn="ctr" rtl="0">
              <a:spcBef>
                <a:spcPts val="0"/>
              </a:spcBef>
              <a:spcAft>
                <a:spcPts val="0"/>
              </a:spcAft>
              <a:buSzPts val="5500"/>
              <a:buNone/>
              <a:defRPr sz="7335"/>
            </a:lvl7pPr>
            <a:lvl8pPr lvl="7" algn="ctr" rtl="0">
              <a:spcBef>
                <a:spcPts val="0"/>
              </a:spcBef>
              <a:spcAft>
                <a:spcPts val="0"/>
              </a:spcAft>
              <a:buSzPts val="5500"/>
              <a:buNone/>
              <a:defRPr sz="7335"/>
            </a:lvl8pPr>
            <a:lvl9pPr lvl="8" algn="ctr" rtl="0">
              <a:spcBef>
                <a:spcPts val="0"/>
              </a:spcBef>
              <a:spcAft>
                <a:spcPts val="0"/>
              </a:spcAft>
              <a:buSzPts val="5500"/>
              <a:buNone/>
              <a:defRPr sz="7335"/>
            </a:lvl9pPr>
          </a:lstStyle>
          <a:p>
            <a:r>
              <a:t>xx%</a:t>
            </a:r>
          </a:p>
        </p:txBody>
      </p:sp>
      <p:sp>
        <p:nvSpPr>
          <p:cNvPr id="81" name="Google Shape;81;p3"/>
          <p:cNvSpPr/>
          <p:nvPr/>
        </p:nvSpPr>
        <p:spPr>
          <a:xfrm rot="4642448">
            <a:off x="3025611" y="1568395"/>
            <a:ext cx="693464" cy="966917"/>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dist="9525" dir="5400000" algn="bl" rotWithShape="0">
              <a:srgbClr val="783F04">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2537103">
            <a:off x="1371902" y="2678159"/>
            <a:ext cx="693456" cy="966960"/>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dist="9525" dir="5400000" algn="bl" rotWithShape="0">
              <a:srgbClr val="783F04">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er 2">
  <p:cSld name="CUSTOM_6">
    <p:spTree>
      <p:nvGrpSpPr>
        <p:cNvPr id="1" name="Shape 487"/>
        <p:cNvGrpSpPr/>
        <p:nvPr/>
      </p:nvGrpSpPr>
      <p:grpSpPr>
        <a:xfrm>
          <a:off x="0" y="0"/>
          <a:ext cx="0" cy="0"/>
          <a:chOff x="0" y="0"/>
          <a:chExt cx="0" cy="0"/>
        </a:xfrm>
      </p:grpSpPr>
      <p:sp>
        <p:nvSpPr>
          <p:cNvPr id="488" name="Google Shape;488;p21"/>
          <p:cNvSpPr/>
          <p:nvPr/>
        </p:nvSpPr>
        <p:spPr>
          <a:xfrm rot="-219180" flipH="1">
            <a:off x="2133166" y="814611"/>
            <a:ext cx="3477645" cy="5268488"/>
          </a:xfrm>
          <a:custGeom>
            <a:avLst/>
            <a:gdLst/>
            <a:ahLst/>
            <a:cxnLst/>
            <a:rect l="l" t="t" r="r" b="b"/>
            <a:pathLst>
              <a:path w="34540" h="39245" extrusionOk="0">
                <a:moveTo>
                  <a:pt x="1" y="0"/>
                </a:moveTo>
                <a:lnTo>
                  <a:pt x="1" y="39245"/>
                </a:lnTo>
                <a:lnTo>
                  <a:pt x="34539" y="39245"/>
                </a:lnTo>
                <a:lnTo>
                  <a:pt x="34539" y="1374"/>
                </a:lnTo>
                <a:cubicBezTo>
                  <a:pt x="34239" y="901"/>
                  <a:pt x="34065" y="395"/>
                  <a:pt x="33702" y="0"/>
                </a:cubicBezTo>
                <a:lnTo>
                  <a:pt x="32818" y="0"/>
                </a:lnTo>
                <a:cubicBezTo>
                  <a:pt x="32660" y="537"/>
                  <a:pt x="32470" y="1074"/>
                  <a:pt x="32628" y="1564"/>
                </a:cubicBezTo>
                <a:cubicBezTo>
                  <a:pt x="33276" y="1864"/>
                  <a:pt x="33197" y="2827"/>
                  <a:pt x="32486" y="3017"/>
                </a:cubicBezTo>
                <a:cubicBezTo>
                  <a:pt x="32419" y="3033"/>
                  <a:pt x="32354" y="3041"/>
                  <a:pt x="32291" y="3041"/>
                </a:cubicBezTo>
                <a:cubicBezTo>
                  <a:pt x="31683" y="3041"/>
                  <a:pt x="31280" y="2330"/>
                  <a:pt x="31681" y="1801"/>
                </a:cubicBezTo>
                <a:lnTo>
                  <a:pt x="31681" y="0"/>
                </a:lnTo>
                <a:lnTo>
                  <a:pt x="30117" y="0"/>
                </a:lnTo>
                <a:cubicBezTo>
                  <a:pt x="30086" y="553"/>
                  <a:pt x="30117" y="1090"/>
                  <a:pt x="30243" y="1627"/>
                </a:cubicBezTo>
                <a:cubicBezTo>
                  <a:pt x="30861" y="2075"/>
                  <a:pt x="30543" y="3034"/>
                  <a:pt x="29807" y="3034"/>
                </a:cubicBezTo>
                <a:cubicBezTo>
                  <a:pt x="29789" y="3034"/>
                  <a:pt x="29772" y="3034"/>
                  <a:pt x="29754" y="3033"/>
                </a:cubicBezTo>
                <a:cubicBezTo>
                  <a:pt x="28980" y="3001"/>
                  <a:pt x="28743" y="1975"/>
                  <a:pt x="29406" y="1596"/>
                </a:cubicBezTo>
                <a:cubicBezTo>
                  <a:pt x="29485" y="1059"/>
                  <a:pt x="29517" y="537"/>
                  <a:pt x="29485" y="0"/>
                </a:cubicBezTo>
                <a:lnTo>
                  <a:pt x="27685" y="0"/>
                </a:lnTo>
                <a:cubicBezTo>
                  <a:pt x="27732" y="632"/>
                  <a:pt x="27827" y="1248"/>
                  <a:pt x="27954" y="1864"/>
                </a:cubicBezTo>
                <a:cubicBezTo>
                  <a:pt x="28265" y="2402"/>
                  <a:pt x="27866" y="3028"/>
                  <a:pt x="27303" y="3028"/>
                </a:cubicBezTo>
                <a:cubicBezTo>
                  <a:pt x="27238" y="3028"/>
                  <a:pt x="27170" y="3019"/>
                  <a:pt x="27101" y="3001"/>
                </a:cubicBezTo>
                <a:cubicBezTo>
                  <a:pt x="26437" y="2843"/>
                  <a:pt x="26295" y="1959"/>
                  <a:pt x="26895" y="1596"/>
                </a:cubicBezTo>
                <a:cubicBezTo>
                  <a:pt x="26943" y="1059"/>
                  <a:pt x="27148" y="553"/>
                  <a:pt x="27038" y="0"/>
                </a:cubicBezTo>
                <a:lnTo>
                  <a:pt x="25064" y="0"/>
                </a:lnTo>
                <a:cubicBezTo>
                  <a:pt x="25127" y="601"/>
                  <a:pt x="25237" y="1185"/>
                  <a:pt x="25379" y="1769"/>
                </a:cubicBezTo>
                <a:cubicBezTo>
                  <a:pt x="25790" y="2286"/>
                  <a:pt x="25411" y="3036"/>
                  <a:pt x="24777" y="3036"/>
                </a:cubicBezTo>
                <a:cubicBezTo>
                  <a:pt x="24751" y="3036"/>
                  <a:pt x="24726" y="3035"/>
                  <a:pt x="24700" y="3033"/>
                </a:cubicBezTo>
                <a:cubicBezTo>
                  <a:pt x="24005" y="2954"/>
                  <a:pt x="23753" y="2085"/>
                  <a:pt x="24290" y="1659"/>
                </a:cubicBezTo>
                <a:cubicBezTo>
                  <a:pt x="24369" y="1106"/>
                  <a:pt x="24384" y="553"/>
                  <a:pt x="24353" y="0"/>
                </a:cubicBezTo>
                <a:lnTo>
                  <a:pt x="23026" y="0"/>
                </a:lnTo>
                <a:cubicBezTo>
                  <a:pt x="22979" y="537"/>
                  <a:pt x="22774" y="1090"/>
                  <a:pt x="22726" y="1643"/>
                </a:cubicBezTo>
                <a:cubicBezTo>
                  <a:pt x="23343" y="2075"/>
                  <a:pt x="23011" y="3034"/>
                  <a:pt x="22274" y="3034"/>
                </a:cubicBezTo>
                <a:cubicBezTo>
                  <a:pt x="22256" y="3034"/>
                  <a:pt x="22239" y="3034"/>
                  <a:pt x="22221" y="3033"/>
                </a:cubicBezTo>
                <a:cubicBezTo>
                  <a:pt x="21447" y="2985"/>
                  <a:pt x="21226" y="1943"/>
                  <a:pt x="21921" y="1580"/>
                </a:cubicBezTo>
                <a:cubicBezTo>
                  <a:pt x="22016" y="1043"/>
                  <a:pt x="22142" y="522"/>
                  <a:pt x="22205" y="0"/>
                </a:cubicBezTo>
                <a:lnTo>
                  <a:pt x="19994" y="0"/>
                </a:lnTo>
                <a:cubicBezTo>
                  <a:pt x="19963" y="506"/>
                  <a:pt x="19836" y="1185"/>
                  <a:pt x="20041" y="1532"/>
                </a:cubicBezTo>
                <a:cubicBezTo>
                  <a:pt x="20752" y="1801"/>
                  <a:pt x="20705" y="2827"/>
                  <a:pt x="19963" y="3017"/>
                </a:cubicBezTo>
                <a:cubicBezTo>
                  <a:pt x="19894" y="3035"/>
                  <a:pt x="19828" y="3043"/>
                  <a:pt x="19763" y="3043"/>
                </a:cubicBezTo>
                <a:cubicBezTo>
                  <a:pt x="19142" y="3043"/>
                  <a:pt x="18731" y="2269"/>
                  <a:pt x="19189" y="1753"/>
                </a:cubicBezTo>
                <a:cubicBezTo>
                  <a:pt x="19189" y="1169"/>
                  <a:pt x="19173" y="585"/>
                  <a:pt x="19141" y="0"/>
                </a:cubicBezTo>
                <a:lnTo>
                  <a:pt x="17767" y="0"/>
                </a:lnTo>
                <a:cubicBezTo>
                  <a:pt x="17752" y="632"/>
                  <a:pt x="17799" y="1280"/>
                  <a:pt x="17941" y="1896"/>
                </a:cubicBezTo>
                <a:cubicBezTo>
                  <a:pt x="18223" y="2431"/>
                  <a:pt x="17826" y="3029"/>
                  <a:pt x="17278" y="3029"/>
                </a:cubicBezTo>
                <a:cubicBezTo>
                  <a:pt x="17211" y="3029"/>
                  <a:pt x="17143" y="3020"/>
                  <a:pt x="17072" y="3001"/>
                </a:cubicBezTo>
                <a:cubicBezTo>
                  <a:pt x="16425" y="2843"/>
                  <a:pt x="16283" y="1990"/>
                  <a:pt x="16836" y="1627"/>
                </a:cubicBezTo>
                <a:cubicBezTo>
                  <a:pt x="16962" y="1090"/>
                  <a:pt x="16994" y="537"/>
                  <a:pt x="16962" y="0"/>
                </a:cubicBezTo>
                <a:lnTo>
                  <a:pt x="15462" y="0"/>
                </a:lnTo>
                <a:cubicBezTo>
                  <a:pt x="15462" y="664"/>
                  <a:pt x="15477" y="1564"/>
                  <a:pt x="15477" y="1975"/>
                </a:cubicBezTo>
                <a:cubicBezTo>
                  <a:pt x="15509" y="2069"/>
                  <a:pt x="15525" y="2164"/>
                  <a:pt x="15525" y="2259"/>
                </a:cubicBezTo>
                <a:cubicBezTo>
                  <a:pt x="15556" y="2701"/>
                  <a:pt x="15209" y="3064"/>
                  <a:pt x="14767" y="3064"/>
                </a:cubicBezTo>
                <a:cubicBezTo>
                  <a:pt x="14325" y="3064"/>
                  <a:pt x="13961" y="2701"/>
                  <a:pt x="13993" y="2259"/>
                </a:cubicBezTo>
                <a:cubicBezTo>
                  <a:pt x="14025" y="1927"/>
                  <a:pt x="14230" y="1643"/>
                  <a:pt x="14546" y="1532"/>
                </a:cubicBezTo>
                <a:cubicBezTo>
                  <a:pt x="14767" y="774"/>
                  <a:pt x="14625" y="601"/>
                  <a:pt x="14719" y="0"/>
                </a:cubicBezTo>
                <a:lnTo>
                  <a:pt x="13393" y="0"/>
                </a:lnTo>
                <a:cubicBezTo>
                  <a:pt x="13251" y="585"/>
                  <a:pt x="12966" y="1122"/>
                  <a:pt x="12809" y="1722"/>
                </a:cubicBezTo>
                <a:cubicBezTo>
                  <a:pt x="13296" y="2239"/>
                  <a:pt x="12911" y="3042"/>
                  <a:pt x="12267" y="3042"/>
                </a:cubicBezTo>
                <a:cubicBezTo>
                  <a:pt x="12203" y="3042"/>
                  <a:pt x="12135" y="3034"/>
                  <a:pt x="12066" y="3017"/>
                </a:cubicBezTo>
                <a:cubicBezTo>
                  <a:pt x="11308" y="2827"/>
                  <a:pt x="11277" y="1753"/>
                  <a:pt x="12035" y="1532"/>
                </a:cubicBezTo>
                <a:cubicBezTo>
                  <a:pt x="12145" y="1027"/>
                  <a:pt x="12272" y="522"/>
                  <a:pt x="12335" y="0"/>
                </a:cubicBezTo>
                <a:lnTo>
                  <a:pt x="10124" y="0"/>
                </a:lnTo>
                <a:cubicBezTo>
                  <a:pt x="10250" y="616"/>
                  <a:pt x="10282" y="1217"/>
                  <a:pt x="10376" y="1817"/>
                </a:cubicBezTo>
                <a:cubicBezTo>
                  <a:pt x="10471" y="1943"/>
                  <a:pt x="10519" y="2101"/>
                  <a:pt x="10519" y="2275"/>
                </a:cubicBezTo>
                <a:cubicBezTo>
                  <a:pt x="10519" y="2718"/>
                  <a:pt x="10153" y="3049"/>
                  <a:pt x="9748" y="3049"/>
                </a:cubicBezTo>
                <a:cubicBezTo>
                  <a:pt x="9647" y="3049"/>
                  <a:pt x="9545" y="3029"/>
                  <a:pt x="9445" y="2985"/>
                </a:cubicBezTo>
                <a:cubicBezTo>
                  <a:pt x="8924" y="2764"/>
                  <a:pt x="8813" y="2085"/>
                  <a:pt x="9224" y="1706"/>
                </a:cubicBezTo>
                <a:cubicBezTo>
                  <a:pt x="9318" y="1138"/>
                  <a:pt x="9397" y="569"/>
                  <a:pt x="9445" y="0"/>
                </a:cubicBezTo>
                <a:lnTo>
                  <a:pt x="7755" y="0"/>
                </a:lnTo>
                <a:cubicBezTo>
                  <a:pt x="7755" y="601"/>
                  <a:pt x="7850" y="1185"/>
                  <a:pt x="7834" y="1769"/>
                </a:cubicBezTo>
                <a:cubicBezTo>
                  <a:pt x="7960" y="1911"/>
                  <a:pt x="8023" y="2085"/>
                  <a:pt x="8023" y="2275"/>
                </a:cubicBezTo>
                <a:cubicBezTo>
                  <a:pt x="8023" y="2725"/>
                  <a:pt x="7658" y="3044"/>
                  <a:pt x="7252" y="3044"/>
                </a:cubicBezTo>
                <a:cubicBezTo>
                  <a:pt x="7131" y="3044"/>
                  <a:pt x="7006" y="3015"/>
                  <a:pt x="6886" y="2954"/>
                </a:cubicBezTo>
                <a:cubicBezTo>
                  <a:pt x="6365" y="2669"/>
                  <a:pt x="6349" y="1927"/>
                  <a:pt x="6839" y="1611"/>
                </a:cubicBezTo>
                <a:cubicBezTo>
                  <a:pt x="6997" y="1090"/>
                  <a:pt x="7076" y="553"/>
                  <a:pt x="7060" y="0"/>
                </a:cubicBezTo>
                <a:lnTo>
                  <a:pt x="5323" y="0"/>
                </a:lnTo>
                <a:lnTo>
                  <a:pt x="5323" y="1769"/>
                </a:lnTo>
                <a:cubicBezTo>
                  <a:pt x="5791" y="2292"/>
                  <a:pt x="5372" y="3054"/>
                  <a:pt x="4755" y="3054"/>
                </a:cubicBezTo>
                <a:cubicBezTo>
                  <a:pt x="4663" y="3054"/>
                  <a:pt x="4568" y="3038"/>
                  <a:pt x="4470" y="3001"/>
                </a:cubicBezTo>
                <a:cubicBezTo>
                  <a:pt x="3728" y="2717"/>
                  <a:pt x="3854" y="1611"/>
                  <a:pt x="4644" y="1501"/>
                </a:cubicBezTo>
                <a:cubicBezTo>
                  <a:pt x="4691" y="995"/>
                  <a:pt x="4707" y="522"/>
                  <a:pt x="4707" y="0"/>
                </a:cubicBezTo>
                <a:lnTo>
                  <a:pt x="2970" y="0"/>
                </a:lnTo>
                <a:cubicBezTo>
                  <a:pt x="2970" y="664"/>
                  <a:pt x="3033" y="1343"/>
                  <a:pt x="2970" y="1990"/>
                </a:cubicBezTo>
                <a:cubicBezTo>
                  <a:pt x="3172" y="2534"/>
                  <a:pt x="2746" y="3038"/>
                  <a:pt x="2252" y="3038"/>
                </a:cubicBezTo>
                <a:cubicBezTo>
                  <a:pt x="2129" y="3038"/>
                  <a:pt x="2003" y="3007"/>
                  <a:pt x="1880" y="2938"/>
                </a:cubicBezTo>
                <a:cubicBezTo>
                  <a:pt x="1248" y="2590"/>
                  <a:pt x="1391" y="1643"/>
                  <a:pt x="2101" y="1517"/>
                </a:cubicBezTo>
                <a:cubicBezTo>
                  <a:pt x="2212" y="1043"/>
                  <a:pt x="2275" y="522"/>
                  <a:pt x="2401" y="0"/>
                </a:cubicBezTo>
                <a:close/>
              </a:path>
            </a:pathLst>
          </a:custGeom>
          <a:solidFill>
            <a:srgbClr val="FFFFFF"/>
          </a:solidFill>
          <a:ln>
            <a:noFill/>
          </a:ln>
          <a:effectLst>
            <a:outerShdw blurRad="57150" dist="38100" dir="5400000" algn="bl" rotWithShape="0">
              <a:srgbClr val="783F04">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1"/>
          <p:cNvSpPr/>
          <p:nvPr/>
        </p:nvSpPr>
        <p:spPr>
          <a:xfrm rot="215472">
            <a:off x="5304787" y="1769889"/>
            <a:ext cx="2614238" cy="2476361"/>
          </a:xfrm>
          <a:custGeom>
            <a:avLst/>
            <a:gdLst/>
            <a:ahLst/>
            <a:cxnLst/>
            <a:rect l="l" t="t" r="r" b="b"/>
            <a:pathLst>
              <a:path w="289820" h="205901" extrusionOk="0">
                <a:moveTo>
                  <a:pt x="152726" y="1"/>
                </a:moveTo>
                <a:cubicBezTo>
                  <a:pt x="146425" y="1"/>
                  <a:pt x="140094" y="2767"/>
                  <a:pt x="135797" y="8344"/>
                </a:cubicBezTo>
                <a:lnTo>
                  <a:pt x="10672" y="171715"/>
                </a:lnTo>
                <a:cubicBezTo>
                  <a:pt x="1" y="185692"/>
                  <a:pt x="10011" y="205900"/>
                  <a:pt x="27576" y="205900"/>
                </a:cubicBezTo>
                <a:lnTo>
                  <a:pt x="262717" y="205900"/>
                </a:lnTo>
                <a:cubicBezTo>
                  <a:pt x="279715" y="205900"/>
                  <a:pt x="289820" y="186919"/>
                  <a:pt x="280376" y="172754"/>
                </a:cubicBezTo>
                <a:lnTo>
                  <a:pt x="170266" y="9382"/>
                </a:lnTo>
                <a:cubicBezTo>
                  <a:pt x="166124" y="3145"/>
                  <a:pt x="159443" y="1"/>
                  <a:pt x="152726" y="1"/>
                </a:cubicBezTo>
                <a:close/>
              </a:path>
            </a:pathLst>
          </a:custGeom>
          <a:solidFill>
            <a:srgbClr val="CCEEF7"/>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1"/>
          <p:cNvSpPr txBox="1">
            <a:spLocks noGrp="1"/>
          </p:cNvSpPr>
          <p:nvPr>
            <p:ph type="ctrTitle"/>
          </p:nvPr>
        </p:nvSpPr>
        <p:spPr>
          <a:xfrm rot="-219092" flipH="1">
            <a:off x="2017580" y="2029987"/>
            <a:ext cx="3678869" cy="220809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4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91" name="Google Shape;491;p21"/>
          <p:cNvSpPr txBox="1">
            <a:spLocks noGrp="1"/>
          </p:cNvSpPr>
          <p:nvPr>
            <p:ph type="subTitle" idx="1"/>
          </p:nvPr>
        </p:nvSpPr>
        <p:spPr>
          <a:xfrm rot="-219126" flipH="1">
            <a:off x="2520543" y="4437696"/>
            <a:ext cx="2844677" cy="982808"/>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492" name="Google Shape;492;p21"/>
          <p:cNvSpPr txBox="1">
            <a:spLocks noGrp="1"/>
          </p:cNvSpPr>
          <p:nvPr>
            <p:ph type="title" idx="2" hasCustomPrompt="1"/>
          </p:nvPr>
        </p:nvSpPr>
        <p:spPr>
          <a:xfrm rot="475373" flipH="1">
            <a:off x="5959838" y="2680297"/>
            <a:ext cx="1384213" cy="1226923"/>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5500"/>
              <a:buNone/>
              <a:defRPr sz="6400"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Clr>
                <a:schemeClr val="dk2"/>
              </a:buClr>
              <a:buSzPts val="5500"/>
              <a:buNone/>
              <a:defRPr sz="7335">
                <a:solidFill>
                  <a:schemeClr val="dk2"/>
                </a:solidFill>
              </a:defRPr>
            </a:lvl2pPr>
            <a:lvl3pPr lvl="2" algn="ctr" rtl="0">
              <a:spcBef>
                <a:spcPts val="0"/>
              </a:spcBef>
              <a:spcAft>
                <a:spcPts val="0"/>
              </a:spcAft>
              <a:buClr>
                <a:schemeClr val="dk2"/>
              </a:buClr>
              <a:buSzPts val="5500"/>
              <a:buNone/>
              <a:defRPr sz="7335">
                <a:solidFill>
                  <a:schemeClr val="dk2"/>
                </a:solidFill>
              </a:defRPr>
            </a:lvl3pPr>
            <a:lvl4pPr lvl="3" algn="ctr" rtl="0">
              <a:spcBef>
                <a:spcPts val="0"/>
              </a:spcBef>
              <a:spcAft>
                <a:spcPts val="0"/>
              </a:spcAft>
              <a:buClr>
                <a:schemeClr val="dk2"/>
              </a:buClr>
              <a:buSzPts val="5500"/>
              <a:buNone/>
              <a:defRPr sz="7335">
                <a:solidFill>
                  <a:schemeClr val="dk2"/>
                </a:solidFill>
              </a:defRPr>
            </a:lvl4pPr>
            <a:lvl5pPr lvl="4" algn="ctr" rtl="0">
              <a:spcBef>
                <a:spcPts val="0"/>
              </a:spcBef>
              <a:spcAft>
                <a:spcPts val="0"/>
              </a:spcAft>
              <a:buClr>
                <a:schemeClr val="dk2"/>
              </a:buClr>
              <a:buSzPts val="5500"/>
              <a:buNone/>
              <a:defRPr sz="7335">
                <a:solidFill>
                  <a:schemeClr val="dk2"/>
                </a:solidFill>
              </a:defRPr>
            </a:lvl5pPr>
            <a:lvl6pPr lvl="5" algn="ctr" rtl="0">
              <a:spcBef>
                <a:spcPts val="0"/>
              </a:spcBef>
              <a:spcAft>
                <a:spcPts val="0"/>
              </a:spcAft>
              <a:buClr>
                <a:schemeClr val="dk2"/>
              </a:buClr>
              <a:buSzPts val="5500"/>
              <a:buNone/>
              <a:defRPr sz="7335">
                <a:solidFill>
                  <a:schemeClr val="dk2"/>
                </a:solidFill>
              </a:defRPr>
            </a:lvl6pPr>
            <a:lvl7pPr lvl="6" algn="ctr" rtl="0">
              <a:spcBef>
                <a:spcPts val="0"/>
              </a:spcBef>
              <a:spcAft>
                <a:spcPts val="0"/>
              </a:spcAft>
              <a:buClr>
                <a:schemeClr val="dk2"/>
              </a:buClr>
              <a:buSzPts val="5500"/>
              <a:buNone/>
              <a:defRPr sz="7335">
                <a:solidFill>
                  <a:schemeClr val="dk2"/>
                </a:solidFill>
              </a:defRPr>
            </a:lvl7pPr>
            <a:lvl8pPr lvl="7" algn="ctr" rtl="0">
              <a:spcBef>
                <a:spcPts val="0"/>
              </a:spcBef>
              <a:spcAft>
                <a:spcPts val="0"/>
              </a:spcAft>
              <a:buClr>
                <a:schemeClr val="dk2"/>
              </a:buClr>
              <a:buSzPts val="5500"/>
              <a:buNone/>
              <a:defRPr sz="7335">
                <a:solidFill>
                  <a:schemeClr val="dk2"/>
                </a:solidFill>
              </a:defRPr>
            </a:lvl8pPr>
            <a:lvl9pPr lvl="8" algn="ctr" rtl="0">
              <a:spcBef>
                <a:spcPts val="0"/>
              </a:spcBef>
              <a:spcAft>
                <a:spcPts val="0"/>
              </a:spcAft>
              <a:buClr>
                <a:schemeClr val="dk2"/>
              </a:buClr>
              <a:buSzPts val="5500"/>
              <a:buNone/>
              <a:defRPr sz="7335">
                <a:solidFill>
                  <a:schemeClr val="dk2"/>
                </a:solidFill>
              </a:defRPr>
            </a:lvl9pPr>
          </a:lstStyle>
          <a:p>
            <a:r>
              <a:t>xx%</a:t>
            </a:r>
          </a:p>
        </p:txBody>
      </p:sp>
      <p:sp>
        <p:nvSpPr>
          <p:cNvPr id="493" name="Google Shape;493;p21"/>
          <p:cNvSpPr/>
          <p:nvPr/>
        </p:nvSpPr>
        <p:spPr>
          <a:xfrm rot="3182543">
            <a:off x="6257149" y="1547571"/>
            <a:ext cx="892075" cy="1243897"/>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dist="9525" dir="5400000" algn="bl" rotWithShape="0">
              <a:srgbClr val="783F04">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1"/>
          <p:cNvGrpSpPr/>
          <p:nvPr/>
        </p:nvGrpSpPr>
        <p:grpSpPr>
          <a:xfrm rot="-219139" flipH="1">
            <a:off x="3487701" y="1075672"/>
            <a:ext cx="447049" cy="715491"/>
            <a:chOff x="2279900" y="1356008"/>
            <a:chExt cx="355973" cy="427192"/>
          </a:xfrm>
        </p:grpSpPr>
        <p:sp>
          <p:nvSpPr>
            <p:cNvPr id="495" name="Google Shape;495;p21"/>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21"/>
            <p:cNvGrpSpPr/>
            <p:nvPr/>
          </p:nvGrpSpPr>
          <p:grpSpPr>
            <a:xfrm>
              <a:off x="2395070" y="1356008"/>
              <a:ext cx="240802" cy="326586"/>
              <a:chOff x="1847775" y="238125"/>
              <a:chExt cx="3637500" cy="4933325"/>
            </a:xfrm>
          </p:grpSpPr>
          <p:sp>
            <p:nvSpPr>
              <p:cNvPr id="497" name="Google Shape;497;p21"/>
              <p:cNvSpPr/>
              <p:nvPr/>
            </p:nvSpPr>
            <p:spPr>
              <a:xfrm>
                <a:off x="1847775" y="3431350"/>
                <a:ext cx="1268050" cy="1740100"/>
              </a:xfrm>
              <a:custGeom>
                <a:avLst/>
                <a:gdLst/>
                <a:ahLst/>
                <a:cxnLst/>
                <a:rect l="l" t="t" r="r" b="b"/>
                <a:pathLst>
                  <a:path w="50722" h="69604" extrusionOk="0">
                    <a:moveTo>
                      <a:pt x="34802" y="0"/>
                    </a:moveTo>
                    <a:lnTo>
                      <a:pt x="0" y="69603"/>
                    </a:lnTo>
                    <a:lnTo>
                      <a:pt x="0" y="69603"/>
                    </a:lnTo>
                    <a:lnTo>
                      <a:pt x="50721" y="12218"/>
                    </a:lnTo>
                    <a:lnTo>
                      <a:pt x="348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1"/>
              <p:cNvSpPr/>
              <p:nvPr/>
            </p:nvSpPr>
            <p:spPr>
              <a:xfrm>
                <a:off x="1866275" y="774950"/>
                <a:ext cx="3535700" cy="3387625"/>
              </a:xfrm>
              <a:custGeom>
                <a:avLst/>
                <a:gdLst/>
                <a:ahLst/>
                <a:cxnLst/>
                <a:rect l="l" t="t" r="r" b="b"/>
                <a:pathLst>
                  <a:path w="141428" h="135505" extrusionOk="0">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dk2"/>
              </a:solidFill>
              <a:ln>
                <a:noFill/>
              </a:ln>
              <a:effectLst>
                <a:outerShdw blurRad="57150" dist="19050" dir="5400000" algn="bl" rotWithShape="0">
                  <a:srgbClr val="1155CC">
                    <a:alpha val="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1"/>
              <p:cNvSpPr/>
              <p:nvPr/>
            </p:nvSpPr>
            <p:spPr>
              <a:xfrm>
                <a:off x="2690025" y="238125"/>
                <a:ext cx="2795250" cy="2674925"/>
              </a:xfrm>
              <a:custGeom>
                <a:avLst/>
                <a:gdLst/>
                <a:ahLst/>
                <a:cxnLst/>
                <a:rect l="l" t="t" r="r" b="b"/>
                <a:pathLst>
                  <a:path w="111810" h="106997" extrusionOk="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dk2"/>
              </a:solidFill>
              <a:ln>
                <a:noFill/>
              </a:ln>
              <a:effectLst>
                <a:outerShdw blurRad="28575" dist="9525" dir="6480000" algn="bl" rotWithShape="0">
                  <a:srgbClr val="BF9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500"/>
        <p:cNvGrpSpPr/>
        <p:nvPr/>
      </p:nvGrpSpPr>
      <p:grpSpPr>
        <a:xfrm>
          <a:off x="0" y="0"/>
          <a:ext cx="0" cy="0"/>
          <a:chOff x="0" y="0"/>
          <a:chExt cx="0" cy="0"/>
        </a:xfrm>
      </p:grpSpPr>
      <p:sp>
        <p:nvSpPr>
          <p:cNvPr id="501" name="Google Shape;501;p22"/>
          <p:cNvSpPr txBox="1">
            <a:spLocks noGrp="1"/>
          </p:cNvSpPr>
          <p:nvPr>
            <p:ph type="ctrTitle"/>
          </p:nvPr>
        </p:nvSpPr>
        <p:spPr>
          <a:xfrm flipH="1">
            <a:off x="3337775" y="4489900"/>
            <a:ext cx="2721300" cy="10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502" name="Google Shape;502;p22"/>
          <p:cNvSpPr txBox="1">
            <a:spLocks noGrp="1"/>
          </p:cNvSpPr>
          <p:nvPr>
            <p:ph type="subTitle" idx="1"/>
          </p:nvPr>
        </p:nvSpPr>
        <p:spPr>
          <a:xfrm flipH="1">
            <a:off x="2109325" y="1621100"/>
            <a:ext cx="5178900" cy="177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3200"/>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chnology design 1">
  <p:cSld name="CUSTOM_10">
    <p:spTree>
      <p:nvGrpSpPr>
        <p:cNvPr id="1" name="Shape 503"/>
        <p:cNvGrpSpPr/>
        <p:nvPr/>
      </p:nvGrpSpPr>
      <p:grpSpPr>
        <a:xfrm>
          <a:off x="0" y="0"/>
          <a:ext cx="0" cy="0"/>
          <a:chOff x="0" y="0"/>
          <a:chExt cx="0" cy="0"/>
        </a:xfrm>
      </p:grpSpPr>
      <p:grpSp>
        <p:nvGrpSpPr>
          <p:cNvPr id="504" name="Google Shape;504;p23"/>
          <p:cNvGrpSpPr/>
          <p:nvPr/>
        </p:nvGrpSpPr>
        <p:grpSpPr>
          <a:xfrm>
            <a:off x="600641" y="459373"/>
            <a:ext cx="7936317" cy="5939257"/>
            <a:chOff x="238125" y="847975"/>
            <a:chExt cx="7143400" cy="4009400"/>
          </a:xfrm>
        </p:grpSpPr>
        <p:sp>
          <p:nvSpPr>
            <p:cNvPr id="505" name="Google Shape;505;p23"/>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3"/>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3"/>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3"/>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3"/>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3"/>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3"/>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 name="Google Shape;535;p23"/>
          <p:cNvSpPr txBox="1">
            <a:spLocks noGrp="1"/>
          </p:cNvSpPr>
          <p:nvPr>
            <p:ph type="subTitle" idx="1"/>
          </p:nvPr>
        </p:nvSpPr>
        <p:spPr>
          <a:xfrm rot="-316556" flipH="1">
            <a:off x="1917158" y="2694680"/>
            <a:ext cx="1813985" cy="1476639"/>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536" name="Google Shape;536;p23"/>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chnology design 2">
  <p:cSld name="CUSTOM_10_1">
    <p:spTree>
      <p:nvGrpSpPr>
        <p:cNvPr id="1" name="Shape 537"/>
        <p:cNvGrpSpPr/>
        <p:nvPr/>
      </p:nvGrpSpPr>
      <p:grpSpPr>
        <a:xfrm>
          <a:off x="0" y="0"/>
          <a:ext cx="0" cy="0"/>
          <a:chOff x="0" y="0"/>
          <a:chExt cx="0" cy="0"/>
        </a:xfrm>
      </p:grpSpPr>
      <p:grpSp>
        <p:nvGrpSpPr>
          <p:cNvPr id="538" name="Google Shape;538;p24"/>
          <p:cNvGrpSpPr/>
          <p:nvPr/>
        </p:nvGrpSpPr>
        <p:grpSpPr>
          <a:xfrm>
            <a:off x="600641" y="459373"/>
            <a:ext cx="7936317" cy="5939257"/>
            <a:chOff x="238125" y="847975"/>
            <a:chExt cx="7143400" cy="4009400"/>
          </a:xfrm>
        </p:grpSpPr>
        <p:sp>
          <p:nvSpPr>
            <p:cNvPr id="539" name="Google Shape;539;p24"/>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4"/>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4"/>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4"/>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4"/>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4"/>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4"/>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4"/>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24"/>
          <p:cNvSpPr txBox="1">
            <a:spLocks noGrp="1"/>
          </p:cNvSpPr>
          <p:nvPr>
            <p:ph type="subTitle" idx="1"/>
          </p:nvPr>
        </p:nvSpPr>
        <p:spPr>
          <a:xfrm rot="410524" flipH="1">
            <a:off x="5561185" y="2949860"/>
            <a:ext cx="1913830" cy="1476876"/>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570" name="Google Shape;570;p24"/>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sources">
  <p:cSld name="CUSTOM_13">
    <p:spTree>
      <p:nvGrpSpPr>
        <p:cNvPr id="1" name="Shape 571"/>
        <p:cNvGrpSpPr/>
        <p:nvPr/>
      </p:nvGrpSpPr>
      <p:grpSpPr>
        <a:xfrm>
          <a:off x="0" y="0"/>
          <a:ext cx="0" cy="0"/>
          <a:chOff x="0" y="0"/>
          <a:chExt cx="0" cy="0"/>
        </a:xfrm>
      </p:grpSpPr>
      <p:grpSp>
        <p:nvGrpSpPr>
          <p:cNvPr id="572" name="Google Shape;572;p25"/>
          <p:cNvGrpSpPr/>
          <p:nvPr/>
        </p:nvGrpSpPr>
        <p:grpSpPr>
          <a:xfrm>
            <a:off x="600641" y="459373"/>
            <a:ext cx="7936317" cy="5939257"/>
            <a:chOff x="238125" y="847975"/>
            <a:chExt cx="7143400" cy="4009400"/>
          </a:xfrm>
        </p:grpSpPr>
        <p:sp>
          <p:nvSpPr>
            <p:cNvPr id="573" name="Google Shape;573;p25"/>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5"/>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5"/>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5"/>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5"/>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5"/>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5"/>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5"/>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5"/>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5"/>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5"/>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5"/>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5"/>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5"/>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5"/>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5"/>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5"/>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3" name="Google Shape;603;p25"/>
          <p:cNvSpPr txBox="1">
            <a:spLocks noGrp="1"/>
          </p:cNvSpPr>
          <p:nvPr>
            <p:ph type="body" idx="1"/>
          </p:nvPr>
        </p:nvSpPr>
        <p:spPr>
          <a:xfrm>
            <a:off x="1150925" y="1654800"/>
            <a:ext cx="3427500" cy="4222400"/>
          </a:xfrm>
          <a:prstGeom prst="rect">
            <a:avLst/>
          </a:prstGeom>
        </p:spPr>
        <p:txBody>
          <a:bodyPr spcFirstLastPara="1" wrap="square" lIns="91425" tIns="91425" rIns="91425" bIns="91425" anchor="b" anchorCtr="0">
            <a:noAutofit/>
          </a:bodyPr>
          <a:lstStyle>
            <a:lvl1pPr marL="609600" lvl="0" indent="-423545" rtl="0">
              <a:lnSpc>
                <a:spcPct val="100000"/>
              </a:lnSpc>
              <a:spcBef>
                <a:spcPts val="0"/>
              </a:spcBef>
              <a:spcAft>
                <a:spcPts val="0"/>
              </a:spcAft>
              <a:buClr>
                <a:schemeClr val="accent3"/>
              </a:buClr>
              <a:buSzPts val="1400"/>
              <a:buFont typeface="Signika Negative SemiBold" panose="02010003020600000004"/>
              <a:buChar char="●"/>
              <a:defRPr sz="1865"/>
            </a:lvl1pPr>
            <a:lvl2pPr marL="1219200" lvl="1" indent="-406400" rtl="0">
              <a:spcBef>
                <a:spcPct val="427000"/>
              </a:spcBef>
              <a:spcAft>
                <a:spcPts val="0"/>
              </a:spcAft>
              <a:buClr>
                <a:srgbClr val="434343"/>
              </a:buClr>
              <a:buSzPts val="1200"/>
              <a:buFont typeface="Roboto Condensed Light"/>
              <a:buChar char="○"/>
              <a:defRPr/>
            </a:lvl2pPr>
            <a:lvl3pPr marL="1828800" lvl="2" indent="-406400" rtl="0">
              <a:spcBef>
                <a:spcPct val="427000"/>
              </a:spcBef>
              <a:spcAft>
                <a:spcPts val="0"/>
              </a:spcAft>
              <a:buClr>
                <a:srgbClr val="434343"/>
              </a:buClr>
              <a:buSzPts val="1200"/>
              <a:buFont typeface="Roboto Condensed Light"/>
              <a:buChar char="■"/>
              <a:defRPr/>
            </a:lvl3pPr>
            <a:lvl4pPr marL="2438400" lvl="3" indent="-406400" rtl="0">
              <a:spcBef>
                <a:spcPct val="427000"/>
              </a:spcBef>
              <a:spcAft>
                <a:spcPts val="0"/>
              </a:spcAft>
              <a:buClr>
                <a:srgbClr val="434343"/>
              </a:buClr>
              <a:buSzPts val="1200"/>
              <a:buFont typeface="Roboto Condensed Light"/>
              <a:buChar char="●"/>
              <a:defRPr/>
            </a:lvl4pPr>
            <a:lvl5pPr marL="3048000" lvl="4" indent="-406400" rtl="0">
              <a:spcBef>
                <a:spcPct val="427000"/>
              </a:spcBef>
              <a:spcAft>
                <a:spcPts val="0"/>
              </a:spcAft>
              <a:buClr>
                <a:srgbClr val="434343"/>
              </a:buClr>
              <a:buSzPts val="1200"/>
              <a:buFont typeface="Roboto Condensed Light"/>
              <a:buChar char="○"/>
              <a:defRPr/>
            </a:lvl5pPr>
            <a:lvl6pPr marL="3657600" lvl="5" indent="-406400" rtl="0">
              <a:spcBef>
                <a:spcPct val="427000"/>
              </a:spcBef>
              <a:spcAft>
                <a:spcPts val="0"/>
              </a:spcAft>
              <a:buClr>
                <a:srgbClr val="434343"/>
              </a:buClr>
              <a:buSzPts val="1200"/>
              <a:buFont typeface="Roboto Condensed Light"/>
              <a:buChar char="■"/>
              <a:defRPr/>
            </a:lvl6pPr>
            <a:lvl7pPr marL="4267200" lvl="6" indent="-406400" rtl="0">
              <a:spcBef>
                <a:spcPct val="427000"/>
              </a:spcBef>
              <a:spcAft>
                <a:spcPts val="0"/>
              </a:spcAft>
              <a:buClr>
                <a:srgbClr val="434343"/>
              </a:buClr>
              <a:buSzPts val="1200"/>
              <a:buFont typeface="Roboto Condensed Light"/>
              <a:buChar char="●"/>
              <a:defRPr/>
            </a:lvl7pPr>
            <a:lvl8pPr marL="4876800" lvl="7" indent="-406400" rtl="0">
              <a:spcBef>
                <a:spcPct val="427000"/>
              </a:spcBef>
              <a:spcAft>
                <a:spcPts val="0"/>
              </a:spcAft>
              <a:buClr>
                <a:srgbClr val="434343"/>
              </a:buClr>
              <a:buSzPts val="1200"/>
              <a:buFont typeface="Roboto Condensed Light"/>
              <a:buChar char="○"/>
              <a:defRPr/>
            </a:lvl8pPr>
            <a:lvl9pPr marL="5486400" lvl="8" indent="-406400" rtl="0">
              <a:spcBef>
                <a:spcPct val="427000"/>
              </a:spcBef>
              <a:spcAft>
                <a:spcPts val="1600"/>
              </a:spcAft>
              <a:buClr>
                <a:srgbClr val="434343"/>
              </a:buClr>
              <a:buSzPts val="1200"/>
              <a:buFont typeface="Roboto Condensed Light"/>
              <a:buChar char="■"/>
              <a:defRPr/>
            </a:lvl9pPr>
          </a:lstStyle>
          <a:p>
            <a:endParaRPr/>
          </a:p>
        </p:txBody>
      </p:sp>
      <p:sp>
        <p:nvSpPr>
          <p:cNvPr id="604" name="Google Shape;604;p25"/>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
        <p:nvSpPr>
          <p:cNvPr id="605" name="Google Shape;605;p25"/>
          <p:cNvSpPr txBox="1">
            <a:spLocks noGrp="1"/>
          </p:cNvSpPr>
          <p:nvPr>
            <p:ph type="body" idx="2"/>
          </p:nvPr>
        </p:nvSpPr>
        <p:spPr>
          <a:xfrm>
            <a:off x="4669500" y="1654800"/>
            <a:ext cx="3754500" cy="4222400"/>
          </a:xfrm>
          <a:prstGeom prst="rect">
            <a:avLst/>
          </a:prstGeom>
        </p:spPr>
        <p:txBody>
          <a:bodyPr spcFirstLastPara="1" wrap="square" lIns="91425" tIns="91425" rIns="91425" bIns="91425" anchor="b" anchorCtr="0">
            <a:noAutofit/>
          </a:bodyPr>
          <a:lstStyle>
            <a:lvl1pPr marL="609600" lvl="0" indent="-423545" rtl="0">
              <a:lnSpc>
                <a:spcPct val="100000"/>
              </a:lnSpc>
              <a:spcBef>
                <a:spcPts val="0"/>
              </a:spcBef>
              <a:spcAft>
                <a:spcPts val="0"/>
              </a:spcAft>
              <a:buClr>
                <a:schemeClr val="accent3"/>
              </a:buClr>
              <a:buSzPts val="1400"/>
              <a:buFont typeface="Signika Negative SemiBold" panose="02010003020600000004"/>
              <a:buChar char="●"/>
              <a:defRPr sz="1865"/>
            </a:lvl1pPr>
            <a:lvl2pPr marL="1219200" lvl="1" indent="-406400" rtl="0">
              <a:spcBef>
                <a:spcPct val="427000"/>
              </a:spcBef>
              <a:spcAft>
                <a:spcPts val="0"/>
              </a:spcAft>
              <a:buClr>
                <a:srgbClr val="434343"/>
              </a:buClr>
              <a:buSzPts val="1200"/>
              <a:buFont typeface="Roboto Condensed Light"/>
              <a:buChar char="○"/>
              <a:defRPr/>
            </a:lvl2pPr>
            <a:lvl3pPr marL="1828800" lvl="2" indent="-406400" rtl="0">
              <a:spcBef>
                <a:spcPct val="427000"/>
              </a:spcBef>
              <a:spcAft>
                <a:spcPts val="0"/>
              </a:spcAft>
              <a:buClr>
                <a:srgbClr val="434343"/>
              </a:buClr>
              <a:buSzPts val="1200"/>
              <a:buFont typeface="Roboto Condensed Light"/>
              <a:buChar char="■"/>
              <a:defRPr/>
            </a:lvl3pPr>
            <a:lvl4pPr marL="2438400" lvl="3" indent="-406400" rtl="0">
              <a:spcBef>
                <a:spcPct val="427000"/>
              </a:spcBef>
              <a:spcAft>
                <a:spcPts val="0"/>
              </a:spcAft>
              <a:buClr>
                <a:srgbClr val="434343"/>
              </a:buClr>
              <a:buSzPts val="1200"/>
              <a:buFont typeface="Roboto Condensed Light"/>
              <a:buChar char="●"/>
              <a:defRPr/>
            </a:lvl4pPr>
            <a:lvl5pPr marL="3048000" lvl="4" indent="-406400" rtl="0">
              <a:spcBef>
                <a:spcPct val="427000"/>
              </a:spcBef>
              <a:spcAft>
                <a:spcPts val="0"/>
              </a:spcAft>
              <a:buClr>
                <a:srgbClr val="434343"/>
              </a:buClr>
              <a:buSzPts val="1200"/>
              <a:buFont typeface="Roboto Condensed Light"/>
              <a:buChar char="○"/>
              <a:defRPr/>
            </a:lvl5pPr>
            <a:lvl6pPr marL="3657600" lvl="5" indent="-406400" rtl="0">
              <a:spcBef>
                <a:spcPct val="427000"/>
              </a:spcBef>
              <a:spcAft>
                <a:spcPts val="0"/>
              </a:spcAft>
              <a:buClr>
                <a:srgbClr val="434343"/>
              </a:buClr>
              <a:buSzPts val="1200"/>
              <a:buFont typeface="Roboto Condensed Light"/>
              <a:buChar char="■"/>
              <a:defRPr/>
            </a:lvl6pPr>
            <a:lvl7pPr marL="4267200" lvl="6" indent="-406400" rtl="0">
              <a:spcBef>
                <a:spcPct val="427000"/>
              </a:spcBef>
              <a:spcAft>
                <a:spcPts val="0"/>
              </a:spcAft>
              <a:buClr>
                <a:srgbClr val="434343"/>
              </a:buClr>
              <a:buSzPts val="1200"/>
              <a:buFont typeface="Roboto Condensed Light"/>
              <a:buChar char="●"/>
              <a:defRPr/>
            </a:lvl7pPr>
            <a:lvl8pPr marL="4876800" lvl="7" indent="-406400" rtl="0">
              <a:spcBef>
                <a:spcPct val="427000"/>
              </a:spcBef>
              <a:spcAft>
                <a:spcPts val="0"/>
              </a:spcAft>
              <a:buClr>
                <a:srgbClr val="434343"/>
              </a:buClr>
              <a:buSzPts val="1200"/>
              <a:buFont typeface="Roboto Condensed Light"/>
              <a:buChar char="○"/>
              <a:defRPr/>
            </a:lvl8pPr>
            <a:lvl9pPr marL="5486400" lvl="8" indent="-406400" rtl="0">
              <a:spcBef>
                <a:spcPct val="4270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SECTION_TITLE_AND_DESCRIPTION_1">
    <p:spTree>
      <p:nvGrpSpPr>
        <p:cNvPr id="1" name="Shape 606"/>
        <p:cNvGrpSpPr/>
        <p:nvPr/>
      </p:nvGrpSpPr>
      <p:grpSpPr>
        <a:xfrm>
          <a:off x="0" y="0"/>
          <a:ext cx="0" cy="0"/>
          <a:chOff x="0" y="0"/>
          <a:chExt cx="0" cy="0"/>
        </a:xfrm>
      </p:grpSpPr>
      <p:grpSp>
        <p:nvGrpSpPr>
          <p:cNvPr id="607" name="Google Shape;607;p26"/>
          <p:cNvGrpSpPr/>
          <p:nvPr/>
        </p:nvGrpSpPr>
        <p:grpSpPr>
          <a:xfrm rot="-143982">
            <a:off x="1040267" y="653324"/>
            <a:ext cx="7063159" cy="5285817"/>
            <a:chOff x="238125" y="722768"/>
            <a:chExt cx="7143400" cy="4009400"/>
          </a:xfrm>
        </p:grpSpPr>
        <p:sp>
          <p:nvSpPr>
            <p:cNvPr id="608" name="Google Shape;608;p26"/>
            <p:cNvSpPr/>
            <p:nvPr/>
          </p:nvSpPr>
          <p:spPr>
            <a:xfrm>
              <a:off x="238475" y="722768"/>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6"/>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6"/>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6"/>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6"/>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6"/>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6"/>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6"/>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6"/>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6"/>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6"/>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6"/>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6"/>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6"/>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6"/>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6"/>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26"/>
          <p:cNvGrpSpPr/>
          <p:nvPr/>
        </p:nvGrpSpPr>
        <p:grpSpPr>
          <a:xfrm>
            <a:off x="1040303" y="653299"/>
            <a:ext cx="7063394" cy="5285993"/>
            <a:chOff x="238125" y="722768"/>
            <a:chExt cx="7143400" cy="4009400"/>
          </a:xfrm>
        </p:grpSpPr>
        <p:sp>
          <p:nvSpPr>
            <p:cNvPr id="639" name="Google Shape;639;p26"/>
            <p:cNvSpPr/>
            <p:nvPr/>
          </p:nvSpPr>
          <p:spPr>
            <a:xfrm>
              <a:off x="238475" y="722768"/>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26"/>
          <p:cNvSpPr txBox="1">
            <a:spLocks noGrp="1"/>
          </p:cNvSpPr>
          <p:nvPr>
            <p:ph type="subTitle" idx="1"/>
          </p:nvPr>
        </p:nvSpPr>
        <p:spPr>
          <a:xfrm>
            <a:off x="2157575" y="2052900"/>
            <a:ext cx="4828800" cy="27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70" name="Google Shape;670;p26"/>
          <p:cNvSpPr txBox="1">
            <a:spLocks noGrp="1"/>
          </p:cNvSpPr>
          <p:nvPr>
            <p:ph type="title"/>
          </p:nvPr>
        </p:nvSpPr>
        <p:spPr>
          <a:xfrm>
            <a:off x="3114200" y="895333"/>
            <a:ext cx="29154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935"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6935"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6935"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6935"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6935"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6935"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6935"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6935"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6935"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
        <p:nvSpPr>
          <p:cNvPr id="671" name="Google Shape;671;p26"/>
          <p:cNvSpPr txBox="1"/>
          <p:nvPr/>
        </p:nvSpPr>
        <p:spPr>
          <a:xfrm>
            <a:off x="3024350" y="4646300"/>
            <a:ext cx="30951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GB" sz="10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rPr>
              <a:t>CREDITS: This presentation template was created by </a:t>
            </a:r>
            <a:r>
              <a:rPr lang="en-GB" sz="1000" b="1">
                <a:solidFill>
                  <a:schemeClr val="dk1"/>
                </a:solidFill>
                <a:uFill>
                  <a:noFill/>
                </a:uFill>
                <a:latin typeface="Signika Negative" panose="02010003020600000004"/>
                <a:ea typeface="Signika Negative" panose="02010003020600000004"/>
                <a:cs typeface="Signika Negative" panose="02010003020600000004"/>
                <a:sym typeface="Signika Negative" panose="02010003020600000004"/>
                <a:hlinkClick r:id="rId2"/>
              </a:rPr>
              <a:t>Slidesgo</a:t>
            </a:r>
            <a:r>
              <a:rPr lang="en-GB" sz="10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rPr>
              <a:t>, including icons by </a:t>
            </a:r>
            <a:r>
              <a:rPr lang="en-GB" sz="1000" b="1">
                <a:solidFill>
                  <a:schemeClr val="dk1"/>
                </a:solidFill>
                <a:uFill>
                  <a:noFill/>
                </a:uFill>
                <a:latin typeface="Signika Negative" panose="02010003020600000004"/>
                <a:ea typeface="Signika Negative" panose="02010003020600000004"/>
                <a:cs typeface="Signika Negative" panose="02010003020600000004"/>
                <a:sym typeface="Signika Negative" panose="02010003020600000004"/>
                <a:hlinkClick r:id="rId3"/>
              </a:rPr>
              <a:t>Flaticon</a:t>
            </a:r>
            <a:r>
              <a:rPr lang="en-GB" sz="10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rPr>
              <a:t>, and infographics &amp; images by </a:t>
            </a:r>
            <a:r>
              <a:rPr lang="en-GB" sz="1000" b="1">
                <a:solidFill>
                  <a:schemeClr val="dk1"/>
                </a:solidFill>
                <a:uFill>
                  <a:noFill/>
                </a:uFill>
                <a:latin typeface="Signika Negative" panose="02010003020600000004"/>
                <a:ea typeface="Signika Negative" panose="02010003020600000004"/>
                <a:cs typeface="Signika Negative" panose="02010003020600000004"/>
                <a:sym typeface="Signika Negative" panose="02010003020600000004"/>
                <a:hlinkClick r:id="rId4"/>
              </a:rPr>
              <a:t>Freepik</a:t>
            </a:r>
            <a:endParaRPr sz="1000" b="1">
              <a:solidFill>
                <a:schemeClr val="dk1"/>
              </a:solidFill>
              <a:latin typeface="Signika Negative" panose="02010003020600000004"/>
              <a:ea typeface="Signika Negative" panose="02010003020600000004"/>
              <a:cs typeface="Signika Negative" panose="02010003020600000004"/>
              <a:sym typeface="Signika Negative" panose="02010003020600000004"/>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itle and text">
  <p:cSld name="SECTION_HEADER_1">
    <p:spTree>
      <p:nvGrpSpPr>
        <p:cNvPr id="1" name="Shape 672"/>
        <p:cNvGrpSpPr/>
        <p:nvPr/>
      </p:nvGrpSpPr>
      <p:grpSpPr>
        <a:xfrm>
          <a:off x="0" y="0"/>
          <a:ext cx="0" cy="0"/>
          <a:chOff x="0" y="0"/>
          <a:chExt cx="0" cy="0"/>
        </a:xfrm>
      </p:grpSpPr>
      <p:grpSp>
        <p:nvGrpSpPr>
          <p:cNvPr id="673" name="Google Shape;673;p27"/>
          <p:cNvGrpSpPr/>
          <p:nvPr/>
        </p:nvGrpSpPr>
        <p:grpSpPr>
          <a:xfrm rot="243592">
            <a:off x="1092807" y="1138285"/>
            <a:ext cx="6898576" cy="4742232"/>
            <a:chOff x="2016900" y="1269275"/>
            <a:chExt cx="6591250" cy="2916825"/>
          </a:xfrm>
        </p:grpSpPr>
        <p:sp>
          <p:nvSpPr>
            <p:cNvPr id="674" name="Google Shape;674;p27"/>
            <p:cNvSpPr/>
            <p:nvPr/>
          </p:nvSpPr>
          <p:spPr>
            <a:xfrm>
              <a:off x="2028525" y="1278000"/>
              <a:ext cx="6579625" cy="2908100"/>
            </a:xfrm>
            <a:custGeom>
              <a:avLst/>
              <a:gdLst/>
              <a:ahLst/>
              <a:cxnLst/>
              <a:rect l="l" t="t" r="r" b="b"/>
              <a:pathLst>
                <a:path w="263185" h="116324" extrusionOk="0">
                  <a:moveTo>
                    <a:pt x="1" y="0"/>
                  </a:moveTo>
                  <a:lnTo>
                    <a:pt x="1" y="116324"/>
                  </a:lnTo>
                  <a:lnTo>
                    <a:pt x="263184" y="116324"/>
                  </a:lnTo>
                  <a:lnTo>
                    <a:pt x="263184" y="0"/>
                  </a:lnTo>
                  <a:close/>
                </a:path>
              </a:pathLst>
            </a:custGeom>
            <a:solidFill>
              <a:srgbClr val="FFFFFF"/>
            </a:solidFill>
            <a:ln>
              <a:noFill/>
            </a:ln>
            <a:effectLst>
              <a:outerShdw blurRad="100013"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2016900" y="17302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2016900" y="18756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2016900" y="21620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2016900" y="23074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a:off x="2016900" y="25953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2016900" y="27407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2016900" y="30272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7"/>
            <p:cNvSpPr/>
            <p:nvPr/>
          </p:nvSpPr>
          <p:spPr>
            <a:xfrm>
              <a:off x="2016900" y="31726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a:off x="2016900" y="34605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2016900" y="3605925"/>
              <a:ext cx="6591250" cy="25"/>
            </a:xfrm>
            <a:custGeom>
              <a:avLst/>
              <a:gdLst/>
              <a:ahLst/>
              <a:cxnLst/>
              <a:rect l="l" t="t" r="r" b="b"/>
              <a:pathLst>
                <a:path w="263650" h="1" fill="none" extrusionOk="0">
                  <a:moveTo>
                    <a:pt x="1" y="0"/>
                  </a:moveTo>
                  <a:lnTo>
                    <a:pt x="263649" y="0"/>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2016900" y="38923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2016900" y="4037775"/>
              <a:ext cx="6591250" cy="25"/>
            </a:xfrm>
            <a:custGeom>
              <a:avLst/>
              <a:gdLst/>
              <a:ahLst/>
              <a:cxnLst/>
              <a:rect l="l" t="t" r="r" b="b"/>
              <a:pathLst>
                <a:path w="263650" h="1" fill="none" extrusionOk="0">
                  <a:moveTo>
                    <a:pt x="1" y="0"/>
                  </a:moveTo>
                  <a:lnTo>
                    <a:pt x="263649" y="0"/>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2892250" y="1269275"/>
              <a:ext cx="25" cy="2916825"/>
            </a:xfrm>
            <a:custGeom>
              <a:avLst/>
              <a:gdLst/>
              <a:ahLst/>
              <a:cxnLst/>
              <a:rect l="l" t="t" r="r" b="b"/>
              <a:pathLst>
                <a:path w="1" h="116673" fill="none" extrusionOk="0">
                  <a:moveTo>
                    <a:pt x="0" y="0"/>
                  </a:moveTo>
                  <a:lnTo>
                    <a:pt x="0" y="116673"/>
                  </a:lnTo>
                </a:path>
              </a:pathLst>
            </a:custGeom>
            <a:solidFill>
              <a:srgbClr val="E72D53"/>
            </a:solidFill>
            <a:ln w="18900" cap="flat" cmpd="sng">
              <a:solidFill>
                <a:srgbClr val="E72D53"/>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8" name="Google Shape;688;p27"/>
          <p:cNvSpPr txBox="1">
            <a:spLocks noGrp="1"/>
          </p:cNvSpPr>
          <p:nvPr>
            <p:ph type="title"/>
          </p:nvPr>
        </p:nvSpPr>
        <p:spPr>
          <a:xfrm rot="-261720">
            <a:off x="1158379" y="1265283"/>
            <a:ext cx="2335064" cy="177389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89" name="Google Shape;689;p27"/>
          <p:cNvSpPr txBox="1">
            <a:spLocks noGrp="1"/>
          </p:cNvSpPr>
          <p:nvPr>
            <p:ph type="subTitle" idx="1"/>
          </p:nvPr>
        </p:nvSpPr>
        <p:spPr>
          <a:xfrm rot="251627" flipH="1">
            <a:off x="3954550" y="2205221"/>
            <a:ext cx="2875700" cy="26839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16">
    <p:bg>
      <p:bgPr>
        <a:blipFill>
          <a:blip r:embed="rId2"/>
          <a:stretch>
            <a:fillRect/>
          </a:stretch>
        </a:blipFill>
        <a:effectLst/>
      </p:bgPr>
    </p:bg>
    <p:spTree>
      <p:nvGrpSpPr>
        <p:cNvPr id="1" name="Shape 690"/>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91"/>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43751" y="2166917"/>
            <a:ext cx="6856500" cy="1939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Pacifico"/>
              <a:buNone/>
              <a:defRPr sz="11333">
                <a:latin typeface="Pacifico"/>
                <a:ea typeface="Pacifico"/>
                <a:cs typeface="Pacifico"/>
                <a:sym typeface="Pacifico"/>
              </a:defRPr>
            </a:lvl1pPr>
            <a:lvl2pPr lvl="1" algn="ctr">
              <a:spcBef>
                <a:spcPts val="0"/>
              </a:spcBef>
              <a:spcAft>
                <a:spcPts val="0"/>
              </a:spcAft>
              <a:buClr>
                <a:schemeClr val="lt2"/>
              </a:buClr>
              <a:buSzPts val="5200"/>
              <a:buFont typeface="Pacifico"/>
              <a:buNone/>
              <a:defRPr sz="6933">
                <a:solidFill>
                  <a:schemeClr val="lt2"/>
                </a:solidFill>
                <a:latin typeface="Pacifico"/>
                <a:ea typeface="Pacifico"/>
                <a:cs typeface="Pacifico"/>
                <a:sym typeface="Pacifico"/>
              </a:defRPr>
            </a:lvl2pPr>
            <a:lvl3pPr lvl="2" algn="ctr">
              <a:spcBef>
                <a:spcPts val="0"/>
              </a:spcBef>
              <a:spcAft>
                <a:spcPts val="0"/>
              </a:spcAft>
              <a:buClr>
                <a:schemeClr val="lt2"/>
              </a:buClr>
              <a:buSzPts val="5200"/>
              <a:buFont typeface="Pacifico"/>
              <a:buNone/>
              <a:defRPr sz="6933">
                <a:solidFill>
                  <a:schemeClr val="lt2"/>
                </a:solidFill>
                <a:latin typeface="Pacifico"/>
                <a:ea typeface="Pacifico"/>
                <a:cs typeface="Pacifico"/>
                <a:sym typeface="Pacifico"/>
              </a:defRPr>
            </a:lvl3pPr>
            <a:lvl4pPr lvl="3" algn="ctr">
              <a:spcBef>
                <a:spcPts val="0"/>
              </a:spcBef>
              <a:spcAft>
                <a:spcPts val="0"/>
              </a:spcAft>
              <a:buClr>
                <a:schemeClr val="lt2"/>
              </a:buClr>
              <a:buSzPts val="5200"/>
              <a:buFont typeface="Pacifico"/>
              <a:buNone/>
              <a:defRPr sz="6933">
                <a:solidFill>
                  <a:schemeClr val="lt2"/>
                </a:solidFill>
                <a:latin typeface="Pacifico"/>
                <a:ea typeface="Pacifico"/>
                <a:cs typeface="Pacifico"/>
                <a:sym typeface="Pacifico"/>
              </a:defRPr>
            </a:lvl4pPr>
            <a:lvl5pPr lvl="4" algn="ctr">
              <a:spcBef>
                <a:spcPts val="0"/>
              </a:spcBef>
              <a:spcAft>
                <a:spcPts val="0"/>
              </a:spcAft>
              <a:buClr>
                <a:schemeClr val="lt2"/>
              </a:buClr>
              <a:buSzPts val="5200"/>
              <a:buFont typeface="Pacifico"/>
              <a:buNone/>
              <a:defRPr sz="6933">
                <a:solidFill>
                  <a:schemeClr val="lt2"/>
                </a:solidFill>
                <a:latin typeface="Pacifico"/>
                <a:ea typeface="Pacifico"/>
                <a:cs typeface="Pacifico"/>
                <a:sym typeface="Pacifico"/>
              </a:defRPr>
            </a:lvl5pPr>
            <a:lvl6pPr lvl="5" algn="ctr">
              <a:spcBef>
                <a:spcPts val="0"/>
              </a:spcBef>
              <a:spcAft>
                <a:spcPts val="0"/>
              </a:spcAft>
              <a:buClr>
                <a:schemeClr val="lt2"/>
              </a:buClr>
              <a:buSzPts val="5200"/>
              <a:buFont typeface="Pacifico"/>
              <a:buNone/>
              <a:defRPr sz="6933">
                <a:solidFill>
                  <a:schemeClr val="lt2"/>
                </a:solidFill>
                <a:latin typeface="Pacifico"/>
                <a:ea typeface="Pacifico"/>
                <a:cs typeface="Pacifico"/>
                <a:sym typeface="Pacifico"/>
              </a:defRPr>
            </a:lvl6pPr>
            <a:lvl7pPr lvl="6" algn="ctr">
              <a:spcBef>
                <a:spcPts val="0"/>
              </a:spcBef>
              <a:spcAft>
                <a:spcPts val="0"/>
              </a:spcAft>
              <a:buClr>
                <a:schemeClr val="lt2"/>
              </a:buClr>
              <a:buSzPts val="5200"/>
              <a:buFont typeface="Pacifico"/>
              <a:buNone/>
              <a:defRPr sz="6933">
                <a:solidFill>
                  <a:schemeClr val="lt2"/>
                </a:solidFill>
                <a:latin typeface="Pacifico"/>
                <a:ea typeface="Pacifico"/>
                <a:cs typeface="Pacifico"/>
                <a:sym typeface="Pacifico"/>
              </a:defRPr>
            </a:lvl7pPr>
            <a:lvl8pPr lvl="7" algn="ctr">
              <a:spcBef>
                <a:spcPts val="0"/>
              </a:spcBef>
              <a:spcAft>
                <a:spcPts val="0"/>
              </a:spcAft>
              <a:buClr>
                <a:schemeClr val="lt2"/>
              </a:buClr>
              <a:buSzPts val="5200"/>
              <a:buFont typeface="Pacifico"/>
              <a:buNone/>
              <a:defRPr sz="6933">
                <a:solidFill>
                  <a:schemeClr val="lt2"/>
                </a:solidFill>
                <a:latin typeface="Pacifico"/>
                <a:ea typeface="Pacifico"/>
                <a:cs typeface="Pacifico"/>
                <a:sym typeface="Pacifico"/>
              </a:defRPr>
            </a:lvl8pPr>
            <a:lvl9pPr lvl="8" algn="ctr">
              <a:spcBef>
                <a:spcPts val="0"/>
              </a:spcBef>
              <a:spcAft>
                <a:spcPts val="0"/>
              </a:spcAft>
              <a:buClr>
                <a:schemeClr val="lt2"/>
              </a:buClr>
              <a:buSzPts val="5200"/>
              <a:buFont typeface="Pacifico"/>
              <a:buNone/>
              <a:defRPr sz="6933">
                <a:solidFill>
                  <a:schemeClr val="lt2"/>
                </a:solidFill>
                <a:latin typeface="Pacifico"/>
                <a:ea typeface="Pacifico"/>
                <a:cs typeface="Pacifico"/>
                <a:sym typeface="Pacifico"/>
              </a:defRPr>
            </a:lvl9pPr>
          </a:lstStyle>
          <a:p>
            <a:endParaRPr/>
          </a:p>
        </p:txBody>
      </p:sp>
      <p:sp>
        <p:nvSpPr>
          <p:cNvPr id="10" name="Google Shape;10;p2"/>
          <p:cNvSpPr txBox="1">
            <a:spLocks noGrp="1"/>
          </p:cNvSpPr>
          <p:nvPr>
            <p:ph type="subTitle" idx="1"/>
          </p:nvPr>
        </p:nvSpPr>
        <p:spPr>
          <a:xfrm>
            <a:off x="1143551" y="3805133"/>
            <a:ext cx="6856800" cy="65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77423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grpSp>
        <p:nvGrpSpPr>
          <p:cNvPr id="84" name="Google Shape;84;p4"/>
          <p:cNvGrpSpPr/>
          <p:nvPr/>
        </p:nvGrpSpPr>
        <p:grpSpPr>
          <a:xfrm>
            <a:off x="603841" y="459373"/>
            <a:ext cx="7936317" cy="5939257"/>
            <a:chOff x="238125" y="847975"/>
            <a:chExt cx="7143400" cy="4009400"/>
          </a:xfrm>
        </p:grpSpPr>
        <p:sp>
          <p:nvSpPr>
            <p:cNvPr id="85" name="Google Shape;85;p4"/>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4"/>
          <p:cNvSpPr txBox="1">
            <a:spLocks noGrp="1"/>
          </p:cNvSpPr>
          <p:nvPr>
            <p:ph type="body" idx="1"/>
          </p:nvPr>
        </p:nvSpPr>
        <p:spPr>
          <a:xfrm>
            <a:off x="1752600" y="1983933"/>
            <a:ext cx="5638800" cy="3718000"/>
          </a:xfrm>
          <a:prstGeom prst="rect">
            <a:avLst/>
          </a:prstGeom>
        </p:spPr>
        <p:txBody>
          <a:bodyPr spcFirstLastPara="1" wrap="square" lIns="91425" tIns="91425" rIns="91425" bIns="91425" anchor="t" anchorCtr="0">
            <a:noAutofit/>
          </a:bodyPr>
          <a:lstStyle>
            <a:lvl1pPr marL="609600" lvl="0" indent="-440055">
              <a:lnSpc>
                <a:spcPct val="100000"/>
              </a:lnSpc>
              <a:spcBef>
                <a:spcPts val="0"/>
              </a:spcBef>
              <a:spcAft>
                <a:spcPts val="0"/>
              </a:spcAft>
              <a:buClr>
                <a:schemeClr val="accent3"/>
              </a:buClr>
              <a:buSzPts val="1600"/>
              <a:buFont typeface="Raleway Thin"/>
              <a:buChar char="●"/>
              <a:defRPr/>
            </a:lvl1pPr>
            <a:lvl2pPr marL="1219200" lvl="1" indent="-440055">
              <a:spcBef>
                <a:spcPts val="0"/>
              </a:spcBef>
              <a:spcAft>
                <a:spcPts val="0"/>
              </a:spcAft>
              <a:buSzPts val="1600"/>
              <a:buFont typeface="Nunito Light"/>
              <a:buChar char="○"/>
              <a:defRPr/>
            </a:lvl2pPr>
            <a:lvl3pPr marL="1828800" lvl="2" indent="-431800">
              <a:spcBef>
                <a:spcPct val="427000"/>
              </a:spcBef>
              <a:spcAft>
                <a:spcPts val="0"/>
              </a:spcAft>
              <a:buSzPts val="1500"/>
              <a:buFont typeface="Nunito Light"/>
              <a:buChar char="■"/>
              <a:defRPr/>
            </a:lvl3pPr>
            <a:lvl4pPr marL="2438400" lvl="3" indent="-431800">
              <a:spcBef>
                <a:spcPct val="427000"/>
              </a:spcBef>
              <a:spcAft>
                <a:spcPts val="0"/>
              </a:spcAft>
              <a:buSzPts val="1500"/>
              <a:buFont typeface="Nunito Light"/>
              <a:buChar char="●"/>
              <a:defRPr/>
            </a:lvl4pPr>
            <a:lvl5pPr marL="3048000" lvl="4" indent="-406400">
              <a:spcBef>
                <a:spcPct val="427000"/>
              </a:spcBef>
              <a:spcAft>
                <a:spcPts val="0"/>
              </a:spcAft>
              <a:buSzPts val="1200"/>
              <a:buFont typeface="Nunito Light"/>
              <a:buChar char="○"/>
              <a:defRPr/>
            </a:lvl5pPr>
            <a:lvl6pPr marL="3657600" lvl="5" indent="-406400">
              <a:spcBef>
                <a:spcPct val="427000"/>
              </a:spcBef>
              <a:spcAft>
                <a:spcPts val="0"/>
              </a:spcAft>
              <a:buSzPts val="1200"/>
              <a:buFont typeface="Nunito Light"/>
              <a:buChar char="■"/>
              <a:defRPr/>
            </a:lvl6pPr>
            <a:lvl7pPr marL="4267200" lvl="6" indent="-414655">
              <a:spcBef>
                <a:spcPct val="427000"/>
              </a:spcBef>
              <a:spcAft>
                <a:spcPts val="0"/>
              </a:spcAft>
              <a:buSzPts val="1300"/>
              <a:buFont typeface="Nunito Light"/>
              <a:buChar char="●"/>
              <a:defRPr/>
            </a:lvl7pPr>
            <a:lvl8pPr marL="4876800" lvl="7" indent="-414655">
              <a:spcBef>
                <a:spcPct val="427000"/>
              </a:spcBef>
              <a:spcAft>
                <a:spcPts val="0"/>
              </a:spcAft>
              <a:buSzPts val="1300"/>
              <a:buFont typeface="Nunito Light"/>
              <a:buChar char="○"/>
              <a:defRPr/>
            </a:lvl8pPr>
            <a:lvl9pPr marL="5486400" lvl="8" indent="-406400">
              <a:spcBef>
                <a:spcPct val="427000"/>
              </a:spcBef>
              <a:spcAft>
                <a:spcPts val="1600"/>
              </a:spcAft>
              <a:buSzPts val="1200"/>
              <a:buFont typeface="Nunito Light"/>
              <a:buChar char="■"/>
              <a:defRPr/>
            </a:lvl9pPr>
          </a:lstStyle>
          <a:p>
            <a:endParaRPr/>
          </a:p>
        </p:txBody>
      </p:sp>
      <p:sp>
        <p:nvSpPr>
          <p:cNvPr id="116" name="Google Shape;116;p4"/>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4"/>
          <p:cNvSpPr txBox="1">
            <a:spLocks noGrp="1"/>
          </p:cNvSpPr>
          <p:nvPr>
            <p:ph type="title"/>
          </p:nvPr>
        </p:nvSpPr>
        <p:spPr>
          <a:xfrm>
            <a:off x="726225" y="584157"/>
            <a:ext cx="7655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4"/>
          <p:cNvSpPr txBox="1">
            <a:spLocks noGrp="1"/>
          </p:cNvSpPr>
          <p:nvPr>
            <p:ph type="body" idx="1"/>
          </p:nvPr>
        </p:nvSpPr>
        <p:spPr>
          <a:xfrm>
            <a:off x="762401" y="1391311"/>
            <a:ext cx="7619100" cy="490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Livvic"/>
              <a:buAutoNum type="arabicPeriod"/>
              <a:defRPr sz="1600"/>
            </a:lvl1pPr>
            <a:lvl2pPr marL="1219170" lvl="1" indent="-406390" rtl="0">
              <a:spcBef>
                <a:spcPts val="2133"/>
              </a:spcBef>
              <a:spcAft>
                <a:spcPts val="0"/>
              </a:spcAft>
              <a:buSzPts val="1200"/>
              <a:buFont typeface="Roboto Condensed Light"/>
              <a:buAutoNum type="alphaLcPeriod"/>
              <a:defRPr sz="1600"/>
            </a:lvl2pPr>
            <a:lvl3pPr marL="1828754" lvl="2" indent="-406390" rtl="0">
              <a:spcBef>
                <a:spcPts val="2133"/>
              </a:spcBef>
              <a:spcAft>
                <a:spcPts val="0"/>
              </a:spcAft>
              <a:buSzPts val="1200"/>
              <a:buFont typeface="Roboto Condensed Light"/>
              <a:buAutoNum type="romanLcPeriod"/>
              <a:defRPr sz="1600"/>
            </a:lvl3pPr>
            <a:lvl4pPr marL="2438339" lvl="3" indent="-406390" rtl="0">
              <a:spcBef>
                <a:spcPts val="2133"/>
              </a:spcBef>
              <a:spcAft>
                <a:spcPts val="0"/>
              </a:spcAft>
              <a:buSzPts val="1200"/>
              <a:buFont typeface="Roboto Condensed Light"/>
              <a:buAutoNum type="arabicPeriod"/>
              <a:defRPr sz="1600"/>
            </a:lvl4pPr>
            <a:lvl5pPr marL="3047924" lvl="4" indent="-406390" rtl="0">
              <a:spcBef>
                <a:spcPts val="2133"/>
              </a:spcBef>
              <a:spcAft>
                <a:spcPts val="0"/>
              </a:spcAft>
              <a:buSzPts val="1200"/>
              <a:buFont typeface="Roboto Condensed Light"/>
              <a:buAutoNum type="alphaLcPeriod"/>
              <a:defRPr sz="1600"/>
            </a:lvl5pPr>
            <a:lvl6pPr marL="3657509" lvl="5" indent="-406390" rtl="0">
              <a:spcBef>
                <a:spcPts val="2133"/>
              </a:spcBef>
              <a:spcAft>
                <a:spcPts val="0"/>
              </a:spcAft>
              <a:buSzPts val="1200"/>
              <a:buFont typeface="Roboto Condensed Light"/>
              <a:buAutoNum type="romanLcPeriod"/>
              <a:defRPr sz="1600"/>
            </a:lvl6pPr>
            <a:lvl7pPr marL="4267093" lvl="6" indent="-406390" rtl="0">
              <a:spcBef>
                <a:spcPts val="2133"/>
              </a:spcBef>
              <a:spcAft>
                <a:spcPts val="0"/>
              </a:spcAft>
              <a:buSzPts val="1200"/>
              <a:buFont typeface="Roboto Condensed Light"/>
              <a:buAutoNum type="arabicPeriod"/>
              <a:defRPr sz="1600"/>
            </a:lvl7pPr>
            <a:lvl8pPr marL="4876678" lvl="7" indent="-406390" rtl="0">
              <a:spcBef>
                <a:spcPts val="2133"/>
              </a:spcBef>
              <a:spcAft>
                <a:spcPts val="0"/>
              </a:spcAft>
              <a:buSzPts val="1200"/>
              <a:buFont typeface="Roboto Condensed Light"/>
              <a:buAutoNum type="alphaLcPeriod"/>
              <a:defRPr sz="1600"/>
            </a:lvl8pPr>
            <a:lvl9pPr marL="5486263" lvl="8" indent="-406390" rtl="0">
              <a:spcBef>
                <a:spcPts val="2133"/>
              </a:spcBef>
              <a:spcAft>
                <a:spcPts val="2133"/>
              </a:spcAft>
              <a:buSzPts val="1200"/>
              <a:buFont typeface="Roboto Condensed Light"/>
              <a:buAutoNum type="romanLcPeriod"/>
              <a:defRPr sz="1600"/>
            </a:lvl9pPr>
          </a:lstStyle>
          <a:p>
            <a:endParaRPr/>
          </a:p>
        </p:txBody>
      </p:sp>
    </p:spTree>
    <p:extLst>
      <p:ext uri="{BB962C8B-B14F-4D97-AF65-F5344CB8AC3E}">
        <p14:creationId xmlns:p14="http://schemas.microsoft.com/office/powerpoint/2010/main" val="194489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2443470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2213498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2425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5426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521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9564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5167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5913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958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grpSp>
        <p:nvGrpSpPr>
          <p:cNvPr id="118" name="Google Shape;118;p5"/>
          <p:cNvGrpSpPr/>
          <p:nvPr/>
        </p:nvGrpSpPr>
        <p:grpSpPr>
          <a:xfrm>
            <a:off x="603816" y="459373"/>
            <a:ext cx="7936317" cy="5939257"/>
            <a:chOff x="238125" y="847975"/>
            <a:chExt cx="7143400" cy="4009400"/>
          </a:xfrm>
        </p:grpSpPr>
        <p:sp>
          <p:nvSpPr>
            <p:cNvPr id="119" name="Google Shape;119;p5"/>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5"/>
          <p:cNvSpPr txBox="1">
            <a:spLocks noGrp="1"/>
          </p:cNvSpPr>
          <p:nvPr>
            <p:ph type="ctrTitle"/>
          </p:nvPr>
        </p:nvSpPr>
        <p:spPr>
          <a:xfrm flipH="1">
            <a:off x="5378649" y="2764309"/>
            <a:ext cx="17757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50" name="Google Shape;150;p5"/>
          <p:cNvSpPr txBox="1">
            <a:spLocks noGrp="1"/>
          </p:cNvSpPr>
          <p:nvPr>
            <p:ph type="subTitle" idx="1"/>
          </p:nvPr>
        </p:nvSpPr>
        <p:spPr>
          <a:xfrm flipH="1">
            <a:off x="4841900" y="3706232"/>
            <a:ext cx="28491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1" name="Google Shape;151;p5"/>
          <p:cNvSpPr txBox="1">
            <a:spLocks noGrp="1"/>
          </p:cNvSpPr>
          <p:nvPr>
            <p:ph type="ctrTitle" idx="2"/>
          </p:nvPr>
        </p:nvSpPr>
        <p:spPr>
          <a:xfrm flipH="1">
            <a:off x="1953004" y="2764301"/>
            <a:ext cx="18177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52" name="Google Shape;152;p5"/>
          <p:cNvSpPr txBox="1">
            <a:spLocks noGrp="1"/>
          </p:cNvSpPr>
          <p:nvPr>
            <p:ph type="subTitle" idx="3"/>
          </p:nvPr>
        </p:nvSpPr>
        <p:spPr>
          <a:xfrm flipH="1">
            <a:off x="1437300" y="3706247"/>
            <a:ext cx="28491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3" name="Google Shape;153;p5"/>
          <p:cNvSpPr txBox="1">
            <a:spLocks noGrp="1"/>
          </p:cNvSpPr>
          <p:nvPr>
            <p:ph type="title" idx="4"/>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5302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023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7508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6508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6161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118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4929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5219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249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grpSp>
        <p:nvGrpSpPr>
          <p:cNvPr id="155" name="Google Shape;155;p6"/>
          <p:cNvGrpSpPr/>
          <p:nvPr/>
        </p:nvGrpSpPr>
        <p:grpSpPr>
          <a:xfrm>
            <a:off x="600641" y="459373"/>
            <a:ext cx="7936317" cy="5939257"/>
            <a:chOff x="238125" y="847975"/>
            <a:chExt cx="7143400" cy="4009400"/>
          </a:xfrm>
        </p:grpSpPr>
        <p:sp>
          <p:nvSpPr>
            <p:cNvPr id="156" name="Google Shape;156;p6"/>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6"/>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7"/>
        <p:cNvGrpSpPr/>
        <p:nvPr/>
      </p:nvGrpSpPr>
      <p:grpSpPr>
        <a:xfrm>
          <a:off x="0" y="0"/>
          <a:ext cx="0" cy="0"/>
          <a:chOff x="0" y="0"/>
          <a:chExt cx="0" cy="0"/>
        </a:xfrm>
      </p:grpSpPr>
      <p:grpSp>
        <p:nvGrpSpPr>
          <p:cNvPr id="188" name="Google Shape;188;p7"/>
          <p:cNvGrpSpPr/>
          <p:nvPr/>
        </p:nvGrpSpPr>
        <p:grpSpPr>
          <a:xfrm>
            <a:off x="603841" y="459373"/>
            <a:ext cx="7936317" cy="5939257"/>
            <a:chOff x="238125" y="847975"/>
            <a:chExt cx="7143400" cy="4009400"/>
          </a:xfrm>
        </p:grpSpPr>
        <p:sp>
          <p:nvSpPr>
            <p:cNvPr id="189" name="Google Shape;189;p7"/>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7"/>
          <p:cNvSpPr txBox="1">
            <a:spLocks noGrp="1"/>
          </p:cNvSpPr>
          <p:nvPr>
            <p:ph type="subTitle" idx="1"/>
          </p:nvPr>
        </p:nvSpPr>
        <p:spPr>
          <a:xfrm flipH="1">
            <a:off x="1065575" y="1613833"/>
            <a:ext cx="7013100" cy="47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220" name="Google Shape;220;p7"/>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1"/>
        <p:cNvGrpSpPr/>
        <p:nvPr/>
      </p:nvGrpSpPr>
      <p:grpSpPr>
        <a:xfrm>
          <a:off x="0" y="0"/>
          <a:ext cx="0" cy="0"/>
          <a:chOff x="0" y="0"/>
          <a:chExt cx="0" cy="0"/>
        </a:xfrm>
      </p:grpSpPr>
      <p:sp>
        <p:nvSpPr>
          <p:cNvPr id="222" name="Google Shape;222;p8"/>
          <p:cNvSpPr txBox="1">
            <a:spLocks noGrp="1"/>
          </p:cNvSpPr>
          <p:nvPr>
            <p:ph type="title"/>
          </p:nvPr>
        </p:nvSpPr>
        <p:spPr>
          <a:xfrm>
            <a:off x="2088050" y="1914800"/>
            <a:ext cx="50364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3"/>
        <p:cNvGrpSpPr/>
        <p:nvPr/>
      </p:nvGrpSpPr>
      <p:grpSpPr>
        <a:xfrm>
          <a:off x="0" y="0"/>
          <a:ext cx="0" cy="0"/>
          <a:chOff x="0" y="0"/>
          <a:chExt cx="0" cy="0"/>
        </a:xfrm>
      </p:grpSpPr>
      <p:sp>
        <p:nvSpPr>
          <p:cNvPr id="224" name="Google Shape;224;p9"/>
          <p:cNvSpPr txBox="1">
            <a:spLocks noGrp="1"/>
          </p:cNvSpPr>
          <p:nvPr>
            <p:ph type="subTitle" idx="1"/>
          </p:nvPr>
        </p:nvSpPr>
        <p:spPr>
          <a:xfrm rot="212600">
            <a:off x="3617177" y="1894205"/>
            <a:ext cx="3281373" cy="928988"/>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25" name="Google Shape;225;p9"/>
          <p:cNvSpPr txBox="1">
            <a:spLocks noGrp="1"/>
          </p:cNvSpPr>
          <p:nvPr>
            <p:ph type="body" idx="2"/>
          </p:nvPr>
        </p:nvSpPr>
        <p:spPr>
          <a:xfrm rot="212793">
            <a:off x="3062711" y="3279293"/>
            <a:ext cx="4500519" cy="2167347"/>
          </a:xfrm>
          <a:prstGeom prst="rect">
            <a:avLst/>
          </a:prstGeom>
        </p:spPr>
        <p:txBody>
          <a:bodyPr spcFirstLastPara="1" wrap="square" lIns="91425" tIns="91425" rIns="91425" bIns="91425" anchor="ctr" anchorCtr="0">
            <a:noAutofit/>
          </a:bodyPr>
          <a:lstStyle>
            <a:lvl1pPr marL="609600" lvl="0" indent="-508000" rtl="0">
              <a:lnSpc>
                <a:spcPct val="100000"/>
              </a:lnSpc>
              <a:spcBef>
                <a:spcPts val="0"/>
              </a:spcBef>
              <a:spcAft>
                <a:spcPts val="0"/>
              </a:spcAft>
              <a:buClr>
                <a:schemeClr val="accent3"/>
              </a:buClr>
              <a:buSzPts val="2400"/>
              <a:buFont typeface="Nunito Light"/>
              <a:buChar char="●"/>
              <a:defRPr/>
            </a:lvl1pPr>
            <a:lvl2pPr marL="1219200" lvl="1" indent="-440055" rtl="0">
              <a:spcBef>
                <a:spcPct val="427000"/>
              </a:spcBef>
              <a:spcAft>
                <a:spcPts val="0"/>
              </a:spcAft>
              <a:buSzPts val="1600"/>
              <a:buFont typeface="Nunito Light"/>
              <a:buChar char="○"/>
              <a:defRPr/>
            </a:lvl2pPr>
            <a:lvl3pPr marL="1828800" lvl="2" indent="-431800" rtl="0">
              <a:spcBef>
                <a:spcPct val="427000"/>
              </a:spcBef>
              <a:spcAft>
                <a:spcPts val="0"/>
              </a:spcAft>
              <a:buSzPts val="1500"/>
              <a:buFont typeface="Nunito Light"/>
              <a:buChar char="■"/>
              <a:defRPr/>
            </a:lvl3pPr>
            <a:lvl4pPr marL="2438400" lvl="3" indent="-431800" rtl="0">
              <a:spcBef>
                <a:spcPct val="427000"/>
              </a:spcBef>
              <a:spcAft>
                <a:spcPts val="0"/>
              </a:spcAft>
              <a:buSzPts val="1500"/>
              <a:buFont typeface="Nunito Light"/>
              <a:buChar char="●"/>
              <a:defRPr/>
            </a:lvl4pPr>
            <a:lvl5pPr marL="3048000" lvl="4" indent="-406400" rtl="0">
              <a:spcBef>
                <a:spcPct val="427000"/>
              </a:spcBef>
              <a:spcAft>
                <a:spcPts val="0"/>
              </a:spcAft>
              <a:buSzPts val="1200"/>
              <a:buFont typeface="Nunito Light"/>
              <a:buChar char="○"/>
              <a:defRPr/>
            </a:lvl5pPr>
            <a:lvl6pPr marL="3657600" lvl="5" indent="-406400" rtl="0">
              <a:spcBef>
                <a:spcPct val="427000"/>
              </a:spcBef>
              <a:spcAft>
                <a:spcPts val="0"/>
              </a:spcAft>
              <a:buSzPts val="1200"/>
              <a:buFont typeface="Nunito Light"/>
              <a:buChar char="■"/>
              <a:defRPr/>
            </a:lvl6pPr>
            <a:lvl7pPr marL="4267200" lvl="6" indent="-414655" rtl="0">
              <a:spcBef>
                <a:spcPct val="427000"/>
              </a:spcBef>
              <a:spcAft>
                <a:spcPts val="0"/>
              </a:spcAft>
              <a:buSzPts val="1300"/>
              <a:buFont typeface="Nunito Light"/>
              <a:buChar char="●"/>
              <a:defRPr/>
            </a:lvl7pPr>
            <a:lvl8pPr marL="4876800" lvl="7" indent="-414655" rtl="0">
              <a:spcBef>
                <a:spcPct val="427000"/>
              </a:spcBef>
              <a:spcAft>
                <a:spcPts val="0"/>
              </a:spcAft>
              <a:buSzPts val="1300"/>
              <a:buFont typeface="Nunito Light"/>
              <a:buChar char="○"/>
              <a:defRPr/>
            </a:lvl8pPr>
            <a:lvl9pPr marL="5486400" lvl="8" indent="-406400" rtl="0">
              <a:spcBef>
                <a:spcPct val="427000"/>
              </a:spcBef>
              <a:spcAft>
                <a:spcPts val="1600"/>
              </a:spcAft>
              <a:buSzPts val="1200"/>
              <a:buFont typeface="Nunito Light"/>
              <a:buChar char="■"/>
              <a:defRPr/>
            </a:lvl9pPr>
          </a:lstStyle>
          <a:p>
            <a:endParaRPr/>
          </a:p>
        </p:txBody>
      </p:sp>
      <p:sp>
        <p:nvSpPr>
          <p:cNvPr id="226" name="Google Shape;226;p9"/>
          <p:cNvSpPr txBox="1">
            <a:spLocks noGrp="1"/>
          </p:cNvSpPr>
          <p:nvPr>
            <p:ph type="title"/>
          </p:nvPr>
        </p:nvSpPr>
        <p:spPr>
          <a:xfrm rot="-552747">
            <a:off x="1147220" y="1080873"/>
            <a:ext cx="1933844" cy="199168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7"/>
        <p:cNvGrpSpPr/>
        <p:nvPr/>
      </p:nvGrpSpPr>
      <p:grpSpPr>
        <a:xfrm>
          <a:off x="0" y="0"/>
          <a:ext cx="0" cy="0"/>
          <a:chOff x="0" y="0"/>
          <a:chExt cx="0" cy="0"/>
        </a:xfrm>
      </p:grpSpPr>
      <p:sp>
        <p:nvSpPr>
          <p:cNvPr id="228" name="Google Shape;228;p10"/>
          <p:cNvSpPr txBox="1">
            <a:spLocks noGrp="1"/>
          </p:cNvSpPr>
          <p:nvPr>
            <p:ph type="ctrTitle"/>
          </p:nvPr>
        </p:nvSpPr>
        <p:spPr>
          <a:xfrm rot="248135" flipH="1">
            <a:off x="3749721" y="1807684"/>
            <a:ext cx="4093358" cy="2053768"/>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9" name="Google Shape;229;p10"/>
          <p:cNvSpPr txBox="1">
            <a:spLocks noGrp="1"/>
          </p:cNvSpPr>
          <p:nvPr>
            <p:ph type="subTitle" idx="1"/>
          </p:nvPr>
        </p:nvSpPr>
        <p:spPr>
          <a:xfrm rot="248338" flipH="1">
            <a:off x="4020764" y="3752889"/>
            <a:ext cx="3420822" cy="137315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4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2.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0"/>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000"/>
              <a:buFont typeface="Chelsea Market" panose="02000000000000000000"/>
              <a:buNone/>
              <a:defRPr sz="4000" b="1">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spcBef>
                <a:spcPts val="0"/>
              </a:spcBef>
              <a:spcAft>
                <a:spcPts val="0"/>
              </a:spcAft>
              <a:buClr>
                <a:schemeClr val="accent1"/>
              </a:buClr>
              <a:buSzPts val="3000"/>
              <a:buFont typeface="Chelsea Market" panose="02000000000000000000"/>
              <a:buNone/>
              <a:defRPr sz="4000" b="1">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spcBef>
                <a:spcPts val="0"/>
              </a:spcBef>
              <a:spcAft>
                <a:spcPts val="0"/>
              </a:spcAft>
              <a:buClr>
                <a:schemeClr val="accent1"/>
              </a:buClr>
              <a:buSzPts val="3000"/>
              <a:buFont typeface="Chelsea Market" panose="02000000000000000000"/>
              <a:buNone/>
              <a:defRPr sz="4000" b="1">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spcBef>
                <a:spcPts val="0"/>
              </a:spcBef>
              <a:spcAft>
                <a:spcPts val="0"/>
              </a:spcAft>
              <a:buClr>
                <a:schemeClr val="accent1"/>
              </a:buClr>
              <a:buSzPts val="3000"/>
              <a:buFont typeface="Chelsea Market" panose="02000000000000000000"/>
              <a:buNone/>
              <a:defRPr sz="4000" b="1">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spcBef>
                <a:spcPts val="0"/>
              </a:spcBef>
              <a:spcAft>
                <a:spcPts val="0"/>
              </a:spcAft>
              <a:buClr>
                <a:schemeClr val="accent1"/>
              </a:buClr>
              <a:buSzPts val="3000"/>
              <a:buFont typeface="Chelsea Market" panose="02000000000000000000"/>
              <a:buNone/>
              <a:defRPr sz="4000" b="1">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spcBef>
                <a:spcPts val="0"/>
              </a:spcBef>
              <a:spcAft>
                <a:spcPts val="0"/>
              </a:spcAft>
              <a:buClr>
                <a:schemeClr val="accent1"/>
              </a:buClr>
              <a:buSzPts val="3000"/>
              <a:buFont typeface="Chelsea Market" panose="02000000000000000000"/>
              <a:buNone/>
              <a:defRPr sz="4000" b="1">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spcBef>
                <a:spcPts val="0"/>
              </a:spcBef>
              <a:spcAft>
                <a:spcPts val="0"/>
              </a:spcAft>
              <a:buClr>
                <a:schemeClr val="accent1"/>
              </a:buClr>
              <a:buSzPts val="3000"/>
              <a:buFont typeface="Chelsea Market" panose="02000000000000000000"/>
              <a:buNone/>
              <a:defRPr sz="4000" b="1">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spcBef>
                <a:spcPts val="0"/>
              </a:spcBef>
              <a:spcAft>
                <a:spcPts val="0"/>
              </a:spcAft>
              <a:buClr>
                <a:schemeClr val="accent1"/>
              </a:buClr>
              <a:buSzPts val="3000"/>
              <a:buFont typeface="Chelsea Market" panose="02000000000000000000"/>
              <a:buNone/>
              <a:defRPr sz="4000" b="1">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spcBef>
                <a:spcPts val="0"/>
              </a:spcBef>
              <a:spcAft>
                <a:spcPts val="0"/>
              </a:spcAft>
              <a:buClr>
                <a:schemeClr val="accent1"/>
              </a:buClr>
              <a:buSzPts val="3000"/>
              <a:buFont typeface="Chelsea Market" panose="02000000000000000000"/>
              <a:buNone/>
              <a:defRPr sz="4000" b="1">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609600" lvl="0" indent="-457200">
              <a:lnSpc>
                <a:spcPct val="115000"/>
              </a:lnSpc>
              <a:spcBef>
                <a:spcPts val="0"/>
              </a:spcBef>
              <a:spcAft>
                <a:spcPts val="0"/>
              </a:spcAft>
              <a:buClr>
                <a:schemeClr val="dk1"/>
              </a:buClr>
              <a:buSzPts val="1800"/>
              <a:buFont typeface="Signika Negative Light" panose="02010003020600000004"/>
              <a:buChar char="●"/>
              <a:defRPr sz="24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defRPr>
            </a:lvl1pPr>
            <a:lvl2pPr marL="1219200" lvl="1" indent="-423545">
              <a:lnSpc>
                <a:spcPct val="115000"/>
              </a:lnSpc>
              <a:spcBef>
                <a:spcPct val="427000"/>
              </a:spcBef>
              <a:spcAft>
                <a:spcPts val="0"/>
              </a:spcAft>
              <a:buClr>
                <a:schemeClr val="dk1"/>
              </a:buClr>
              <a:buSzPts val="1400"/>
              <a:buFont typeface="Signika Negative Light" panose="02010003020600000004"/>
              <a:buChar char="○"/>
              <a:defRPr>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defRPr>
            </a:lvl2pPr>
            <a:lvl3pPr marL="1828800" lvl="2" indent="-406400">
              <a:lnSpc>
                <a:spcPct val="115000"/>
              </a:lnSpc>
              <a:spcBef>
                <a:spcPct val="427000"/>
              </a:spcBef>
              <a:spcAft>
                <a:spcPts val="0"/>
              </a:spcAft>
              <a:buClr>
                <a:schemeClr val="dk1"/>
              </a:buClr>
              <a:buSzPts val="1200"/>
              <a:buFont typeface="Signika Negative Light" panose="02010003020600000004"/>
              <a:buChar char="■"/>
              <a:defRPr sz="16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defRPr>
            </a:lvl3pPr>
            <a:lvl4pPr marL="2438400" lvl="3" indent="-406400">
              <a:lnSpc>
                <a:spcPct val="115000"/>
              </a:lnSpc>
              <a:spcBef>
                <a:spcPct val="427000"/>
              </a:spcBef>
              <a:spcAft>
                <a:spcPts val="0"/>
              </a:spcAft>
              <a:buClr>
                <a:schemeClr val="dk1"/>
              </a:buClr>
              <a:buSzPts val="1200"/>
              <a:buFont typeface="Signika Negative Light" panose="02010003020600000004"/>
              <a:buChar char="●"/>
              <a:defRPr sz="16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defRPr>
            </a:lvl4pPr>
            <a:lvl5pPr marL="3048000" lvl="4" indent="-406400">
              <a:lnSpc>
                <a:spcPct val="115000"/>
              </a:lnSpc>
              <a:spcBef>
                <a:spcPct val="427000"/>
              </a:spcBef>
              <a:spcAft>
                <a:spcPts val="0"/>
              </a:spcAft>
              <a:buClr>
                <a:schemeClr val="dk1"/>
              </a:buClr>
              <a:buSzPts val="1200"/>
              <a:buFont typeface="Signika Negative Light" panose="02010003020600000004"/>
              <a:buChar char="○"/>
              <a:defRPr sz="16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defRPr>
            </a:lvl5pPr>
            <a:lvl6pPr marL="3657600" lvl="5" indent="-406400">
              <a:lnSpc>
                <a:spcPct val="115000"/>
              </a:lnSpc>
              <a:spcBef>
                <a:spcPct val="427000"/>
              </a:spcBef>
              <a:spcAft>
                <a:spcPts val="0"/>
              </a:spcAft>
              <a:buClr>
                <a:schemeClr val="dk1"/>
              </a:buClr>
              <a:buSzPts val="1200"/>
              <a:buFont typeface="Signika Negative Light" panose="02010003020600000004"/>
              <a:buChar char="■"/>
              <a:defRPr sz="16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defRPr>
            </a:lvl6pPr>
            <a:lvl7pPr marL="4267200" lvl="6" indent="-406400">
              <a:lnSpc>
                <a:spcPct val="115000"/>
              </a:lnSpc>
              <a:spcBef>
                <a:spcPct val="427000"/>
              </a:spcBef>
              <a:spcAft>
                <a:spcPts val="0"/>
              </a:spcAft>
              <a:buClr>
                <a:schemeClr val="dk1"/>
              </a:buClr>
              <a:buSzPts val="1200"/>
              <a:buFont typeface="Signika Negative Light" panose="02010003020600000004"/>
              <a:buChar char="●"/>
              <a:defRPr sz="16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defRPr>
            </a:lvl7pPr>
            <a:lvl8pPr marL="4876800" lvl="7" indent="-406400">
              <a:lnSpc>
                <a:spcPct val="115000"/>
              </a:lnSpc>
              <a:spcBef>
                <a:spcPct val="427000"/>
              </a:spcBef>
              <a:spcAft>
                <a:spcPts val="0"/>
              </a:spcAft>
              <a:buClr>
                <a:schemeClr val="dk1"/>
              </a:buClr>
              <a:buSzPts val="1200"/>
              <a:buFont typeface="Signika Negative Light" panose="02010003020600000004"/>
              <a:buChar char="○"/>
              <a:defRPr sz="16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defRPr>
            </a:lvl8pPr>
            <a:lvl9pPr marL="5486400" lvl="8" indent="-406400">
              <a:lnSpc>
                <a:spcPct val="115000"/>
              </a:lnSpc>
              <a:spcBef>
                <a:spcPct val="427000"/>
              </a:spcBef>
              <a:spcAft>
                <a:spcPts val="1600"/>
              </a:spcAft>
              <a:buClr>
                <a:schemeClr val="dk1"/>
              </a:buClr>
              <a:buSzPts val="1200"/>
              <a:buFont typeface="Signika Negative Light" panose="02010003020600000004"/>
              <a:buChar char="■"/>
              <a:defRPr sz="1600">
                <a:solidFill>
                  <a:schemeClr val="dk1"/>
                </a:solidFill>
                <a:latin typeface="Signika Negative Light" panose="02010003020600000004"/>
                <a:ea typeface="Signika Negative Light" panose="02010003020600000004"/>
                <a:cs typeface="Signika Negative Light" panose="02010003020600000004"/>
                <a:sym typeface="Signika Negative Light" panose="02010003020600000004"/>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3477683866"/>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2688864756"/>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2688120850"/>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1746244438"/>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2068368953"/>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1041178025"/>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505442659"/>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2076405046"/>
      </p:ext>
    </p:extLst>
  </p:cSld>
  <p:clrMap bg1="lt1" tx1="dk1" bg2="lt2" tx2="dk2" accent1="accent1" accent2="accent2" accent3="accent3" accent4="accent4" accent5="accent5" accent6="accent6" hlink="hlink" folHlink="folHlink"/>
  <p:sldLayoutIdLst>
    <p:sldLayoutId id="214748371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2954451544"/>
      </p:ext>
    </p:extLst>
  </p:cSld>
  <p:clrMap bg1="lt1" tx1="dk1" bg2="lt2" tx2="dk2" accent1="accent1" accent2="accent2" accent3="accent3" accent4="accent4" accent5="accent5" accent6="accent6" hlink="hlink" folHlink="folHlink"/>
  <p:sldLayoutIdLst>
    <p:sldLayoutId id="214748371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584416"/>
            <a:ext cx="7732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1pPr>
            <a:lvl2pPr lvl="1">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2pPr>
            <a:lvl3pPr lvl="2">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3pPr>
            <a:lvl4pPr lvl="3">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4pPr>
            <a:lvl5pPr lvl="4">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5pPr>
            <a:lvl6pPr lvl="5">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6pPr>
            <a:lvl7pPr lvl="6">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7pPr>
            <a:lvl8pPr lvl="7">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8pPr>
            <a:lvl9pPr lvl="8">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1pPr>
            <a:lvl2pPr marL="914400" lvl="1"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2pPr>
            <a:lvl3pPr marL="1371600" lvl="2"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3pPr>
            <a:lvl4pPr marL="1828800" lvl="3"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4pPr>
            <a:lvl5pPr marL="2286000" lvl="4"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5pPr>
            <a:lvl6pPr marL="2743200" lvl="5"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6pPr>
            <a:lvl7pPr marL="3200400" lvl="6"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7pPr>
            <a:lvl8pPr marL="3657600" lvl="7"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8pPr>
            <a:lvl9pPr marL="4114800" lvl="8" indent="-330200">
              <a:lnSpc>
                <a:spcPct val="100000"/>
              </a:lnSpc>
              <a:spcBef>
                <a:spcPts val="1600"/>
              </a:spcBef>
              <a:spcAft>
                <a:spcPts val="160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989014841"/>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926004880"/>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281896877"/>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3462347852"/>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1504485913"/>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1147138551"/>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1675925043"/>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12/8/2020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550569490"/>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hyperlink" Target="http://reference.medscape.com/drug/cortisporin-otic-hydrocortisone-neomycin-polymyxin-343649" TargetMode="External"/><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hyperlink" Target="http://reference.medscape.com/drug/cipro-hc-otic-hydrocortisone-ciprofloxacin-343647"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3"/>
          <p:cNvSpPr txBox="1">
            <a:spLocks noGrp="1"/>
          </p:cNvSpPr>
          <p:nvPr>
            <p:ph type="ctrTitle"/>
          </p:nvPr>
        </p:nvSpPr>
        <p:spPr>
          <a:xfrm>
            <a:off x="2000" y="3367645"/>
            <a:ext cx="9142000" cy="1939600"/>
          </a:xfrm>
          <a:prstGeom prst="rect">
            <a:avLst/>
          </a:prstGeom>
        </p:spPr>
        <p:txBody>
          <a:bodyPr spcFirstLastPara="1" wrap="square" lIns="121900" tIns="121900" rIns="121900" bIns="121900" anchor="b" anchorCtr="0">
            <a:noAutofit/>
          </a:bodyPr>
          <a:lstStyle/>
          <a:p>
            <a:pPr lvl="0"/>
            <a:r>
              <a:rPr lang="en-US" sz="7200" dirty="0"/>
              <a:t>Foreign Bodies</a:t>
            </a:r>
            <a:br>
              <a:rPr lang="en-US" sz="7200" dirty="0"/>
            </a:br>
            <a:r>
              <a:rPr lang="en-US" sz="7200" dirty="0"/>
              <a:t>in ear, nose and throat</a:t>
            </a:r>
            <a:endParaRPr sz="7200" dirty="0"/>
          </a:p>
        </p:txBody>
      </p:sp>
    </p:spTree>
    <p:extLst>
      <p:ext uri="{BB962C8B-B14F-4D97-AF65-F5344CB8AC3E}">
        <p14:creationId xmlns:p14="http://schemas.microsoft.com/office/powerpoint/2010/main" val="313707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683" y="233176"/>
            <a:ext cx="7655400" cy="763600"/>
          </a:xfrm>
        </p:spPr>
        <p:txBody>
          <a:bodyPr/>
          <a:lstStyle/>
          <a:p>
            <a:pPr algn="ctr"/>
            <a:r>
              <a:rPr lang="en-US" b="1" dirty="0">
                <a:solidFill>
                  <a:schemeClr val="tx1"/>
                </a:solidFill>
              </a:rPr>
              <a:t>Manifestations</a:t>
            </a:r>
            <a:endParaRPr lang="ar-JO" b="1" dirty="0">
              <a:solidFill>
                <a:schemeClr val="tx1"/>
              </a:solidFill>
            </a:endParaRPr>
          </a:p>
        </p:txBody>
      </p:sp>
      <p:sp>
        <p:nvSpPr>
          <p:cNvPr id="3" name="Text Placeholder 2"/>
          <p:cNvSpPr>
            <a:spLocks noGrp="1"/>
          </p:cNvSpPr>
          <p:nvPr>
            <p:ph type="body" idx="1"/>
          </p:nvPr>
        </p:nvSpPr>
        <p:spPr>
          <a:xfrm>
            <a:off x="489528" y="1062182"/>
            <a:ext cx="8155709" cy="5551055"/>
          </a:xfrm>
        </p:spPr>
        <p:txBody>
          <a:bodyPr/>
          <a:lstStyle/>
          <a:p>
            <a:pPr marL="660383" indent="-457189">
              <a:buFont typeface="Wingdings" panose="05000000000000000000" pitchFamily="2" charset="2"/>
              <a:buChar char="v"/>
              <a:defRPr/>
            </a:pPr>
            <a:r>
              <a:rPr lang="en-US" sz="2400" dirty="0">
                <a:solidFill>
                  <a:prstClr val="black"/>
                </a:solidFill>
              </a:rPr>
              <a:t>The </a:t>
            </a:r>
            <a:r>
              <a:rPr lang="en-US" sz="2400" dirty="0">
                <a:solidFill>
                  <a:srgbClr val="FF0000"/>
                </a:solidFill>
              </a:rPr>
              <a:t>onset </a:t>
            </a:r>
            <a:r>
              <a:rPr lang="en-US" sz="2400" dirty="0">
                <a:solidFill>
                  <a:schemeClr val="tx1"/>
                </a:solidFill>
              </a:rPr>
              <a:t>of symptoms </a:t>
            </a:r>
            <a:r>
              <a:rPr lang="en-US" sz="2400" dirty="0">
                <a:solidFill>
                  <a:prstClr val="black"/>
                </a:solidFill>
              </a:rPr>
              <a:t>varies with the </a:t>
            </a:r>
            <a:r>
              <a:rPr lang="en-US" sz="2400" dirty="0">
                <a:solidFill>
                  <a:srgbClr val="FF0000"/>
                </a:solidFill>
              </a:rPr>
              <a:t>size</a:t>
            </a:r>
            <a:r>
              <a:rPr lang="en-US" sz="2400" dirty="0">
                <a:solidFill>
                  <a:prstClr val="black"/>
                </a:solidFill>
              </a:rPr>
              <a:t> and </a:t>
            </a:r>
            <a:r>
              <a:rPr lang="en-US" sz="2400" dirty="0">
                <a:solidFill>
                  <a:srgbClr val="FF0000"/>
                </a:solidFill>
              </a:rPr>
              <a:t>type</a:t>
            </a:r>
            <a:r>
              <a:rPr lang="en-US" sz="2400" dirty="0">
                <a:solidFill>
                  <a:prstClr val="black"/>
                </a:solidFill>
              </a:rPr>
              <a:t> of foreign body and the </a:t>
            </a:r>
            <a:r>
              <a:rPr lang="en-US" sz="2400" dirty="0">
                <a:solidFill>
                  <a:srgbClr val="FF0000"/>
                </a:solidFill>
              </a:rPr>
              <a:t>degree of obstruction </a:t>
            </a:r>
            <a:r>
              <a:rPr lang="en-US" sz="2400" dirty="0">
                <a:solidFill>
                  <a:prstClr val="black"/>
                </a:solidFill>
              </a:rPr>
              <a:t>and </a:t>
            </a:r>
            <a:r>
              <a:rPr lang="en-US" sz="2400" dirty="0">
                <a:solidFill>
                  <a:srgbClr val="FF0000"/>
                </a:solidFill>
              </a:rPr>
              <a:t>inflammation</a:t>
            </a:r>
            <a:r>
              <a:rPr lang="en-US" sz="2400" dirty="0">
                <a:solidFill>
                  <a:prstClr val="black"/>
                </a:solidFill>
              </a:rPr>
              <a:t> it produces.</a:t>
            </a:r>
          </a:p>
          <a:p>
            <a:pPr marL="660383" indent="-457189">
              <a:buFont typeface="Wingdings" panose="05000000000000000000" pitchFamily="2" charset="2"/>
              <a:buChar char="v"/>
              <a:defRPr/>
            </a:pPr>
            <a:r>
              <a:rPr lang="en-US" sz="2400" dirty="0">
                <a:solidFill>
                  <a:srgbClr val="FF0000"/>
                </a:solidFill>
              </a:rPr>
              <a:t>Inorganic</a:t>
            </a:r>
            <a:r>
              <a:rPr lang="en-US" sz="2400" dirty="0">
                <a:solidFill>
                  <a:prstClr val="black"/>
                </a:solidFill>
              </a:rPr>
              <a:t> materials are often </a:t>
            </a:r>
            <a:r>
              <a:rPr lang="en-US" sz="2400" dirty="0">
                <a:solidFill>
                  <a:srgbClr val="FF0000"/>
                </a:solidFill>
              </a:rPr>
              <a:t>asymptomatic</a:t>
            </a:r>
            <a:r>
              <a:rPr lang="en-US" sz="2400" dirty="0">
                <a:solidFill>
                  <a:prstClr val="black"/>
                </a:solidFill>
              </a:rPr>
              <a:t> and may be discovered </a:t>
            </a:r>
            <a:r>
              <a:rPr lang="en-US" sz="2400" dirty="0">
                <a:solidFill>
                  <a:srgbClr val="FF0000"/>
                </a:solidFill>
              </a:rPr>
              <a:t>incidentally (unwitnessed )</a:t>
            </a:r>
          </a:p>
          <a:p>
            <a:pPr marL="660383" indent="-457189">
              <a:buFont typeface="Wingdings" panose="05000000000000000000" pitchFamily="2" charset="2"/>
              <a:buChar char="v"/>
              <a:defRPr/>
            </a:pPr>
            <a:r>
              <a:rPr lang="en-US" sz="2400" dirty="0">
                <a:solidFill>
                  <a:srgbClr val="FF0000"/>
                </a:solidFill>
              </a:rPr>
              <a:t>Organic</a:t>
            </a:r>
            <a:r>
              <a:rPr lang="en-US" sz="2400" dirty="0">
                <a:solidFill>
                  <a:prstClr val="black"/>
                </a:solidFill>
              </a:rPr>
              <a:t> foreign bodies tend to be more </a:t>
            </a:r>
            <a:r>
              <a:rPr lang="en-US" sz="2400" dirty="0">
                <a:solidFill>
                  <a:srgbClr val="FF0000"/>
                </a:solidFill>
              </a:rPr>
              <a:t>irritating</a:t>
            </a:r>
            <a:r>
              <a:rPr lang="en-US" sz="2400" dirty="0">
                <a:solidFill>
                  <a:prstClr val="black"/>
                </a:solidFill>
              </a:rPr>
              <a:t> to the nasal mucosa and thus may </a:t>
            </a:r>
            <a:r>
              <a:rPr lang="en-US" sz="2400" dirty="0">
                <a:solidFill>
                  <a:srgbClr val="FF0000"/>
                </a:solidFill>
              </a:rPr>
              <a:t>produce earlier symptoms</a:t>
            </a:r>
          </a:p>
          <a:p>
            <a:pPr marL="660383" indent="-457189">
              <a:buFont typeface="Wingdings" panose="05000000000000000000" pitchFamily="2" charset="2"/>
              <a:buChar char="v"/>
              <a:defRPr/>
            </a:pPr>
            <a:r>
              <a:rPr lang="en-US" sz="2400" u="sng" dirty="0">
                <a:solidFill>
                  <a:srgbClr val="FF0000"/>
                </a:solidFill>
              </a:rPr>
              <a:t>The most common</a:t>
            </a:r>
            <a:r>
              <a:rPr lang="en-US" sz="2400" dirty="0">
                <a:solidFill>
                  <a:prstClr val="black"/>
                </a:solidFill>
              </a:rPr>
              <a:t> sign of a nasal foreign body is </a:t>
            </a:r>
            <a:r>
              <a:rPr lang="en-US" sz="2400" b="1" u="sng" dirty="0">
                <a:solidFill>
                  <a:srgbClr val="FF0000"/>
                </a:solidFill>
              </a:rPr>
              <a:t>unilateral  purulent rhinorrhea</a:t>
            </a:r>
            <a:r>
              <a:rPr lang="en-US" sz="2400" dirty="0">
                <a:solidFill>
                  <a:prstClr val="black"/>
                </a:solidFill>
              </a:rPr>
              <a:t>. Unilateral nasal </a:t>
            </a:r>
            <a:r>
              <a:rPr lang="en-US" sz="2400" b="1" dirty="0">
                <a:solidFill>
                  <a:srgbClr val="FF0000"/>
                </a:solidFill>
              </a:rPr>
              <a:t>obstruction</a:t>
            </a:r>
            <a:r>
              <a:rPr lang="en-US" sz="2400" dirty="0">
                <a:solidFill>
                  <a:prstClr val="black"/>
                </a:solidFill>
              </a:rPr>
              <a:t> and </a:t>
            </a:r>
            <a:r>
              <a:rPr lang="en-US" sz="2400" b="1" dirty="0">
                <a:solidFill>
                  <a:srgbClr val="FF0000"/>
                </a:solidFill>
              </a:rPr>
              <a:t>epistaxis</a:t>
            </a:r>
            <a:r>
              <a:rPr lang="en-US" sz="2400" b="1" dirty="0">
                <a:solidFill>
                  <a:prstClr val="black"/>
                </a:solidFill>
              </a:rPr>
              <a:t> </a:t>
            </a:r>
            <a:r>
              <a:rPr lang="en-US" sz="2400" dirty="0">
                <a:solidFill>
                  <a:prstClr val="black"/>
                </a:solidFill>
              </a:rPr>
              <a:t>may occur ,</a:t>
            </a:r>
            <a:r>
              <a:rPr lang="en-US" sz="2400" dirty="0">
                <a:solidFill>
                  <a:srgbClr val="FF0000"/>
                </a:solidFill>
              </a:rPr>
              <a:t>foul odor</a:t>
            </a:r>
            <a:r>
              <a:rPr lang="en-US" sz="2400" dirty="0">
                <a:solidFill>
                  <a:prstClr val="black"/>
                </a:solidFill>
              </a:rPr>
              <a:t>, </a:t>
            </a:r>
            <a:r>
              <a:rPr lang="en-US" sz="2400" dirty="0">
                <a:solidFill>
                  <a:srgbClr val="FF0000"/>
                </a:solidFill>
              </a:rPr>
              <a:t>sneezing</a:t>
            </a:r>
            <a:r>
              <a:rPr lang="en-US" sz="2400" dirty="0">
                <a:solidFill>
                  <a:prstClr val="black"/>
                </a:solidFill>
              </a:rPr>
              <a:t>,  </a:t>
            </a:r>
            <a:r>
              <a:rPr lang="en-US" sz="2400" dirty="0">
                <a:solidFill>
                  <a:srgbClr val="FF0000"/>
                </a:solidFill>
              </a:rPr>
              <a:t>snoring</a:t>
            </a:r>
            <a:r>
              <a:rPr lang="en-US" sz="2400" dirty="0">
                <a:solidFill>
                  <a:prstClr val="black"/>
                </a:solidFill>
              </a:rPr>
              <a:t>, or </a:t>
            </a:r>
            <a:r>
              <a:rPr lang="en-US" sz="2400" dirty="0">
                <a:solidFill>
                  <a:srgbClr val="FF0000"/>
                </a:solidFill>
              </a:rPr>
              <a:t>pain</a:t>
            </a:r>
            <a:r>
              <a:rPr lang="en-US" sz="2400" dirty="0">
                <a:solidFill>
                  <a:prstClr val="black"/>
                </a:solidFill>
              </a:rPr>
              <a:t>. </a:t>
            </a:r>
            <a:r>
              <a:rPr lang="en-US" sz="2400" dirty="0">
                <a:solidFill>
                  <a:srgbClr val="FF0000"/>
                </a:solidFill>
              </a:rPr>
              <a:t>Unilateral</a:t>
            </a:r>
            <a:r>
              <a:rPr lang="en-US" sz="2400" dirty="0">
                <a:solidFill>
                  <a:prstClr val="black"/>
                </a:solidFill>
              </a:rPr>
              <a:t> </a:t>
            </a:r>
            <a:r>
              <a:rPr lang="en-US" sz="2400" dirty="0">
                <a:solidFill>
                  <a:srgbClr val="FF0000"/>
                </a:solidFill>
              </a:rPr>
              <a:t>sinusitis</a:t>
            </a:r>
            <a:r>
              <a:rPr lang="en-US" sz="2400" dirty="0">
                <a:solidFill>
                  <a:prstClr val="black"/>
                </a:solidFill>
              </a:rPr>
              <a:t> and </a:t>
            </a:r>
            <a:r>
              <a:rPr lang="en-US" sz="2400" dirty="0">
                <a:solidFill>
                  <a:srgbClr val="FF0000"/>
                </a:solidFill>
              </a:rPr>
              <a:t>otitis</a:t>
            </a:r>
            <a:r>
              <a:rPr lang="en-US" sz="2400" dirty="0">
                <a:solidFill>
                  <a:prstClr val="black"/>
                </a:solidFill>
              </a:rPr>
              <a:t> </a:t>
            </a:r>
            <a:r>
              <a:rPr lang="en-US" sz="2400" dirty="0">
                <a:solidFill>
                  <a:srgbClr val="FF0000"/>
                </a:solidFill>
              </a:rPr>
              <a:t>media</a:t>
            </a:r>
            <a:r>
              <a:rPr lang="en-US" sz="2400" dirty="0">
                <a:solidFill>
                  <a:prstClr val="black"/>
                </a:solidFill>
              </a:rPr>
              <a:t> may develop </a:t>
            </a:r>
            <a:r>
              <a:rPr lang="en-US" sz="2400" dirty="0">
                <a:solidFill>
                  <a:srgbClr val="FF0000"/>
                </a:solidFill>
              </a:rPr>
              <a:t>as a result </a:t>
            </a:r>
            <a:r>
              <a:rPr lang="en-US" sz="2400" dirty="0">
                <a:solidFill>
                  <a:prstClr val="black"/>
                </a:solidFill>
              </a:rPr>
              <a:t>of a nasal foreign body</a:t>
            </a:r>
            <a:endParaRPr lang="ar-JO" sz="2400" dirty="0">
              <a:solidFill>
                <a:prstClr val="black"/>
              </a:solidFill>
            </a:endParaRPr>
          </a:p>
          <a:p>
            <a:pPr marL="660383" indent="-457189">
              <a:buFont typeface="Wingdings" panose="05000000000000000000" pitchFamily="2" charset="2"/>
              <a:buChar char="v"/>
            </a:pPr>
            <a:endParaRPr lang="ar-JO" sz="2400" dirty="0"/>
          </a:p>
        </p:txBody>
      </p:sp>
    </p:spTree>
    <p:extLst>
      <p:ext uri="{BB962C8B-B14F-4D97-AF65-F5344CB8AC3E}">
        <p14:creationId xmlns:p14="http://schemas.microsoft.com/office/powerpoint/2010/main" val="1177291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097" y="242412"/>
            <a:ext cx="7655400" cy="763600"/>
          </a:xfrm>
        </p:spPr>
        <p:txBody>
          <a:bodyPr/>
          <a:lstStyle/>
          <a:p>
            <a:pPr algn="ctr"/>
            <a:r>
              <a:rPr lang="en-US" b="1" dirty="0">
                <a:solidFill>
                  <a:schemeClr val="tx1"/>
                </a:solidFill>
              </a:rPr>
              <a:t>Diagnosis</a:t>
            </a:r>
            <a:endParaRPr lang="ar-JO" b="1" dirty="0">
              <a:solidFill>
                <a:schemeClr val="tx1"/>
              </a:solidFill>
            </a:endParaRPr>
          </a:p>
        </p:txBody>
      </p:sp>
      <p:sp>
        <p:nvSpPr>
          <p:cNvPr id="3" name="Text Placeholder 2"/>
          <p:cNvSpPr>
            <a:spLocks noGrp="1"/>
          </p:cNvSpPr>
          <p:nvPr>
            <p:ph type="body" idx="1"/>
          </p:nvPr>
        </p:nvSpPr>
        <p:spPr>
          <a:xfrm>
            <a:off x="535709" y="1098376"/>
            <a:ext cx="8386617" cy="5294499"/>
          </a:xfrm>
        </p:spPr>
        <p:txBody>
          <a:bodyPr/>
          <a:lstStyle/>
          <a:p>
            <a:pPr lvl="0">
              <a:buFont typeface="Wingdings" panose="05000000000000000000" pitchFamily="2" charset="2"/>
              <a:buChar char="v"/>
            </a:pPr>
            <a:r>
              <a:rPr lang="en-US" sz="2400" dirty="0">
                <a:solidFill>
                  <a:prstClr val="black"/>
                </a:solidFill>
              </a:rPr>
              <a:t>The physical examination is the </a:t>
            </a:r>
            <a:r>
              <a:rPr lang="en-US" sz="2400" dirty="0">
                <a:solidFill>
                  <a:srgbClr val="FF0000"/>
                </a:solidFill>
              </a:rPr>
              <a:t>main diagnostic tool</a:t>
            </a:r>
            <a:endParaRPr lang="en-US" altLang="en-US" sz="2400" dirty="0">
              <a:solidFill>
                <a:srgbClr val="FF0000"/>
              </a:solidFill>
              <a:cs typeface="Arial" pitchFamily="34" charset="0"/>
            </a:endParaRPr>
          </a:p>
          <a:p>
            <a:pPr lvl="0">
              <a:buFont typeface="Wingdings" panose="05000000000000000000" pitchFamily="2" charset="2"/>
              <a:buChar char="v"/>
            </a:pPr>
            <a:r>
              <a:rPr lang="en-US" altLang="en-US" sz="2400" dirty="0">
                <a:solidFill>
                  <a:prstClr val="black"/>
                </a:solidFill>
                <a:cs typeface="Arial" pitchFamily="34" charset="0"/>
              </a:rPr>
              <a:t>Diagnosis of a nasal foreign body may </a:t>
            </a:r>
            <a:r>
              <a:rPr lang="en-US" altLang="en-US" sz="2400" dirty="0">
                <a:solidFill>
                  <a:prstClr val="black"/>
                </a:solidFill>
                <a:cs typeface="Arial" pitchFamily="34" charset="0"/>
              </a:rPr>
              <a:t>be </a:t>
            </a:r>
            <a:r>
              <a:rPr lang="en-US" altLang="en-US" sz="2400" dirty="0">
                <a:solidFill>
                  <a:srgbClr val="FF0000"/>
                </a:solidFill>
                <a:cs typeface="Arial" pitchFamily="34" charset="0"/>
              </a:rPr>
              <a:t>straightforward</a:t>
            </a:r>
            <a:r>
              <a:rPr lang="en-US" altLang="en-US" sz="2400" dirty="0">
                <a:solidFill>
                  <a:prstClr val="black"/>
                </a:solidFill>
                <a:cs typeface="Arial" pitchFamily="34" charset="0"/>
              </a:rPr>
              <a:t>, particularly in the </a:t>
            </a:r>
            <a:r>
              <a:rPr lang="en-US" altLang="en-US" sz="2400" dirty="0">
                <a:solidFill>
                  <a:srgbClr val="FF0000"/>
                </a:solidFill>
                <a:cs typeface="Arial" pitchFamily="34" charset="0"/>
              </a:rPr>
              <a:t>cooperative</a:t>
            </a:r>
            <a:r>
              <a:rPr lang="en-US" altLang="en-US" sz="2400" dirty="0">
                <a:solidFill>
                  <a:prstClr val="black"/>
                </a:solidFill>
                <a:cs typeface="Arial" pitchFamily="34" charset="0"/>
              </a:rPr>
              <a:t> patient .</a:t>
            </a:r>
          </a:p>
          <a:p>
            <a:pPr lvl="0">
              <a:buFont typeface="Wingdings" panose="05000000000000000000" pitchFamily="2" charset="2"/>
              <a:buChar char="v"/>
            </a:pPr>
            <a:r>
              <a:rPr lang="en-US" altLang="en-US" sz="2400" dirty="0">
                <a:solidFill>
                  <a:prstClr val="black"/>
                </a:solidFill>
                <a:cs typeface="Arial" pitchFamily="34" charset="0"/>
              </a:rPr>
              <a:t>The diagnosis becomes </a:t>
            </a:r>
            <a:r>
              <a:rPr lang="en-US" altLang="en-US" sz="2400" dirty="0">
                <a:solidFill>
                  <a:srgbClr val="FF0000"/>
                </a:solidFill>
                <a:cs typeface="Arial" pitchFamily="34" charset="0"/>
              </a:rPr>
              <a:t>more difficult </a:t>
            </a:r>
            <a:r>
              <a:rPr lang="en-US" altLang="en-US" sz="2400" dirty="0">
                <a:solidFill>
                  <a:prstClr val="black"/>
                </a:solidFill>
                <a:cs typeface="Arial" pitchFamily="34" charset="0"/>
              </a:rPr>
              <a:t>when the foreign body has caused an </a:t>
            </a:r>
            <a:r>
              <a:rPr lang="en-US" altLang="en-US" sz="2400" dirty="0">
                <a:solidFill>
                  <a:srgbClr val="FF0000"/>
                </a:solidFill>
                <a:cs typeface="Arial" pitchFamily="34" charset="0"/>
              </a:rPr>
              <a:t>inflammatory</a:t>
            </a:r>
            <a:r>
              <a:rPr lang="en-US" altLang="en-US" sz="2400" dirty="0">
                <a:solidFill>
                  <a:prstClr val="black"/>
                </a:solidFill>
                <a:cs typeface="Arial" pitchFamily="34" charset="0"/>
              </a:rPr>
              <a:t> </a:t>
            </a:r>
            <a:r>
              <a:rPr lang="en-US" altLang="en-US" sz="2400" dirty="0" err="1">
                <a:solidFill>
                  <a:prstClr val="black"/>
                </a:solidFill>
                <a:cs typeface="Arial" pitchFamily="34" charset="0"/>
              </a:rPr>
              <a:t>reaction.</a:t>
            </a:r>
            <a:r>
              <a:rPr lang="en-US" altLang="en-US" sz="2400" dirty="0" err="1">
                <a:solidFill>
                  <a:srgbClr val="FF0000"/>
                </a:solidFill>
                <a:cs typeface="Arial" pitchFamily="34" charset="0"/>
              </a:rPr>
              <a:t>Visualization</a:t>
            </a:r>
            <a:r>
              <a:rPr lang="en-US" altLang="en-US" sz="2400" dirty="0">
                <a:solidFill>
                  <a:prstClr val="black"/>
                </a:solidFill>
                <a:cs typeface="Arial" pitchFamily="34" charset="0"/>
              </a:rPr>
              <a:t> </a:t>
            </a:r>
            <a:r>
              <a:rPr lang="en-US" altLang="en-US" sz="2400" dirty="0">
                <a:solidFill>
                  <a:prstClr val="black"/>
                </a:solidFill>
                <a:cs typeface="Arial" pitchFamily="34" charset="0"/>
              </a:rPr>
              <a:t>of the object then is </a:t>
            </a:r>
            <a:r>
              <a:rPr lang="en-US" altLang="en-US" sz="2400" dirty="0">
                <a:solidFill>
                  <a:srgbClr val="FF0000"/>
                </a:solidFill>
                <a:cs typeface="Arial" pitchFamily="34" charset="0"/>
              </a:rPr>
              <a:t>limited</a:t>
            </a:r>
            <a:r>
              <a:rPr lang="en-US" altLang="en-US" sz="2400" dirty="0">
                <a:solidFill>
                  <a:prstClr val="black"/>
                </a:solidFill>
                <a:cs typeface="Arial" pitchFamily="34" charset="0"/>
              </a:rPr>
              <a:t> because of </a:t>
            </a:r>
            <a:r>
              <a:rPr lang="en-US" altLang="en-US" sz="2400" dirty="0">
                <a:solidFill>
                  <a:srgbClr val="FF0000"/>
                </a:solidFill>
                <a:cs typeface="Arial" pitchFamily="34" charset="0"/>
              </a:rPr>
              <a:t>edema</a:t>
            </a:r>
            <a:r>
              <a:rPr lang="en-US" altLang="en-US" sz="2400" dirty="0">
                <a:solidFill>
                  <a:prstClr val="black"/>
                </a:solidFill>
                <a:cs typeface="Arial" pitchFamily="34" charset="0"/>
              </a:rPr>
              <a:t> and </a:t>
            </a:r>
            <a:r>
              <a:rPr lang="en-US" altLang="en-US" sz="2400" dirty="0">
                <a:solidFill>
                  <a:srgbClr val="FF0000"/>
                </a:solidFill>
                <a:cs typeface="Arial" pitchFamily="34" charset="0"/>
              </a:rPr>
              <a:t>bleeding</a:t>
            </a:r>
            <a:r>
              <a:rPr lang="en-US" altLang="en-US" sz="2400" dirty="0">
                <a:solidFill>
                  <a:prstClr val="black"/>
                </a:solidFill>
                <a:cs typeface="Arial" pitchFamily="34" charset="0"/>
              </a:rPr>
              <a:t> of the nasal mucosa.</a:t>
            </a:r>
          </a:p>
          <a:p>
            <a:pPr lvl="0">
              <a:buFont typeface="Wingdings" panose="05000000000000000000" pitchFamily="2" charset="2"/>
              <a:buChar char="v"/>
              <a:defRPr/>
            </a:pPr>
            <a:r>
              <a:rPr lang="en-US" sz="2400" dirty="0">
                <a:solidFill>
                  <a:prstClr val="black"/>
                </a:solidFill>
              </a:rPr>
              <a:t>Initial evaluation should include examination of the nose by </a:t>
            </a:r>
            <a:r>
              <a:rPr lang="en-US" sz="2667" b="1" u="sng" dirty="0">
                <a:solidFill>
                  <a:schemeClr val="tx1"/>
                </a:solidFill>
              </a:rPr>
              <a:t>Anterior </a:t>
            </a:r>
            <a:r>
              <a:rPr lang="en-US" sz="2667" b="1" u="sng" dirty="0" err="1">
                <a:solidFill>
                  <a:schemeClr val="tx1"/>
                </a:solidFill>
              </a:rPr>
              <a:t>Rhinoscopy</a:t>
            </a:r>
            <a:r>
              <a:rPr lang="en-US" sz="2667" b="1" u="sng" dirty="0">
                <a:solidFill>
                  <a:schemeClr val="tx1"/>
                </a:solidFill>
              </a:rPr>
              <a:t> </a:t>
            </a:r>
            <a:r>
              <a:rPr lang="en-US" sz="2400" i="1" dirty="0">
                <a:solidFill>
                  <a:srgbClr val="00B050"/>
                </a:solidFill>
              </a:rPr>
              <a:t> </a:t>
            </a:r>
            <a:r>
              <a:rPr lang="en-US" sz="2400" i="1" dirty="0">
                <a:solidFill>
                  <a:schemeClr val="tx1"/>
                </a:solidFill>
              </a:rPr>
              <a:t>(</a:t>
            </a:r>
            <a:r>
              <a:rPr lang="en-US" sz="2400" i="1" dirty="0">
                <a:solidFill>
                  <a:srgbClr val="00B050"/>
                </a:solidFill>
              </a:rPr>
              <a:t>nasal </a:t>
            </a:r>
            <a:r>
              <a:rPr lang="en-US" sz="2400" i="1" dirty="0">
                <a:solidFill>
                  <a:srgbClr val="00B050"/>
                </a:solidFill>
              </a:rPr>
              <a:t>speculum</a:t>
            </a:r>
            <a:r>
              <a:rPr lang="en-US" sz="2400" dirty="0">
                <a:solidFill>
                  <a:prstClr val="black"/>
                </a:solidFill>
              </a:rPr>
              <a:t> and </a:t>
            </a:r>
            <a:r>
              <a:rPr lang="en-US" sz="2400" i="1" dirty="0">
                <a:solidFill>
                  <a:srgbClr val="00B050"/>
                </a:solidFill>
              </a:rPr>
              <a:t>headlight</a:t>
            </a:r>
            <a:r>
              <a:rPr lang="en-US" sz="2400" i="1" dirty="0">
                <a:solidFill>
                  <a:schemeClr val="tx1"/>
                </a:solidFill>
              </a:rPr>
              <a:t>).</a:t>
            </a:r>
            <a:r>
              <a:rPr lang="en-US" sz="2400" dirty="0">
                <a:solidFill>
                  <a:prstClr val="black"/>
                </a:solidFill>
              </a:rPr>
              <a:t> </a:t>
            </a:r>
            <a:r>
              <a:rPr lang="en-US" sz="2400" dirty="0">
                <a:solidFill>
                  <a:srgbClr val="FF0000"/>
                </a:solidFill>
              </a:rPr>
              <a:t>FB</a:t>
            </a:r>
            <a:r>
              <a:rPr lang="en-US" sz="2400" dirty="0">
                <a:solidFill>
                  <a:prstClr val="black"/>
                </a:solidFill>
              </a:rPr>
              <a:t> , </a:t>
            </a:r>
            <a:r>
              <a:rPr lang="en-US" sz="2400" dirty="0">
                <a:solidFill>
                  <a:srgbClr val="FF0000"/>
                </a:solidFill>
              </a:rPr>
              <a:t>local trauma </a:t>
            </a:r>
            <a:r>
              <a:rPr lang="en-US" sz="2400" dirty="0">
                <a:solidFill>
                  <a:prstClr val="black"/>
                </a:solidFill>
              </a:rPr>
              <a:t>may </a:t>
            </a:r>
            <a:r>
              <a:rPr lang="en-US" sz="2400" dirty="0">
                <a:solidFill>
                  <a:prstClr val="black"/>
                </a:solidFill>
              </a:rPr>
              <a:t>exist with </a:t>
            </a:r>
            <a:r>
              <a:rPr lang="en-US" sz="2400" dirty="0">
                <a:solidFill>
                  <a:srgbClr val="FF0000"/>
                </a:solidFill>
              </a:rPr>
              <a:t>erythema</a:t>
            </a:r>
            <a:r>
              <a:rPr lang="en-US" sz="2400" dirty="0">
                <a:solidFill>
                  <a:prstClr val="black"/>
                </a:solidFill>
              </a:rPr>
              <a:t>, </a:t>
            </a:r>
            <a:r>
              <a:rPr lang="en-US" sz="2400" dirty="0">
                <a:solidFill>
                  <a:srgbClr val="FF0000"/>
                </a:solidFill>
              </a:rPr>
              <a:t>edema</a:t>
            </a:r>
            <a:r>
              <a:rPr lang="en-US" sz="2400" dirty="0">
                <a:solidFill>
                  <a:prstClr val="black"/>
                </a:solidFill>
              </a:rPr>
              <a:t>, </a:t>
            </a:r>
            <a:r>
              <a:rPr lang="en-US" sz="2400" dirty="0">
                <a:solidFill>
                  <a:srgbClr val="FF0000"/>
                </a:solidFill>
              </a:rPr>
              <a:t>bleeding</a:t>
            </a:r>
          </a:p>
          <a:p>
            <a:pPr lvl="0">
              <a:buFont typeface="Wingdings" panose="05000000000000000000" pitchFamily="2" charset="2"/>
              <a:buChar char="v"/>
              <a:defRPr/>
            </a:pPr>
            <a:r>
              <a:rPr lang="en-US" sz="2400" dirty="0">
                <a:solidFill>
                  <a:prstClr val="black"/>
                </a:solidFill>
              </a:rPr>
              <a:t> looking for </a:t>
            </a:r>
            <a:r>
              <a:rPr lang="en-US" sz="2400" dirty="0">
                <a:solidFill>
                  <a:srgbClr val="FF0000"/>
                </a:solidFill>
              </a:rPr>
              <a:t>additional foreign bodies</a:t>
            </a:r>
            <a:r>
              <a:rPr lang="en-US" sz="2400" dirty="0">
                <a:solidFill>
                  <a:prstClr val="black"/>
                </a:solidFill>
              </a:rPr>
              <a:t>, whether they are in the nose or other body </a:t>
            </a:r>
            <a:r>
              <a:rPr lang="en-US" sz="2400" dirty="0">
                <a:solidFill>
                  <a:prstClr val="black"/>
                </a:solidFill>
              </a:rPr>
              <a:t>cavities is </a:t>
            </a:r>
            <a:r>
              <a:rPr lang="en-US" sz="2400" dirty="0">
                <a:solidFill>
                  <a:prstClr val="black"/>
                </a:solidFill>
              </a:rPr>
              <a:t>important</a:t>
            </a:r>
          </a:p>
          <a:p>
            <a:pPr lvl="0">
              <a:buFont typeface="Wingdings" panose="05000000000000000000" pitchFamily="2" charset="2"/>
              <a:buChar char="v"/>
              <a:defRPr/>
            </a:pPr>
            <a:endParaRPr lang="en-US" sz="2400" dirty="0">
              <a:solidFill>
                <a:srgbClr val="FF0000"/>
              </a:solidFill>
            </a:endParaRPr>
          </a:p>
          <a:p>
            <a:pPr lvl="0">
              <a:buFont typeface="Wingdings" panose="05000000000000000000" pitchFamily="2" charset="2"/>
              <a:buChar char="v"/>
            </a:pPr>
            <a:endParaRPr lang="ar-JO" altLang="en-US" sz="2400" dirty="0">
              <a:solidFill>
                <a:prstClr val="black"/>
              </a:solidFill>
            </a:endParaRPr>
          </a:p>
          <a:p>
            <a:pPr lvl="0">
              <a:buFont typeface="Wingdings" panose="05000000000000000000" pitchFamily="2" charset="2"/>
              <a:buChar char="v"/>
            </a:pPr>
            <a:endParaRPr lang="en-US" sz="2400" dirty="0">
              <a:solidFill>
                <a:prstClr val="black"/>
              </a:solidFill>
            </a:endParaRPr>
          </a:p>
          <a:p>
            <a:pPr>
              <a:buFont typeface="Wingdings" panose="05000000000000000000" pitchFamily="2" charset="2"/>
              <a:buChar char="v"/>
            </a:pPr>
            <a:endParaRPr lang="ar-JO" sz="2400" dirty="0"/>
          </a:p>
        </p:txBody>
      </p:sp>
    </p:spTree>
    <p:extLst>
      <p:ext uri="{BB962C8B-B14F-4D97-AF65-F5344CB8AC3E}">
        <p14:creationId xmlns:p14="http://schemas.microsoft.com/office/powerpoint/2010/main" val="1438123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8147" y="711199"/>
            <a:ext cx="7546108" cy="5838393"/>
          </a:xfrm>
          <a:prstGeom prst="rect">
            <a:avLst/>
          </a:prstGeom>
          <a:noFill/>
        </p:spPr>
        <p:txBody>
          <a:bodyPr wrap="square" rtlCol="1">
            <a:spAutoFit/>
          </a:bodyPr>
          <a:lstStyle/>
          <a:p>
            <a:pPr marL="457189" indent="-457189" defTabSz="1219170">
              <a:buFont typeface="Wingdings" panose="05000000000000000000" pitchFamily="2" charset="2"/>
              <a:buChar char="v"/>
            </a:pPr>
            <a:r>
              <a:rPr lang="en-US" sz="2667" dirty="0">
                <a:solidFill>
                  <a:prstClr val="black"/>
                </a:solidFill>
              </a:rPr>
              <a:t>Visualize the </a:t>
            </a:r>
            <a:r>
              <a:rPr lang="en-US" sz="2667" dirty="0">
                <a:solidFill>
                  <a:srgbClr val="FF0000"/>
                </a:solidFill>
              </a:rPr>
              <a:t>tympanic membranes </a:t>
            </a:r>
            <a:r>
              <a:rPr lang="en-US" sz="2667" dirty="0">
                <a:solidFill>
                  <a:prstClr val="black"/>
                </a:solidFill>
              </a:rPr>
              <a:t>for signs of </a:t>
            </a:r>
            <a:r>
              <a:rPr lang="en-US" sz="2667" dirty="0">
                <a:solidFill>
                  <a:srgbClr val="FF0000"/>
                </a:solidFill>
              </a:rPr>
              <a:t>acute otitis media</a:t>
            </a:r>
            <a:r>
              <a:rPr lang="en-US" sz="2667" dirty="0">
                <a:solidFill>
                  <a:prstClr val="black"/>
                </a:solidFill>
              </a:rPr>
              <a:t>, assess for </a:t>
            </a:r>
            <a:r>
              <a:rPr lang="en-US" sz="2667" dirty="0">
                <a:solidFill>
                  <a:srgbClr val="FF0000"/>
                </a:solidFill>
              </a:rPr>
              <a:t>sinusitis</a:t>
            </a:r>
            <a:r>
              <a:rPr lang="en-US" sz="2667" dirty="0">
                <a:solidFill>
                  <a:prstClr val="black"/>
                </a:solidFill>
              </a:rPr>
              <a:t>, </a:t>
            </a:r>
            <a:r>
              <a:rPr lang="en-US" sz="2667" dirty="0">
                <a:solidFill>
                  <a:prstClr val="black"/>
                </a:solidFill>
              </a:rPr>
              <a:t>and </a:t>
            </a:r>
            <a:r>
              <a:rPr lang="en-US" sz="2667" dirty="0">
                <a:solidFill>
                  <a:srgbClr val="FF0000"/>
                </a:solidFill>
              </a:rPr>
              <a:t>auscultate the chest </a:t>
            </a:r>
            <a:r>
              <a:rPr lang="en-US" sz="2667" dirty="0">
                <a:solidFill>
                  <a:prstClr val="black"/>
                </a:solidFill>
              </a:rPr>
              <a:t>and neck for </a:t>
            </a:r>
            <a:r>
              <a:rPr lang="en-US" sz="2667" dirty="0">
                <a:solidFill>
                  <a:srgbClr val="FF0000"/>
                </a:solidFill>
              </a:rPr>
              <a:t>wheezing</a:t>
            </a:r>
            <a:r>
              <a:rPr lang="en-US" sz="2667" dirty="0">
                <a:solidFill>
                  <a:prstClr val="black"/>
                </a:solidFill>
              </a:rPr>
              <a:t> or </a:t>
            </a:r>
            <a:r>
              <a:rPr lang="en-US" sz="2667" dirty="0">
                <a:solidFill>
                  <a:srgbClr val="FF0000"/>
                </a:solidFill>
              </a:rPr>
              <a:t>stridor</a:t>
            </a:r>
            <a:r>
              <a:rPr lang="en-US" sz="2667" dirty="0">
                <a:solidFill>
                  <a:prstClr val="black"/>
                </a:solidFill>
              </a:rPr>
              <a:t>, which may be a clue of foreign body </a:t>
            </a:r>
            <a:r>
              <a:rPr lang="en-US" sz="2667" dirty="0">
                <a:solidFill>
                  <a:srgbClr val="FF0000"/>
                </a:solidFill>
              </a:rPr>
              <a:t>aspiration</a:t>
            </a:r>
            <a:r>
              <a:rPr lang="en-US" sz="2667" dirty="0">
                <a:solidFill>
                  <a:prstClr val="black"/>
                </a:solidFill>
              </a:rPr>
              <a:t>.</a:t>
            </a:r>
          </a:p>
          <a:p>
            <a:pPr marL="457189" indent="-457189" defTabSz="1219170">
              <a:buFont typeface="Wingdings" panose="05000000000000000000" pitchFamily="2" charset="2"/>
              <a:buChar char="v"/>
              <a:defRPr/>
            </a:pPr>
            <a:r>
              <a:rPr lang="en-US" sz="2667" dirty="0">
                <a:solidFill>
                  <a:srgbClr val="FF0000"/>
                </a:solidFill>
              </a:rPr>
              <a:t>Topical vasoconstriction and anesthesia are helpful for examination and Removal</a:t>
            </a:r>
            <a:r>
              <a:rPr lang="en-US" sz="2667" dirty="0">
                <a:solidFill>
                  <a:prstClr val="black"/>
                </a:solidFill>
              </a:rPr>
              <a:t>.</a:t>
            </a:r>
          </a:p>
          <a:p>
            <a:pPr marL="457189" indent="-457189" defTabSz="1219170">
              <a:buFont typeface="Wingdings" panose="05000000000000000000" pitchFamily="2" charset="2"/>
              <a:buChar char="v"/>
              <a:defRPr/>
            </a:pPr>
            <a:r>
              <a:rPr lang="en-US" sz="2667" dirty="0">
                <a:solidFill>
                  <a:srgbClr val="FF0000"/>
                </a:solidFill>
              </a:rPr>
              <a:t>Radiographic </a:t>
            </a:r>
            <a:r>
              <a:rPr lang="en-US" sz="2667" dirty="0">
                <a:solidFill>
                  <a:prstClr val="black"/>
                </a:solidFill>
              </a:rPr>
              <a:t>assessment may be helpful if the object is </a:t>
            </a:r>
            <a:r>
              <a:rPr lang="en-US" sz="2667" dirty="0">
                <a:solidFill>
                  <a:srgbClr val="FF0000"/>
                </a:solidFill>
              </a:rPr>
              <a:t>radiopaque</a:t>
            </a:r>
            <a:r>
              <a:rPr lang="en-US" sz="2667" dirty="0">
                <a:solidFill>
                  <a:prstClr val="black"/>
                </a:solidFill>
              </a:rPr>
              <a:t> and also to evaluate for </a:t>
            </a:r>
            <a:r>
              <a:rPr lang="en-US" sz="2667" dirty="0">
                <a:solidFill>
                  <a:srgbClr val="FF0000"/>
                </a:solidFill>
              </a:rPr>
              <a:t>secondary sinusitis</a:t>
            </a:r>
            <a:r>
              <a:rPr lang="en-US" sz="2667" dirty="0">
                <a:solidFill>
                  <a:prstClr val="black"/>
                </a:solidFill>
              </a:rPr>
              <a:t>.</a:t>
            </a:r>
          </a:p>
          <a:p>
            <a:pPr marL="457189" indent="-457189" defTabSz="1219170">
              <a:buFont typeface="Wingdings" panose="05000000000000000000" pitchFamily="2" charset="2"/>
              <a:buChar char="v"/>
              <a:defRPr/>
            </a:pPr>
            <a:r>
              <a:rPr lang="en-US" sz="2667" dirty="0">
                <a:solidFill>
                  <a:srgbClr val="FF0000"/>
                </a:solidFill>
              </a:rPr>
              <a:t>Flexible or rigid endoscopy </a:t>
            </a:r>
            <a:r>
              <a:rPr lang="en-US" sz="2667" dirty="0">
                <a:solidFill>
                  <a:prstClr val="black"/>
                </a:solidFill>
              </a:rPr>
              <a:t>may be helpful in diagnosis when there </a:t>
            </a:r>
            <a:r>
              <a:rPr lang="en-US" sz="2667" dirty="0">
                <a:solidFill>
                  <a:srgbClr val="FF0000"/>
                </a:solidFill>
              </a:rPr>
              <a:t>is no object visualized on anterior </a:t>
            </a:r>
            <a:r>
              <a:rPr lang="en-US" sz="2667" dirty="0" err="1">
                <a:solidFill>
                  <a:srgbClr val="FF0000"/>
                </a:solidFill>
              </a:rPr>
              <a:t>rhinoscopy</a:t>
            </a:r>
            <a:r>
              <a:rPr lang="en-US" sz="2667" dirty="0">
                <a:solidFill>
                  <a:prstClr val="black"/>
                </a:solidFill>
              </a:rPr>
              <a:t>.</a:t>
            </a:r>
          </a:p>
          <a:p>
            <a:pPr marL="457189" indent="-457189" defTabSz="1219170">
              <a:buFont typeface="Wingdings" panose="05000000000000000000" pitchFamily="2" charset="2"/>
              <a:buChar char="v"/>
            </a:pPr>
            <a:endParaRPr lang="ar-JO" sz="2667" dirty="0"/>
          </a:p>
        </p:txBody>
      </p:sp>
    </p:spTree>
    <p:extLst>
      <p:ext uri="{BB962C8B-B14F-4D97-AF65-F5344CB8AC3E}">
        <p14:creationId xmlns:p14="http://schemas.microsoft.com/office/powerpoint/2010/main" val="2668987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1273" y="1237673"/>
            <a:ext cx="7536872" cy="3786229"/>
          </a:xfrm>
          <a:prstGeom prst="rect">
            <a:avLst/>
          </a:prstGeom>
          <a:noFill/>
        </p:spPr>
        <p:txBody>
          <a:bodyPr wrap="square" rtlCol="1">
            <a:spAutoFit/>
          </a:bodyPr>
          <a:lstStyle/>
          <a:p>
            <a:pPr defTabSz="1219170"/>
            <a:r>
              <a:rPr lang="en-US" sz="2667" b="1" u="sng" dirty="0">
                <a:solidFill>
                  <a:srgbClr val="FF0000"/>
                </a:solidFill>
              </a:rPr>
              <a:t>Differentials to consider in the diagnosis of NFB include the following</a:t>
            </a:r>
            <a:r>
              <a:rPr lang="en-US" sz="2667" b="1" u="sng" dirty="0">
                <a:solidFill>
                  <a:srgbClr val="FF0000"/>
                </a:solidFill>
              </a:rPr>
              <a:t>:</a:t>
            </a:r>
          </a:p>
          <a:p>
            <a:pPr defTabSz="1219170"/>
            <a:endParaRPr lang="en-US" sz="2667" b="1" u="sng" dirty="0"/>
          </a:p>
          <a:p>
            <a:pPr marL="457189" indent="-457189" defTabSz="1219170">
              <a:buFont typeface="Wingdings" panose="05000000000000000000" pitchFamily="2" charset="2"/>
              <a:buChar char="ü"/>
            </a:pPr>
            <a:r>
              <a:rPr lang="en-US" sz="2667" dirty="0"/>
              <a:t>Sinusitis </a:t>
            </a:r>
            <a:endParaRPr lang="en-US" sz="2667" dirty="0"/>
          </a:p>
          <a:p>
            <a:pPr marL="457189" indent="-457189" defTabSz="1219170">
              <a:buFont typeface="Wingdings" panose="05000000000000000000" pitchFamily="2" charset="2"/>
              <a:buChar char="ü"/>
            </a:pPr>
            <a:r>
              <a:rPr lang="en-US" sz="2667" dirty="0"/>
              <a:t>Nasal  </a:t>
            </a:r>
            <a:r>
              <a:rPr lang="en-US" sz="2667" dirty="0"/>
              <a:t>Polyps  </a:t>
            </a:r>
          </a:p>
          <a:p>
            <a:pPr marL="457189" indent="-457189" defTabSz="1219170">
              <a:buFont typeface="Wingdings" panose="05000000000000000000" pitchFamily="2" charset="2"/>
              <a:buChar char="ü"/>
            </a:pPr>
            <a:r>
              <a:rPr lang="en-US" sz="2667" dirty="0"/>
              <a:t>Tumor  </a:t>
            </a:r>
            <a:endParaRPr lang="en-US" sz="2667" dirty="0"/>
          </a:p>
          <a:p>
            <a:pPr marL="457189" indent="-457189" defTabSz="1219170">
              <a:buFont typeface="Wingdings" panose="05000000000000000000" pitchFamily="2" charset="2"/>
              <a:buChar char="ü"/>
            </a:pPr>
            <a:r>
              <a:rPr lang="en-US" sz="2667" dirty="0"/>
              <a:t>Upper  </a:t>
            </a:r>
            <a:r>
              <a:rPr lang="en-US" sz="2667" dirty="0"/>
              <a:t>respiratory  infection  (URI)  </a:t>
            </a:r>
          </a:p>
          <a:p>
            <a:pPr marL="457189" indent="-457189" defTabSz="1219170">
              <a:buFont typeface="Wingdings" panose="05000000000000000000" pitchFamily="2" charset="2"/>
              <a:buChar char="ü"/>
            </a:pPr>
            <a:r>
              <a:rPr lang="en-US" sz="2667" dirty="0"/>
              <a:t>Unilateral  </a:t>
            </a:r>
            <a:r>
              <a:rPr lang="en-US" sz="2667" dirty="0" err="1"/>
              <a:t>choanal</a:t>
            </a:r>
            <a:r>
              <a:rPr lang="en-US" sz="2667" dirty="0"/>
              <a:t>  atresia </a:t>
            </a:r>
          </a:p>
          <a:p>
            <a:pPr defTabSz="1219170"/>
            <a:endParaRPr lang="ar-JO" sz="2667" dirty="0"/>
          </a:p>
        </p:txBody>
      </p:sp>
    </p:spTree>
    <p:extLst>
      <p:ext uri="{BB962C8B-B14F-4D97-AF65-F5344CB8AC3E}">
        <p14:creationId xmlns:p14="http://schemas.microsoft.com/office/powerpoint/2010/main" val="3922389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38" y="1828801"/>
            <a:ext cx="7541511" cy="2553855"/>
          </a:xfrm>
          <a:prstGeom prst="rect">
            <a:avLst/>
          </a:prstGeom>
          <a:ln>
            <a:noFill/>
          </a:ln>
          <a:effectLst>
            <a:softEdge rad="112500"/>
          </a:effectLst>
        </p:spPr>
      </p:pic>
    </p:spTree>
    <p:extLst>
      <p:ext uri="{BB962C8B-B14F-4D97-AF65-F5344CB8AC3E}">
        <p14:creationId xmlns:p14="http://schemas.microsoft.com/office/powerpoint/2010/main" val="1608266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2"/>
          <p:cNvSpPr txBox="1">
            <a:spLocks noGrp="1"/>
          </p:cNvSpPr>
          <p:nvPr>
            <p:ph type="ctrTitle"/>
          </p:nvPr>
        </p:nvSpPr>
        <p:spPr>
          <a:xfrm rot="950">
            <a:off x="1621155" y="1898015"/>
            <a:ext cx="5401945" cy="149479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smtClean="0">
                <a:sym typeface="+mn-ea"/>
              </a:rPr>
              <a:t>Management</a:t>
            </a:r>
            <a:br>
              <a:rPr lang="en-US" sz="5400" dirty="0" smtClean="0">
                <a:sym typeface="+mn-ea"/>
              </a:rPr>
            </a:br>
            <a:r>
              <a:rPr lang="en-US" sz="4400" dirty="0" smtClean="0">
                <a:sym typeface="+mn-ea"/>
              </a:rPr>
              <a:t>of nasal FB</a:t>
            </a:r>
          </a:p>
        </p:txBody>
      </p:sp>
      <p:sp>
        <p:nvSpPr>
          <p:cNvPr id="701" name="Google Shape;701;p32"/>
          <p:cNvSpPr txBox="1">
            <a:spLocks noGrp="1"/>
          </p:cNvSpPr>
          <p:nvPr>
            <p:ph type="subTitle" idx="1"/>
          </p:nvPr>
        </p:nvSpPr>
        <p:spPr>
          <a:xfrm rot="1327">
            <a:off x="1319310" y="4293100"/>
            <a:ext cx="3109200" cy="83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Hadeel Salameen</a:t>
            </a:r>
          </a:p>
        </p:txBody>
      </p:sp>
      <p:grpSp>
        <p:nvGrpSpPr>
          <p:cNvPr id="702" name="Google Shape;702;p32"/>
          <p:cNvGrpSpPr/>
          <p:nvPr/>
        </p:nvGrpSpPr>
        <p:grpSpPr>
          <a:xfrm>
            <a:off x="6738608" y="1399825"/>
            <a:ext cx="1801551" cy="1807551"/>
            <a:chOff x="6966933" y="849500"/>
            <a:chExt cx="1801551" cy="1807551"/>
          </a:xfrm>
        </p:grpSpPr>
        <p:grpSp>
          <p:nvGrpSpPr>
            <p:cNvPr id="703" name="Google Shape;703;p32"/>
            <p:cNvGrpSpPr/>
            <p:nvPr/>
          </p:nvGrpSpPr>
          <p:grpSpPr>
            <a:xfrm rot="475911">
              <a:off x="7069452" y="952018"/>
              <a:ext cx="1596514" cy="1596514"/>
              <a:chOff x="1189525" y="238125"/>
              <a:chExt cx="5208300" cy="5208300"/>
            </a:xfrm>
          </p:grpSpPr>
          <p:sp>
            <p:nvSpPr>
              <p:cNvPr id="704" name="Google Shape;704;p32"/>
              <p:cNvSpPr/>
              <p:nvPr/>
            </p:nvSpPr>
            <p:spPr>
              <a:xfrm>
                <a:off x="1189525" y="238125"/>
                <a:ext cx="5208300" cy="5208300"/>
              </a:xfrm>
              <a:custGeom>
                <a:avLst/>
                <a:gdLst/>
                <a:ahLst/>
                <a:cxnLst/>
                <a:rect l="l" t="t" r="r" b="b"/>
                <a:pathLst>
                  <a:path w="208332" h="208332" extrusionOk="0">
                    <a:moveTo>
                      <a:pt x="208332" y="0"/>
                    </a:moveTo>
                    <a:lnTo>
                      <a:pt x="208332" y="170651"/>
                    </a:lnTo>
                    <a:cubicBezTo>
                      <a:pt x="208332" y="170912"/>
                      <a:pt x="208332" y="171086"/>
                      <a:pt x="208332" y="171260"/>
                    </a:cubicBezTo>
                    <a:cubicBezTo>
                      <a:pt x="208245" y="171695"/>
                      <a:pt x="208158" y="172043"/>
                      <a:pt x="208071" y="172391"/>
                    </a:cubicBezTo>
                    <a:cubicBezTo>
                      <a:pt x="207984" y="172565"/>
                      <a:pt x="207984" y="172740"/>
                      <a:pt x="207897" y="172914"/>
                    </a:cubicBezTo>
                    <a:cubicBezTo>
                      <a:pt x="207897" y="173001"/>
                      <a:pt x="207810" y="173175"/>
                      <a:pt x="207723" y="173349"/>
                    </a:cubicBezTo>
                    <a:cubicBezTo>
                      <a:pt x="207635" y="173523"/>
                      <a:pt x="207548" y="173697"/>
                      <a:pt x="207461" y="173871"/>
                    </a:cubicBezTo>
                    <a:cubicBezTo>
                      <a:pt x="207287" y="174219"/>
                      <a:pt x="207113" y="174480"/>
                      <a:pt x="206852" y="174741"/>
                    </a:cubicBezTo>
                    <a:cubicBezTo>
                      <a:pt x="206765" y="174915"/>
                      <a:pt x="206678" y="175002"/>
                      <a:pt x="206591" y="175176"/>
                    </a:cubicBezTo>
                    <a:cubicBezTo>
                      <a:pt x="206330" y="175350"/>
                      <a:pt x="206156" y="175611"/>
                      <a:pt x="205895" y="175785"/>
                    </a:cubicBezTo>
                    <a:cubicBezTo>
                      <a:pt x="205808" y="175872"/>
                      <a:pt x="205721" y="175959"/>
                      <a:pt x="205547" y="176046"/>
                    </a:cubicBezTo>
                    <a:cubicBezTo>
                      <a:pt x="205460" y="176133"/>
                      <a:pt x="205373" y="176220"/>
                      <a:pt x="205199" y="176307"/>
                    </a:cubicBezTo>
                    <a:lnTo>
                      <a:pt x="204851" y="176569"/>
                    </a:lnTo>
                    <a:cubicBezTo>
                      <a:pt x="204416" y="176743"/>
                      <a:pt x="204068" y="176917"/>
                      <a:pt x="203632" y="177091"/>
                    </a:cubicBezTo>
                    <a:cubicBezTo>
                      <a:pt x="203458" y="177091"/>
                      <a:pt x="203371" y="177178"/>
                      <a:pt x="203197" y="177178"/>
                    </a:cubicBezTo>
                    <a:lnTo>
                      <a:pt x="202849" y="177265"/>
                    </a:lnTo>
                    <a:cubicBezTo>
                      <a:pt x="202675" y="177265"/>
                      <a:pt x="202588" y="177265"/>
                      <a:pt x="202414" y="177265"/>
                    </a:cubicBezTo>
                    <a:cubicBezTo>
                      <a:pt x="202327" y="177265"/>
                      <a:pt x="202240" y="177265"/>
                      <a:pt x="202153" y="177265"/>
                    </a:cubicBezTo>
                    <a:lnTo>
                      <a:pt x="201892" y="177265"/>
                    </a:lnTo>
                    <a:lnTo>
                      <a:pt x="201283" y="177265"/>
                    </a:lnTo>
                    <a:cubicBezTo>
                      <a:pt x="200848" y="177265"/>
                      <a:pt x="200500" y="177178"/>
                      <a:pt x="200065" y="177091"/>
                    </a:cubicBezTo>
                    <a:cubicBezTo>
                      <a:pt x="199978" y="177004"/>
                      <a:pt x="199890" y="177004"/>
                      <a:pt x="199716" y="176917"/>
                    </a:cubicBezTo>
                    <a:cubicBezTo>
                      <a:pt x="194147" y="175089"/>
                      <a:pt x="189187" y="166996"/>
                      <a:pt x="189187" y="166996"/>
                    </a:cubicBezTo>
                    <a:cubicBezTo>
                      <a:pt x="189187" y="166996"/>
                      <a:pt x="120178" y="208332"/>
                      <a:pt x="37594" y="208332"/>
                    </a:cubicBezTo>
                    <a:lnTo>
                      <a:pt x="0" y="208332"/>
                    </a:lnTo>
                    <a:lnTo>
                      <a:pt x="0" y="0"/>
                    </a:lnTo>
                    <a:close/>
                  </a:path>
                </a:pathLst>
              </a:custGeom>
              <a:solidFill>
                <a:srgbClr val="FFE49E"/>
              </a:solidFill>
              <a:ln>
                <a:noFill/>
              </a:ln>
              <a:effectLst>
                <a:outerShdw blurRad="100013" dist="19050" dir="5400000" algn="bl" rotWithShape="0">
                  <a:srgbClr val="999999">
                    <a:alpha val="4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6221575" y="4671900"/>
                <a:ext cx="21800" cy="25"/>
              </a:xfrm>
              <a:custGeom>
                <a:avLst/>
                <a:gdLst/>
                <a:ahLst/>
                <a:cxnLst/>
                <a:rect l="l" t="t" r="r" b="b"/>
                <a:pathLst>
                  <a:path w="872" h="1" extrusionOk="0">
                    <a:moveTo>
                      <a:pt x="871" y="1"/>
                    </a:moveTo>
                    <a:cubicBezTo>
                      <a:pt x="784" y="1"/>
                      <a:pt x="697" y="1"/>
                      <a:pt x="610" y="1"/>
                    </a:cubicBezTo>
                    <a:cubicBezTo>
                      <a:pt x="349" y="1"/>
                      <a:pt x="175" y="1"/>
                      <a:pt x="1" y="1"/>
                    </a:cubicBezTo>
                    <a:lnTo>
                      <a:pt x="610" y="1"/>
                    </a:lnTo>
                    <a:close/>
                  </a:path>
                </a:pathLst>
              </a:custGeom>
              <a:solidFill>
                <a:srgbClr val="F0DC7F"/>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1189525" y="238125"/>
                <a:ext cx="5208300" cy="965950"/>
              </a:xfrm>
              <a:custGeom>
                <a:avLst/>
                <a:gdLst/>
                <a:ahLst/>
                <a:cxnLst/>
                <a:rect l="l" t="t" r="r" b="b"/>
                <a:pathLst>
                  <a:path w="208332" h="38638" extrusionOk="0">
                    <a:moveTo>
                      <a:pt x="0" y="0"/>
                    </a:moveTo>
                    <a:lnTo>
                      <a:pt x="208332" y="0"/>
                    </a:lnTo>
                    <a:lnTo>
                      <a:pt x="208332" y="38638"/>
                    </a:lnTo>
                    <a:lnTo>
                      <a:pt x="0" y="38638"/>
                    </a:lnTo>
                    <a:close/>
                  </a:path>
                </a:pathLst>
              </a:custGeom>
              <a:gradFill>
                <a:gsLst>
                  <a:gs pos="0">
                    <a:srgbClr val="FFE49E"/>
                  </a:gs>
                  <a:gs pos="100000">
                    <a:srgbClr val="DAC489">
                      <a:alpha val="3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2129350" y="4406475"/>
                <a:ext cx="4268475" cy="1039950"/>
              </a:xfrm>
              <a:custGeom>
                <a:avLst/>
                <a:gdLst/>
                <a:ahLst/>
                <a:cxnLst/>
                <a:rect l="l" t="t" r="r" b="b"/>
                <a:pathLst>
                  <a:path w="170739" h="41598" extrusionOk="0">
                    <a:moveTo>
                      <a:pt x="170739" y="3917"/>
                    </a:moveTo>
                    <a:lnTo>
                      <a:pt x="170739" y="8877"/>
                    </a:lnTo>
                    <a:cubicBezTo>
                      <a:pt x="170042" y="20973"/>
                      <a:pt x="153073" y="25760"/>
                      <a:pt x="133928" y="30894"/>
                    </a:cubicBezTo>
                    <a:cubicBezTo>
                      <a:pt x="115392" y="35854"/>
                      <a:pt x="63179" y="41598"/>
                      <a:pt x="44121" y="41598"/>
                    </a:cubicBezTo>
                    <a:lnTo>
                      <a:pt x="1" y="41598"/>
                    </a:lnTo>
                    <a:cubicBezTo>
                      <a:pt x="82585" y="41598"/>
                      <a:pt x="151594" y="1"/>
                      <a:pt x="151594" y="1"/>
                    </a:cubicBezTo>
                    <a:cubicBezTo>
                      <a:pt x="151594" y="1"/>
                      <a:pt x="156554" y="8442"/>
                      <a:pt x="162123" y="10183"/>
                    </a:cubicBezTo>
                    <a:cubicBezTo>
                      <a:pt x="162297" y="10270"/>
                      <a:pt x="162385" y="10270"/>
                      <a:pt x="162472" y="10357"/>
                    </a:cubicBezTo>
                    <a:cubicBezTo>
                      <a:pt x="162733" y="10357"/>
                      <a:pt x="162907" y="10444"/>
                      <a:pt x="163081" y="10444"/>
                    </a:cubicBezTo>
                    <a:cubicBezTo>
                      <a:pt x="163342" y="10531"/>
                      <a:pt x="163516" y="10531"/>
                      <a:pt x="163690" y="10531"/>
                    </a:cubicBezTo>
                    <a:cubicBezTo>
                      <a:pt x="163864" y="10531"/>
                      <a:pt x="164038" y="10531"/>
                      <a:pt x="164212" y="10531"/>
                    </a:cubicBezTo>
                    <a:lnTo>
                      <a:pt x="164560" y="10531"/>
                    </a:lnTo>
                    <a:cubicBezTo>
                      <a:pt x="164647" y="10531"/>
                      <a:pt x="164734" y="10531"/>
                      <a:pt x="164821" y="10531"/>
                    </a:cubicBezTo>
                    <a:cubicBezTo>
                      <a:pt x="164995" y="10531"/>
                      <a:pt x="165082" y="10531"/>
                      <a:pt x="165256" y="10531"/>
                    </a:cubicBezTo>
                    <a:lnTo>
                      <a:pt x="165604" y="10444"/>
                    </a:lnTo>
                    <a:cubicBezTo>
                      <a:pt x="165778" y="10444"/>
                      <a:pt x="165865" y="10444"/>
                      <a:pt x="166039" y="10357"/>
                    </a:cubicBezTo>
                    <a:cubicBezTo>
                      <a:pt x="166475" y="10270"/>
                      <a:pt x="166823" y="10096"/>
                      <a:pt x="167258" y="9835"/>
                    </a:cubicBezTo>
                    <a:cubicBezTo>
                      <a:pt x="167345" y="9747"/>
                      <a:pt x="167519" y="9660"/>
                      <a:pt x="167606" y="9573"/>
                    </a:cubicBezTo>
                    <a:cubicBezTo>
                      <a:pt x="167780" y="9573"/>
                      <a:pt x="167867" y="9486"/>
                      <a:pt x="167954" y="9312"/>
                    </a:cubicBezTo>
                    <a:cubicBezTo>
                      <a:pt x="168128" y="9225"/>
                      <a:pt x="168215" y="9138"/>
                      <a:pt x="168302" y="9051"/>
                    </a:cubicBezTo>
                    <a:cubicBezTo>
                      <a:pt x="168563" y="8877"/>
                      <a:pt x="168737" y="8616"/>
                      <a:pt x="168998" y="8442"/>
                    </a:cubicBezTo>
                    <a:cubicBezTo>
                      <a:pt x="169085" y="8268"/>
                      <a:pt x="169172" y="8181"/>
                      <a:pt x="169259" y="8007"/>
                    </a:cubicBezTo>
                    <a:cubicBezTo>
                      <a:pt x="169520" y="7746"/>
                      <a:pt x="169694" y="7485"/>
                      <a:pt x="169868" y="7137"/>
                    </a:cubicBezTo>
                    <a:cubicBezTo>
                      <a:pt x="169955" y="6963"/>
                      <a:pt x="170042" y="6789"/>
                      <a:pt x="170130" y="6615"/>
                    </a:cubicBezTo>
                    <a:cubicBezTo>
                      <a:pt x="170217" y="6441"/>
                      <a:pt x="170217" y="6267"/>
                      <a:pt x="170304" y="6180"/>
                    </a:cubicBezTo>
                    <a:cubicBezTo>
                      <a:pt x="170391" y="6006"/>
                      <a:pt x="170391" y="5831"/>
                      <a:pt x="170478" y="5657"/>
                    </a:cubicBezTo>
                    <a:cubicBezTo>
                      <a:pt x="170565" y="5309"/>
                      <a:pt x="170652" y="4961"/>
                      <a:pt x="170739" y="4526"/>
                    </a:cubicBezTo>
                    <a:cubicBezTo>
                      <a:pt x="170739" y="4352"/>
                      <a:pt x="170739" y="4178"/>
                      <a:pt x="170739" y="3917"/>
                    </a:cubicBezTo>
                    <a:close/>
                  </a:path>
                </a:pathLst>
              </a:custGeom>
              <a:solidFill>
                <a:srgbClr val="FFE49E"/>
              </a:solidFill>
              <a:ln>
                <a:noFill/>
              </a:ln>
              <a:effectLst>
                <a:outerShdw blurRad="57150" dist="19050" dir="5400000" algn="bl" rotWithShape="0">
                  <a:srgbClr val="783F04">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8" name="Google Shape;708;p32"/>
            <p:cNvSpPr/>
            <p:nvPr/>
          </p:nvSpPr>
          <p:spPr>
            <a:xfrm rot="475911">
              <a:off x="7268000" y="2249519"/>
              <a:ext cx="1308427" cy="318779"/>
            </a:xfrm>
            <a:custGeom>
              <a:avLst/>
              <a:gdLst/>
              <a:ahLst/>
              <a:cxnLst/>
              <a:rect l="l" t="t" r="r" b="b"/>
              <a:pathLst>
                <a:path w="170739" h="41598" extrusionOk="0">
                  <a:moveTo>
                    <a:pt x="170739" y="3917"/>
                  </a:moveTo>
                  <a:lnTo>
                    <a:pt x="170739" y="8877"/>
                  </a:lnTo>
                  <a:cubicBezTo>
                    <a:pt x="170042" y="20973"/>
                    <a:pt x="153073" y="25760"/>
                    <a:pt x="133928" y="30894"/>
                  </a:cubicBezTo>
                  <a:cubicBezTo>
                    <a:pt x="115392" y="35854"/>
                    <a:pt x="63179" y="41598"/>
                    <a:pt x="44121" y="41598"/>
                  </a:cubicBezTo>
                  <a:lnTo>
                    <a:pt x="1" y="41598"/>
                  </a:lnTo>
                  <a:cubicBezTo>
                    <a:pt x="82585" y="41598"/>
                    <a:pt x="151594" y="1"/>
                    <a:pt x="151594" y="1"/>
                  </a:cubicBezTo>
                  <a:cubicBezTo>
                    <a:pt x="151594" y="1"/>
                    <a:pt x="156554" y="8442"/>
                    <a:pt x="162123" y="10183"/>
                  </a:cubicBezTo>
                  <a:cubicBezTo>
                    <a:pt x="162297" y="10270"/>
                    <a:pt x="162385" y="10270"/>
                    <a:pt x="162472" y="10357"/>
                  </a:cubicBezTo>
                  <a:cubicBezTo>
                    <a:pt x="162733" y="10357"/>
                    <a:pt x="162907" y="10444"/>
                    <a:pt x="163081" y="10444"/>
                  </a:cubicBezTo>
                  <a:cubicBezTo>
                    <a:pt x="163342" y="10531"/>
                    <a:pt x="163516" y="10531"/>
                    <a:pt x="163690" y="10531"/>
                  </a:cubicBezTo>
                  <a:cubicBezTo>
                    <a:pt x="163864" y="10531"/>
                    <a:pt x="164038" y="10531"/>
                    <a:pt x="164212" y="10531"/>
                  </a:cubicBezTo>
                  <a:lnTo>
                    <a:pt x="164560" y="10531"/>
                  </a:lnTo>
                  <a:cubicBezTo>
                    <a:pt x="164647" y="10531"/>
                    <a:pt x="164734" y="10531"/>
                    <a:pt x="164821" y="10531"/>
                  </a:cubicBezTo>
                  <a:cubicBezTo>
                    <a:pt x="164995" y="10531"/>
                    <a:pt x="165082" y="10531"/>
                    <a:pt x="165256" y="10531"/>
                  </a:cubicBezTo>
                  <a:lnTo>
                    <a:pt x="165604" y="10444"/>
                  </a:lnTo>
                  <a:cubicBezTo>
                    <a:pt x="165778" y="10444"/>
                    <a:pt x="165865" y="10444"/>
                    <a:pt x="166039" y="10357"/>
                  </a:cubicBezTo>
                  <a:cubicBezTo>
                    <a:pt x="166475" y="10270"/>
                    <a:pt x="166823" y="10096"/>
                    <a:pt x="167258" y="9835"/>
                  </a:cubicBezTo>
                  <a:cubicBezTo>
                    <a:pt x="167345" y="9747"/>
                    <a:pt x="167519" y="9660"/>
                    <a:pt x="167606" y="9573"/>
                  </a:cubicBezTo>
                  <a:cubicBezTo>
                    <a:pt x="167780" y="9573"/>
                    <a:pt x="167867" y="9486"/>
                    <a:pt x="167954" y="9312"/>
                  </a:cubicBezTo>
                  <a:cubicBezTo>
                    <a:pt x="168128" y="9225"/>
                    <a:pt x="168215" y="9138"/>
                    <a:pt x="168302" y="9051"/>
                  </a:cubicBezTo>
                  <a:cubicBezTo>
                    <a:pt x="168563" y="8877"/>
                    <a:pt x="168737" y="8616"/>
                    <a:pt x="168998" y="8442"/>
                  </a:cubicBezTo>
                  <a:cubicBezTo>
                    <a:pt x="169085" y="8268"/>
                    <a:pt x="169172" y="8181"/>
                    <a:pt x="169259" y="8007"/>
                  </a:cubicBezTo>
                  <a:cubicBezTo>
                    <a:pt x="169520" y="7746"/>
                    <a:pt x="169694" y="7485"/>
                    <a:pt x="169868" y="7137"/>
                  </a:cubicBezTo>
                  <a:cubicBezTo>
                    <a:pt x="169955" y="6963"/>
                    <a:pt x="170042" y="6789"/>
                    <a:pt x="170130" y="6615"/>
                  </a:cubicBezTo>
                  <a:cubicBezTo>
                    <a:pt x="170217" y="6441"/>
                    <a:pt x="170217" y="6267"/>
                    <a:pt x="170304" y="6180"/>
                  </a:cubicBezTo>
                  <a:cubicBezTo>
                    <a:pt x="170391" y="6006"/>
                    <a:pt x="170391" y="5831"/>
                    <a:pt x="170478" y="5657"/>
                  </a:cubicBezTo>
                  <a:cubicBezTo>
                    <a:pt x="170565" y="5309"/>
                    <a:pt x="170652" y="4961"/>
                    <a:pt x="170739" y="4526"/>
                  </a:cubicBezTo>
                  <a:cubicBezTo>
                    <a:pt x="170739" y="4352"/>
                    <a:pt x="170739" y="4178"/>
                    <a:pt x="170739" y="3917"/>
                  </a:cubicBezTo>
                  <a:close/>
                </a:path>
              </a:pathLst>
            </a:custGeom>
            <a:solidFill>
              <a:srgbClr val="F7D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9" name="Google Shape;709;p32"/>
          <p:cNvSpPr/>
          <p:nvPr/>
        </p:nvSpPr>
        <p:spPr>
          <a:xfrm rot="5920567">
            <a:off x="7640148" y="1141314"/>
            <a:ext cx="295463" cy="760102"/>
          </a:xfrm>
          <a:custGeom>
            <a:avLst/>
            <a:gdLst/>
            <a:ahLst/>
            <a:cxnLst/>
            <a:rect l="l" t="t" r="r" b="b"/>
            <a:pathLst>
              <a:path w="45249" h="87700" extrusionOk="0">
                <a:moveTo>
                  <a:pt x="676" y="1"/>
                </a:moveTo>
                <a:lnTo>
                  <a:pt x="193" y="290"/>
                </a:lnTo>
                <a:lnTo>
                  <a:pt x="1" y="387"/>
                </a:lnTo>
                <a:lnTo>
                  <a:pt x="3088" y="82489"/>
                </a:lnTo>
                <a:lnTo>
                  <a:pt x="3667" y="82972"/>
                </a:lnTo>
                <a:lnTo>
                  <a:pt x="4149" y="82586"/>
                </a:lnTo>
                <a:lnTo>
                  <a:pt x="4631" y="82296"/>
                </a:lnTo>
                <a:lnTo>
                  <a:pt x="5114" y="82682"/>
                </a:lnTo>
                <a:lnTo>
                  <a:pt x="5693" y="83165"/>
                </a:lnTo>
                <a:lnTo>
                  <a:pt x="6175" y="82875"/>
                </a:lnTo>
                <a:lnTo>
                  <a:pt x="6657" y="82489"/>
                </a:lnTo>
                <a:lnTo>
                  <a:pt x="7236" y="82972"/>
                </a:lnTo>
                <a:lnTo>
                  <a:pt x="7719" y="83358"/>
                </a:lnTo>
                <a:lnTo>
                  <a:pt x="8201" y="83068"/>
                </a:lnTo>
                <a:lnTo>
                  <a:pt x="8683" y="82779"/>
                </a:lnTo>
                <a:lnTo>
                  <a:pt x="9262" y="83165"/>
                </a:lnTo>
                <a:lnTo>
                  <a:pt x="9745" y="83647"/>
                </a:lnTo>
                <a:lnTo>
                  <a:pt x="10227" y="83358"/>
                </a:lnTo>
                <a:lnTo>
                  <a:pt x="10806" y="82972"/>
                </a:lnTo>
                <a:lnTo>
                  <a:pt x="11288" y="83454"/>
                </a:lnTo>
                <a:lnTo>
                  <a:pt x="11771" y="83840"/>
                </a:lnTo>
                <a:lnTo>
                  <a:pt x="11867" y="83840"/>
                </a:lnTo>
                <a:lnTo>
                  <a:pt x="12350" y="83550"/>
                </a:lnTo>
                <a:lnTo>
                  <a:pt x="12832" y="83261"/>
                </a:lnTo>
                <a:lnTo>
                  <a:pt x="13314" y="83647"/>
                </a:lnTo>
                <a:lnTo>
                  <a:pt x="13797" y="84129"/>
                </a:lnTo>
                <a:lnTo>
                  <a:pt x="13893" y="84129"/>
                </a:lnTo>
                <a:lnTo>
                  <a:pt x="14376" y="83743"/>
                </a:lnTo>
                <a:lnTo>
                  <a:pt x="14858" y="83454"/>
                </a:lnTo>
                <a:lnTo>
                  <a:pt x="15340" y="83936"/>
                </a:lnTo>
                <a:lnTo>
                  <a:pt x="15919" y="84322"/>
                </a:lnTo>
                <a:lnTo>
                  <a:pt x="16402" y="84033"/>
                </a:lnTo>
                <a:lnTo>
                  <a:pt x="16884" y="83743"/>
                </a:lnTo>
                <a:lnTo>
                  <a:pt x="17366" y="84129"/>
                </a:lnTo>
                <a:lnTo>
                  <a:pt x="17945" y="84612"/>
                </a:lnTo>
                <a:lnTo>
                  <a:pt x="18428" y="84226"/>
                </a:lnTo>
                <a:lnTo>
                  <a:pt x="18910" y="83936"/>
                </a:lnTo>
                <a:lnTo>
                  <a:pt x="19392" y="84322"/>
                </a:lnTo>
                <a:lnTo>
                  <a:pt x="19971" y="84805"/>
                </a:lnTo>
                <a:lnTo>
                  <a:pt x="20454" y="84515"/>
                </a:lnTo>
                <a:lnTo>
                  <a:pt x="20936" y="84226"/>
                </a:lnTo>
                <a:lnTo>
                  <a:pt x="21515" y="84612"/>
                </a:lnTo>
                <a:lnTo>
                  <a:pt x="21997" y="85094"/>
                </a:lnTo>
                <a:lnTo>
                  <a:pt x="22480" y="84708"/>
                </a:lnTo>
                <a:lnTo>
                  <a:pt x="22962" y="84419"/>
                </a:lnTo>
                <a:lnTo>
                  <a:pt x="23541" y="84901"/>
                </a:lnTo>
                <a:lnTo>
                  <a:pt x="24023" y="85287"/>
                </a:lnTo>
                <a:lnTo>
                  <a:pt x="24120" y="85287"/>
                </a:lnTo>
                <a:lnTo>
                  <a:pt x="24602" y="84998"/>
                </a:lnTo>
                <a:lnTo>
                  <a:pt x="25085" y="84612"/>
                </a:lnTo>
                <a:lnTo>
                  <a:pt x="25567" y="85094"/>
                </a:lnTo>
                <a:lnTo>
                  <a:pt x="26049" y="85576"/>
                </a:lnTo>
                <a:lnTo>
                  <a:pt x="26146" y="85576"/>
                </a:lnTo>
                <a:lnTo>
                  <a:pt x="26628" y="85191"/>
                </a:lnTo>
                <a:lnTo>
                  <a:pt x="27111" y="84901"/>
                </a:lnTo>
                <a:lnTo>
                  <a:pt x="27593" y="85287"/>
                </a:lnTo>
                <a:lnTo>
                  <a:pt x="28075" y="85769"/>
                </a:lnTo>
                <a:lnTo>
                  <a:pt x="28172" y="85769"/>
                </a:lnTo>
                <a:lnTo>
                  <a:pt x="28654" y="85480"/>
                </a:lnTo>
                <a:lnTo>
                  <a:pt x="29137" y="85094"/>
                </a:lnTo>
                <a:lnTo>
                  <a:pt x="29619" y="85576"/>
                </a:lnTo>
                <a:lnTo>
                  <a:pt x="30198" y="85962"/>
                </a:lnTo>
                <a:lnTo>
                  <a:pt x="30680" y="85673"/>
                </a:lnTo>
                <a:lnTo>
                  <a:pt x="31163" y="85384"/>
                </a:lnTo>
                <a:lnTo>
                  <a:pt x="31645" y="85769"/>
                </a:lnTo>
                <a:lnTo>
                  <a:pt x="32224" y="86252"/>
                </a:lnTo>
                <a:lnTo>
                  <a:pt x="32706" y="85962"/>
                </a:lnTo>
                <a:lnTo>
                  <a:pt x="33189" y="85576"/>
                </a:lnTo>
                <a:lnTo>
                  <a:pt x="33768" y="86059"/>
                </a:lnTo>
                <a:lnTo>
                  <a:pt x="34250" y="86445"/>
                </a:lnTo>
                <a:lnTo>
                  <a:pt x="34732" y="86155"/>
                </a:lnTo>
                <a:lnTo>
                  <a:pt x="35215" y="85866"/>
                </a:lnTo>
                <a:lnTo>
                  <a:pt x="35794" y="86252"/>
                </a:lnTo>
                <a:lnTo>
                  <a:pt x="36276" y="86734"/>
                </a:lnTo>
                <a:lnTo>
                  <a:pt x="36855" y="86445"/>
                </a:lnTo>
                <a:lnTo>
                  <a:pt x="37337" y="86059"/>
                </a:lnTo>
                <a:lnTo>
                  <a:pt x="37820" y="86541"/>
                </a:lnTo>
                <a:lnTo>
                  <a:pt x="38302" y="86927"/>
                </a:lnTo>
                <a:lnTo>
                  <a:pt x="38398" y="86927"/>
                </a:lnTo>
                <a:lnTo>
                  <a:pt x="38881" y="86638"/>
                </a:lnTo>
                <a:lnTo>
                  <a:pt x="39363" y="86348"/>
                </a:lnTo>
                <a:lnTo>
                  <a:pt x="39846" y="86734"/>
                </a:lnTo>
                <a:lnTo>
                  <a:pt x="40328" y="87217"/>
                </a:lnTo>
                <a:lnTo>
                  <a:pt x="40424" y="87217"/>
                </a:lnTo>
                <a:lnTo>
                  <a:pt x="40907" y="86831"/>
                </a:lnTo>
                <a:lnTo>
                  <a:pt x="41389" y="86541"/>
                </a:lnTo>
                <a:lnTo>
                  <a:pt x="41872" y="87024"/>
                </a:lnTo>
                <a:lnTo>
                  <a:pt x="42450" y="87410"/>
                </a:lnTo>
                <a:lnTo>
                  <a:pt x="42933" y="87120"/>
                </a:lnTo>
                <a:lnTo>
                  <a:pt x="43415" y="86734"/>
                </a:lnTo>
                <a:lnTo>
                  <a:pt x="43898" y="87217"/>
                </a:lnTo>
                <a:lnTo>
                  <a:pt x="44477" y="87603"/>
                </a:lnTo>
                <a:lnTo>
                  <a:pt x="44477" y="87699"/>
                </a:lnTo>
                <a:lnTo>
                  <a:pt x="44959" y="87313"/>
                </a:lnTo>
                <a:lnTo>
                  <a:pt x="45248" y="87120"/>
                </a:lnTo>
                <a:lnTo>
                  <a:pt x="42258" y="5403"/>
                </a:lnTo>
                <a:lnTo>
                  <a:pt x="41968" y="5210"/>
                </a:lnTo>
                <a:lnTo>
                  <a:pt x="41486" y="4728"/>
                </a:lnTo>
                <a:lnTo>
                  <a:pt x="41003" y="5017"/>
                </a:lnTo>
                <a:lnTo>
                  <a:pt x="40521" y="5403"/>
                </a:lnTo>
                <a:lnTo>
                  <a:pt x="39942" y="4921"/>
                </a:lnTo>
                <a:lnTo>
                  <a:pt x="39460" y="4535"/>
                </a:lnTo>
                <a:lnTo>
                  <a:pt x="38977" y="4824"/>
                </a:lnTo>
                <a:lnTo>
                  <a:pt x="38398" y="5114"/>
                </a:lnTo>
                <a:lnTo>
                  <a:pt x="37916" y="4728"/>
                </a:lnTo>
                <a:lnTo>
                  <a:pt x="37434" y="4246"/>
                </a:lnTo>
                <a:lnTo>
                  <a:pt x="37337" y="4246"/>
                </a:lnTo>
                <a:lnTo>
                  <a:pt x="36855" y="4632"/>
                </a:lnTo>
                <a:lnTo>
                  <a:pt x="36372" y="4921"/>
                </a:lnTo>
                <a:lnTo>
                  <a:pt x="35890" y="4439"/>
                </a:lnTo>
                <a:lnTo>
                  <a:pt x="35408" y="4053"/>
                </a:lnTo>
                <a:lnTo>
                  <a:pt x="35311" y="4053"/>
                </a:lnTo>
                <a:lnTo>
                  <a:pt x="34829" y="4342"/>
                </a:lnTo>
                <a:lnTo>
                  <a:pt x="34346" y="4632"/>
                </a:lnTo>
                <a:lnTo>
                  <a:pt x="33864" y="4246"/>
                </a:lnTo>
                <a:lnTo>
                  <a:pt x="33382" y="3763"/>
                </a:lnTo>
                <a:lnTo>
                  <a:pt x="33285" y="3763"/>
                </a:lnTo>
                <a:lnTo>
                  <a:pt x="32803" y="4149"/>
                </a:lnTo>
                <a:lnTo>
                  <a:pt x="32320" y="4439"/>
                </a:lnTo>
                <a:lnTo>
                  <a:pt x="31838" y="3956"/>
                </a:lnTo>
                <a:lnTo>
                  <a:pt x="31259" y="3570"/>
                </a:lnTo>
                <a:lnTo>
                  <a:pt x="30777" y="3860"/>
                </a:lnTo>
                <a:lnTo>
                  <a:pt x="30294" y="4149"/>
                </a:lnTo>
                <a:lnTo>
                  <a:pt x="29812" y="3763"/>
                </a:lnTo>
                <a:lnTo>
                  <a:pt x="29233" y="3281"/>
                </a:lnTo>
                <a:lnTo>
                  <a:pt x="28751" y="3667"/>
                </a:lnTo>
                <a:lnTo>
                  <a:pt x="28268" y="3956"/>
                </a:lnTo>
                <a:lnTo>
                  <a:pt x="27689" y="3474"/>
                </a:lnTo>
                <a:lnTo>
                  <a:pt x="27207" y="3088"/>
                </a:lnTo>
                <a:lnTo>
                  <a:pt x="26725" y="3377"/>
                </a:lnTo>
                <a:lnTo>
                  <a:pt x="26242" y="3763"/>
                </a:lnTo>
                <a:lnTo>
                  <a:pt x="25663" y="3281"/>
                </a:lnTo>
                <a:lnTo>
                  <a:pt x="25181" y="2895"/>
                </a:lnTo>
                <a:lnTo>
                  <a:pt x="25085" y="2798"/>
                </a:lnTo>
                <a:lnTo>
                  <a:pt x="24602" y="3184"/>
                </a:lnTo>
                <a:lnTo>
                  <a:pt x="24120" y="3474"/>
                </a:lnTo>
                <a:lnTo>
                  <a:pt x="23637" y="3088"/>
                </a:lnTo>
                <a:lnTo>
                  <a:pt x="23155" y="2605"/>
                </a:lnTo>
                <a:lnTo>
                  <a:pt x="23059" y="2605"/>
                </a:lnTo>
                <a:lnTo>
                  <a:pt x="22576" y="2895"/>
                </a:lnTo>
                <a:lnTo>
                  <a:pt x="22094" y="3281"/>
                </a:lnTo>
                <a:lnTo>
                  <a:pt x="21611" y="2798"/>
                </a:lnTo>
                <a:lnTo>
                  <a:pt x="21129" y="2413"/>
                </a:lnTo>
                <a:lnTo>
                  <a:pt x="21033" y="2413"/>
                </a:lnTo>
                <a:lnTo>
                  <a:pt x="20550" y="2702"/>
                </a:lnTo>
                <a:lnTo>
                  <a:pt x="20068" y="2991"/>
                </a:lnTo>
                <a:lnTo>
                  <a:pt x="19585" y="2605"/>
                </a:lnTo>
                <a:lnTo>
                  <a:pt x="19007" y="2123"/>
                </a:lnTo>
                <a:lnTo>
                  <a:pt x="18524" y="2413"/>
                </a:lnTo>
                <a:lnTo>
                  <a:pt x="18042" y="2798"/>
                </a:lnTo>
                <a:lnTo>
                  <a:pt x="17559" y="2316"/>
                </a:lnTo>
                <a:lnTo>
                  <a:pt x="16981" y="1930"/>
                </a:lnTo>
                <a:lnTo>
                  <a:pt x="16498" y="2220"/>
                </a:lnTo>
                <a:lnTo>
                  <a:pt x="16016" y="2509"/>
                </a:lnTo>
                <a:lnTo>
                  <a:pt x="15437" y="2123"/>
                </a:lnTo>
                <a:lnTo>
                  <a:pt x="14955" y="1641"/>
                </a:lnTo>
                <a:lnTo>
                  <a:pt x="14472" y="2027"/>
                </a:lnTo>
                <a:lnTo>
                  <a:pt x="13990" y="2316"/>
                </a:lnTo>
                <a:lnTo>
                  <a:pt x="13411" y="1834"/>
                </a:lnTo>
                <a:lnTo>
                  <a:pt x="12928" y="1448"/>
                </a:lnTo>
                <a:lnTo>
                  <a:pt x="12350" y="1737"/>
                </a:lnTo>
                <a:lnTo>
                  <a:pt x="11867" y="2027"/>
                </a:lnTo>
                <a:lnTo>
                  <a:pt x="11385" y="1641"/>
                </a:lnTo>
                <a:lnTo>
                  <a:pt x="10902" y="1158"/>
                </a:lnTo>
                <a:lnTo>
                  <a:pt x="10806" y="1158"/>
                </a:lnTo>
                <a:lnTo>
                  <a:pt x="10324" y="1448"/>
                </a:lnTo>
                <a:lnTo>
                  <a:pt x="9841" y="1834"/>
                </a:lnTo>
                <a:lnTo>
                  <a:pt x="9359" y="1351"/>
                </a:lnTo>
                <a:lnTo>
                  <a:pt x="8876" y="965"/>
                </a:lnTo>
                <a:lnTo>
                  <a:pt x="8780" y="965"/>
                </a:lnTo>
                <a:lnTo>
                  <a:pt x="8298" y="1255"/>
                </a:lnTo>
                <a:lnTo>
                  <a:pt x="7815" y="1544"/>
                </a:lnTo>
                <a:lnTo>
                  <a:pt x="7333" y="1158"/>
                </a:lnTo>
                <a:lnTo>
                  <a:pt x="6754" y="676"/>
                </a:lnTo>
                <a:lnTo>
                  <a:pt x="6272" y="1062"/>
                </a:lnTo>
                <a:lnTo>
                  <a:pt x="5789" y="1351"/>
                </a:lnTo>
                <a:lnTo>
                  <a:pt x="5307" y="869"/>
                </a:lnTo>
                <a:lnTo>
                  <a:pt x="4728" y="483"/>
                </a:lnTo>
                <a:lnTo>
                  <a:pt x="4246" y="772"/>
                </a:lnTo>
                <a:lnTo>
                  <a:pt x="3763" y="1158"/>
                </a:lnTo>
                <a:lnTo>
                  <a:pt x="3184" y="676"/>
                </a:lnTo>
                <a:lnTo>
                  <a:pt x="2702" y="290"/>
                </a:lnTo>
                <a:lnTo>
                  <a:pt x="2702" y="194"/>
                </a:lnTo>
                <a:lnTo>
                  <a:pt x="2220" y="579"/>
                </a:lnTo>
                <a:lnTo>
                  <a:pt x="1737" y="869"/>
                </a:lnTo>
                <a:lnTo>
                  <a:pt x="1158" y="483"/>
                </a:lnTo>
                <a:lnTo>
                  <a:pt x="676" y="1"/>
                </a:lnTo>
                <a:close/>
              </a:path>
            </a:pathLst>
          </a:custGeom>
          <a:solidFill>
            <a:srgbClr val="FFFFFF">
              <a:alpha val="69270"/>
            </a:srgbClr>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7087425" y="1897175"/>
            <a:ext cx="970549" cy="916227"/>
          </a:xfrm>
          <a:custGeom>
            <a:avLst/>
            <a:gdLst/>
            <a:ahLst/>
            <a:cxnLst/>
            <a:rect l="l" t="t" r="r" b="b"/>
            <a:pathLst>
              <a:path w="65445" h="61782" extrusionOk="0">
                <a:moveTo>
                  <a:pt x="33201" y="1250"/>
                </a:moveTo>
                <a:lnTo>
                  <a:pt x="33808" y="2605"/>
                </a:lnTo>
                <a:cubicBezTo>
                  <a:pt x="33552" y="2301"/>
                  <a:pt x="33271" y="1974"/>
                  <a:pt x="32968" y="1671"/>
                </a:cubicBezTo>
                <a:lnTo>
                  <a:pt x="33201" y="1250"/>
                </a:lnTo>
                <a:close/>
                <a:moveTo>
                  <a:pt x="34205" y="2651"/>
                </a:moveTo>
                <a:lnTo>
                  <a:pt x="34205" y="2651"/>
                </a:lnTo>
                <a:cubicBezTo>
                  <a:pt x="34859" y="3772"/>
                  <a:pt x="35489" y="4939"/>
                  <a:pt x="36050" y="6107"/>
                </a:cubicBezTo>
                <a:cubicBezTo>
                  <a:pt x="35653" y="5313"/>
                  <a:pt x="35209" y="4519"/>
                  <a:pt x="34696" y="3772"/>
                </a:cubicBezTo>
                <a:lnTo>
                  <a:pt x="34205" y="2651"/>
                </a:lnTo>
                <a:close/>
                <a:moveTo>
                  <a:pt x="36166" y="6317"/>
                </a:moveTo>
                <a:cubicBezTo>
                  <a:pt x="37100" y="8325"/>
                  <a:pt x="37964" y="10380"/>
                  <a:pt x="38711" y="12481"/>
                </a:cubicBezTo>
                <a:cubicBezTo>
                  <a:pt x="38805" y="12738"/>
                  <a:pt x="38898" y="12995"/>
                  <a:pt x="38992" y="13228"/>
                </a:cubicBezTo>
                <a:lnTo>
                  <a:pt x="37707" y="10426"/>
                </a:lnTo>
                <a:cubicBezTo>
                  <a:pt x="37427" y="9516"/>
                  <a:pt x="37124" y="8605"/>
                  <a:pt x="36774" y="7718"/>
                </a:cubicBezTo>
                <a:cubicBezTo>
                  <a:pt x="36563" y="7228"/>
                  <a:pt x="36377" y="6784"/>
                  <a:pt x="36166" y="6317"/>
                </a:cubicBezTo>
                <a:close/>
                <a:moveTo>
                  <a:pt x="33341" y="573"/>
                </a:moveTo>
                <a:cubicBezTo>
                  <a:pt x="35606" y="3469"/>
                  <a:pt x="37497" y="6644"/>
                  <a:pt x="38945" y="10029"/>
                </a:cubicBezTo>
                <a:cubicBezTo>
                  <a:pt x="40182" y="12995"/>
                  <a:pt x="41093" y="16053"/>
                  <a:pt x="41677" y="19205"/>
                </a:cubicBezTo>
                <a:lnTo>
                  <a:pt x="40673" y="16987"/>
                </a:lnTo>
                <a:cubicBezTo>
                  <a:pt x="40509" y="16497"/>
                  <a:pt x="40346" y="16007"/>
                  <a:pt x="40182" y="15516"/>
                </a:cubicBezTo>
                <a:cubicBezTo>
                  <a:pt x="39575" y="13672"/>
                  <a:pt x="38922" y="11851"/>
                  <a:pt x="38221" y="10053"/>
                </a:cubicBezTo>
                <a:cubicBezTo>
                  <a:pt x="36937" y="6737"/>
                  <a:pt x="35303" y="3585"/>
                  <a:pt x="33318" y="620"/>
                </a:cubicBezTo>
                <a:cubicBezTo>
                  <a:pt x="33318" y="597"/>
                  <a:pt x="33341" y="573"/>
                  <a:pt x="33341" y="573"/>
                </a:cubicBezTo>
                <a:close/>
                <a:moveTo>
                  <a:pt x="42260" y="19859"/>
                </a:moveTo>
                <a:lnTo>
                  <a:pt x="42260" y="19859"/>
                </a:lnTo>
                <a:cubicBezTo>
                  <a:pt x="42774" y="19999"/>
                  <a:pt x="43311" y="20116"/>
                  <a:pt x="43848" y="20209"/>
                </a:cubicBezTo>
                <a:lnTo>
                  <a:pt x="43848" y="20233"/>
                </a:lnTo>
                <a:cubicBezTo>
                  <a:pt x="43334" y="20233"/>
                  <a:pt x="42821" y="20256"/>
                  <a:pt x="42307" y="20256"/>
                </a:cubicBezTo>
                <a:cubicBezTo>
                  <a:pt x="42307" y="20139"/>
                  <a:pt x="42260" y="19999"/>
                  <a:pt x="42260" y="19859"/>
                </a:cubicBezTo>
                <a:close/>
                <a:moveTo>
                  <a:pt x="41630" y="19929"/>
                </a:moveTo>
                <a:lnTo>
                  <a:pt x="41630" y="19929"/>
                </a:lnTo>
                <a:cubicBezTo>
                  <a:pt x="41677" y="20046"/>
                  <a:pt x="41747" y="20162"/>
                  <a:pt x="41793" y="20279"/>
                </a:cubicBezTo>
                <a:lnTo>
                  <a:pt x="41723" y="20303"/>
                </a:lnTo>
                <a:cubicBezTo>
                  <a:pt x="41677" y="20162"/>
                  <a:pt x="41653" y="20046"/>
                  <a:pt x="41630" y="19929"/>
                </a:cubicBezTo>
                <a:close/>
                <a:moveTo>
                  <a:pt x="38385" y="12761"/>
                </a:moveTo>
                <a:lnTo>
                  <a:pt x="38385" y="12761"/>
                </a:lnTo>
                <a:cubicBezTo>
                  <a:pt x="38968" y="14069"/>
                  <a:pt x="39575" y="15376"/>
                  <a:pt x="40159" y="16684"/>
                </a:cubicBezTo>
                <a:lnTo>
                  <a:pt x="40859" y="18785"/>
                </a:lnTo>
                <a:cubicBezTo>
                  <a:pt x="40906" y="18972"/>
                  <a:pt x="40976" y="19159"/>
                  <a:pt x="41023" y="19322"/>
                </a:cubicBezTo>
                <a:lnTo>
                  <a:pt x="40906" y="19322"/>
                </a:lnTo>
                <a:cubicBezTo>
                  <a:pt x="40900" y="19320"/>
                  <a:pt x="40894" y="19319"/>
                  <a:pt x="40888" y="19319"/>
                </a:cubicBezTo>
                <a:cubicBezTo>
                  <a:pt x="40829" y="19319"/>
                  <a:pt x="40798" y="19417"/>
                  <a:pt x="40883" y="19439"/>
                </a:cubicBezTo>
                <a:lnTo>
                  <a:pt x="41093" y="19509"/>
                </a:lnTo>
                <a:cubicBezTo>
                  <a:pt x="41163" y="19766"/>
                  <a:pt x="41256" y="20046"/>
                  <a:pt x="41350" y="20303"/>
                </a:cubicBezTo>
                <a:cubicBezTo>
                  <a:pt x="41116" y="20326"/>
                  <a:pt x="40859" y="20326"/>
                  <a:pt x="40626" y="20349"/>
                </a:cubicBezTo>
                <a:cubicBezTo>
                  <a:pt x="40579" y="20256"/>
                  <a:pt x="40533" y="20162"/>
                  <a:pt x="40486" y="20046"/>
                </a:cubicBezTo>
                <a:cubicBezTo>
                  <a:pt x="40276" y="19462"/>
                  <a:pt x="40089" y="18878"/>
                  <a:pt x="39902" y="18271"/>
                </a:cubicBezTo>
                <a:cubicBezTo>
                  <a:pt x="39529" y="17057"/>
                  <a:pt x="39202" y="15843"/>
                  <a:pt x="38875" y="14629"/>
                </a:cubicBezTo>
                <a:cubicBezTo>
                  <a:pt x="38711" y="13999"/>
                  <a:pt x="38548" y="13368"/>
                  <a:pt x="38385" y="12761"/>
                </a:cubicBezTo>
                <a:close/>
                <a:moveTo>
                  <a:pt x="47521" y="19654"/>
                </a:moveTo>
                <a:cubicBezTo>
                  <a:pt x="49456" y="19654"/>
                  <a:pt x="51392" y="19713"/>
                  <a:pt x="53327" y="19836"/>
                </a:cubicBezTo>
                <a:lnTo>
                  <a:pt x="53327" y="19859"/>
                </a:lnTo>
                <a:cubicBezTo>
                  <a:pt x="55195" y="19976"/>
                  <a:pt x="57016" y="20162"/>
                  <a:pt x="58861" y="20396"/>
                </a:cubicBezTo>
                <a:cubicBezTo>
                  <a:pt x="59468" y="20466"/>
                  <a:pt x="60075" y="20559"/>
                  <a:pt x="60682" y="20653"/>
                </a:cubicBezTo>
                <a:cubicBezTo>
                  <a:pt x="57787" y="20396"/>
                  <a:pt x="54845" y="20419"/>
                  <a:pt x="51973" y="20349"/>
                </a:cubicBezTo>
                <a:cubicBezTo>
                  <a:pt x="50292" y="20326"/>
                  <a:pt x="48564" y="20256"/>
                  <a:pt x="46860" y="20233"/>
                </a:cubicBezTo>
                <a:cubicBezTo>
                  <a:pt x="45693" y="20116"/>
                  <a:pt x="44525" y="19952"/>
                  <a:pt x="43381" y="19742"/>
                </a:cubicBezTo>
                <a:cubicBezTo>
                  <a:pt x="44761" y="19684"/>
                  <a:pt x="46141" y="19654"/>
                  <a:pt x="47521" y="19654"/>
                </a:cubicBezTo>
                <a:close/>
                <a:moveTo>
                  <a:pt x="40766" y="20536"/>
                </a:moveTo>
                <a:lnTo>
                  <a:pt x="41420" y="20559"/>
                </a:lnTo>
                <a:cubicBezTo>
                  <a:pt x="41467" y="20723"/>
                  <a:pt x="41513" y="20910"/>
                  <a:pt x="41560" y="21073"/>
                </a:cubicBezTo>
                <a:cubicBezTo>
                  <a:pt x="41233" y="20980"/>
                  <a:pt x="40953" y="20816"/>
                  <a:pt x="40766" y="20536"/>
                </a:cubicBezTo>
                <a:close/>
                <a:moveTo>
                  <a:pt x="41933" y="20583"/>
                </a:moveTo>
                <a:lnTo>
                  <a:pt x="41980" y="20699"/>
                </a:lnTo>
                <a:lnTo>
                  <a:pt x="42004" y="20910"/>
                </a:lnTo>
                <a:cubicBezTo>
                  <a:pt x="42027" y="20980"/>
                  <a:pt x="42074" y="21026"/>
                  <a:pt x="42120" y="21026"/>
                </a:cubicBezTo>
                <a:cubicBezTo>
                  <a:pt x="42074" y="21050"/>
                  <a:pt x="42027" y="21096"/>
                  <a:pt x="42027" y="21166"/>
                </a:cubicBezTo>
                <a:lnTo>
                  <a:pt x="41980" y="21166"/>
                </a:lnTo>
                <a:cubicBezTo>
                  <a:pt x="41910" y="20980"/>
                  <a:pt x="41840" y="20770"/>
                  <a:pt x="41793" y="20583"/>
                </a:cubicBezTo>
                <a:close/>
                <a:moveTo>
                  <a:pt x="46440" y="20583"/>
                </a:moveTo>
                <a:cubicBezTo>
                  <a:pt x="48448" y="20793"/>
                  <a:pt x="50502" y="20840"/>
                  <a:pt x="52440" y="20910"/>
                </a:cubicBezTo>
                <a:cubicBezTo>
                  <a:pt x="53911" y="20980"/>
                  <a:pt x="55382" y="21003"/>
                  <a:pt x="56876" y="21073"/>
                </a:cubicBezTo>
                <a:cubicBezTo>
                  <a:pt x="52253" y="21096"/>
                  <a:pt x="47630" y="21143"/>
                  <a:pt x="43007" y="21190"/>
                </a:cubicBezTo>
                <a:lnTo>
                  <a:pt x="42447" y="21190"/>
                </a:lnTo>
                <a:lnTo>
                  <a:pt x="42377" y="21096"/>
                </a:lnTo>
                <a:lnTo>
                  <a:pt x="42330" y="21073"/>
                </a:lnTo>
                <a:cubicBezTo>
                  <a:pt x="42424" y="21003"/>
                  <a:pt x="42447" y="20910"/>
                  <a:pt x="42400" y="20816"/>
                </a:cubicBezTo>
                <a:lnTo>
                  <a:pt x="42400" y="20816"/>
                </a:lnTo>
                <a:lnTo>
                  <a:pt x="42424" y="20840"/>
                </a:lnTo>
                <a:lnTo>
                  <a:pt x="42354" y="20699"/>
                </a:lnTo>
                <a:lnTo>
                  <a:pt x="42354" y="20583"/>
                </a:lnTo>
                <a:close/>
                <a:moveTo>
                  <a:pt x="62923" y="20956"/>
                </a:moveTo>
                <a:cubicBezTo>
                  <a:pt x="63437" y="21003"/>
                  <a:pt x="63997" y="21096"/>
                  <a:pt x="64348" y="21353"/>
                </a:cubicBezTo>
                <a:cubicBezTo>
                  <a:pt x="63997" y="21307"/>
                  <a:pt x="63647" y="21237"/>
                  <a:pt x="63297" y="21190"/>
                </a:cubicBezTo>
                <a:cubicBezTo>
                  <a:pt x="63180" y="21096"/>
                  <a:pt x="63063" y="21003"/>
                  <a:pt x="62923" y="20956"/>
                </a:cubicBezTo>
                <a:close/>
                <a:moveTo>
                  <a:pt x="32804" y="550"/>
                </a:moveTo>
                <a:lnTo>
                  <a:pt x="32851" y="597"/>
                </a:lnTo>
                <a:cubicBezTo>
                  <a:pt x="29022" y="7765"/>
                  <a:pt x="25310" y="14979"/>
                  <a:pt x="21877" y="22334"/>
                </a:cubicBezTo>
                <a:cubicBezTo>
                  <a:pt x="21761" y="22311"/>
                  <a:pt x="21667" y="22287"/>
                  <a:pt x="21574" y="22264"/>
                </a:cubicBezTo>
                <a:cubicBezTo>
                  <a:pt x="22414" y="20746"/>
                  <a:pt x="23138" y="19159"/>
                  <a:pt x="23909" y="17594"/>
                </a:cubicBezTo>
                <a:lnTo>
                  <a:pt x="23885" y="17594"/>
                </a:lnTo>
                <a:cubicBezTo>
                  <a:pt x="24843" y="15633"/>
                  <a:pt x="25823" y="13695"/>
                  <a:pt x="26827" y="11780"/>
                </a:cubicBezTo>
                <a:cubicBezTo>
                  <a:pt x="28765" y="8021"/>
                  <a:pt x="30750" y="4262"/>
                  <a:pt x="32804" y="550"/>
                </a:cubicBezTo>
                <a:close/>
                <a:moveTo>
                  <a:pt x="63507" y="21633"/>
                </a:moveTo>
                <a:cubicBezTo>
                  <a:pt x="63741" y="21657"/>
                  <a:pt x="63997" y="21703"/>
                  <a:pt x="64254" y="21727"/>
                </a:cubicBezTo>
                <a:cubicBezTo>
                  <a:pt x="63951" y="21960"/>
                  <a:pt x="63647" y="22194"/>
                  <a:pt x="63344" y="22404"/>
                </a:cubicBezTo>
                <a:cubicBezTo>
                  <a:pt x="63390" y="22311"/>
                  <a:pt x="63437" y="22194"/>
                  <a:pt x="63460" y="22077"/>
                </a:cubicBezTo>
                <a:cubicBezTo>
                  <a:pt x="63507" y="21937"/>
                  <a:pt x="63507" y="21774"/>
                  <a:pt x="63507" y="21633"/>
                </a:cubicBezTo>
                <a:close/>
                <a:moveTo>
                  <a:pt x="29139" y="8558"/>
                </a:moveTo>
                <a:lnTo>
                  <a:pt x="29139" y="8558"/>
                </a:lnTo>
                <a:cubicBezTo>
                  <a:pt x="27294" y="12388"/>
                  <a:pt x="25566" y="16263"/>
                  <a:pt x="23932" y="20209"/>
                </a:cubicBezTo>
                <a:cubicBezTo>
                  <a:pt x="23629" y="20956"/>
                  <a:pt x="23395" y="21867"/>
                  <a:pt x="22975" y="22567"/>
                </a:cubicBezTo>
                <a:cubicBezTo>
                  <a:pt x="22951" y="22614"/>
                  <a:pt x="22928" y="22637"/>
                  <a:pt x="22905" y="22684"/>
                </a:cubicBezTo>
                <a:cubicBezTo>
                  <a:pt x="22881" y="22637"/>
                  <a:pt x="22835" y="22614"/>
                  <a:pt x="22811" y="22591"/>
                </a:cubicBezTo>
                <a:cubicBezTo>
                  <a:pt x="22578" y="22521"/>
                  <a:pt x="22368" y="22451"/>
                  <a:pt x="22134" y="22404"/>
                </a:cubicBezTo>
                <a:cubicBezTo>
                  <a:pt x="24469" y="17781"/>
                  <a:pt x="26804" y="13158"/>
                  <a:pt x="29139" y="8558"/>
                </a:cubicBezTo>
                <a:close/>
                <a:moveTo>
                  <a:pt x="6881" y="22365"/>
                </a:moveTo>
                <a:cubicBezTo>
                  <a:pt x="9140" y="22365"/>
                  <a:pt x="11396" y="22530"/>
                  <a:pt x="13636" y="22848"/>
                </a:cubicBezTo>
                <a:cubicBezTo>
                  <a:pt x="11931" y="22824"/>
                  <a:pt x="10227" y="22813"/>
                  <a:pt x="8522" y="22813"/>
                </a:cubicBezTo>
                <a:cubicBezTo>
                  <a:pt x="6818" y="22813"/>
                  <a:pt x="5114" y="22824"/>
                  <a:pt x="3409" y="22848"/>
                </a:cubicBezTo>
                <a:lnTo>
                  <a:pt x="3362" y="22801"/>
                </a:lnTo>
                <a:cubicBezTo>
                  <a:pt x="4133" y="22614"/>
                  <a:pt x="4903" y="22474"/>
                  <a:pt x="5674" y="22381"/>
                </a:cubicBezTo>
                <a:cubicBezTo>
                  <a:pt x="6076" y="22370"/>
                  <a:pt x="6478" y="22365"/>
                  <a:pt x="6881" y="22365"/>
                </a:cubicBezTo>
                <a:close/>
                <a:moveTo>
                  <a:pt x="12188" y="21797"/>
                </a:moveTo>
                <a:cubicBezTo>
                  <a:pt x="13939" y="21797"/>
                  <a:pt x="15690" y="21914"/>
                  <a:pt x="17418" y="22100"/>
                </a:cubicBezTo>
                <a:cubicBezTo>
                  <a:pt x="18655" y="22217"/>
                  <a:pt x="19893" y="22474"/>
                  <a:pt x="21130" y="22684"/>
                </a:cubicBezTo>
                <a:lnTo>
                  <a:pt x="21060" y="22848"/>
                </a:lnTo>
                <a:lnTo>
                  <a:pt x="20944" y="22848"/>
                </a:lnTo>
                <a:cubicBezTo>
                  <a:pt x="20407" y="22801"/>
                  <a:pt x="19870" y="22754"/>
                  <a:pt x="19333" y="22684"/>
                </a:cubicBezTo>
                <a:cubicBezTo>
                  <a:pt x="18212" y="22544"/>
                  <a:pt x="17068" y="22404"/>
                  <a:pt x="15947" y="22264"/>
                </a:cubicBezTo>
                <a:cubicBezTo>
                  <a:pt x="14243" y="22077"/>
                  <a:pt x="12538" y="21890"/>
                  <a:pt x="10857" y="21820"/>
                </a:cubicBezTo>
                <a:cubicBezTo>
                  <a:pt x="11301" y="21797"/>
                  <a:pt x="11744" y="21797"/>
                  <a:pt x="12188" y="21797"/>
                </a:cubicBezTo>
                <a:close/>
                <a:moveTo>
                  <a:pt x="21364" y="22707"/>
                </a:moveTo>
                <a:lnTo>
                  <a:pt x="21691" y="22754"/>
                </a:lnTo>
                <a:cubicBezTo>
                  <a:pt x="21691" y="22777"/>
                  <a:pt x="21667" y="22801"/>
                  <a:pt x="21667" y="22824"/>
                </a:cubicBezTo>
                <a:cubicBezTo>
                  <a:pt x="21667" y="22848"/>
                  <a:pt x="21667" y="22871"/>
                  <a:pt x="21667" y="22871"/>
                </a:cubicBezTo>
                <a:lnTo>
                  <a:pt x="21270" y="22871"/>
                </a:lnTo>
                <a:lnTo>
                  <a:pt x="21364" y="22707"/>
                </a:lnTo>
                <a:close/>
                <a:moveTo>
                  <a:pt x="9993" y="22124"/>
                </a:moveTo>
                <a:lnTo>
                  <a:pt x="9993" y="22124"/>
                </a:lnTo>
                <a:cubicBezTo>
                  <a:pt x="10857" y="22147"/>
                  <a:pt x="11698" y="22194"/>
                  <a:pt x="12538" y="22264"/>
                </a:cubicBezTo>
                <a:cubicBezTo>
                  <a:pt x="13075" y="22311"/>
                  <a:pt x="16811" y="22661"/>
                  <a:pt x="19496" y="22988"/>
                </a:cubicBezTo>
                <a:lnTo>
                  <a:pt x="18095" y="22941"/>
                </a:lnTo>
                <a:cubicBezTo>
                  <a:pt x="15620" y="22661"/>
                  <a:pt x="13122" y="22404"/>
                  <a:pt x="10647" y="22194"/>
                </a:cubicBezTo>
                <a:lnTo>
                  <a:pt x="9993" y="22124"/>
                </a:lnTo>
                <a:close/>
                <a:moveTo>
                  <a:pt x="21948" y="22777"/>
                </a:moveTo>
                <a:cubicBezTo>
                  <a:pt x="22204" y="22848"/>
                  <a:pt x="22461" y="22871"/>
                  <a:pt x="22718" y="22894"/>
                </a:cubicBezTo>
                <a:cubicBezTo>
                  <a:pt x="22601" y="22988"/>
                  <a:pt x="22461" y="23058"/>
                  <a:pt x="22321" y="23058"/>
                </a:cubicBezTo>
                <a:cubicBezTo>
                  <a:pt x="22251" y="23011"/>
                  <a:pt x="22204" y="22988"/>
                  <a:pt x="22158" y="22964"/>
                </a:cubicBezTo>
                <a:cubicBezTo>
                  <a:pt x="22064" y="22941"/>
                  <a:pt x="21971" y="22918"/>
                  <a:pt x="21877" y="22894"/>
                </a:cubicBezTo>
                <a:lnTo>
                  <a:pt x="21948" y="22777"/>
                </a:lnTo>
                <a:close/>
                <a:moveTo>
                  <a:pt x="2895" y="22567"/>
                </a:moveTo>
                <a:cubicBezTo>
                  <a:pt x="2849" y="22637"/>
                  <a:pt x="2849" y="22731"/>
                  <a:pt x="2895" y="22801"/>
                </a:cubicBezTo>
                <a:cubicBezTo>
                  <a:pt x="4226" y="24248"/>
                  <a:pt x="5580" y="25649"/>
                  <a:pt x="7005" y="27004"/>
                </a:cubicBezTo>
                <a:lnTo>
                  <a:pt x="1705" y="22777"/>
                </a:lnTo>
                <a:cubicBezTo>
                  <a:pt x="2055" y="22731"/>
                  <a:pt x="2382" y="22661"/>
                  <a:pt x="2732" y="22591"/>
                </a:cubicBezTo>
                <a:lnTo>
                  <a:pt x="2895" y="22567"/>
                </a:lnTo>
                <a:close/>
                <a:moveTo>
                  <a:pt x="64745" y="21844"/>
                </a:moveTo>
                <a:lnTo>
                  <a:pt x="64745" y="21844"/>
                </a:lnTo>
                <a:cubicBezTo>
                  <a:pt x="64791" y="21984"/>
                  <a:pt x="64698" y="22077"/>
                  <a:pt x="64464" y="22170"/>
                </a:cubicBezTo>
                <a:lnTo>
                  <a:pt x="64464" y="22147"/>
                </a:lnTo>
                <a:lnTo>
                  <a:pt x="63881" y="22614"/>
                </a:lnTo>
                <a:lnTo>
                  <a:pt x="62690" y="23548"/>
                </a:lnTo>
                <a:lnTo>
                  <a:pt x="60308" y="25392"/>
                </a:lnTo>
                <a:lnTo>
                  <a:pt x="55826" y="28848"/>
                </a:lnTo>
                <a:cubicBezTo>
                  <a:pt x="54238" y="30109"/>
                  <a:pt x="52580" y="31323"/>
                  <a:pt x="50969" y="32584"/>
                </a:cubicBezTo>
                <a:cubicBezTo>
                  <a:pt x="51716" y="31907"/>
                  <a:pt x="52440" y="31230"/>
                  <a:pt x="53211" y="30576"/>
                </a:cubicBezTo>
                <a:cubicBezTo>
                  <a:pt x="53608" y="30249"/>
                  <a:pt x="54004" y="29922"/>
                  <a:pt x="54378" y="29595"/>
                </a:cubicBezTo>
                <a:cubicBezTo>
                  <a:pt x="57834" y="27027"/>
                  <a:pt x="61289" y="24412"/>
                  <a:pt x="64745" y="21844"/>
                </a:cubicBezTo>
                <a:close/>
                <a:moveTo>
                  <a:pt x="1191" y="22871"/>
                </a:moveTo>
                <a:cubicBezTo>
                  <a:pt x="4460" y="25486"/>
                  <a:pt x="7729" y="28078"/>
                  <a:pt x="11021" y="30693"/>
                </a:cubicBezTo>
                <a:lnTo>
                  <a:pt x="11534" y="31089"/>
                </a:lnTo>
                <a:cubicBezTo>
                  <a:pt x="12888" y="32233"/>
                  <a:pt x="14289" y="33331"/>
                  <a:pt x="15714" y="34405"/>
                </a:cubicBezTo>
                <a:lnTo>
                  <a:pt x="15900" y="34568"/>
                </a:lnTo>
                <a:lnTo>
                  <a:pt x="16624" y="35152"/>
                </a:lnTo>
                <a:cubicBezTo>
                  <a:pt x="10857" y="31720"/>
                  <a:pt x="5487" y="27634"/>
                  <a:pt x="677" y="22988"/>
                </a:cubicBezTo>
                <a:cubicBezTo>
                  <a:pt x="841" y="22941"/>
                  <a:pt x="1004" y="22918"/>
                  <a:pt x="1191" y="22871"/>
                </a:cubicBezTo>
                <a:close/>
                <a:moveTo>
                  <a:pt x="61779" y="21400"/>
                </a:moveTo>
                <a:cubicBezTo>
                  <a:pt x="62176" y="21447"/>
                  <a:pt x="62550" y="21493"/>
                  <a:pt x="62947" y="21540"/>
                </a:cubicBezTo>
                <a:cubicBezTo>
                  <a:pt x="63414" y="22077"/>
                  <a:pt x="62830" y="22661"/>
                  <a:pt x="62386" y="23058"/>
                </a:cubicBezTo>
                <a:cubicBezTo>
                  <a:pt x="62083" y="23314"/>
                  <a:pt x="61756" y="23571"/>
                  <a:pt x="61429" y="23805"/>
                </a:cubicBezTo>
                <a:lnTo>
                  <a:pt x="60308" y="24622"/>
                </a:lnTo>
                <a:cubicBezTo>
                  <a:pt x="59515" y="25206"/>
                  <a:pt x="58697" y="25743"/>
                  <a:pt x="57950" y="26326"/>
                </a:cubicBezTo>
                <a:cubicBezTo>
                  <a:pt x="57763" y="26466"/>
                  <a:pt x="57600" y="26607"/>
                  <a:pt x="57437" y="26747"/>
                </a:cubicBezTo>
                <a:cubicBezTo>
                  <a:pt x="53537" y="29595"/>
                  <a:pt x="49638" y="32444"/>
                  <a:pt x="45809" y="35386"/>
                </a:cubicBezTo>
                <a:cubicBezTo>
                  <a:pt x="45786" y="35409"/>
                  <a:pt x="45786" y="35432"/>
                  <a:pt x="45763" y="35456"/>
                </a:cubicBezTo>
                <a:lnTo>
                  <a:pt x="45669" y="35292"/>
                </a:lnTo>
                <a:cubicBezTo>
                  <a:pt x="45833" y="35175"/>
                  <a:pt x="45996" y="35082"/>
                  <a:pt x="46113" y="34965"/>
                </a:cubicBezTo>
                <a:lnTo>
                  <a:pt x="54962" y="27821"/>
                </a:lnTo>
                <a:lnTo>
                  <a:pt x="59374" y="24248"/>
                </a:lnTo>
                <a:cubicBezTo>
                  <a:pt x="60332" y="23455"/>
                  <a:pt x="61546" y="22684"/>
                  <a:pt x="61779" y="21400"/>
                </a:cubicBezTo>
                <a:close/>
                <a:moveTo>
                  <a:pt x="50292" y="32607"/>
                </a:moveTo>
                <a:cubicBezTo>
                  <a:pt x="48938" y="33821"/>
                  <a:pt x="47630" y="35059"/>
                  <a:pt x="46370" y="36343"/>
                </a:cubicBezTo>
                <a:lnTo>
                  <a:pt x="45926" y="35712"/>
                </a:lnTo>
                <a:cubicBezTo>
                  <a:pt x="45973" y="35712"/>
                  <a:pt x="45996" y="35712"/>
                  <a:pt x="46043" y="35689"/>
                </a:cubicBezTo>
                <a:cubicBezTo>
                  <a:pt x="47467" y="34685"/>
                  <a:pt x="48891" y="33658"/>
                  <a:pt x="50292" y="32607"/>
                </a:cubicBezTo>
                <a:close/>
                <a:moveTo>
                  <a:pt x="45366" y="35549"/>
                </a:moveTo>
                <a:cubicBezTo>
                  <a:pt x="45366" y="35596"/>
                  <a:pt x="45366" y="35642"/>
                  <a:pt x="45412" y="35689"/>
                </a:cubicBezTo>
                <a:lnTo>
                  <a:pt x="45412" y="35712"/>
                </a:lnTo>
                <a:cubicBezTo>
                  <a:pt x="45622" y="36039"/>
                  <a:pt x="45833" y="36366"/>
                  <a:pt x="46066" y="36716"/>
                </a:cubicBezTo>
                <a:cubicBezTo>
                  <a:pt x="45973" y="36786"/>
                  <a:pt x="45879" y="36880"/>
                  <a:pt x="45786" y="36973"/>
                </a:cubicBezTo>
                <a:cubicBezTo>
                  <a:pt x="45552" y="36693"/>
                  <a:pt x="45179" y="36226"/>
                  <a:pt x="45179" y="36016"/>
                </a:cubicBezTo>
                <a:cubicBezTo>
                  <a:pt x="45179" y="35852"/>
                  <a:pt x="45249" y="35689"/>
                  <a:pt x="45366" y="35549"/>
                </a:cubicBezTo>
                <a:close/>
                <a:moveTo>
                  <a:pt x="31800" y="43301"/>
                </a:moveTo>
                <a:lnTo>
                  <a:pt x="32501" y="43674"/>
                </a:lnTo>
                <a:lnTo>
                  <a:pt x="31824" y="44281"/>
                </a:lnTo>
                <a:lnTo>
                  <a:pt x="31123" y="44048"/>
                </a:lnTo>
                <a:cubicBezTo>
                  <a:pt x="31333" y="43791"/>
                  <a:pt x="31567" y="43557"/>
                  <a:pt x="31800" y="43301"/>
                </a:cubicBezTo>
                <a:close/>
                <a:moveTo>
                  <a:pt x="32233" y="42746"/>
                </a:moveTo>
                <a:cubicBezTo>
                  <a:pt x="32717" y="42746"/>
                  <a:pt x="33741" y="43621"/>
                  <a:pt x="34065" y="43838"/>
                </a:cubicBezTo>
                <a:cubicBezTo>
                  <a:pt x="34789" y="44305"/>
                  <a:pt x="35489" y="44771"/>
                  <a:pt x="36213" y="45215"/>
                </a:cubicBezTo>
                <a:lnTo>
                  <a:pt x="36423" y="45355"/>
                </a:lnTo>
                <a:cubicBezTo>
                  <a:pt x="34929" y="44608"/>
                  <a:pt x="33435" y="43861"/>
                  <a:pt x="31917" y="43137"/>
                </a:cubicBezTo>
                <a:cubicBezTo>
                  <a:pt x="31917" y="43090"/>
                  <a:pt x="31894" y="43044"/>
                  <a:pt x="31870" y="43020"/>
                </a:cubicBezTo>
                <a:cubicBezTo>
                  <a:pt x="31917" y="42904"/>
                  <a:pt x="32011" y="42834"/>
                  <a:pt x="32127" y="42764"/>
                </a:cubicBezTo>
                <a:cubicBezTo>
                  <a:pt x="32159" y="42751"/>
                  <a:pt x="32194" y="42746"/>
                  <a:pt x="32233" y="42746"/>
                </a:cubicBezTo>
                <a:close/>
                <a:moveTo>
                  <a:pt x="46230" y="36973"/>
                </a:moveTo>
                <a:lnTo>
                  <a:pt x="46253" y="37020"/>
                </a:lnTo>
                <a:cubicBezTo>
                  <a:pt x="47304" y="38724"/>
                  <a:pt x="48378" y="40429"/>
                  <a:pt x="49405" y="42156"/>
                </a:cubicBezTo>
                <a:lnTo>
                  <a:pt x="49382" y="42133"/>
                </a:lnTo>
                <a:lnTo>
                  <a:pt x="49382" y="42133"/>
                </a:lnTo>
                <a:cubicBezTo>
                  <a:pt x="50105" y="43394"/>
                  <a:pt x="50829" y="44678"/>
                  <a:pt x="51506" y="45986"/>
                </a:cubicBezTo>
                <a:lnTo>
                  <a:pt x="51366" y="45775"/>
                </a:lnTo>
                <a:lnTo>
                  <a:pt x="49685" y="43277"/>
                </a:lnTo>
                <a:cubicBezTo>
                  <a:pt x="48915" y="41900"/>
                  <a:pt x="48097" y="40545"/>
                  <a:pt x="47257" y="39215"/>
                </a:cubicBezTo>
                <a:cubicBezTo>
                  <a:pt x="46837" y="38538"/>
                  <a:pt x="46393" y="37884"/>
                  <a:pt x="45973" y="37207"/>
                </a:cubicBezTo>
                <a:lnTo>
                  <a:pt x="46230" y="36973"/>
                </a:lnTo>
                <a:close/>
                <a:moveTo>
                  <a:pt x="32734" y="43791"/>
                </a:moveTo>
                <a:cubicBezTo>
                  <a:pt x="34415" y="44678"/>
                  <a:pt x="36096" y="45542"/>
                  <a:pt x="37778" y="46406"/>
                </a:cubicBezTo>
                <a:cubicBezTo>
                  <a:pt x="36026" y="45729"/>
                  <a:pt x="34252" y="45098"/>
                  <a:pt x="32477" y="44491"/>
                </a:cubicBezTo>
                <a:cubicBezTo>
                  <a:pt x="32571" y="44375"/>
                  <a:pt x="32454" y="44234"/>
                  <a:pt x="32291" y="44234"/>
                </a:cubicBezTo>
                <a:lnTo>
                  <a:pt x="32734" y="43791"/>
                </a:lnTo>
                <a:close/>
                <a:moveTo>
                  <a:pt x="30960" y="44281"/>
                </a:moveTo>
                <a:lnTo>
                  <a:pt x="31590" y="44515"/>
                </a:lnTo>
                <a:lnTo>
                  <a:pt x="31053" y="45028"/>
                </a:lnTo>
                <a:lnTo>
                  <a:pt x="30843" y="44912"/>
                </a:lnTo>
                <a:cubicBezTo>
                  <a:pt x="30826" y="44906"/>
                  <a:pt x="30810" y="44903"/>
                  <a:pt x="30794" y="44903"/>
                </a:cubicBezTo>
                <a:cubicBezTo>
                  <a:pt x="30683" y="44903"/>
                  <a:pt x="30624" y="45037"/>
                  <a:pt x="30726" y="45098"/>
                </a:cubicBezTo>
                <a:lnTo>
                  <a:pt x="30866" y="45168"/>
                </a:lnTo>
                <a:cubicBezTo>
                  <a:pt x="29886" y="46079"/>
                  <a:pt x="28882" y="46990"/>
                  <a:pt x="27901" y="47923"/>
                </a:cubicBezTo>
                <a:cubicBezTo>
                  <a:pt x="28368" y="47386"/>
                  <a:pt x="28835" y="46849"/>
                  <a:pt x="29279" y="46312"/>
                </a:cubicBezTo>
                <a:cubicBezTo>
                  <a:pt x="29792" y="45729"/>
                  <a:pt x="30283" y="45122"/>
                  <a:pt x="30773" y="44515"/>
                </a:cubicBezTo>
                <a:lnTo>
                  <a:pt x="30960" y="44281"/>
                </a:lnTo>
                <a:close/>
                <a:moveTo>
                  <a:pt x="19146" y="37183"/>
                </a:moveTo>
                <a:cubicBezTo>
                  <a:pt x="19309" y="37277"/>
                  <a:pt x="19449" y="37393"/>
                  <a:pt x="19589" y="37510"/>
                </a:cubicBezTo>
                <a:cubicBezTo>
                  <a:pt x="19543" y="37627"/>
                  <a:pt x="19636" y="37767"/>
                  <a:pt x="19776" y="37767"/>
                </a:cubicBezTo>
                <a:cubicBezTo>
                  <a:pt x="19496" y="38934"/>
                  <a:pt x="19192" y="40078"/>
                  <a:pt x="18866" y="41223"/>
                </a:cubicBezTo>
                <a:cubicBezTo>
                  <a:pt x="18702" y="41736"/>
                  <a:pt x="18539" y="42273"/>
                  <a:pt x="18375" y="42787"/>
                </a:cubicBezTo>
                <a:cubicBezTo>
                  <a:pt x="17698" y="44842"/>
                  <a:pt x="17068" y="46896"/>
                  <a:pt x="16414" y="48974"/>
                </a:cubicBezTo>
                <a:cubicBezTo>
                  <a:pt x="16227" y="49628"/>
                  <a:pt x="16017" y="50282"/>
                  <a:pt x="15830" y="50935"/>
                </a:cubicBezTo>
                <a:lnTo>
                  <a:pt x="15620" y="51566"/>
                </a:lnTo>
                <a:lnTo>
                  <a:pt x="15620" y="51566"/>
                </a:lnTo>
                <a:cubicBezTo>
                  <a:pt x="15854" y="50632"/>
                  <a:pt x="16087" y="49698"/>
                  <a:pt x="16344" y="48787"/>
                </a:cubicBezTo>
                <a:cubicBezTo>
                  <a:pt x="16858" y="46779"/>
                  <a:pt x="17371" y="44795"/>
                  <a:pt x="17862" y="42787"/>
                </a:cubicBezTo>
                <a:cubicBezTo>
                  <a:pt x="18329" y="40966"/>
                  <a:pt x="18936" y="39051"/>
                  <a:pt x="19146" y="37183"/>
                </a:cubicBezTo>
                <a:close/>
                <a:moveTo>
                  <a:pt x="51459" y="46499"/>
                </a:moveTo>
                <a:cubicBezTo>
                  <a:pt x="51833" y="47036"/>
                  <a:pt x="52230" y="47573"/>
                  <a:pt x="52604" y="48110"/>
                </a:cubicBezTo>
                <a:cubicBezTo>
                  <a:pt x="53234" y="49348"/>
                  <a:pt x="53818" y="50562"/>
                  <a:pt x="54378" y="51799"/>
                </a:cubicBezTo>
                <a:cubicBezTo>
                  <a:pt x="54682" y="52476"/>
                  <a:pt x="54985" y="53177"/>
                  <a:pt x="55289" y="53854"/>
                </a:cubicBezTo>
                <a:cubicBezTo>
                  <a:pt x="55312" y="54017"/>
                  <a:pt x="55335" y="54204"/>
                  <a:pt x="55359" y="54368"/>
                </a:cubicBezTo>
                <a:cubicBezTo>
                  <a:pt x="54658" y="54017"/>
                  <a:pt x="53958" y="53667"/>
                  <a:pt x="53281" y="53317"/>
                </a:cubicBezTo>
                <a:lnTo>
                  <a:pt x="53281" y="53317"/>
                </a:lnTo>
                <a:cubicBezTo>
                  <a:pt x="53724" y="53434"/>
                  <a:pt x="54168" y="53550"/>
                  <a:pt x="54635" y="53644"/>
                </a:cubicBezTo>
                <a:cubicBezTo>
                  <a:pt x="54645" y="53646"/>
                  <a:pt x="54655" y="53646"/>
                  <a:pt x="54666" y="53646"/>
                </a:cubicBezTo>
                <a:cubicBezTo>
                  <a:pt x="54791" y="53646"/>
                  <a:pt x="54886" y="53517"/>
                  <a:pt x="54822" y="53387"/>
                </a:cubicBezTo>
                <a:cubicBezTo>
                  <a:pt x="53771" y="51052"/>
                  <a:pt x="52650" y="48764"/>
                  <a:pt x="51459" y="46499"/>
                </a:cubicBezTo>
                <a:close/>
                <a:moveTo>
                  <a:pt x="55896" y="54157"/>
                </a:moveTo>
                <a:cubicBezTo>
                  <a:pt x="56012" y="54368"/>
                  <a:pt x="56129" y="54601"/>
                  <a:pt x="56223" y="54835"/>
                </a:cubicBezTo>
                <a:lnTo>
                  <a:pt x="56129" y="54788"/>
                </a:lnTo>
                <a:cubicBezTo>
                  <a:pt x="56059" y="54554"/>
                  <a:pt x="55966" y="54344"/>
                  <a:pt x="55896" y="54157"/>
                </a:cubicBezTo>
                <a:close/>
                <a:moveTo>
                  <a:pt x="50456" y="52476"/>
                </a:moveTo>
                <a:lnTo>
                  <a:pt x="50782" y="52593"/>
                </a:lnTo>
                <a:cubicBezTo>
                  <a:pt x="52323" y="53317"/>
                  <a:pt x="53864" y="54064"/>
                  <a:pt x="55382" y="54835"/>
                </a:cubicBezTo>
                <a:cubicBezTo>
                  <a:pt x="55382" y="54881"/>
                  <a:pt x="55382" y="54951"/>
                  <a:pt x="55382" y="54975"/>
                </a:cubicBezTo>
                <a:cubicBezTo>
                  <a:pt x="53748" y="54157"/>
                  <a:pt x="52090" y="53317"/>
                  <a:pt x="50456" y="52476"/>
                </a:cubicBezTo>
                <a:close/>
                <a:moveTo>
                  <a:pt x="31217" y="45355"/>
                </a:moveTo>
                <a:lnTo>
                  <a:pt x="31217" y="45355"/>
                </a:lnTo>
                <a:cubicBezTo>
                  <a:pt x="30119" y="46546"/>
                  <a:pt x="29092" y="47807"/>
                  <a:pt x="27948" y="48974"/>
                </a:cubicBezTo>
                <a:cubicBezTo>
                  <a:pt x="26477" y="50468"/>
                  <a:pt x="24936" y="51916"/>
                  <a:pt x="23325" y="53270"/>
                </a:cubicBezTo>
                <a:cubicBezTo>
                  <a:pt x="22344" y="54111"/>
                  <a:pt x="21340" y="54905"/>
                  <a:pt x="20290" y="55675"/>
                </a:cubicBezTo>
                <a:cubicBezTo>
                  <a:pt x="24002" y="52313"/>
                  <a:pt x="27668" y="48904"/>
                  <a:pt x="31217" y="45355"/>
                </a:cubicBezTo>
                <a:close/>
                <a:moveTo>
                  <a:pt x="32267" y="44771"/>
                </a:moveTo>
                <a:cubicBezTo>
                  <a:pt x="35559" y="46056"/>
                  <a:pt x="38852" y="47363"/>
                  <a:pt x="42074" y="48717"/>
                </a:cubicBezTo>
                <a:cubicBezTo>
                  <a:pt x="42891" y="49161"/>
                  <a:pt x="43708" y="49581"/>
                  <a:pt x="44548" y="50001"/>
                </a:cubicBezTo>
                <a:cubicBezTo>
                  <a:pt x="45482" y="50445"/>
                  <a:pt x="46393" y="50889"/>
                  <a:pt x="47350" y="51286"/>
                </a:cubicBezTo>
                <a:cubicBezTo>
                  <a:pt x="50059" y="52640"/>
                  <a:pt x="52767" y="54017"/>
                  <a:pt x="55475" y="55395"/>
                </a:cubicBezTo>
                <a:cubicBezTo>
                  <a:pt x="55499" y="55418"/>
                  <a:pt x="55522" y="55418"/>
                  <a:pt x="55545" y="55418"/>
                </a:cubicBezTo>
                <a:cubicBezTo>
                  <a:pt x="55312" y="56002"/>
                  <a:pt x="55452" y="55932"/>
                  <a:pt x="54962" y="55979"/>
                </a:cubicBezTo>
                <a:cubicBezTo>
                  <a:pt x="54752" y="55955"/>
                  <a:pt x="54541" y="55932"/>
                  <a:pt x="54331" y="55862"/>
                </a:cubicBezTo>
                <a:cubicBezTo>
                  <a:pt x="52767" y="55418"/>
                  <a:pt x="51203" y="54484"/>
                  <a:pt x="49732" y="53807"/>
                </a:cubicBezTo>
                <a:cubicBezTo>
                  <a:pt x="46767" y="52476"/>
                  <a:pt x="43801" y="51099"/>
                  <a:pt x="40859" y="49721"/>
                </a:cubicBezTo>
                <a:cubicBezTo>
                  <a:pt x="37824" y="48297"/>
                  <a:pt x="34836" y="46826"/>
                  <a:pt x="31824" y="45379"/>
                </a:cubicBezTo>
                <a:cubicBezTo>
                  <a:pt x="31964" y="45192"/>
                  <a:pt x="32104" y="44982"/>
                  <a:pt x="32267" y="44771"/>
                </a:cubicBezTo>
                <a:close/>
                <a:moveTo>
                  <a:pt x="32828" y="1974"/>
                </a:moveTo>
                <a:cubicBezTo>
                  <a:pt x="33411" y="2581"/>
                  <a:pt x="33948" y="3235"/>
                  <a:pt x="34415" y="3935"/>
                </a:cubicBezTo>
                <a:cubicBezTo>
                  <a:pt x="35396" y="6154"/>
                  <a:pt x="36400" y="8372"/>
                  <a:pt x="37404" y="10590"/>
                </a:cubicBezTo>
                <a:cubicBezTo>
                  <a:pt x="37497" y="10870"/>
                  <a:pt x="37591" y="11173"/>
                  <a:pt x="37661" y="11454"/>
                </a:cubicBezTo>
                <a:cubicBezTo>
                  <a:pt x="38174" y="13181"/>
                  <a:pt x="38595" y="14932"/>
                  <a:pt x="39085" y="16684"/>
                </a:cubicBezTo>
                <a:cubicBezTo>
                  <a:pt x="39318" y="17524"/>
                  <a:pt x="39552" y="18341"/>
                  <a:pt x="39832" y="19182"/>
                </a:cubicBezTo>
                <a:cubicBezTo>
                  <a:pt x="39949" y="19532"/>
                  <a:pt x="40066" y="19952"/>
                  <a:pt x="40229" y="20349"/>
                </a:cubicBezTo>
                <a:lnTo>
                  <a:pt x="40159" y="20349"/>
                </a:lnTo>
                <a:cubicBezTo>
                  <a:pt x="40066" y="20349"/>
                  <a:pt x="40066" y="20466"/>
                  <a:pt x="40159" y="20489"/>
                </a:cubicBezTo>
                <a:lnTo>
                  <a:pt x="40299" y="20489"/>
                </a:lnTo>
                <a:cubicBezTo>
                  <a:pt x="40520" y="21086"/>
                  <a:pt x="41097" y="21474"/>
                  <a:pt x="41752" y="21474"/>
                </a:cubicBezTo>
                <a:cubicBezTo>
                  <a:pt x="41789" y="21474"/>
                  <a:pt x="41826" y="21472"/>
                  <a:pt x="41863" y="21470"/>
                </a:cubicBezTo>
                <a:cubicBezTo>
                  <a:pt x="41922" y="21528"/>
                  <a:pt x="42004" y="21558"/>
                  <a:pt x="42085" y="21558"/>
                </a:cubicBezTo>
                <a:cubicBezTo>
                  <a:pt x="42167" y="21558"/>
                  <a:pt x="42249" y="21528"/>
                  <a:pt x="42307" y="21470"/>
                </a:cubicBezTo>
                <a:lnTo>
                  <a:pt x="42611" y="21470"/>
                </a:lnTo>
                <a:cubicBezTo>
                  <a:pt x="43848" y="21470"/>
                  <a:pt x="45085" y="21447"/>
                  <a:pt x="46346" y="21447"/>
                </a:cubicBezTo>
                <a:lnTo>
                  <a:pt x="53444" y="21400"/>
                </a:lnTo>
                <a:lnTo>
                  <a:pt x="60542" y="21330"/>
                </a:lnTo>
                <a:cubicBezTo>
                  <a:pt x="60659" y="21318"/>
                  <a:pt x="60781" y="21312"/>
                  <a:pt x="60907" y="21312"/>
                </a:cubicBezTo>
                <a:cubicBezTo>
                  <a:pt x="61032" y="21312"/>
                  <a:pt x="61161" y="21318"/>
                  <a:pt x="61289" y="21330"/>
                </a:cubicBezTo>
                <a:cubicBezTo>
                  <a:pt x="61546" y="21563"/>
                  <a:pt x="61312" y="21867"/>
                  <a:pt x="61172" y="22077"/>
                </a:cubicBezTo>
                <a:cubicBezTo>
                  <a:pt x="60869" y="22521"/>
                  <a:pt x="60472" y="22918"/>
                  <a:pt x="60028" y="23244"/>
                </a:cubicBezTo>
                <a:cubicBezTo>
                  <a:pt x="59094" y="24015"/>
                  <a:pt x="58160" y="24762"/>
                  <a:pt x="57226" y="25509"/>
                </a:cubicBezTo>
                <a:cubicBezTo>
                  <a:pt x="53047" y="28918"/>
                  <a:pt x="48868" y="32304"/>
                  <a:pt x="44712" y="35689"/>
                </a:cubicBezTo>
                <a:cubicBezTo>
                  <a:pt x="44665" y="35689"/>
                  <a:pt x="44665" y="35736"/>
                  <a:pt x="44665" y="35759"/>
                </a:cubicBezTo>
                <a:cubicBezTo>
                  <a:pt x="44572" y="35642"/>
                  <a:pt x="44502" y="35526"/>
                  <a:pt x="44432" y="35409"/>
                </a:cubicBezTo>
                <a:cubicBezTo>
                  <a:pt x="44391" y="35354"/>
                  <a:pt x="44334" y="35331"/>
                  <a:pt x="44277" y="35331"/>
                </a:cubicBezTo>
                <a:cubicBezTo>
                  <a:pt x="44140" y="35331"/>
                  <a:pt x="44006" y="35464"/>
                  <a:pt x="44105" y="35596"/>
                </a:cubicBezTo>
                <a:cubicBezTo>
                  <a:pt x="45879" y="38234"/>
                  <a:pt x="47654" y="40849"/>
                  <a:pt x="49405" y="43487"/>
                </a:cubicBezTo>
                <a:cubicBezTo>
                  <a:pt x="51226" y="46663"/>
                  <a:pt x="52884" y="49908"/>
                  <a:pt x="54401" y="53247"/>
                </a:cubicBezTo>
                <a:cubicBezTo>
                  <a:pt x="53444" y="53037"/>
                  <a:pt x="52510" y="52780"/>
                  <a:pt x="51576" y="52476"/>
                </a:cubicBezTo>
                <a:cubicBezTo>
                  <a:pt x="48237" y="50842"/>
                  <a:pt x="44829" y="49278"/>
                  <a:pt x="41396" y="47853"/>
                </a:cubicBezTo>
                <a:lnTo>
                  <a:pt x="40136" y="47223"/>
                </a:lnTo>
                <a:cubicBezTo>
                  <a:pt x="37451" y="45659"/>
                  <a:pt x="34859" y="43954"/>
                  <a:pt x="32244" y="42273"/>
                </a:cubicBezTo>
                <a:cubicBezTo>
                  <a:pt x="32221" y="42258"/>
                  <a:pt x="32195" y="42250"/>
                  <a:pt x="32169" y="42250"/>
                </a:cubicBezTo>
                <a:cubicBezTo>
                  <a:pt x="32117" y="42250"/>
                  <a:pt x="32065" y="42281"/>
                  <a:pt x="32034" y="42343"/>
                </a:cubicBezTo>
                <a:lnTo>
                  <a:pt x="31567" y="42950"/>
                </a:lnTo>
                <a:lnTo>
                  <a:pt x="31333" y="42834"/>
                </a:lnTo>
                <a:cubicBezTo>
                  <a:pt x="31319" y="42828"/>
                  <a:pt x="31305" y="42825"/>
                  <a:pt x="31292" y="42825"/>
                </a:cubicBezTo>
                <a:cubicBezTo>
                  <a:pt x="31197" y="42825"/>
                  <a:pt x="31138" y="42956"/>
                  <a:pt x="31240" y="42997"/>
                </a:cubicBezTo>
                <a:lnTo>
                  <a:pt x="31450" y="43114"/>
                </a:lnTo>
                <a:cubicBezTo>
                  <a:pt x="31077" y="43581"/>
                  <a:pt x="30703" y="44071"/>
                  <a:pt x="30306" y="44538"/>
                </a:cubicBezTo>
                <a:cubicBezTo>
                  <a:pt x="25800" y="49278"/>
                  <a:pt x="21037" y="53761"/>
                  <a:pt x="16017" y="57963"/>
                </a:cubicBezTo>
                <a:cubicBezTo>
                  <a:pt x="17885" y="51029"/>
                  <a:pt x="19753" y="44094"/>
                  <a:pt x="21621" y="37160"/>
                </a:cubicBezTo>
                <a:cubicBezTo>
                  <a:pt x="21644" y="37090"/>
                  <a:pt x="21621" y="37020"/>
                  <a:pt x="21551" y="36973"/>
                </a:cubicBezTo>
                <a:cubicBezTo>
                  <a:pt x="15480" y="32537"/>
                  <a:pt x="9550" y="27937"/>
                  <a:pt x="3759" y="23128"/>
                </a:cubicBezTo>
                <a:cubicBezTo>
                  <a:pt x="5127" y="23113"/>
                  <a:pt x="6492" y="23105"/>
                  <a:pt x="7857" y="23105"/>
                </a:cubicBezTo>
                <a:cubicBezTo>
                  <a:pt x="10802" y="23105"/>
                  <a:pt x="13742" y="23141"/>
                  <a:pt x="16694" y="23221"/>
                </a:cubicBezTo>
                <a:cubicBezTo>
                  <a:pt x="18235" y="23408"/>
                  <a:pt x="19753" y="23595"/>
                  <a:pt x="21270" y="23735"/>
                </a:cubicBezTo>
                <a:cubicBezTo>
                  <a:pt x="21457" y="23735"/>
                  <a:pt x="21527" y="23455"/>
                  <a:pt x="21387" y="23361"/>
                </a:cubicBezTo>
                <a:lnTo>
                  <a:pt x="21387" y="23361"/>
                </a:lnTo>
                <a:lnTo>
                  <a:pt x="21924" y="23385"/>
                </a:lnTo>
                <a:lnTo>
                  <a:pt x="21924" y="23408"/>
                </a:lnTo>
                <a:lnTo>
                  <a:pt x="21924" y="23501"/>
                </a:lnTo>
                <a:cubicBezTo>
                  <a:pt x="21924" y="23571"/>
                  <a:pt x="21948" y="23665"/>
                  <a:pt x="22018" y="23688"/>
                </a:cubicBezTo>
                <a:cubicBezTo>
                  <a:pt x="22117" y="23748"/>
                  <a:pt x="22207" y="23773"/>
                  <a:pt x="22284" y="23773"/>
                </a:cubicBezTo>
                <a:cubicBezTo>
                  <a:pt x="22478" y="23773"/>
                  <a:pt x="22588" y="23609"/>
                  <a:pt x="22555" y="23408"/>
                </a:cubicBezTo>
                <a:lnTo>
                  <a:pt x="22905" y="23408"/>
                </a:lnTo>
                <a:cubicBezTo>
                  <a:pt x="22975" y="23408"/>
                  <a:pt x="23022" y="23361"/>
                  <a:pt x="23045" y="23291"/>
                </a:cubicBezTo>
                <a:cubicBezTo>
                  <a:pt x="25450" y="17244"/>
                  <a:pt x="28111" y="11267"/>
                  <a:pt x="31030" y="5453"/>
                </a:cubicBezTo>
                <a:lnTo>
                  <a:pt x="31030" y="5453"/>
                </a:lnTo>
                <a:cubicBezTo>
                  <a:pt x="29092" y="10706"/>
                  <a:pt x="27154" y="15960"/>
                  <a:pt x="25240" y="21237"/>
                </a:cubicBezTo>
                <a:cubicBezTo>
                  <a:pt x="25211" y="21307"/>
                  <a:pt x="25269" y="21361"/>
                  <a:pt x="25334" y="21361"/>
                </a:cubicBezTo>
                <a:cubicBezTo>
                  <a:pt x="25377" y="21361"/>
                  <a:pt x="25422" y="21338"/>
                  <a:pt x="25450" y="21283"/>
                </a:cubicBezTo>
                <a:cubicBezTo>
                  <a:pt x="27714" y="15236"/>
                  <a:pt x="29956" y="9189"/>
                  <a:pt x="32221" y="3142"/>
                </a:cubicBezTo>
                <a:cubicBezTo>
                  <a:pt x="32407" y="2745"/>
                  <a:pt x="32618" y="2371"/>
                  <a:pt x="32828" y="1974"/>
                </a:cubicBezTo>
                <a:close/>
                <a:moveTo>
                  <a:pt x="27084" y="48297"/>
                </a:moveTo>
                <a:lnTo>
                  <a:pt x="27084" y="48297"/>
                </a:lnTo>
                <a:cubicBezTo>
                  <a:pt x="25987" y="49511"/>
                  <a:pt x="24866" y="50679"/>
                  <a:pt x="23699" y="51823"/>
                </a:cubicBezTo>
                <a:lnTo>
                  <a:pt x="20126" y="55161"/>
                </a:lnTo>
                <a:cubicBezTo>
                  <a:pt x="18725" y="56399"/>
                  <a:pt x="17278" y="57590"/>
                  <a:pt x="15807" y="58734"/>
                </a:cubicBezTo>
                <a:lnTo>
                  <a:pt x="15807" y="58734"/>
                </a:lnTo>
                <a:lnTo>
                  <a:pt x="15854" y="58594"/>
                </a:lnTo>
                <a:cubicBezTo>
                  <a:pt x="19753" y="55348"/>
                  <a:pt x="23512" y="51916"/>
                  <a:pt x="27084" y="48297"/>
                </a:cubicBezTo>
                <a:close/>
                <a:moveTo>
                  <a:pt x="5440" y="24949"/>
                </a:moveTo>
                <a:cubicBezTo>
                  <a:pt x="7612" y="26723"/>
                  <a:pt x="9807" y="28474"/>
                  <a:pt x="12025" y="30202"/>
                </a:cubicBezTo>
                <a:cubicBezTo>
                  <a:pt x="13472" y="31346"/>
                  <a:pt x="14920" y="32467"/>
                  <a:pt x="16391" y="33564"/>
                </a:cubicBezTo>
                <a:cubicBezTo>
                  <a:pt x="17068" y="34078"/>
                  <a:pt x="17745" y="34592"/>
                  <a:pt x="18445" y="35105"/>
                </a:cubicBezTo>
                <a:cubicBezTo>
                  <a:pt x="19192" y="35642"/>
                  <a:pt x="20126" y="36156"/>
                  <a:pt x="20780" y="36833"/>
                </a:cubicBezTo>
                <a:cubicBezTo>
                  <a:pt x="21270" y="37323"/>
                  <a:pt x="21200" y="37510"/>
                  <a:pt x="21014" y="38164"/>
                </a:cubicBezTo>
                <a:cubicBezTo>
                  <a:pt x="20897" y="38654"/>
                  <a:pt x="20757" y="39121"/>
                  <a:pt x="20640" y="39612"/>
                </a:cubicBezTo>
                <a:lnTo>
                  <a:pt x="19940" y="42133"/>
                </a:lnTo>
                <a:cubicBezTo>
                  <a:pt x="19426" y="44071"/>
                  <a:pt x="18912" y="45986"/>
                  <a:pt x="18399" y="47923"/>
                </a:cubicBezTo>
                <a:cubicBezTo>
                  <a:pt x="17441" y="51379"/>
                  <a:pt x="16507" y="54858"/>
                  <a:pt x="15573" y="58337"/>
                </a:cubicBezTo>
                <a:cubicBezTo>
                  <a:pt x="15363" y="58524"/>
                  <a:pt x="15130" y="58710"/>
                  <a:pt x="14920" y="58874"/>
                </a:cubicBezTo>
                <a:cubicBezTo>
                  <a:pt x="14079" y="57193"/>
                  <a:pt x="14943" y="55161"/>
                  <a:pt x="15433" y="53504"/>
                </a:cubicBezTo>
                <a:cubicBezTo>
                  <a:pt x="15573" y="53060"/>
                  <a:pt x="15690" y="52593"/>
                  <a:pt x="15830" y="52150"/>
                </a:cubicBezTo>
                <a:cubicBezTo>
                  <a:pt x="16181" y="51192"/>
                  <a:pt x="16531" y="50212"/>
                  <a:pt x="16858" y="49231"/>
                </a:cubicBezTo>
                <a:cubicBezTo>
                  <a:pt x="17675" y="46826"/>
                  <a:pt x="18422" y="44421"/>
                  <a:pt x="19099" y="41970"/>
                </a:cubicBezTo>
                <a:cubicBezTo>
                  <a:pt x="19543" y="40662"/>
                  <a:pt x="19986" y="39355"/>
                  <a:pt x="20360" y="38024"/>
                </a:cubicBezTo>
                <a:cubicBezTo>
                  <a:pt x="20477" y="38117"/>
                  <a:pt x="20593" y="38187"/>
                  <a:pt x="20710" y="38257"/>
                </a:cubicBezTo>
                <a:cubicBezTo>
                  <a:pt x="20728" y="38266"/>
                  <a:pt x="20744" y="38270"/>
                  <a:pt x="20759" y="38270"/>
                </a:cubicBezTo>
                <a:cubicBezTo>
                  <a:pt x="20825" y="38270"/>
                  <a:pt x="20860" y="38198"/>
                  <a:pt x="20803" y="38141"/>
                </a:cubicBezTo>
                <a:lnTo>
                  <a:pt x="20430" y="37767"/>
                </a:lnTo>
                <a:cubicBezTo>
                  <a:pt x="20430" y="37720"/>
                  <a:pt x="20453" y="37697"/>
                  <a:pt x="20453" y="37650"/>
                </a:cubicBezTo>
                <a:lnTo>
                  <a:pt x="20617" y="37744"/>
                </a:lnTo>
                <a:cubicBezTo>
                  <a:pt x="20637" y="37756"/>
                  <a:pt x="20656" y="37761"/>
                  <a:pt x="20673" y="37761"/>
                </a:cubicBezTo>
                <a:cubicBezTo>
                  <a:pt x="20759" y="37761"/>
                  <a:pt x="20807" y="37638"/>
                  <a:pt x="20710" y="37580"/>
                </a:cubicBezTo>
                <a:lnTo>
                  <a:pt x="20617" y="37510"/>
                </a:lnTo>
                <a:cubicBezTo>
                  <a:pt x="20617" y="37440"/>
                  <a:pt x="20593" y="37393"/>
                  <a:pt x="20547" y="37370"/>
                </a:cubicBezTo>
                <a:lnTo>
                  <a:pt x="20687" y="36903"/>
                </a:lnTo>
                <a:cubicBezTo>
                  <a:pt x="20730" y="36787"/>
                  <a:pt x="20629" y="36698"/>
                  <a:pt x="20530" y="36698"/>
                </a:cubicBezTo>
                <a:cubicBezTo>
                  <a:pt x="20469" y="36698"/>
                  <a:pt x="20410" y="36730"/>
                  <a:pt x="20383" y="36810"/>
                </a:cubicBezTo>
                <a:cubicBezTo>
                  <a:pt x="20348" y="36740"/>
                  <a:pt x="20284" y="36705"/>
                  <a:pt x="20217" y="36705"/>
                </a:cubicBezTo>
                <a:cubicBezTo>
                  <a:pt x="20150" y="36705"/>
                  <a:pt x="20080" y="36740"/>
                  <a:pt x="20033" y="36810"/>
                </a:cubicBezTo>
                <a:lnTo>
                  <a:pt x="19893" y="36997"/>
                </a:lnTo>
                <a:cubicBezTo>
                  <a:pt x="14733" y="33401"/>
                  <a:pt x="9900" y="29385"/>
                  <a:pt x="5440" y="24949"/>
                </a:cubicBezTo>
                <a:close/>
                <a:moveTo>
                  <a:pt x="14336" y="56282"/>
                </a:moveTo>
                <a:lnTo>
                  <a:pt x="14336" y="56282"/>
                </a:lnTo>
                <a:cubicBezTo>
                  <a:pt x="14149" y="57286"/>
                  <a:pt x="14149" y="58313"/>
                  <a:pt x="14710" y="59271"/>
                </a:cubicBezTo>
                <a:cubicBezTo>
                  <a:pt x="14736" y="59323"/>
                  <a:pt x="14791" y="59354"/>
                  <a:pt x="14852" y="59354"/>
                </a:cubicBezTo>
                <a:cubicBezTo>
                  <a:pt x="14899" y="59354"/>
                  <a:pt x="14949" y="59335"/>
                  <a:pt x="14990" y="59294"/>
                </a:cubicBezTo>
                <a:lnTo>
                  <a:pt x="15410" y="58944"/>
                </a:lnTo>
                <a:lnTo>
                  <a:pt x="15387" y="59084"/>
                </a:lnTo>
                <a:cubicBezTo>
                  <a:pt x="14710" y="59481"/>
                  <a:pt x="14056" y="59878"/>
                  <a:pt x="13402" y="60275"/>
                </a:cubicBezTo>
                <a:cubicBezTo>
                  <a:pt x="13379" y="60041"/>
                  <a:pt x="13379" y="59831"/>
                  <a:pt x="13402" y="59598"/>
                </a:cubicBezTo>
                <a:cubicBezTo>
                  <a:pt x="13706" y="58500"/>
                  <a:pt x="14009" y="57379"/>
                  <a:pt x="14336" y="56282"/>
                </a:cubicBezTo>
                <a:close/>
                <a:moveTo>
                  <a:pt x="15387" y="59528"/>
                </a:moveTo>
                <a:lnTo>
                  <a:pt x="15387" y="59528"/>
                </a:lnTo>
                <a:cubicBezTo>
                  <a:pt x="14780" y="60088"/>
                  <a:pt x="14173" y="60648"/>
                  <a:pt x="13542" y="61185"/>
                </a:cubicBezTo>
                <a:cubicBezTo>
                  <a:pt x="13496" y="61022"/>
                  <a:pt x="13472" y="60858"/>
                  <a:pt x="13449" y="60695"/>
                </a:cubicBezTo>
                <a:cubicBezTo>
                  <a:pt x="14103" y="60321"/>
                  <a:pt x="14733" y="59924"/>
                  <a:pt x="15387" y="59528"/>
                </a:cubicBezTo>
                <a:close/>
                <a:moveTo>
                  <a:pt x="33318" y="0"/>
                </a:moveTo>
                <a:cubicBezTo>
                  <a:pt x="33255" y="0"/>
                  <a:pt x="33194" y="31"/>
                  <a:pt x="33155" y="83"/>
                </a:cubicBezTo>
                <a:cubicBezTo>
                  <a:pt x="33131" y="153"/>
                  <a:pt x="33085" y="200"/>
                  <a:pt x="33061" y="246"/>
                </a:cubicBezTo>
                <a:cubicBezTo>
                  <a:pt x="33038" y="200"/>
                  <a:pt x="33015" y="176"/>
                  <a:pt x="32968" y="130"/>
                </a:cubicBezTo>
                <a:cubicBezTo>
                  <a:pt x="32933" y="71"/>
                  <a:pt x="32874" y="42"/>
                  <a:pt x="32816" y="42"/>
                </a:cubicBezTo>
                <a:cubicBezTo>
                  <a:pt x="32758" y="42"/>
                  <a:pt x="32699" y="71"/>
                  <a:pt x="32664" y="130"/>
                </a:cubicBezTo>
                <a:cubicBezTo>
                  <a:pt x="30540" y="3982"/>
                  <a:pt x="28485" y="7881"/>
                  <a:pt x="26477" y="11804"/>
                </a:cubicBezTo>
                <a:cubicBezTo>
                  <a:pt x="25496" y="13742"/>
                  <a:pt x="24516" y="15680"/>
                  <a:pt x="23559" y="17618"/>
                </a:cubicBezTo>
                <a:cubicBezTo>
                  <a:pt x="22811" y="19135"/>
                  <a:pt x="22018" y="20676"/>
                  <a:pt x="21340" y="22240"/>
                </a:cubicBezTo>
                <a:cubicBezTo>
                  <a:pt x="20033" y="21984"/>
                  <a:pt x="18702" y="21844"/>
                  <a:pt x="17418" y="21703"/>
                </a:cubicBezTo>
                <a:cubicBezTo>
                  <a:pt x="15620" y="21517"/>
                  <a:pt x="13822" y="21423"/>
                  <a:pt x="12025" y="21400"/>
                </a:cubicBezTo>
                <a:cubicBezTo>
                  <a:pt x="8943" y="21400"/>
                  <a:pt x="5861" y="21657"/>
                  <a:pt x="2825" y="22194"/>
                </a:cubicBezTo>
                <a:cubicBezTo>
                  <a:pt x="1938" y="22311"/>
                  <a:pt x="1074" y="22474"/>
                  <a:pt x="210" y="22684"/>
                </a:cubicBezTo>
                <a:cubicBezTo>
                  <a:pt x="47" y="22731"/>
                  <a:pt x="0" y="22918"/>
                  <a:pt x="117" y="23034"/>
                </a:cubicBezTo>
                <a:cubicBezTo>
                  <a:pt x="5487" y="28381"/>
                  <a:pt x="11628" y="32934"/>
                  <a:pt x="18305" y="36506"/>
                </a:cubicBezTo>
                <a:cubicBezTo>
                  <a:pt x="18562" y="36716"/>
                  <a:pt x="18796" y="36903"/>
                  <a:pt x="19052" y="37090"/>
                </a:cubicBezTo>
                <a:cubicBezTo>
                  <a:pt x="18352" y="38958"/>
                  <a:pt x="18002" y="40989"/>
                  <a:pt x="17488" y="42904"/>
                </a:cubicBezTo>
                <a:cubicBezTo>
                  <a:pt x="16974" y="44888"/>
                  <a:pt x="16461" y="46896"/>
                  <a:pt x="15947" y="48881"/>
                </a:cubicBezTo>
                <a:cubicBezTo>
                  <a:pt x="15363" y="51099"/>
                  <a:pt x="14756" y="53317"/>
                  <a:pt x="14126" y="55512"/>
                </a:cubicBezTo>
                <a:cubicBezTo>
                  <a:pt x="14079" y="55675"/>
                  <a:pt x="14009" y="55839"/>
                  <a:pt x="13939" y="56002"/>
                </a:cubicBezTo>
                <a:cubicBezTo>
                  <a:pt x="13472" y="57193"/>
                  <a:pt x="13029" y="58430"/>
                  <a:pt x="12958" y="59668"/>
                </a:cubicBezTo>
                <a:cubicBezTo>
                  <a:pt x="12865" y="60041"/>
                  <a:pt x="12748" y="60415"/>
                  <a:pt x="12655" y="60788"/>
                </a:cubicBezTo>
                <a:cubicBezTo>
                  <a:pt x="12619" y="60915"/>
                  <a:pt x="12724" y="61028"/>
                  <a:pt x="12849" y="61028"/>
                </a:cubicBezTo>
                <a:cubicBezTo>
                  <a:pt x="12885" y="61028"/>
                  <a:pt x="12922" y="61019"/>
                  <a:pt x="12958" y="60998"/>
                </a:cubicBezTo>
                <a:lnTo>
                  <a:pt x="13075" y="60928"/>
                </a:lnTo>
                <a:cubicBezTo>
                  <a:pt x="13122" y="61162"/>
                  <a:pt x="13169" y="61395"/>
                  <a:pt x="13262" y="61629"/>
                </a:cubicBezTo>
                <a:cubicBezTo>
                  <a:pt x="13292" y="61720"/>
                  <a:pt x="13382" y="61781"/>
                  <a:pt x="13473" y="61781"/>
                </a:cubicBezTo>
                <a:cubicBezTo>
                  <a:pt x="13522" y="61781"/>
                  <a:pt x="13571" y="61763"/>
                  <a:pt x="13612" y="61722"/>
                </a:cubicBezTo>
                <a:cubicBezTo>
                  <a:pt x="14966" y="60485"/>
                  <a:pt x="16344" y="59271"/>
                  <a:pt x="17722" y="58057"/>
                </a:cubicBezTo>
                <a:cubicBezTo>
                  <a:pt x="19706" y="56702"/>
                  <a:pt x="21644" y="55231"/>
                  <a:pt x="23488" y="53690"/>
                </a:cubicBezTo>
                <a:cubicBezTo>
                  <a:pt x="25146" y="52290"/>
                  <a:pt x="26734" y="50819"/>
                  <a:pt x="28251" y="49278"/>
                </a:cubicBezTo>
                <a:cubicBezTo>
                  <a:pt x="29466" y="48110"/>
                  <a:pt x="30586" y="46873"/>
                  <a:pt x="31660" y="45589"/>
                </a:cubicBezTo>
                <a:cubicBezTo>
                  <a:pt x="38034" y="48904"/>
                  <a:pt x="44548" y="51916"/>
                  <a:pt x="51063" y="54858"/>
                </a:cubicBezTo>
                <a:cubicBezTo>
                  <a:pt x="51540" y="55081"/>
                  <a:pt x="53870" y="56344"/>
                  <a:pt x="55240" y="56344"/>
                </a:cubicBezTo>
                <a:cubicBezTo>
                  <a:pt x="55882" y="56344"/>
                  <a:pt x="56313" y="56067"/>
                  <a:pt x="56246" y="55278"/>
                </a:cubicBezTo>
                <a:lnTo>
                  <a:pt x="56246" y="55278"/>
                </a:lnTo>
                <a:lnTo>
                  <a:pt x="56573" y="55465"/>
                </a:lnTo>
                <a:cubicBezTo>
                  <a:pt x="56607" y="55482"/>
                  <a:pt x="56641" y="55490"/>
                  <a:pt x="56674" y="55490"/>
                </a:cubicBezTo>
                <a:cubicBezTo>
                  <a:pt x="56819" y="55490"/>
                  <a:pt x="56929" y="55337"/>
                  <a:pt x="56853" y="55185"/>
                </a:cubicBezTo>
                <a:cubicBezTo>
                  <a:pt x="53794" y="48881"/>
                  <a:pt x="50456" y="42553"/>
                  <a:pt x="46580" y="36693"/>
                </a:cubicBezTo>
                <a:cubicBezTo>
                  <a:pt x="47023" y="36273"/>
                  <a:pt x="47490" y="35852"/>
                  <a:pt x="47934" y="35432"/>
                </a:cubicBezTo>
                <a:cubicBezTo>
                  <a:pt x="50712" y="33448"/>
                  <a:pt x="53374" y="31253"/>
                  <a:pt x="56082" y="29175"/>
                </a:cubicBezTo>
                <a:cubicBezTo>
                  <a:pt x="59164" y="26817"/>
                  <a:pt x="62246" y="24435"/>
                  <a:pt x="65328" y="22054"/>
                </a:cubicBezTo>
                <a:cubicBezTo>
                  <a:pt x="65422" y="22007"/>
                  <a:pt x="65445" y="21890"/>
                  <a:pt x="65422" y="21797"/>
                </a:cubicBezTo>
                <a:cubicBezTo>
                  <a:pt x="65305" y="21353"/>
                  <a:pt x="64955" y="21003"/>
                  <a:pt x="64511" y="20886"/>
                </a:cubicBezTo>
                <a:cubicBezTo>
                  <a:pt x="63577" y="20536"/>
                  <a:pt x="62456" y="20466"/>
                  <a:pt x="61476" y="20326"/>
                </a:cubicBezTo>
                <a:cubicBezTo>
                  <a:pt x="59398" y="19999"/>
                  <a:pt x="57297" y="19719"/>
                  <a:pt x="55172" y="19555"/>
                </a:cubicBezTo>
                <a:cubicBezTo>
                  <a:pt x="52567" y="19316"/>
                  <a:pt x="49954" y="19204"/>
                  <a:pt x="47342" y="19204"/>
                </a:cubicBezTo>
                <a:cubicBezTo>
                  <a:pt x="45623" y="19204"/>
                  <a:pt x="43905" y="19253"/>
                  <a:pt x="42190" y="19345"/>
                </a:cubicBezTo>
                <a:cubicBezTo>
                  <a:pt x="41140" y="12341"/>
                  <a:pt x="37801" y="5523"/>
                  <a:pt x="33458" y="60"/>
                </a:cubicBezTo>
                <a:cubicBezTo>
                  <a:pt x="33417" y="19"/>
                  <a:pt x="33367" y="0"/>
                  <a:pt x="3331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32"/>
          <p:cNvGrpSpPr/>
          <p:nvPr/>
        </p:nvGrpSpPr>
        <p:grpSpPr>
          <a:xfrm flipH="1">
            <a:off x="1174604" y="1399819"/>
            <a:ext cx="446283" cy="535571"/>
            <a:chOff x="2279900" y="1356008"/>
            <a:chExt cx="355973" cy="427192"/>
          </a:xfrm>
        </p:grpSpPr>
        <p:sp>
          <p:nvSpPr>
            <p:cNvPr id="712" name="Google Shape;712;p32"/>
            <p:cNvSpPr/>
            <p:nvPr/>
          </p:nvSpPr>
          <p:spPr>
            <a:xfrm>
              <a:off x="2279900" y="1566300"/>
              <a:ext cx="240900" cy="216900"/>
            </a:xfrm>
            <a:prstGeom prst="ellipse">
              <a:avLst/>
            </a:prstGeom>
            <a:gradFill>
              <a:gsLst>
                <a:gs pos="0">
                  <a:srgbClr val="ADADAD">
                    <a:alpha val="30980"/>
                  </a:srgbClr>
                </a:gs>
                <a:gs pos="60000">
                  <a:srgbClr val="C3BAA2">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 name="Google Shape;713;p32"/>
            <p:cNvGrpSpPr/>
            <p:nvPr/>
          </p:nvGrpSpPr>
          <p:grpSpPr>
            <a:xfrm>
              <a:off x="2395070" y="1356008"/>
              <a:ext cx="240802" cy="326586"/>
              <a:chOff x="1847775" y="238125"/>
              <a:chExt cx="3637500" cy="4933325"/>
            </a:xfrm>
          </p:grpSpPr>
          <p:sp>
            <p:nvSpPr>
              <p:cNvPr id="714" name="Google Shape;714;p32"/>
              <p:cNvSpPr/>
              <p:nvPr/>
            </p:nvSpPr>
            <p:spPr>
              <a:xfrm>
                <a:off x="1847775" y="3431350"/>
                <a:ext cx="1268050" cy="1740100"/>
              </a:xfrm>
              <a:custGeom>
                <a:avLst/>
                <a:gdLst/>
                <a:ahLst/>
                <a:cxnLst/>
                <a:rect l="l" t="t" r="r" b="b"/>
                <a:pathLst>
                  <a:path w="50722" h="69604" extrusionOk="0">
                    <a:moveTo>
                      <a:pt x="34802" y="0"/>
                    </a:moveTo>
                    <a:lnTo>
                      <a:pt x="0" y="69603"/>
                    </a:lnTo>
                    <a:lnTo>
                      <a:pt x="0" y="69603"/>
                    </a:lnTo>
                    <a:lnTo>
                      <a:pt x="50721" y="12218"/>
                    </a:lnTo>
                    <a:lnTo>
                      <a:pt x="348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1866275" y="774950"/>
                <a:ext cx="3535700" cy="3387625"/>
              </a:xfrm>
              <a:custGeom>
                <a:avLst/>
                <a:gdLst/>
                <a:ahLst/>
                <a:cxnLst/>
                <a:rect l="l" t="t" r="r" b="b"/>
                <a:pathLst>
                  <a:path w="141428" h="135505" extrusionOk="0">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dist="19050" dir="5400000" algn="bl" rotWithShape="0">
                  <a:srgbClr val="1155CC">
                    <a:alpha val="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2690025" y="238125"/>
                <a:ext cx="2795250" cy="2674925"/>
              </a:xfrm>
              <a:custGeom>
                <a:avLst/>
                <a:gdLst/>
                <a:ahLst/>
                <a:cxnLst/>
                <a:rect l="l" t="t" r="r" b="b"/>
                <a:pathLst>
                  <a:path w="111810" h="106997" extrusionOk="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dist="9525" dir="6480000" algn="bl" rotWithShape="0">
                  <a:srgbClr val="99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7" name="Google Shape;717;p32"/>
          <p:cNvSpPr/>
          <p:nvPr/>
        </p:nvSpPr>
        <p:spPr>
          <a:xfrm>
            <a:off x="3495725" y="3666801"/>
            <a:ext cx="2276866" cy="106198"/>
          </a:xfrm>
          <a:custGeom>
            <a:avLst/>
            <a:gdLst/>
            <a:ahLst/>
            <a:cxnLst/>
            <a:rect l="l" t="t" r="r" b="b"/>
            <a:pathLst>
              <a:path w="31057" h="2191" extrusionOk="0">
                <a:moveTo>
                  <a:pt x="30648" y="1"/>
                </a:moveTo>
                <a:cubicBezTo>
                  <a:pt x="30584" y="1"/>
                  <a:pt x="30518" y="27"/>
                  <a:pt x="30461" y="90"/>
                </a:cubicBezTo>
                <a:cubicBezTo>
                  <a:pt x="30173" y="399"/>
                  <a:pt x="29626" y="888"/>
                  <a:pt x="29155" y="888"/>
                </a:cubicBezTo>
                <a:cubicBezTo>
                  <a:pt x="28947" y="888"/>
                  <a:pt x="28755" y="793"/>
                  <a:pt x="28606" y="546"/>
                </a:cubicBezTo>
                <a:cubicBezTo>
                  <a:pt x="28556" y="458"/>
                  <a:pt x="28450" y="405"/>
                  <a:pt x="28346" y="405"/>
                </a:cubicBezTo>
                <a:cubicBezTo>
                  <a:pt x="28253" y="405"/>
                  <a:pt x="28163" y="448"/>
                  <a:pt x="28119" y="546"/>
                </a:cubicBezTo>
                <a:cubicBezTo>
                  <a:pt x="28026" y="594"/>
                  <a:pt x="27937" y="619"/>
                  <a:pt x="27856" y="619"/>
                </a:cubicBezTo>
                <a:cubicBezTo>
                  <a:pt x="27728" y="619"/>
                  <a:pt x="27616" y="558"/>
                  <a:pt x="27528" y="432"/>
                </a:cubicBezTo>
                <a:cubicBezTo>
                  <a:pt x="27476" y="380"/>
                  <a:pt x="27406" y="354"/>
                  <a:pt x="27336" y="354"/>
                </a:cubicBezTo>
                <a:cubicBezTo>
                  <a:pt x="27266" y="354"/>
                  <a:pt x="27196" y="380"/>
                  <a:pt x="27144" y="432"/>
                </a:cubicBezTo>
                <a:cubicBezTo>
                  <a:pt x="26733" y="770"/>
                  <a:pt x="26324" y="899"/>
                  <a:pt x="25906" y="899"/>
                </a:cubicBezTo>
                <a:cubicBezTo>
                  <a:pt x="25492" y="899"/>
                  <a:pt x="25069" y="773"/>
                  <a:pt x="24626" y="597"/>
                </a:cubicBezTo>
                <a:cubicBezTo>
                  <a:pt x="24526" y="547"/>
                  <a:pt x="24420" y="523"/>
                  <a:pt x="24315" y="523"/>
                </a:cubicBezTo>
                <a:cubicBezTo>
                  <a:pt x="24181" y="523"/>
                  <a:pt x="24048" y="563"/>
                  <a:pt x="23931" y="639"/>
                </a:cubicBezTo>
                <a:cubicBezTo>
                  <a:pt x="23786" y="722"/>
                  <a:pt x="23703" y="898"/>
                  <a:pt x="23558" y="970"/>
                </a:cubicBezTo>
                <a:cubicBezTo>
                  <a:pt x="23471" y="1017"/>
                  <a:pt x="23380" y="1038"/>
                  <a:pt x="23291" y="1038"/>
                </a:cubicBezTo>
                <a:cubicBezTo>
                  <a:pt x="23045" y="1038"/>
                  <a:pt x="22815" y="875"/>
                  <a:pt x="22709" y="639"/>
                </a:cubicBezTo>
                <a:cubicBezTo>
                  <a:pt x="22675" y="568"/>
                  <a:pt x="22617" y="539"/>
                  <a:pt x="22556" y="539"/>
                </a:cubicBezTo>
                <a:cubicBezTo>
                  <a:pt x="22448" y="539"/>
                  <a:pt x="22332" y="630"/>
                  <a:pt x="22325" y="742"/>
                </a:cubicBezTo>
                <a:cubicBezTo>
                  <a:pt x="22304" y="972"/>
                  <a:pt x="22167" y="1051"/>
                  <a:pt x="21984" y="1051"/>
                </a:cubicBezTo>
                <a:cubicBezTo>
                  <a:pt x="21620" y="1051"/>
                  <a:pt x="21074" y="739"/>
                  <a:pt x="20895" y="670"/>
                </a:cubicBezTo>
                <a:cubicBezTo>
                  <a:pt x="20682" y="572"/>
                  <a:pt x="20454" y="520"/>
                  <a:pt x="20224" y="520"/>
                </a:cubicBezTo>
                <a:cubicBezTo>
                  <a:pt x="20185" y="520"/>
                  <a:pt x="20146" y="522"/>
                  <a:pt x="20107" y="525"/>
                </a:cubicBezTo>
                <a:cubicBezTo>
                  <a:pt x="19931" y="535"/>
                  <a:pt x="19765" y="608"/>
                  <a:pt x="19630" y="722"/>
                </a:cubicBezTo>
                <a:cubicBezTo>
                  <a:pt x="19475" y="856"/>
                  <a:pt x="19382" y="1074"/>
                  <a:pt x="19185" y="1136"/>
                </a:cubicBezTo>
                <a:cubicBezTo>
                  <a:pt x="19134" y="1154"/>
                  <a:pt x="19083" y="1163"/>
                  <a:pt x="19032" y="1163"/>
                </a:cubicBezTo>
                <a:cubicBezTo>
                  <a:pt x="18790" y="1163"/>
                  <a:pt x="18557" y="975"/>
                  <a:pt x="18480" y="753"/>
                </a:cubicBezTo>
                <a:cubicBezTo>
                  <a:pt x="18457" y="666"/>
                  <a:pt x="18382" y="618"/>
                  <a:pt x="18304" y="618"/>
                </a:cubicBezTo>
                <a:cubicBezTo>
                  <a:pt x="18242" y="618"/>
                  <a:pt x="18179" y="648"/>
                  <a:pt x="18138" y="711"/>
                </a:cubicBezTo>
                <a:cubicBezTo>
                  <a:pt x="18022" y="939"/>
                  <a:pt x="17782" y="1046"/>
                  <a:pt x="17536" y="1046"/>
                </a:cubicBezTo>
                <a:cubicBezTo>
                  <a:pt x="17279" y="1046"/>
                  <a:pt x="17017" y="929"/>
                  <a:pt x="16884" y="711"/>
                </a:cubicBezTo>
                <a:cubicBezTo>
                  <a:pt x="16837" y="634"/>
                  <a:pt x="16760" y="595"/>
                  <a:pt x="16682" y="595"/>
                </a:cubicBezTo>
                <a:cubicBezTo>
                  <a:pt x="16604" y="595"/>
                  <a:pt x="16526" y="634"/>
                  <a:pt x="16480" y="711"/>
                </a:cubicBezTo>
                <a:cubicBezTo>
                  <a:pt x="16217" y="1094"/>
                  <a:pt x="15799" y="1290"/>
                  <a:pt x="15380" y="1290"/>
                </a:cubicBezTo>
                <a:cubicBezTo>
                  <a:pt x="15005" y="1290"/>
                  <a:pt x="14630" y="1133"/>
                  <a:pt x="14366" y="815"/>
                </a:cubicBezTo>
                <a:cubicBezTo>
                  <a:pt x="14324" y="732"/>
                  <a:pt x="14283" y="670"/>
                  <a:pt x="14210" y="618"/>
                </a:cubicBezTo>
                <a:cubicBezTo>
                  <a:pt x="14166" y="579"/>
                  <a:pt x="14115" y="563"/>
                  <a:pt x="14064" y="563"/>
                </a:cubicBezTo>
                <a:cubicBezTo>
                  <a:pt x="13911" y="563"/>
                  <a:pt x="13767" y="716"/>
                  <a:pt x="13868" y="888"/>
                </a:cubicBezTo>
                <a:cubicBezTo>
                  <a:pt x="13878" y="898"/>
                  <a:pt x="13889" y="919"/>
                  <a:pt x="13899" y="929"/>
                </a:cubicBezTo>
                <a:cubicBezTo>
                  <a:pt x="13791" y="1144"/>
                  <a:pt x="13669" y="1250"/>
                  <a:pt x="13531" y="1250"/>
                </a:cubicBezTo>
                <a:cubicBezTo>
                  <a:pt x="13470" y="1250"/>
                  <a:pt x="13406" y="1230"/>
                  <a:pt x="13339" y="1188"/>
                </a:cubicBezTo>
                <a:cubicBezTo>
                  <a:pt x="13225" y="1147"/>
                  <a:pt x="13111" y="1095"/>
                  <a:pt x="13008" y="1033"/>
                </a:cubicBezTo>
                <a:cubicBezTo>
                  <a:pt x="12873" y="981"/>
                  <a:pt x="12738" y="939"/>
                  <a:pt x="12604" y="898"/>
                </a:cubicBezTo>
                <a:cubicBezTo>
                  <a:pt x="12586" y="894"/>
                  <a:pt x="12569" y="892"/>
                  <a:pt x="12553" y="892"/>
                </a:cubicBezTo>
                <a:cubicBezTo>
                  <a:pt x="12492" y="892"/>
                  <a:pt x="12440" y="921"/>
                  <a:pt x="12407" y="970"/>
                </a:cubicBezTo>
                <a:cubicBezTo>
                  <a:pt x="12171" y="1341"/>
                  <a:pt x="11798" y="1553"/>
                  <a:pt x="11432" y="1553"/>
                </a:cubicBezTo>
                <a:cubicBezTo>
                  <a:pt x="11122" y="1553"/>
                  <a:pt x="10817" y="1401"/>
                  <a:pt x="10603" y="1064"/>
                </a:cubicBezTo>
                <a:cubicBezTo>
                  <a:pt x="10568" y="998"/>
                  <a:pt x="10501" y="964"/>
                  <a:pt x="10435" y="964"/>
                </a:cubicBezTo>
                <a:cubicBezTo>
                  <a:pt x="10387" y="964"/>
                  <a:pt x="10338" y="983"/>
                  <a:pt x="10303" y="1022"/>
                </a:cubicBezTo>
                <a:cubicBezTo>
                  <a:pt x="10084" y="1303"/>
                  <a:pt x="9743" y="1437"/>
                  <a:pt x="9400" y="1437"/>
                </a:cubicBezTo>
                <a:cubicBezTo>
                  <a:pt x="8997" y="1437"/>
                  <a:pt x="8593" y="1251"/>
                  <a:pt x="8386" y="898"/>
                </a:cubicBezTo>
                <a:cubicBezTo>
                  <a:pt x="8339" y="825"/>
                  <a:pt x="8266" y="789"/>
                  <a:pt x="8194" y="789"/>
                </a:cubicBezTo>
                <a:cubicBezTo>
                  <a:pt x="8121" y="789"/>
                  <a:pt x="8049" y="825"/>
                  <a:pt x="8002" y="898"/>
                </a:cubicBezTo>
                <a:cubicBezTo>
                  <a:pt x="7756" y="1261"/>
                  <a:pt x="7361" y="1446"/>
                  <a:pt x="6962" y="1446"/>
                </a:cubicBezTo>
                <a:cubicBezTo>
                  <a:pt x="6620" y="1446"/>
                  <a:pt x="6276" y="1310"/>
                  <a:pt x="6023" y="1033"/>
                </a:cubicBezTo>
                <a:cubicBezTo>
                  <a:pt x="5979" y="994"/>
                  <a:pt x="5923" y="975"/>
                  <a:pt x="5868" y="975"/>
                </a:cubicBezTo>
                <a:cubicBezTo>
                  <a:pt x="5790" y="975"/>
                  <a:pt x="5712" y="1012"/>
                  <a:pt x="5670" y="1085"/>
                </a:cubicBezTo>
                <a:cubicBezTo>
                  <a:pt x="5436" y="1397"/>
                  <a:pt x="5082" y="1556"/>
                  <a:pt x="4728" y="1556"/>
                </a:cubicBezTo>
                <a:cubicBezTo>
                  <a:pt x="4423" y="1556"/>
                  <a:pt x="4118" y="1438"/>
                  <a:pt x="3888" y="1199"/>
                </a:cubicBezTo>
                <a:cubicBezTo>
                  <a:pt x="3843" y="1154"/>
                  <a:pt x="3786" y="1132"/>
                  <a:pt x="3731" y="1132"/>
                </a:cubicBezTo>
                <a:cubicBezTo>
                  <a:pt x="3658" y="1132"/>
                  <a:pt x="3587" y="1169"/>
                  <a:pt x="3546" y="1240"/>
                </a:cubicBezTo>
                <a:cubicBezTo>
                  <a:pt x="3395" y="1590"/>
                  <a:pt x="3099" y="1772"/>
                  <a:pt x="2801" y="1772"/>
                </a:cubicBezTo>
                <a:cubicBezTo>
                  <a:pt x="2526" y="1772"/>
                  <a:pt x="2249" y="1616"/>
                  <a:pt x="2084" y="1292"/>
                </a:cubicBezTo>
                <a:cubicBezTo>
                  <a:pt x="2050" y="1227"/>
                  <a:pt x="1994" y="1200"/>
                  <a:pt x="1936" y="1200"/>
                </a:cubicBezTo>
                <a:cubicBezTo>
                  <a:pt x="1854" y="1200"/>
                  <a:pt x="1768" y="1254"/>
                  <a:pt x="1732" y="1333"/>
                </a:cubicBezTo>
                <a:cubicBezTo>
                  <a:pt x="1593" y="1690"/>
                  <a:pt x="1312" y="1858"/>
                  <a:pt x="1028" y="1858"/>
                </a:cubicBezTo>
                <a:cubicBezTo>
                  <a:pt x="718" y="1858"/>
                  <a:pt x="406" y="1659"/>
                  <a:pt x="270" y="1292"/>
                </a:cubicBezTo>
                <a:cubicBezTo>
                  <a:pt x="250" y="1230"/>
                  <a:pt x="199" y="1202"/>
                  <a:pt x="150" y="1202"/>
                </a:cubicBezTo>
                <a:cubicBezTo>
                  <a:pt x="75" y="1202"/>
                  <a:pt x="1" y="1265"/>
                  <a:pt x="32" y="1364"/>
                </a:cubicBezTo>
                <a:cubicBezTo>
                  <a:pt x="190" y="1898"/>
                  <a:pt x="631" y="2176"/>
                  <a:pt x="1076" y="2176"/>
                </a:cubicBezTo>
                <a:cubicBezTo>
                  <a:pt x="1392" y="2176"/>
                  <a:pt x="1709" y="2036"/>
                  <a:pt x="1929" y="1748"/>
                </a:cubicBezTo>
                <a:cubicBezTo>
                  <a:pt x="2156" y="2045"/>
                  <a:pt x="2493" y="2191"/>
                  <a:pt x="2830" y="2191"/>
                </a:cubicBezTo>
                <a:cubicBezTo>
                  <a:pt x="3198" y="2191"/>
                  <a:pt x="3567" y="2016"/>
                  <a:pt x="3794" y="1675"/>
                </a:cubicBezTo>
                <a:cubicBezTo>
                  <a:pt x="4078" y="1881"/>
                  <a:pt x="4407" y="1982"/>
                  <a:pt x="4734" y="1982"/>
                </a:cubicBezTo>
                <a:cubicBezTo>
                  <a:pt x="5148" y="1982"/>
                  <a:pt x="5559" y="1822"/>
                  <a:pt x="5877" y="1509"/>
                </a:cubicBezTo>
                <a:cubicBezTo>
                  <a:pt x="6189" y="1769"/>
                  <a:pt x="6572" y="1898"/>
                  <a:pt x="6955" y="1898"/>
                </a:cubicBezTo>
                <a:cubicBezTo>
                  <a:pt x="7411" y="1898"/>
                  <a:pt x="7866" y="1715"/>
                  <a:pt x="8199" y="1354"/>
                </a:cubicBezTo>
                <a:cubicBezTo>
                  <a:pt x="8506" y="1694"/>
                  <a:pt x="8930" y="1866"/>
                  <a:pt x="9356" y="1866"/>
                </a:cubicBezTo>
                <a:cubicBezTo>
                  <a:pt x="9734" y="1866"/>
                  <a:pt x="10115" y="1731"/>
                  <a:pt x="10417" y="1458"/>
                </a:cubicBezTo>
                <a:cubicBezTo>
                  <a:pt x="10703" y="1807"/>
                  <a:pt x="11110" y="1986"/>
                  <a:pt x="11509" y="1986"/>
                </a:cubicBezTo>
                <a:cubicBezTo>
                  <a:pt x="11961" y="1986"/>
                  <a:pt x="12403" y="1755"/>
                  <a:pt x="12645" y="1281"/>
                </a:cubicBezTo>
                <a:cubicBezTo>
                  <a:pt x="12996" y="1411"/>
                  <a:pt x="13381" y="1687"/>
                  <a:pt x="13758" y="1687"/>
                </a:cubicBezTo>
                <a:cubicBezTo>
                  <a:pt x="13893" y="1687"/>
                  <a:pt x="14027" y="1651"/>
                  <a:pt x="14158" y="1561"/>
                </a:cubicBezTo>
                <a:cubicBezTo>
                  <a:pt x="14220" y="1520"/>
                  <a:pt x="14272" y="1458"/>
                  <a:pt x="14314" y="1406"/>
                </a:cubicBezTo>
                <a:cubicBezTo>
                  <a:pt x="14627" y="1660"/>
                  <a:pt x="15001" y="1786"/>
                  <a:pt x="15377" y="1786"/>
                </a:cubicBezTo>
                <a:cubicBezTo>
                  <a:pt x="15846" y="1786"/>
                  <a:pt x="16319" y="1590"/>
                  <a:pt x="16687" y="1199"/>
                </a:cubicBezTo>
                <a:cubicBezTo>
                  <a:pt x="16895" y="1397"/>
                  <a:pt x="17155" y="1491"/>
                  <a:pt x="17420" y="1491"/>
                </a:cubicBezTo>
                <a:cubicBezTo>
                  <a:pt x="17709" y="1491"/>
                  <a:pt x="18004" y="1378"/>
                  <a:pt x="18242" y="1167"/>
                </a:cubicBezTo>
                <a:cubicBezTo>
                  <a:pt x="18366" y="1395"/>
                  <a:pt x="18594" y="1551"/>
                  <a:pt x="18853" y="1603"/>
                </a:cubicBezTo>
                <a:cubicBezTo>
                  <a:pt x="18922" y="1620"/>
                  <a:pt x="18993" y="1628"/>
                  <a:pt x="19065" y="1628"/>
                </a:cubicBezTo>
                <a:cubicBezTo>
                  <a:pt x="19166" y="1628"/>
                  <a:pt x="19269" y="1612"/>
                  <a:pt x="19371" y="1582"/>
                </a:cubicBezTo>
                <a:cubicBezTo>
                  <a:pt x="19599" y="1489"/>
                  <a:pt x="19662" y="1302"/>
                  <a:pt x="19848" y="1178"/>
                </a:cubicBezTo>
                <a:cubicBezTo>
                  <a:pt x="20003" y="1082"/>
                  <a:pt x="20151" y="1044"/>
                  <a:pt x="20294" y="1044"/>
                </a:cubicBezTo>
                <a:cubicBezTo>
                  <a:pt x="20819" y="1044"/>
                  <a:pt x="21281" y="1555"/>
                  <a:pt x="21835" y="1555"/>
                </a:cubicBezTo>
                <a:cubicBezTo>
                  <a:pt x="21863" y="1555"/>
                  <a:pt x="21892" y="1554"/>
                  <a:pt x="21921" y="1551"/>
                </a:cubicBezTo>
                <a:cubicBezTo>
                  <a:pt x="22180" y="1530"/>
                  <a:pt x="22408" y="1395"/>
                  <a:pt x="22563" y="1199"/>
                </a:cubicBezTo>
                <a:cubicBezTo>
                  <a:pt x="22719" y="1364"/>
                  <a:pt x="22926" y="1468"/>
                  <a:pt x="23144" y="1509"/>
                </a:cubicBezTo>
                <a:cubicBezTo>
                  <a:pt x="23188" y="1517"/>
                  <a:pt x="23231" y="1520"/>
                  <a:pt x="23272" y="1520"/>
                </a:cubicBezTo>
                <a:cubicBezTo>
                  <a:pt x="23719" y="1520"/>
                  <a:pt x="24009" y="1139"/>
                  <a:pt x="24428" y="1139"/>
                </a:cubicBezTo>
                <a:cubicBezTo>
                  <a:pt x="24478" y="1139"/>
                  <a:pt x="24530" y="1145"/>
                  <a:pt x="24584" y="1157"/>
                </a:cubicBezTo>
                <a:cubicBezTo>
                  <a:pt x="25058" y="1278"/>
                  <a:pt x="25416" y="1465"/>
                  <a:pt x="25896" y="1465"/>
                </a:cubicBezTo>
                <a:cubicBezTo>
                  <a:pt x="25951" y="1465"/>
                  <a:pt x="26008" y="1463"/>
                  <a:pt x="26066" y="1458"/>
                </a:cubicBezTo>
                <a:cubicBezTo>
                  <a:pt x="26522" y="1406"/>
                  <a:pt x="26947" y="1240"/>
                  <a:pt x="27321" y="981"/>
                </a:cubicBezTo>
                <a:cubicBezTo>
                  <a:pt x="27533" y="1132"/>
                  <a:pt x="27782" y="1247"/>
                  <a:pt x="28017" y="1247"/>
                </a:cubicBezTo>
                <a:cubicBezTo>
                  <a:pt x="28136" y="1247"/>
                  <a:pt x="28252" y="1217"/>
                  <a:pt x="28357" y="1147"/>
                </a:cubicBezTo>
                <a:cubicBezTo>
                  <a:pt x="28581" y="1371"/>
                  <a:pt x="28844" y="1462"/>
                  <a:pt x="29119" y="1462"/>
                </a:cubicBezTo>
                <a:cubicBezTo>
                  <a:pt x="29748" y="1462"/>
                  <a:pt x="30440" y="983"/>
                  <a:pt x="30865" y="514"/>
                </a:cubicBezTo>
                <a:cubicBezTo>
                  <a:pt x="31056" y="291"/>
                  <a:pt x="30862" y="1"/>
                  <a:pt x="30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grpSp>
        <p:nvGrpSpPr>
          <p:cNvPr id="739" name="Google Shape;739;p35"/>
          <p:cNvGrpSpPr/>
          <p:nvPr/>
        </p:nvGrpSpPr>
        <p:grpSpPr>
          <a:xfrm rot="-3913">
            <a:off x="1370203" y="2286677"/>
            <a:ext cx="1429628" cy="1442938"/>
            <a:chOff x="1626000" y="605300"/>
            <a:chExt cx="4068375" cy="4132125"/>
          </a:xfrm>
        </p:grpSpPr>
        <p:sp>
          <p:nvSpPr>
            <p:cNvPr id="740" name="Google Shape;740;p35"/>
            <p:cNvSpPr/>
            <p:nvPr/>
          </p:nvSpPr>
          <p:spPr>
            <a:xfrm>
              <a:off x="1626000" y="605300"/>
              <a:ext cx="4068375" cy="4132125"/>
            </a:xfrm>
            <a:custGeom>
              <a:avLst/>
              <a:gdLst/>
              <a:ahLst/>
              <a:cxnLst/>
              <a:rect l="l" t="t" r="r" b="b"/>
              <a:pathLst>
                <a:path w="162735" h="165285" extrusionOk="0">
                  <a:moveTo>
                    <a:pt x="145650" y="0"/>
                  </a:moveTo>
                  <a:lnTo>
                    <a:pt x="0" y="19635"/>
                  </a:lnTo>
                  <a:lnTo>
                    <a:pt x="19583" y="165284"/>
                  </a:lnTo>
                  <a:lnTo>
                    <a:pt x="136368" y="149526"/>
                  </a:lnTo>
                  <a:lnTo>
                    <a:pt x="162734" y="126985"/>
                  </a:lnTo>
                  <a:lnTo>
                    <a:pt x="145650" y="0"/>
                  </a:lnTo>
                  <a:close/>
                </a:path>
              </a:pathLst>
            </a:custGeom>
            <a:solidFill>
              <a:schemeClr val="dk2"/>
            </a:solidFill>
            <a:ln>
              <a:noFill/>
            </a:ln>
            <a:effectLst>
              <a:outerShdw blurRad="57150" dist="19050" dir="5400000" algn="bl" rotWithShape="0">
                <a:srgbClr val="666666">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5"/>
            <p:cNvSpPr/>
            <p:nvPr/>
          </p:nvSpPr>
          <p:spPr>
            <a:xfrm>
              <a:off x="5036475" y="3767150"/>
              <a:ext cx="657900" cy="576300"/>
            </a:xfrm>
            <a:custGeom>
              <a:avLst/>
              <a:gdLst/>
              <a:ahLst/>
              <a:cxnLst/>
              <a:rect l="l" t="t" r="r" b="b"/>
              <a:pathLst>
                <a:path w="26316" h="23052" extrusionOk="0">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DABD71"/>
            </a:solidFill>
            <a:ln>
              <a:noFill/>
            </a:ln>
            <a:effectLst>
              <a:outerShdw blurRad="57150" dist="19050" dir="5400000" algn="bl" rotWithShape="0">
                <a:srgbClr val="783F04">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35"/>
          <p:cNvSpPr txBox="1">
            <a:spLocks noGrp="1"/>
          </p:cNvSpPr>
          <p:nvPr>
            <p:ph type="subTitle" idx="4"/>
          </p:nvPr>
        </p:nvSpPr>
        <p:spPr>
          <a:xfrm flipH="1">
            <a:off x="768350" y="4116705"/>
            <a:ext cx="2634615" cy="130238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smtClean="0">
                <a:sym typeface="+mn-ea"/>
              </a:rPr>
              <a:t>Direct  instrumentation</a:t>
            </a:r>
            <a:endParaRPr lang="en-US" sz="2400" dirty="0"/>
          </a:p>
          <a:p>
            <a:pPr marL="0" lvl="0" indent="0" algn="ctr" rtl="0">
              <a:spcBef>
                <a:spcPts val="0"/>
              </a:spcBef>
              <a:spcAft>
                <a:spcPts val="0"/>
              </a:spcAft>
              <a:buNone/>
            </a:pPr>
            <a:endParaRPr lang="en-US" sz="2400" dirty="0"/>
          </a:p>
        </p:txBody>
      </p:sp>
      <p:sp>
        <p:nvSpPr>
          <p:cNvPr id="747" name="Google Shape;747;p35"/>
          <p:cNvSpPr txBox="1">
            <a:spLocks noGrp="1"/>
          </p:cNvSpPr>
          <p:nvPr>
            <p:ph type="subTitle" idx="5"/>
          </p:nvPr>
        </p:nvSpPr>
        <p:spPr>
          <a:xfrm>
            <a:off x="4681095" y="4841400"/>
            <a:ext cx="2138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smtClean="0">
                <a:sym typeface="+mn-ea"/>
              </a:rPr>
              <a:t>Balloon  catheters </a:t>
            </a:r>
            <a:endParaRPr lang="en-US" dirty="0"/>
          </a:p>
          <a:p>
            <a:pPr marL="0" lvl="0" indent="0" algn="ctr" rtl="0">
              <a:spcBef>
                <a:spcPts val="0"/>
              </a:spcBef>
              <a:spcAft>
                <a:spcPts val="0"/>
              </a:spcAft>
              <a:buNone/>
            </a:pPr>
            <a:endParaRPr lang="en-GB"/>
          </a:p>
        </p:txBody>
      </p:sp>
      <p:sp>
        <p:nvSpPr>
          <p:cNvPr id="748" name="Google Shape;748;p35"/>
          <p:cNvSpPr/>
          <p:nvPr/>
        </p:nvSpPr>
        <p:spPr>
          <a:xfrm>
            <a:off x="3290030" y="2093854"/>
            <a:ext cx="1493297" cy="1497942"/>
          </a:xfrm>
          <a:custGeom>
            <a:avLst/>
            <a:gdLst/>
            <a:ahLst/>
            <a:cxnLst/>
            <a:rect l="l" t="t" r="r" b="b"/>
            <a:pathLst>
              <a:path w="206399" h="207041" extrusionOk="0">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lt2"/>
          </a:solidFill>
          <a:ln>
            <a:noFill/>
          </a:ln>
          <a:effectLst>
            <a:outerShdw blurRad="57150" dist="19050" dir="5400000" algn="bl" rotWithShape="0">
              <a:srgbClr val="666666">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5"/>
          <p:cNvSpPr txBox="1">
            <a:spLocks noGrp="1"/>
          </p:cNvSpPr>
          <p:nvPr>
            <p:ph type="subTitle" idx="6"/>
          </p:nvPr>
        </p:nvSpPr>
        <p:spPr>
          <a:xfrm flipH="1">
            <a:off x="2800985" y="3876675"/>
            <a:ext cx="2138045" cy="79248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smtClean="0">
                <a:sym typeface="+mn-ea"/>
              </a:rPr>
              <a:t>Suction </a:t>
            </a:r>
            <a:endParaRPr lang="en-US" dirty="0"/>
          </a:p>
          <a:p>
            <a:pPr marL="0" lvl="0" indent="0" algn="ctr" rtl="0">
              <a:spcBef>
                <a:spcPts val="0"/>
              </a:spcBef>
              <a:spcAft>
                <a:spcPts val="0"/>
              </a:spcAft>
              <a:buNone/>
            </a:pPr>
            <a:endParaRPr lang="en-GB"/>
          </a:p>
        </p:txBody>
      </p:sp>
      <p:sp>
        <p:nvSpPr>
          <p:cNvPr id="750" name="Google Shape;750;p35"/>
          <p:cNvSpPr txBox="1">
            <a:spLocks noGrp="1"/>
          </p:cNvSpPr>
          <p:nvPr>
            <p:ph type="title" idx="7"/>
          </p:nvPr>
        </p:nvSpPr>
        <p:spPr>
          <a:xfrm rot="477559">
            <a:off x="3323369" y="2632258"/>
            <a:ext cx="1323752" cy="5776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2</a:t>
            </a:r>
          </a:p>
        </p:txBody>
      </p:sp>
      <p:grpSp>
        <p:nvGrpSpPr>
          <p:cNvPr id="751" name="Google Shape;751;p35"/>
          <p:cNvGrpSpPr/>
          <p:nvPr/>
        </p:nvGrpSpPr>
        <p:grpSpPr>
          <a:xfrm rot="-557282" flipH="1">
            <a:off x="6527792" y="2088114"/>
            <a:ext cx="1429244" cy="1442669"/>
            <a:chOff x="1626000" y="605300"/>
            <a:chExt cx="4068375" cy="4132125"/>
          </a:xfrm>
        </p:grpSpPr>
        <p:sp>
          <p:nvSpPr>
            <p:cNvPr id="752" name="Google Shape;752;p35"/>
            <p:cNvSpPr/>
            <p:nvPr/>
          </p:nvSpPr>
          <p:spPr>
            <a:xfrm>
              <a:off x="1626000" y="605300"/>
              <a:ext cx="4068375" cy="4132125"/>
            </a:xfrm>
            <a:custGeom>
              <a:avLst/>
              <a:gdLst/>
              <a:ahLst/>
              <a:cxnLst/>
              <a:rect l="l" t="t" r="r" b="b"/>
              <a:pathLst>
                <a:path w="162735" h="165285" extrusionOk="0">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dist="19050" dir="5400000" algn="bl" rotWithShape="0">
                <a:srgbClr val="999999">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5036475" y="3767150"/>
              <a:ext cx="657900" cy="576300"/>
            </a:xfrm>
            <a:custGeom>
              <a:avLst/>
              <a:gdLst/>
              <a:ahLst/>
              <a:cxnLst/>
              <a:rect l="l" t="t" r="r" b="b"/>
              <a:pathLst>
                <a:path w="26316" h="23052" extrusionOk="0">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CF8890">
                <a:alpha val="59230"/>
              </a:srgbClr>
            </a:solidFill>
            <a:ln>
              <a:noFill/>
            </a:ln>
            <a:effectLst>
              <a:outerShdw blurRad="57150" dist="19050" dir="5400000" algn="bl" rotWithShape="0">
                <a:srgbClr val="783F04">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35"/>
          <p:cNvSpPr txBox="1">
            <a:spLocks noGrp="1"/>
          </p:cNvSpPr>
          <p:nvPr>
            <p:ph type="title"/>
          </p:nvPr>
        </p:nvSpPr>
        <p:spPr>
          <a:xfrm flipH="1">
            <a:off x="4951694" y="2812550"/>
            <a:ext cx="1209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03</a:t>
            </a:r>
          </a:p>
        </p:txBody>
      </p:sp>
      <p:sp>
        <p:nvSpPr>
          <p:cNvPr id="755" name="Google Shape;755;p35"/>
          <p:cNvSpPr txBox="1">
            <a:spLocks noGrp="1"/>
          </p:cNvSpPr>
          <p:nvPr>
            <p:ph type="title" idx="8"/>
          </p:nvPr>
        </p:nvSpPr>
        <p:spPr>
          <a:xfrm rot="-498617">
            <a:off x="1545286" y="2697562"/>
            <a:ext cx="1079333" cy="5778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1</a:t>
            </a:r>
          </a:p>
        </p:txBody>
      </p:sp>
      <p:grpSp>
        <p:nvGrpSpPr>
          <p:cNvPr id="756" name="Google Shape;756;p35"/>
          <p:cNvGrpSpPr/>
          <p:nvPr/>
        </p:nvGrpSpPr>
        <p:grpSpPr>
          <a:xfrm>
            <a:off x="2392475" y="2216908"/>
            <a:ext cx="355973" cy="427192"/>
            <a:chOff x="2279900" y="1356008"/>
            <a:chExt cx="355973" cy="427192"/>
          </a:xfrm>
        </p:grpSpPr>
        <p:sp>
          <p:nvSpPr>
            <p:cNvPr id="757" name="Google Shape;757;p35"/>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8" name="Google Shape;758;p35"/>
            <p:cNvGrpSpPr/>
            <p:nvPr/>
          </p:nvGrpSpPr>
          <p:grpSpPr>
            <a:xfrm>
              <a:off x="2395070" y="1356008"/>
              <a:ext cx="240802" cy="326586"/>
              <a:chOff x="1847775" y="238125"/>
              <a:chExt cx="3637500" cy="4933325"/>
            </a:xfrm>
          </p:grpSpPr>
          <p:sp>
            <p:nvSpPr>
              <p:cNvPr id="759" name="Google Shape;759;p35"/>
              <p:cNvSpPr/>
              <p:nvPr/>
            </p:nvSpPr>
            <p:spPr>
              <a:xfrm>
                <a:off x="1847775" y="3431350"/>
                <a:ext cx="1268050" cy="1740100"/>
              </a:xfrm>
              <a:custGeom>
                <a:avLst/>
                <a:gdLst/>
                <a:ahLst/>
                <a:cxnLst/>
                <a:rect l="l" t="t" r="r" b="b"/>
                <a:pathLst>
                  <a:path w="50722" h="69604" extrusionOk="0">
                    <a:moveTo>
                      <a:pt x="34802" y="0"/>
                    </a:moveTo>
                    <a:lnTo>
                      <a:pt x="0" y="69603"/>
                    </a:lnTo>
                    <a:lnTo>
                      <a:pt x="0" y="69603"/>
                    </a:lnTo>
                    <a:lnTo>
                      <a:pt x="50721" y="12218"/>
                    </a:lnTo>
                    <a:lnTo>
                      <a:pt x="348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5"/>
              <p:cNvSpPr/>
              <p:nvPr/>
            </p:nvSpPr>
            <p:spPr>
              <a:xfrm>
                <a:off x="1866275" y="774950"/>
                <a:ext cx="3535700" cy="3387625"/>
              </a:xfrm>
              <a:custGeom>
                <a:avLst/>
                <a:gdLst/>
                <a:ahLst/>
                <a:cxnLst/>
                <a:rect l="l" t="t" r="r" b="b"/>
                <a:pathLst>
                  <a:path w="141428" h="135505" extrusionOk="0">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BDE9FF"/>
              </a:solidFill>
              <a:ln>
                <a:noFill/>
              </a:ln>
              <a:effectLst>
                <a:outerShdw blurRad="57150" dist="19050" dir="5400000" algn="bl" rotWithShape="0">
                  <a:srgbClr val="1155CC">
                    <a:alpha val="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p:nvPr/>
            </p:nvSpPr>
            <p:spPr>
              <a:xfrm>
                <a:off x="2690025" y="238125"/>
                <a:ext cx="2795250" cy="2674925"/>
              </a:xfrm>
              <a:custGeom>
                <a:avLst/>
                <a:gdLst/>
                <a:ahLst/>
                <a:cxnLst/>
                <a:rect l="l" t="t" r="r" b="b"/>
                <a:pathLst>
                  <a:path w="111810" h="106997" extrusionOk="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BDE9FF"/>
              </a:solidFill>
              <a:ln>
                <a:noFill/>
              </a:ln>
              <a:effectLst>
                <a:outerShdw blurRad="28575" dist="9525" dir="6480000" algn="bl" rotWithShape="0">
                  <a:srgbClr val="3C78D8">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2" name="Google Shape;762;p35"/>
          <p:cNvSpPr/>
          <p:nvPr/>
        </p:nvSpPr>
        <p:spPr>
          <a:xfrm rot="3725222">
            <a:off x="4299518" y="2019137"/>
            <a:ext cx="544930" cy="569894"/>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dist="9525" dir="5400000" algn="bl" rotWithShape="0">
              <a:srgbClr val="783F04">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35"/>
          <p:cNvGrpSpPr/>
          <p:nvPr/>
        </p:nvGrpSpPr>
        <p:grpSpPr>
          <a:xfrm flipH="1">
            <a:off x="6726612" y="2172270"/>
            <a:ext cx="355973" cy="427192"/>
            <a:chOff x="2279900" y="1356008"/>
            <a:chExt cx="355973" cy="427192"/>
          </a:xfrm>
        </p:grpSpPr>
        <p:sp>
          <p:nvSpPr>
            <p:cNvPr id="764" name="Google Shape;764;p35"/>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35"/>
            <p:cNvGrpSpPr/>
            <p:nvPr/>
          </p:nvGrpSpPr>
          <p:grpSpPr>
            <a:xfrm>
              <a:off x="2395070" y="1356008"/>
              <a:ext cx="240802" cy="326586"/>
              <a:chOff x="1847775" y="238125"/>
              <a:chExt cx="3637500" cy="4933325"/>
            </a:xfrm>
          </p:grpSpPr>
          <p:sp>
            <p:nvSpPr>
              <p:cNvPr id="766" name="Google Shape;766;p35"/>
              <p:cNvSpPr/>
              <p:nvPr/>
            </p:nvSpPr>
            <p:spPr>
              <a:xfrm>
                <a:off x="1847775" y="3431350"/>
                <a:ext cx="1268050" cy="1740100"/>
              </a:xfrm>
              <a:custGeom>
                <a:avLst/>
                <a:gdLst/>
                <a:ahLst/>
                <a:cxnLst/>
                <a:rect l="l" t="t" r="r" b="b"/>
                <a:pathLst>
                  <a:path w="50722" h="69604" extrusionOk="0">
                    <a:moveTo>
                      <a:pt x="34802" y="0"/>
                    </a:moveTo>
                    <a:lnTo>
                      <a:pt x="0" y="69603"/>
                    </a:lnTo>
                    <a:lnTo>
                      <a:pt x="0" y="69603"/>
                    </a:lnTo>
                    <a:lnTo>
                      <a:pt x="50721" y="12218"/>
                    </a:lnTo>
                    <a:lnTo>
                      <a:pt x="348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5"/>
              <p:cNvSpPr/>
              <p:nvPr/>
            </p:nvSpPr>
            <p:spPr>
              <a:xfrm>
                <a:off x="1866275" y="774950"/>
                <a:ext cx="3535700" cy="3387625"/>
              </a:xfrm>
              <a:custGeom>
                <a:avLst/>
                <a:gdLst/>
                <a:ahLst/>
                <a:cxnLst/>
                <a:rect l="l" t="t" r="r" b="b"/>
                <a:pathLst>
                  <a:path w="141428" h="135505" extrusionOk="0">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dk2"/>
              </a:solidFill>
              <a:ln>
                <a:noFill/>
              </a:ln>
              <a:effectLst>
                <a:outerShdw blurRad="57150" dist="19050" dir="5400000" algn="bl" rotWithShape="0">
                  <a:srgbClr val="1155CC">
                    <a:alpha val="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5"/>
              <p:cNvSpPr/>
              <p:nvPr/>
            </p:nvSpPr>
            <p:spPr>
              <a:xfrm>
                <a:off x="2690025" y="238125"/>
                <a:ext cx="2795250" cy="2674925"/>
              </a:xfrm>
              <a:custGeom>
                <a:avLst/>
                <a:gdLst/>
                <a:ahLst/>
                <a:cxnLst/>
                <a:rect l="l" t="t" r="r" b="b"/>
                <a:pathLst>
                  <a:path w="111810" h="106997" extrusionOk="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dk2"/>
              </a:solidFill>
              <a:ln>
                <a:noFill/>
              </a:ln>
              <a:effectLst>
                <a:outerShdw blurRad="28575" dist="9525" dir="6480000" algn="bl" rotWithShape="0">
                  <a:srgbClr val="999999">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oogle Shape;739;p35"/>
          <p:cNvGrpSpPr/>
          <p:nvPr/>
        </p:nvGrpSpPr>
        <p:grpSpPr>
          <a:xfrm rot="-3913">
            <a:off x="4783963" y="2432727"/>
            <a:ext cx="1429628" cy="1442938"/>
            <a:chOff x="1626000" y="605300"/>
            <a:chExt cx="4068375" cy="4132125"/>
          </a:xfrm>
        </p:grpSpPr>
        <p:sp>
          <p:nvSpPr>
            <p:cNvPr id="6" name="Google Shape;740;p35"/>
            <p:cNvSpPr/>
            <p:nvPr/>
          </p:nvSpPr>
          <p:spPr>
            <a:xfrm>
              <a:off x="1626000" y="605300"/>
              <a:ext cx="4068375" cy="4132125"/>
            </a:xfrm>
            <a:custGeom>
              <a:avLst/>
              <a:gdLst/>
              <a:ahLst/>
              <a:cxnLst/>
              <a:rect l="l" t="t" r="r" b="b"/>
              <a:pathLst>
                <a:path w="162735" h="165285" extrusionOk="0">
                  <a:moveTo>
                    <a:pt x="145650" y="0"/>
                  </a:moveTo>
                  <a:lnTo>
                    <a:pt x="0" y="19635"/>
                  </a:lnTo>
                  <a:lnTo>
                    <a:pt x="19583" y="165284"/>
                  </a:lnTo>
                  <a:lnTo>
                    <a:pt x="136368" y="149526"/>
                  </a:lnTo>
                  <a:lnTo>
                    <a:pt x="162734" y="126985"/>
                  </a:lnTo>
                  <a:lnTo>
                    <a:pt x="145650" y="0"/>
                  </a:lnTo>
                  <a:close/>
                </a:path>
              </a:pathLst>
            </a:custGeom>
            <a:solidFill>
              <a:schemeClr val="dk2"/>
            </a:solidFill>
            <a:ln>
              <a:noFill/>
            </a:ln>
            <a:effectLst>
              <a:outerShdw blurRad="57150" dist="19050" dir="5400000" algn="bl" rotWithShape="0">
                <a:srgbClr val="666666">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41;p35"/>
            <p:cNvSpPr/>
            <p:nvPr/>
          </p:nvSpPr>
          <p:spPr>
            <a:xfrm>
              <a:off x="5036475" y="3767150"/>
              <a:ext cx="657900" cy="576300"/>
            </a:xfrm>
            <a:custGeom>
              <a:avLst/>
              <a:gdLst/>
              <a:ahLst/>
              <a:cxnLst/>
              <a:rect l="l" t="t" r="r" b="b"/>
              <a:pathLst>
                <a:path w="26316" h="23052" extrusionOk="0">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DABD71"/>
            </a:solidFill>
            <a:ln>
              <a:noFill/>
            </a:ln>
            <a:effectLst>
              <a:outerShdw blurRad="57150" dist="19050" dir="5400000" algn="bl" rotWithShape="0">
                <a:srgbClr val="783F04">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750;p35"/>
          <p:cNvSpPr txBox="1"/>
          <p:nvPr/>
        </p:nvSpPr>
        <p:spPr>
          <a:xfrm rot="21117559">
            <a:off x="4837209" y="2812598"/>
            <a:ext cx="1323752" cy="57768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Chelsea Market" panose="02000000000000000000"/>
              <a:buNone/>
              <a:defRPr sz="4500" b="0" i="0" u="none" strike="noStrike" cap="none">
                <a:solidFill>
                  <a:schemeClr val="accent3"/>
                </a:solidFill>
                <a:latin typeface="Chelsea Market" panose="02000000000000000000"/>
                <a:ea typeface="Chelsea Market" panose="02000000000000000000"/>
                <a:cs typeface="Chelsea Market" panose="02000000000000000000"/>
                <a:sym typeface="Chelsea Market" panose="02000000000000000000"/>
              </a:defRPr>
            </a:lvl1pPr>
            <a:lvl2pPr marR="0" lvl="1"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lvl="0" indent="0" algn="ctr" rtl="0">
              <a:spcBef>
                <a:spcPts val="0"/>
              </a:spcBef>
              <a:spcAft>
                <a:spcPts val="0"/>
              </a:spcAft>
              <a:buNone/>
            </a:pPr>
            <a:r>
              <a:rPr lang="en-US" altLang="en-GB"/>
              <a:t>3</a:t>
            </a:r>
          </a:p>
        </p:txBody>
      </p:sp>
      <p:sp>
        <p:nvSpPr>
          <p:cNvPr id="9" name="Google Shape;750;p35"/>
          <p:cNvSpPr txBox="1"/>
          <p:nvPr/>
        </p:nvSpPr>
        <p:spPr>
          <a:xfrm rot="21237559">
            <a:off x="6536469" y="2521133"/>
            <a:ext cx="1323752" cy="57768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Chelsea Market" panose="02000000000000000000"/>
              <a:buNone/>
              <a:defRPr sz="4500" b="0" i="0" u="none" strike="noStrike" cap="none">
                <a:solidFill>
                  <a:schemeClr val="accent3"/>
                </a:solidFill>
                <a:latin typeface="Chelsea Market" panose="02000000000000000000"/>
                <a:ea typeface="Chelsea Market" panose="02000000000000000000"/>
                <a:cs typeface="Chelsea Market" panose="02000000000000000000"/>
                <a:sym typeface="Chelsea Market" panose="02000000000000000000"/>
              </a:defRPr>
            </a:lvl1pPr>
            <a:lvl2pPr marR="0" lvl="1"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chemeClr val="accent1"/>
              </a:buClr>
              <a:buSzPts val="5500"/>
              <a:buFont typeface="Fira Sans Extra Condensed Medium"/>
              <a:buNone/>
              <a:defRPr sz="5500" b="1"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lvl="0" indent="0" algn="ctr" rtl="0">
              <a:spcBef>
                <a:spcPts val="0"/>
              </a:spcBef>
              <a:spcAft>
                <a:spcPts val="0"/>
              </a:spcAft>
              <a:buNone/>
            </a:pPr>
            <a:r>
              <a:rPr lang="en-US" altLang="en-GB"/>
              <a:t>4</a:t>
            </a:r>
          </a:p>
        </p:txBody>
      </p:sp>
      <p:sp>
        <p:nvSpPr>
          <p:cNvPr id="10" name="Text Box 9"/>
          <p:cNvSpPr txBox="1"/>
          <p:nvPr/>
        </p:nvSpPr>
        <p:spPr>
          <a:xfrm>
            <a:off x="6704330" y="3703955"/>
            <a:ext cx="1612265" cy="1322070"/>
          </a:xfrm>
          <a:prstGeom prst="rect">
            <a:avLst/>
          </a:prstGeom>
          <a:noFill/>
        </p:spPr>
        <p:txBody>
          <a:bodyPr wrap="square" rtlCol="0">
            <a:spAutoFit/>
          </a:bodyPr>
          <a:lstStyle/>
          <a:p>
            <a:r>
              <a:rPr lang="en-US" sz="2400" dirty="0" smtClean="0">
                <a:solidFill>
                  <a:schemeClr val="dk1"/>
                </a:solidFill>
                <a:latin typeface="Chelsea Market" panose="02000000000000000000"/>
                <a:ea typeface="Chelsea Market" panose="02000000000000000000"/>
                <a:cs typeface="Chelsea Market" panose="02000000000000000000"/>
                <a:sym typeface="+mn-ea"/>
              </a:rPr>
              <a:t>Positive pressure</a:t>
            </a:r>
            <a:r>
              <a:rPr lang="en-US" sz="1600" dirty="0" smtClean="0">
                <a:sym typeface="+mn-ea"/>
              </a:rPr>
              <a:t/>
            </a:r>
            <a:br>
              <a:rPr lang="en-US" sz="1600" dirty="0" smtClean="0">
                <a:sym typeface="+mn-ea"/>
              </a:rPr>
            </a:br>
            <a:r>
              <a:rPr lang="en-US" sz="1600" dirty="0" smtClean="0">
                <a:sym typeface="+mn-ea"/>
              </a:rPr>
              <a:t/>
            </a:r>
            <a:br>
              <a:rPr lang="en-US" sz="1600" dirty="0" smtClean="0">
                <a:sym typeface="+mn-ea"/>
              </a:rPr>
            </a:br>
            <a:endParaRPr lang="en-US" sz="1600" dirty="0" smtClean="0">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3"/>
          <p:cNvSpPr txBox="1">
            <a:spLocks noGrp="1"/>
          </p:cNvSpPr>
          <p:nvPr>
            <p:ph type="subTitle" idx="1"/>
          </p:nvPr>
        </p:nvSpPr>
        <p:spPr>
          <a:xfrm flipH="1">
            <a:off x="1065530" y="1751965"/>
            <a:ext cx="7012940" cy="370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accent6">
                    <a:lumMod val="60000"/>
                    <a:lumOff val="40000"/>
                  </a:schemeClr>
                </a:solidFill>
                <a:sym typeface="+mn-ea"/>
              </a:rPr>
              <a:t>for </a:t>
            </a:r>
            <a:r>
              <a:rPr lang="en-US" sz="2400" b="1" dirty="0">
                <a:solidFill>
                  <a:schemeClr val="accent2">
                    <a:lumMod val="50000"/>
                  </a:schemeClr>
                </a:solidFill>
                <a:sym typeface="+mn-ea"/>
              </a:rPr>
              <a:t>easily visualized</a:t>
            </a:r>
            <a:r>
              <a:rPr lang="en-US" sz="2400" b="1" dirty="0">
                <a:solidFill>
                  <a:schemeClr val="accent6">
                    <a:lumMod val="60000"/>
                    <a:lumOff val="40000"/>
                  </a:schemeClr>
                </a:solidFill>
                <a:sym typeface="+mn-ea"/>
              </a:rPr>
              <a:t>, </a:t>
            </a:r>
            <a:r>
              <a:rPr lang="en-US" sz="2400" b="1" dirty="0" err="1">
                <a:solidFill>
                  <a:schemeClr val="accent2">
                    <a:lumMod val="50000"/>
                  </a:schemeClr>
                </a:solidFill>
                <a:sym typeface="+mn-ea"/>
              </a:rPr>
              <a:t>nonspherical</a:t>
            </a:r>
            <a:r>
              <a:rPr lang="en-US" sz="2400" b="1" dirty="0">
                <a:solidFill>
                  <a:schemeClr val="accent6">
                    <a:lumMod val="60000"/>
                    <a:lumOff val="40000"/>
                  </a:schemeClr>
                </a:solidFill>
                <a:sym typeface="+mn-ea"/>
              </a:rPr>
              <a:t>, </a:t>
            </a:r>
            <a:r>
              <a:rPr lang="en-US" sz="2400" b="1" dirty="0" err="1">
                <a:solidFill>
                  <a:schemeClr val="accent2">
                    <a:lumMod val="50000"/>
                  </a:schemeClr>
                </a:solidFill>
                <a:sym typeface="+mn-ea"/>
              </a:rPr>
              <a:t>nonfriable </a:t>
            </a:r>
            <a:r>
              <a:rPr lang="en-US" sz="2400" b="1" dirty="0">
                <a:solidFill>
                  <a:schemeClr val="accent6">
                    <a:lumMod val="60000"/>
                    <a:lumOff val="40000"/>
                  </a:schemeClr>
                </a:solidFill>
                <a:sym typeface="+mn-ea"/>
              </a:rPr>
              <a:t>foreign bodies. Previously described instruments include hemostats, alligator forceps, Hooked probes, hook-scope and bayonet forceps</a:t>
            </a:r>
            <a:endParaRPr lang="en-US" sz="2400" b="1" dirty="0">
              <a:solidFill>
                <a:schemeClr val="accent6">
                  <a:lumMod val="60000"/>
                  <a:lumOff val="40000"/>
                </a:schemeClr>
              </a:solidFill>
            </a:endParaRPr>
          </a:p>
          <a:p>
            <a:pPr marL="0" lvl="0" indent="0" algn="l" rtl="0">
              <a:spcBef>
                <a:spcPts val="0"/>
              </a:spcBef>
              <a:spcAft>
                <a:spcPts val="0"/>
              </a:spcAft>
              <a:buNone/>
            </a:pPr>
            <a:endParaRPr lang="en-US" sz="2400" b="1" dirty="0">
              <a:solidFill>
                <a:schemeClr val="accent6">
                  <a:lumMod val="60000"/>
                  <a:lumOff val="40000"/>
                </a:schemeClr>
              </a:solidFill>
            </a:endParaRPr>
          </a:p>
        </p:txBody>
      </p:sp>
      <p:sp>
        <p:nvSpPr>
          <p:cNvPr id="723" name="Google Shape;723;p33"/>
          <p:cNvSpPr txBox="1">
            <a:spLocks noGrp="1"/>
          </p:cNvSpPr>
          <p:nvPr>
            <p:ph type="title"/>
          </p:nvPr>
        </p:nvSpPr>
        <p:spPr>
          <a:xfrm>
            <a:off x="895350" y="819150"/>
            <a:ext cx="7353300" cy="53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ym typeface="+mn-ea"/>
              </a:rPr>
              <a:t>Direct  instrumentation</a:t>
            </a:r>
            <a:r>
              <a:rPr lang="en-US" dirty="0"/>
              <a:t/>
            </a:r>
            <a:br>
              <a:rPr lang="en-US" dirty="0"/>
            </a:br>
            <a:r>
              <a:rPr lang="en-GB"/>
              <a:t/>
            </a:r>
            <a:br>
              <a:rPr lang="en-GB"/>
            </a:br>
            <a:endParaRPr lang="en-GB"/>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350" y="4002405"/>
            <a:ext cx="3679825" cy="159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5175" y="4081780"/>
            <a:ext cx="3752215" cy="151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36"/>
          <p:cNvSpPr txBox="1">
            <a:spLocks noGrp="1"/>
          </p:cNvSpPr>
          <p:nvPr>
            <p:ph type="title"/>
          </p:nvPr>
        </p:nvSpPr>
        <p:spPr>
          <a:xfrm>
            <a:off x="895350" y="1151636"/>
            <a:ext cx="7353300" cy="6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a:t>suction</a:t>
            </a:r>
          </a:p>
        </p:txBody>
      </p:sp>
      <p:sp>
        <p:nvSpPr>
          <p:cNvPr id="774" name="Google Shape;774;p36"/>
          <p:cNvSpPr txBox="1">
            <a:spLocks noGrp="1"/>
          </p:cNvSpPr>
          <p:nvPr>
            <p:ph type="body" idx="1"/>
          </p:nvPr>
        </p:nvSpPr>
        <p:spPr>
          <a:xfrm>
            <a:off x="1699895" y="2132330"/>
            <a:ext cx="5691505" cy="30010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solidFill>
                  <a:schemeClr val="tx2">
                    <a:lumMod val="50000"/>
                  </a:schemeClr>
                </a:solidFill>
                <a:sym typeface="+mn-ea"/>
              </a:rPr>
              <a:t>for</a:t>
            </a:r>
            <a:r>
              <a:rPr lang="en-US" dirty="0">
                <a:solidFill>
                  <a:prstClr val="black"/>
                </a:solidFill>
                <a:sym typeface="+mn-ea"/>
              </a:rPr>
              <a:t> </a:t>
            </a:r>
            <a:r>
              <a:rPr lang="en-US" dirty="0">
                <a:solidFill>
                  <a:schemeClr val="accent2">
                    <a:lumMod val="50000"/>
                  </a:schemeClr>
                </a:solidFill>
                <a:sym typeface="+mn-ea"/>
              </a:rPr>
              <a:t>easily visualized</a:t>
            </a:r>
            <a:r>
              <a:rPr lang="en-US" dirty="0">
                <a:solidFill>
                  <a:schemeClr val="tx2">
                    <a:lumMod val="50000"/>
                  </a:schemeClr>
                </a:solidFill>
                <a:sym typeface="+mn-ea"/>
              </a:rPr>
              <a:t>,</a:t>
            </a:r>
            <a:r>
              <a:rPr lang="en-US" dirty="0">
                <a:solidFill>
                  <a:prstClr val="black"/>
                </a:solidFill>
                <a:sym typeface="+mn-ea"/>
              </a:rPr>
              <a:t> </a:t>
            </a:r>
            <a:r>
              <a:rPr lang="en-US" dirty="0">
                <a:solidFill>
                  <a:schemeClr val="accent2">
                    <a:lumMod val="50000"/>
                  </a:schemeClr>
                </a:solidFill>
                <a:sym typeface="+mn-ea"/>
              </a:rPr>
              <a:t>smooth </a:t>
            </a:r>
            <a:r>
              <a:rPr lang="en-US" dirty="0">
                <a:solidFill>
                  <a:schemeClr val="tx2">
                    <a:lumMod val="50000"/>
                  </a:schemeClr>
                </a:solidFill>
                <a:sym typeface="+mn-ea"/>
              </a:rPr>
              <a:t>or</a:t>
            </a:r>
            <a:r>
              <a:rPr lang="en-US" dirty="0">
                <a:solidFill>
                  <a:prstClr val="black"/>
                </a:solidFill>
                <a:sym typeface="+mn-ea"/>
              </a:rPr>
              <a:t> </a:t>
            </a:r>
            <a:r>
              <a:rPr lang="en-US" dirty="0">
                <a:solidFill>
                  <a:schemeClr val="accent2">
                    <a:lumMod val="50000"/>
                  </a:schemeClr>
                </a:solidFill>
                <a:sym typeface="+mn-ea"/>
              </a:rPr>
              <a:t>spherical </a:t>
            </a:r>
            <a:r>
              <a:rPr lang="en-US" dirty="0">
                <a:solidFill>
                  <a:schemeClr val="tx2">
                    <a:lumMod val="50000"/>
                  </a:schemeClr>
                </a:solidFill>
                <a:sym typeface="+mn-ea"/>
              </a:rPr>
              <a:t>foreign bodies</a:t>
            </a:r>
            <a:r>
              <a:rPr lang="ar-JO" altLang="en-US" dirty="0">
                <a:solidFill>
                  <a:schemeClr val="tx2">
                    <a:lumMod val="50000"/>
                  </a:schemeClr>
                </a:solidFill>
                <a:sym typeface="+mn-ea"/>
              </a:rPr>
              <a:t>.</a:t>
            </a:r>
            <a:endParaRPr lang="en-US" dirty="0">
              <a:solidFill>
                <a:prstClr val="black"/>
              </a:solidFill>
            </a:endParaRPr>
          </a:p>
          <a:p>
            <a:pPr marL="0" lvl="0" indent="0" algn="l" rtl="0">
              <a:spcBef>
                <a:spcPts val="0"/>
              </a:spcBef>
              <a:spcAft>
                <a:spcPts val="0"/>
              </a:spcAft>
              <a:buClr>
                <a:schemeClr val="dk1"/>
              </a:buClr>
              <a:buSzPts val="1100"/>
              <a:buFont typeface="Arial" panose="020B0604020202020204"/>
              <a:buNone/>
            </a:pPr>
            <a:endParaRPr lang="en-GB"/>
          </a:p>
        </p:txBody>
      </p:sp>
      <p:sp>
        <p:nvSpPr>
          <p:cNvPr id="775" name="Google Shape;775;p36"/>
          <p:cNvSpPr/>
          <p:nvPr/>
        </p:nvSpPr>
        <p:spPr>
          <a:xfrm rot="548498">
            <a:off x="392295" y="1656162"/>
            <a:ext cx="584283" cy="691203"/>
          </a:xfrm>
          <a:custGeom>
            <a:avLst/>
            <a:gdLst/>
            <a:ahLst/>
            <a:cxnLst/>
            <a:rect l="l" t="t" r="r" b="b"/>
            <a:pathLst>
              <a:path w="44204" h="52293" extrusionOk="0">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dist="19050" dir="5400000" algn="bl" rotWithShape="0">
              <a:srgbClr val="783F04">
                <a:alpha val="5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9895" y="3202940"/>
            <a:ext cx="5851525" cy="274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60450" y="1891665"/>
            <a:ext cx="7188200" cy="3810000"/>
          </a:xfrm>
        </p:spPr>
        <p:txBody>
          <a:bodyPr/>
          <a:lstStyle/>
          <a:p>
            <a:pPr lvl="0"/>
            <a:r>
              <a:rPr lang="en-US" dirty="0">
                <a:solidFill>
                  <a:schemeClr val="accent2">
                    <a:lumMod val="50000"/>
                  </a:schemeClr>
                </a:solidFill>
                <a:sym typeface="+mn-ea"/>
              </a:rPr>
              <a:t>small</a:t>
            </a:r>
            <a:r>
              <a:rPr lang="en-US" dirty="0">
                <a:solidFill>
                  <a:schemeClr val="accent1">
                    <a:lumMod val="60000"/>
                    <a:lumOff val="40000"/>
                  </a:schemeClr>
                </a:solidFill>
                <a:sym typeface="+mn-ea"/>
              </a:rPr>
              <a:t>, </a:t>
            </a:r>
            <a:r>
              <a:rPr lang="en-US" dirty="0">
                <a:solidFill>
                  <a:schemeClr val="accent2">
                    <a:lumMod val="50000"/>
                  </a:schemeClr>
                </a:solidFill>
                <a:sym typeface="+mn-ea"/>
              </a:rPr>
              <a:t>round </a:t>
            </a:r>
            <a:r>
              <a:rPr lang="en-US" dirty="0">
                <a:solidFill>
                  <a:schemeClr val="accent1">
                    <a:lumMod val="60000"/>
                    <a:lumOff val="40000"/>
                  </a:schemeClr>
                </a:solidFill>
                <a:sym typeface="+mn-ea"/>
              </a:rPr>
              <a:t>objects that are </a:t>
            </a:r>
            <a:r>
              <a:rPr lang="en-US" u="sng" dirty="0">
                <a:solidFill>
                  <a:schemeClr val="accent1">
                    <a:lumMod val="60000"/>
                    <a:lumOff val="40000"/>
                  </a:schemeClr>
                </a:solidFill>
                <a:sym typeface="+mn-ea"/>
              </a:rPr>
              <a:t>not </a:t>
            </a:r>
            <a:r>
              <a:rPr lang="en-US" dirty="0">
                <a:solidFill>
                  <a:schemeClr val="accent1">
                    <a:lumMod val="60000"/>
                    <a:lumOff val="40000"/>
                  </a:schemeClr>
                </a:solidFill>
                <a:sym typeface="+mn-ea"/>
              </a:rPr>
              <a:t>easily grasped by direct instrumentation</a:t>
            </a:r>
            <a:endParaRPr lang="en-US" dirty="0">
              <a:solidFill>
                <a:schemeClr val="accent1">
                  <a:lumMod val="60000"/>
                  <a:lumOff val="40000"/>
                </a:schemeClr>
              </a:solidFill>
            </a:endParaRPr>
          </a:p>
          <a:p>
            <a:pPr lvl="0"/>
            <a:r>
              <a:rPr lang="en-US" dirty="0">
                <a:solidFill>
                  <a:schemeClr val="accent1">
                    <a:lumMod val="60000"/>
                    <a:lumOff val="40000"/>
                  </a:schemeClr>
                </a:solidFill>
                <a:sym typeface="+mn-ea"/>
              </a:rPr>
              <a:t>Regardless of catheter type(Foley catheters or Fogarty catheters), the technique is similar. First, the balloon is inspected, and the catheter is coated with</a:t>
            </a:r>
            <a:r>
              <a:rPr lang="en-US" dirty="0">
                <a:solidFill>
                  <a:schemeClr val="accent2">
                    <a:lumMod val="50000"/>
                  </a:schemeClr>
                </a:solidFill>
                <a:sym typeface="+mn-ea"/>
              </a:rPr>
              <a:t> </a:t>
            </a:r>
            <a:r>
              <a:rPr lang="en-US" u="sng" dirty="0">
                <a:solidFill>
                  <a:schemeClr val="accent2">
                    <a:lumMod val="50000"/>
                  </a:schemeClr>
                </a:solidFill>
                <a:sym typeface="+mn-ea"/>
              </a:rPr>
              <a:t>2% </a:t>
            </a:r>
            <a:r>
              <a:rPr lang="en-US" u="sng" dirty="0" err="1">
                <a:solidFill>
                  <a:schemeClr val="accent2">
                    <a:lumMod val="50000"/>
                  </a:schemeClr>
                </a:solidFill>
                <a:sym typeface="+mn-ea"/>
              </a:rPr>
              <a:t>lidocaine</a:t>
            </a:r>
            <a:r>
              <a:rPr lang="en-US" u="sng" dirty="0">
                <a:solidFill>
                  <a:schemeClr val="accent2">
                    <a:lumMod val="50000"/>
                  </a:schemeClr>
                </a:solidFill>
                <a:sym typeface="+mn-ea"/>
              </a:rPr>
              <a:t> jelly</a:t>
            </a:r>
            <a:r>
              <a:rPr lang="en-US" u="sng" dirty="0">
                <a:solidFill>
                  <a:schemeClr val="accent1">
                    <a:lumMod val="60000"/>
                    <a:lumOff val="40000"/>
                  </a:schemeClr>
                </a:solidFill>
                <a:sym typeface="+mn-ea"/>
              </a:rPr>
              <a:t>.</a:t>
            </a:r>
            <a:r>
              <a:rPr lang="en-US" dirty="0">
                <a:solidFill>
                  <a:schemeClr val="accent1">
                    <a:lumMod val="60000"/>
                    <a:lumOff val="40000"/>
                  </a:schemeClr>
                </a:solidFill>
                <a:sym typeface="+mn-ea"/>
              </a:rPr>
              <a:t> Then, when the patient lying supine, it is inserted past the foreign body and inflated with air or water (2mL in small children and 3mL in larger children). After inflation, the catheter is withdrawn, pulling the foreign body with it</a:t>
            </a:r>
            <a:endParaRPr lang="en-US" dirty="0">
              <a:solidFill>
                <a:schemeClr val="accent1">
                  <a:lumMod val="60000"/>
                  <a:lumOff val="40000"/>
                </a:schemeClr>
              </a:solidFill>
            </a:endParaRPr>
          </a:p>
          <a:p>
            <a:endParaRPr lang="en-US" dirty="0">
              <a:solidFill>
                <a:schemeClr val="accent1">
                  <a:lumMod val="60000"/>
                  <a:lumOff val="40000"/>
                </a:schemeClr>
              </a:solidFill>
            </a:endParaRPr>
          </a:p>
        </p:txBody>
      </p:sp>
      <p:sp>
        <p:nvSpPr>
          <p:cNvPr id="3" name="Title 2"/>
          <p:cNvSpPr>
            <a:spLocks noGrp="1"/>
          </p:cNvSpPr>
          <p:nvPr>
            <p:ph type="title"/>
          </p:nvPr>
        </p:nvSpPr>
        <p:spPr/>
        <p:txBody>
          <a:bodyPr/>
          <a:lstStyle/>
          <a:p>
            <a:r>
              <a:rPr lang="en-US" dirty="0" smtClean="0">
                <a:sym typeface="+mn-ea"/>
              </a:rPr>
              <a:t>Balloon  catheters </a:t>
            </a:r>
            <a:r>
              <a:rPr lang="en-US" dirty="0"/>
              <a:t/>
            </a:r>
            <a:br>
              <a:rPr lang="en-US" dirty="0"/>
            </a:b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a:off x="230909" y="584157"/>
            <a:ext cx="8645236" cy="763600"/>
          </a:xfrm>
          <a:prstGeom prst="rect">
            <a:avLst/>
          </a:prstGeom>
        </p:spPr>
        <p:txBody>
          <a:bodyPr spcFirstLastPara="1" wrap="square" lIns="121900" tIns="121900" rIns="121900" bIns="121900" anchor="t" anchorCtr="0">
            <a:noAutofit/>
          </a:bodyPr>
          <a:lstStyle/>
          <a:p>
            <a:pPr algn="ctr"/>
            <a:r>
              <a:rPr lang="en-US" b="1" dirty="0">
                <a:solidFill>
                  <a:schemeClr val="tx1"/>
                </a:solidFill>
              </a:rPr>
              <a:t>Nasal  Foreign  Bodies </a:t>
            </a:r>
            <a:endParaRPr b="1" dirty="0">
              <a:solidFill>
                <a:schemeClr val="tx1"/>
              </a:solidFill>
            </a:endParaRPr>
          </a:p>
        </p:txBody>
      </p:sp>
      <p:sp>
        <p:nvSpPr>
          <p:cNvPr id="139" name="Google Shape;139;p34"/>
          <p:cNvSpPr txBox="1">
            <a:spLocks noGrp="1"/>
          </p:cNvSpPr>
          <p:nvPr>
            <p:ph type="body" idx="1"/>
          </p:nvPr>
        </p:nvSpPr>
        <p:spPr>
          <a:xfrm>
            <a:off x="230908" y="1391311"/>
            <a:ext cx="8645237" cy="4909200"/>
          </a:xfrm>
          <a:prstGeom prst="rect">
            <a:avLst/>
          </a:prstGeom>
        </p:spPr>
        <p:txBody>
          <a:bodyPr spcFirstLastPara="1" wrap="square" lIns="121900" tIns="121900" rIns="121900" bIns="121900" anchor="t" anchorCtr="0">
            <a:noAutofit/>
          </a:bodyPr>
          <a:lstStyle/>
          <a:p>
            <a:pPr lvl="0">
              <a:buFont typeface="Wingdings" panose="05000000000000000000" pitchFamily="2" charset="2"/>
              <a:buChar char="v"/>
            </a:pPr>
            <a:r>
              <a:rPr lang="en-US" sz="2667" dirty="0">
                <a:solidFill>
                  <a:schemeClr val="tx1"/>
                </a:solidFill>
              </a:rPr>
              <a:t>Nasal foreign bodies (NFBs) are commonly encountered in </a:t>
            </a:r>
            <a:r>
              <a:rPr lang="en-US" sz="2667" dirty="0">
                <a:solidFill>
                  <a:srgbClr val="FF0000"/>
                </a:solidFill>
              </a:rPr>
              <a:t>emergency departments</a:t>
            </a:r>
          </a:p>
          <a:p>
            <a:pPr lvl="0">
              <a:buFont typeface="Wingdings" panose="05000000000000000000" pitchFamily="2" charset="2"/>
              <a:buChar char="v"/>
              <a:defRPr/>
            </a:pPr>
            <a:r>
              <a:rPr lang="en-US" sz="2667" dirty="0">
                <a:solidFill>
                  <a:schemeClr val="tx1"/>
                </a:solidFill>
              </a:rPr>
              <a:t>may present with signs and symptoms of </a:t>
            </a:r>
            <a:r>
              <a:rPr lang="en-US" sz="2667" i="1" dirty="0">
                <a:solidFill>
                  <a:srgbClr val="00B050"/>
                </a:solidFill>
              </a:rPr>
              <a:t>unilateral nasal obstruction</a:t>
            </a:r>
            <a:r>
              <a:rPr lang="en-US" sz="2667" dirty="0">
                <a:solidFill>
                  <a:schemeClr val="tx1"/>
                </a:solidFill>
              </a:rPr>
              <a:t> and </a:t>
            </a:r>
            <a:r>
              <a:rPr lang="en-US" sz="2667" i="1" dirty="0">
                <a:solidFill>
                  <a:srgbClr val="00B050"/>
                </a:solidFill>
              </a:rPr>
              <a:t>unilateral rhinorrhea or sinusitis.</a:t>
            </a:r>
          </a:p>
          <a:p>
            <a:pPr lvl="0">
              <a:buFont typeface="Wingdings" panose="05000000000000000000" pitchFamily="2" charset="2"/>
              <a:buChar char="v"/>
              <a:defRPr/>
            </a:pPr>
            <a:r>
              <a:rPr lang="en-US" sz="2667" dirty="0">
                <a:solidFill>
                  <a:schemeClr val="tx1"/>
                </a:solidFill>
              </a:rPr>
              <a:t>“</a:t>
            </a:r>
            <a:r>
              <a:rPr lang="en-US" sz="2667" b="1" u="sng" dirty="0">
                <a:solidFill>
                  <a:srgbClr val="FF0000"/>
                </a:solidFill>
              </a:rPr>
              <a:t>unilateral</a:t>
            </a:r>
            <a:r>
              <a:rPr lang="en-US" sz="2667" b="1" dirty="0">
                <a:solidFill>
                  <a:schemeClr val="tx1"/>
                </a:solidFill>
              </a:rPr>
              <a:t> rhinorrhea is a foreign </a:t>
            </a:r>
            <a:r>
              <a:rPr lang="en-US" sz="2667" b="1" dirty="0">
                <a:solidFill>
                  <a:schemeClr val="tx1"/>
                </a:solidFill>
              </a:rPr>
              <a:t>body </a:t>
            </a:r>
            <a:r>
              <a:rPr lang="en-US" sz="2667" b="1" dirty="0">
                <a:solidFill>
                  <a:schemeClr val="tx1"/>
                </a:solidFill>
              </a:rPr>
              <a:t>until proven otherwise</a:t>
            </a:r>
            <a:r>
              <a:rPr lang="en-US" sz="2667" dirty="0">
                <a:solidFill>
                  <a:schemeClr val="tx1"/>
                </a:solidFill>
              </a:rPr>
              <a:t>.”</a:t>
            </a:r>
          </a:p>
          <a:p>
            <a:pPr lvl="0">
              <a:buFont typeface="Wingdings" panose="05000000000000000000" pitchFamily="2" charset="2"/>
              <a:buChar char="v"/>
            </a:pPr>
            <a:r>
              <a:rPr lang="en-US" sz="2667" dirty="0">
                <a:solidFill>
                  <a:schemeClr val="tx1"/>
                </a:solidFill>
              </a:rPr>
              <a:t>Unilateral </a:t>
            </a:r>
            <a:r>
              <a:rPr lang="en-US" sz="2667" dirty="0">
                <a:solidFill>
                  <a:schemeClr val="tx1"/>
                </a:solidFill>
              </a:rPr>
              <a:t>foreign bodies affect the right side more than left. This may be due to a preference of right-handed individuals to insert objects into their right naris.</a:t>
            </a:r>
          </a:p>
          <a:p>
            <a:pPr marL="0" indent="0">
              <a:buClr>
                <a:schemeClr val="dk1"/>
              </a:buClr>
              <a:buSzPts val="1100"/>
              <a:buNone/>
            </a:pPr>
            <a:endParaRPr dirty="0"/>
          </a:p>
        </p:txBody>
      </p:sp>
    </p:spTree>
    <p:extLst>
      <p:ext uri="{BB962C8B-B14F-4D97-AF65-F5344CB8AC3E}">
        <p14:creationId xmlns:p14="http://schemas.microsoft.com/office/powerpoint/2010/main" val="639216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146" name="Picture 2"/>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780" y="299085"/>
            <a:ext cx="8347075" cy="626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52600" y="1570548"/>
            <a:ext cx="5638800" cy="3718000"/>
          </a:xfrm>
        </p:spPr>
        <p:txBody>
          <a:bodyPr/>
          <a:lstStyle/>
          <a:p>
            <a:r>
              <a:rPr lang="en-US">
                <a:solidFill>
                  <a:schemeClr val="tx2">
                    <a:lumMod val="50000"/>
                  </a:schemeClr>
                </a:solidFill>
              </a:rPr>
              <a:t>Used for spherical &amp; friable foriegn bodies</a:t>
            </a:r>
          </a:p>
        </p:txBody>
      </p:sp>
      <p:sp>
        <p:nvSpPr>
          <p:cNvPr id="3" name="Title 2"/>
          <p:cNvSpPr>
            <a:spLocks noGrp="1"/>
          </p:cNvSpPr>
          <p:nvPr>
            <p:ph type="title"/>
          </p:nvPr>
        </p:nvSpPr>
        <p:spPr/>
        <p:txBody>
          <a:bodyPr/>
          <a:lstStyle/>
          <a:p>
            <a:r>
              <a:rPr lang="en-US"/>
              <a:t>ring  probe</a:t>
            </a:r>
          </a:p>
        </p:txBody>
      </p:sp>
      <p:pic>
        <p:nvPicPr>
          <p:cNvPr id="5" name="Picture 4"/>
          <p:cNvPicPr>
            <a:picLocks noChangeAspect="1"/>
          </p:cNvPicPr>
          <p:nvPr/>
        </p:nvPicPr>
        <p:blipFill>
          <a:blip r:embed="rId2"/>
          <a:stretch>
            <a:fillRect/>
          </a:stretch>
        </p:blipFill>
        <p:spPr>
          <a:xfrm>
            <a:off x="2193290" y="3067050"/>
            <a:ext cx="4963795" cy="292862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67765" y="1505585"/>
            <a:ext cx="6929120" cy="4422140"/>
          </a:xfrm>
        </p:spPr>
        <p:txBody>
          <a:bodyPr/>
          <a:lstStyle/>
          <a:p>
            <a:pPr lvl="0"/>
            <a:r>
              <a:rPr lang="en-US" dirty="0">
                <a:solidFill>
                  <a:schemeClr val="accent2">
                    <a:lumMod val="50000"/>
                  </a:schemeClr>
                </a:solidFill>
                <a:sym typeface="+mn-ea"/>
              </a:rPr>
              <a:t>Large</a:t>
            </a:r>
            <a:r>
              <a:rPr lang="en-US" dirty="0">
                <a:solidFill>
                  <a:schemeClr val="accent1">
                    <a:lumMod val="60000"/>
                    <a:lumOff val="40000"/>
                  </a:schemeClr>
                </a:solidFill>
                <a:sym typeface="+mn-ea"/>
              </a:rPr>
              <a:t>, </a:t>
            </a:r>
            <a:r>
              <a:rPr lang="en-US" dirty="0">
                <a:solidFill>
                  <a:schemeClr val="accent2">
                    <a:lumMod val="50000"/>
                  </a:schemeClr>
                </a:solidFill>
                <a:sym typeface="+mn-ea"/>
              </a:rPr>
              <a:t>occlusive </a:t>
            </a:r>
            <a:r>
              <a:rPr lang="en-US" dirty="0">
                <a:solidFill>
                  <a:schemeClr val="accent1">
                    <a:lumMod val="60000"/>
                    <a:lumOff val="40000"/>
                  </a:schemeClr>
                </a:solidFill>
                <a:sym typeface="+mn-ea"/>
              </a:rPr>
              <a:t>foreign bodies</a:t>
            </a:r>
            <a:endParaRPr lang="en-US" dirty="0">
              <a:solidFill>
                <a:schemeClr val="accent1">
                  <a:lumMod val="60000"/>
                  <a:lumOff val="40000"/>
                </a:schemeClr>
              </a:solidFill>
            </a:endParaRPr>
          </a:p>
          <a:p>
            <a:pPr lvl="0"/>
            <a:r>
              <a:rPr lang="en-US" u="sng" dirty="0">
                <a:solidFill>
                  <a:schemeClr val="accent1">
                    <a:lumMod val="60000"/>
                    <a:lumOff val="40000"/>
                  </a:schemeClr>
                </a:solidFill>
                <a:sym typeface="+mn-ea"/>
              </a:rPr>
              <a:t>The least invasive form,</a:t>
            </a:r>
            <a:r>
              <a:rPr lang="en-US" dirty="0">
                <a:solidFill>
                  <a:schemeClr val="accent3">
                    <a:lumMod val="60000"/>
                    <a:lumOff val="40000"/>
                  </a:schemeClr>
                </a:solidFill>
                <a:sym typeface="+mn-ea"/>
              </a:rPr>
              <a:t> </a:t>
            </a:r>
            <a:r>
              <a:rPr lang="en-US" b="1" dirty="0">
                <a:solidFill>
                  <a:schemeClr val="accent2">
                    <a:lumMod val="50000"/>
                  </a:schemeClr>
                </a:solidFill>
                <a:sym typeface="+mn-ea"/>
              </a:rPr>
              <a:t>"forced exhalation" </a:t>
            </a:r>
            <a:r>
              <a:rPr lang="en-US" dirty="0">
                <a:solidFill>
                  <a:schemeClr val="accent1">
                    <a:lumMod val="60000"/>
                    <a:lumOff val="40000"/>
                  </a:schemeClr>
                </a:solidFill>
                <a:sym typeface="+mn-ea"/>
              </a:rPr>
              <a:t>can be accomplished by occluding the </a:t>
            </a:r>
            <a:r>
              <a:rPr lang="en-US" u="sng" dirty="0">
                <a:solidFill>
                  <a:schemeClr val="accent1">
                    <a:lumMod val="60000"/>
                    <a:lumOff val="40000"/>
                  </a:schemeClr>
                </a:solidFill>
                <a:sym typeface="+mn-ea"/>
              </a:rPr>
              <a:t>unaffected</a:t>
            </a:r>
            <a:r>
              <a:rPr lang="en-US" dirty="0">
                <a:solidFill>
                  <a:schemeClr val="accent1">
                    <a:lumMod val="60000"/>
                    <a:lumOff val="40000"/>
                  </a:schemeClr>
                </a:solidFill>
                <a:sym typeface="+mn-ea"/>
              </a:rPr>
              <a:t> nostril and asking the child to blow hard out of his or her nose. </a:t>
            </a:r>
            <a:endParaRPr lang="en-US" dirty="0">
              <a:solidFill>
                <a:schemeClr val="accent1">
                  <a:lumMod val="60000"/>
                  <a:lumOff val="40000"/>
                </a:schemeClr>
              </a:solidFill>
            </a:endParaRPr>
          </a:p>
          <a:p>
            <a:pPr lvl="0"/>
            <a:r>
              <a:rPr lang="en-US" dirty="0">
                <a:solidFill>
                  <a:schemeClr val="accent1">
                    <a:lumMod val="60000"/>
                    <a:lumOff val="40000"/>
                  </a:schemeClr>
                </a:solidFill>
                <a:sym typeface="+mn-ea"/>
              </a:rPr>
              <a:t>Another positive-pressure technique </a:t>
            </a:r>
            <a:r>
              <a:rPr lang="en-US" dirty="0">
                <a:solidFill>
                  <a:schemeClr val="accent2">
                    <a:lumMod val="50000"/>
                  </a:schemeClr>
                </a:solidFill>
                <a:sym typeface="+mn-ea"/>
              </a:rPr>
              <a:t>delivers air into the </a:t>
            </a:r>
            <a:r>
              <a:rPr lang="en-US" u="sng" dirty="0">
                <a:solidFill>
                  <a:schemeClr val="accent2">
                    <a:lumMod val="50000"/>
                  </a:schemeClr>
                </a:solidFill>
                <a:sym typeface="+mn-ea"/>
              </a:rPr>
              <a:t>unaffected</a:t>
            </a:r>
            <a:r>
              <a:rPr lang="en-US" dirty="0">
                <a:solidFill>
                  <a:schemeClr val="accent2">
                    <a:lumMod val="50000"/>
                  </a:schemeClr>
                </a:solidFill>
                <a:sym typeface="+mn-ea"/>
              </a:rPr>
              <a:t> naris</a:t>
            </a:r>
            <a:r>
              <a:rPr lang="en-US" dirty="0">
                <a:solidFill>
                  <a:schemeClr val="accent1">
                    <a:lumMod val="60000"/>
                    <a:lumOff val="40000"/>
                  </a:schemeClr>
                </a:solidFill>
                <a:sym typeface="+mn-ea"/>
              </a:rPr>
              <a:t> with the patient's mouth closed. In this method, the patient is placed on his or her side (foreign-body-side down), and the delivery device (known as a </a:t>
            </a:r>
            <a:r>
              <a:rPr lang="en-US" dirty="0" err="1">
                <a:solidFill>
                  <a:schemeClr val="accent1">
                    <a:lumMod val="60000"/>
                    <a:lumOff val="40000"/>
                  </a:schemeClr>
                </a:solidFill>
                <a:sym typeface="+mn-ea"/>
              </a:rPr>
              <a:t>Beamsley</a:t>
            </a:r>
            <a:r>
              <a:rPr lang="en-US" dirty="0">
                <a:solidFill>
                  <a:schemeClr val="accent1">
                    <a:lumMod val="60000"/>
                    <a:lumOff val="40000"/>
                  </a:schemeClr>
                </a:solidFill>
                <a:sym typeface="+mn-ea"/>
              </a:rPr>
              <a:t> Blaster) provides high-flow oxygen (10-15L/min) into the unaffected naris. </a:t>
            </a:r>
            <a:endParaRPr lang="en-US" dirty="0">
              <a:solidFill>
                <a:schemeClr val="accent1">
                  <a:lumMod val="60000"/>
                  <a:lumOff val="40000"/>
                </a:schemeClr>
              </a:solidFill>
            </a:endParaRPr>
          </a:p>
          <a:p>
            <a:endParaRPr lang="en-US" dirty="0">
              <a:solidFill>
                <a:schemeClr val="accent1">
                  <a:lumMod val="60000"/>
                  <a:lumOff val="40000"/>
                </a:schemeClr>
              </a:solidFill>
            </a:endParaRPr>
          </a:p>
        </p:txBody>
      </p:sp>
      <p:sp>
        <p:nvSpPr>
          <p:cNvPr id="3" name="Title 2"/>
          <p:cNvSpPr>
            <a:spLocks noGrp="1"/>
          </p:cNvSpPr>
          <p:nvPr>
            <p:ph type="title"/>
          </p:nvPr>
        </p:nvSpPr>
        <p:spPr/>
        <p:txBody>
          <a:bodyPr/>
          <a:lstStyle/>
          <a:p>
            <a:r>
              <a:rPr lang="en-US" dirty="0" smtClean="0">
                <a:sym typeface="+mn-ea"/>
              </a:rPr>
              <a:t>Positive pressure</a:t>
            </a:r>
            <a:br>
              <a:rPr lang="en-US" dirty="0" smtClean="0">
                <a:sym typeface="+mn-ea"/>
              </a:rPr>
            </a:b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1020" y="457835"/>
            <a:ext cx="4492625" cy="594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 y="457835"/>
            <a:ext cx="4091940" cy="594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grpSp>
        <p:nvGrpSpPr>
          <p:cNvPr id="728" name="Google Shape;728;p34"/>
          <p:cNvGrpSpPr/>
          <p:nvPr/>
        </p:nvGrpSpPr>
        <p:grpSpPr>
          <a:xfrm rot="-262775">
            <a:off x="948891" y="1286100"/>
            <a:ext cx="2754107" cy="2371010"/>
            <a:chOff x="799900" y="238125"/>
            <a:chExt cx="5991850" cy="5219875"/>
          </a:xfrm>
        </p:grpSpPr>
        <p:sp>
          <p:nvSpPr>
            <p:cNvPr id="729" name="Google Shape;729;p34"/>
            <p:cNvSpPr/>
            <p:nvPr/>
          </p:nvSpPr>
          <p:spPr>
            <a:xfrm>
              <a:off x="799900" y="238125"/>
              <a:ext cx="5991850" cy="5219875"/>
            </a:xfrm>
            <a:custGeom>
              <a:avLst/>
              <a:gdLst/>
              <a:ahLst/>
              <a:cxnLst/>
              <a:rect l="l" t="t" r="r" b="b"/>
              <a:pathLst>
                <a:path w="239674" h="208795" extrusionOk="0">
                  <a:moveTo>
                    <a:pt x="178764" y="0"/>
                  </a:moveTo>
                  <a:lnTo>
                    <a:pt x="58927" y="1228"/>
                  </a:lnTo>
                  <a:lnTo>
                    <a:pt x="0" y="105578"/>
                  </a:lnTo>
                  <a:lnTo>
                    <a:pt x="60910" y="208795"/>
                  </a:lnTo>
                  <a:lnTo>
                    <a:pt x="180841" y="207567"/>
                  </a:lnTo>
                  <a:lnTo>
                    <a:pt x="239674" y="103217"/>
                  </a:lnTo>
                  <a:lnTo>
                    <a:pt x="178764" y="0"/>
                  </a:lnTo>
                  <a:close/>
                </a:path>
              </a:pathLst>
            </a:custGeom>
            <a:solidFill>
              <a:schemeClr val="dk2"/>
            </a:solidFill>
            <a:ln>
              <a:noFill/>
            </a:ln>
            <a:effectLst>
              <a:outerShdw blurRad="171450" dist="28575" dir="3000000" algn="bl" rotWithShape="0">
                <a:srgbClr val="783F04">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811700" y="240475"/>
              <a:ext cx="5980050" cy="5217525"/>
            </a:xfrm>
            <a:custGeom>
              <a:avLst/>
              <a:gdLst/>
              <a:ahLst/>
              <a:cxnLst/>
              <a:rect l="l" t="t" r="r" b="b"/>
              <a:pathLst>
                <a:path w="239202" h="208701" extrusionOk="0">
                  <a:moveTo>
                    <a:pt x="82158" y="4344"/>
                  </a:moveTo>
                  <a:lnTo>
                    <a:pt x="82158" y="22004"/>
                  </a:lnTo>
                  <a:lnTo>
                    <a:pt x="64499" y="22004"/>
                  </a:lnTo>
                  <a:lnTo>
                    <a:pt x="64499" y="4344"/>
                  </a:lnTo>
                  <a:close/>
                  <a:moveTo>
                    <a:pt x="102272" y="4344"/>
                  </a:moveTo>
                  <a:lnTo>
                    <a:pt x="102272" y="22004"/>
                  </a:lnTo>
                  <a:lnTo>
                    <a:pt x="84519" y="22004"/>
                  </a:lnTo>
                  <a:lnTo>
                    <a:pt x="84519" y="4344"/>
                  </a:lnTo>
                  <a:close/>
                  <a:moveTo>
                    <a:pt x="122292" y="4344"/>
                  </a:moveTo>
                  <a:lnTo>
                    <a:pt x="122292" y="22004"/>
                  </a:lnTo>
                  <a:lnTo>
                    <a:pt x="104633" y="22004"/>
                  </a:lnTo>
                  <a:lnTo>
                    <a:pt x="104633" y="4344"/>
                  </a:lnTo>
                  <a:close/>
                  <a:moveTo>
                    <a:pt x="142407" y="4344"/>
                  </a:moveTo>
                  <a:lnTo>
                    <a:pt x="142407" y="22004"/>
                  </a:lnTo>
                  <a:lnTo>
                    <a:pt x="124653" y="22004"/>
                  </a:lnTo>
                  <a:lnTo>
                    <a:pt x="124653" y="4344"/>
                  </a:lnTo>
                  <a:close/>
                  <a:moveTo>
                    <a:pt x="162427" y="4344"/>
                  </a:moveTo>
                  <a:lnTo>
                    <a:pt x="162427" y="22004"/>
                  </a:lnTo>
                  <a:lnTo>
                    <a:pt x="144768" y="22004"/>
                  </a:lnTo>
                  <a:lnTo>
                    <a:pt x="144768" y="4344"/>
                  </a:lnTo>
                  <a:close/>
                  <a:moveTo>
                    <a:pt x="82158" y="24365"/>
                  </a:moveTo>
                  <a:lnTo>
                    <a:pt x="82158" y="42118"/>
                  </a:lnTo>
                  <a:lnTo>
                    <a:pt x="64499" y="42118"/>
                  </a:lnTo>
                  <a:lnTo>
                    <a:pt x="64499" y="24365"/>
                  </a:lnTo>
                  <a:close/>
                  <a:moveTo>
                    <a:pt x="102272" y="24365"/>
                  </a:moveTo>
                  <a:lnTo>
                    <a:pt x="102272" y="42118"/>
                  </a:lnTo>
                  <a:lnTo>
                    <a:pt x="84519" y="42118"/>
                  </a:lnTo>
                  <a:lnTo>
                    <a:pt x="84519" y="24365"/>
                  </a:lnTo>
                  <a:close/>
                  <a:moveTo>
                    <a:pt x="122292" y="24365"/>
                  </a:moveTo>
                  <a:lnTo>
                    <a:pt x="122292" y="42118"/>
                  </a:lnTo>
                  <a:lnTo>
                    <a:pt x="104633" y="42118"/>
                  </a:lnTo>
                  <a:lnTo>
                    <a:pt x="104633" y="24365"/>
                  </a:lnTo>
                  <a:close/>
                  <a:moveTo>
                    <a:pt x="142407" y="24365"/>
                  </a:moveTo>
                  <a:lnTo>
                    <a:pt x="142407" y="42118"/>
                  </a:lnTo>
                  <a:lnTo>
                    <a:pt x="124653" y="42118"/>
                  </a:lnTo>
                  <a:lnTo>
                    <a:pt x="124653" y="24365"/>
                  </a:lnTo>
                  <a:close/>
                  <a:moveTo>
                    <a:pt x="162427" y="24365"/>
                  </a:moveTo>
                  <a:lnTo>
                    <a:pt x="162427" y="42118"/>
                  </a:lnTo>
                  <a:lnTo>
                    <a:pt x="144768" y="42118"/>
                  </a:lnTo>
                  <a:lnTo>
                    <a:pt x="144768" y="24365"/>
                  </a:lnTo>
                  <a:close/>
                  <a:moveTo>
                    <a:pt x="182541" y="24365"/>
                  </a:moveTo>
                  <a:lnTo>
                    <a:pt x="182541" y="42118"/>
                  </a:lnTo>
                  <a:lnTo>
                    <a:pt x="164788" y="42118"/>
                  </a:lnTo>
                  <a:lnTo>
                    <a:pt x="164788" y="24365"/>
                  </a:lnTo>
                  <a:close/>
                  <a:moveTo>
                    <a:pt x="62138" y="44479"/>
                  </a:moveTo>
                  <a:lnTo>
                    <a:pt x="62138" y="62138"/>
                  </a:lnTo>
                  <a:lnTo>
                    <a:pt x="44384" y="62138"/>
                  </a:lnTo>
                  <a:lnTo>
                    <a:pt x="44384" y="44479"/>
                  </a:lnTo>
                  <a:close/>
                  <a:moveTo>
                    <a:pt x="82158" y="44479"/>
                  </a:moveTo>
                  <a:lnTo>
                    <a:pt x="82158" y="62138"/>
                  </a:lnTo>
                  <a:lnTo>
                    <a:pt x="64499" y="62138"/>
                  </a:lnTo>
                  <a:lnTo>
                    <a:pt x="64499" y="44479"/>
                  </a:lnTo>
                  <a:close/>
                  <a:moveTo>
                    <a:pt x="102272" y="44479"/>
                  </a:moveTo>
                  <a:lnTo>
                    <a:pt x="102272" y="62138"/>
                  </a:lnTo>
                  <a:lnTo>
                    <a:pt x="84519" y="62138"/>
                  </a:lnTo>
                  <a:lnTo>
                    <a:pt x="84519" y="44479"/>
                  </a:lnTo>
                  <a:close/>
                  <a:moveTo>
                    <a:pt x="122292" y="44479"/>
                  </a:moveTo>
                  <a:lnTo>
                    <a:pt x="122292" y="62138"/>
                  </a:lnTo>
                  <a:lnTo>
                    <a:pt x="104633" y="62138"/>
                  </a:lnTo>
                  <a:lnTo>
                    <a:pt x="104633" y="44479"/>
                  </a:lnTo>
                  <a:close/>
                  <a:moveTo>
                    <a:pt x="142407" y="44479"/>
                  </a:moveTo>
                  <a:lnTo>
                    <a:pt x="142407" y="62138"/>
                  </a:lnTo>
                  <a:lnTo>
                    <a:pt x="124653" y="62138"/>
                  </a:lnTo>
                  <a:lnTo>
                    <a:pt x="124653" y="44479"/>
                  </a:lnTo>
                  <a:close/>
                  <a:moveTo>
                    <a:pt x="162427" y="44479"/>
                  </a:moveTo>
                  <a:lnTo>
                    <a:pt x="162427" y="62138"/>
                  </a:lnTo>
                  <a:lnTo>
                    <a:pt x="144768" y="62138"/>
                  </a:lnTo>
                  <a:lnTo>
                    <a:pt x="144768" y="44479"/>
                  </a:lnTo>
                  <a:close/>
                  <a:moveTo>
                    <a:pt x="182541" y="44479"/>
                  </a:moveTo>
                  <a:lnTo>
                    <a:pt x="182541" y="62138"/>
                  </a:lnTo>
                  <a:lnTo>
                    <a:pt x="164788" y="62138"/>
                  </a:lnTo>
                  <a:lnTo>
                    <a:pt x="164788" y="44479"/>
                  </a:lnTo>
                  <a:close/>
                  <a:moveTo>
                    <a:pt x="202561" y="44479"/>
                  </a:moveTo>
                  <a:lnTo>
                    <a:pt x="202561" y="62138"/>
                  </a:lnTo>
                  <a:lnTo>
                    <a:pt x="184902" y="62138"/>
                  </a:lnTo>
                  <a:lnTo>
                    <a:pt x="184902" y="44479"/>
                  </a:lnTo>
                  <a:close/>
                  <a:moveTo>
                    <a:pt x="42023" y="64499"/>
                  </a:moveTo>
                  <a:lnTo>
                    <a:pt x="42023" y="82253"/>
                  </a:lnTo>
                  <a:lnTo>
                    <a:pt x="24364" y="82253"/>
                  </a:lnTo>
                  <a:lnTo>
                    <a:pt x="24364" y="64499"/>
                  </a:lnTo>
                  <a:close/>
                  <a:moveTo>
                    <a:pt x="62138" y="64499"/>
                  </a:moveTo>
                  <a:lnTo>
                    <a:pt x="62138" y="82253"/>
                  </a:lnTo>
                  <a:lnTo>
                    <a:pt x="44384" y="82253"/>
                  </a:lnTo>
                  <a:lnTo>
                    <a:pt x="44384" y="64499"/>
                  </a:lnTo>
                  <a:close/>
                  <a:moveTo>
                    <a:pt x="82158" y="64499"/>
                  </a:moveTo>
                  <a:lnTo>
                    <a:pt x="82158" y="82253"/>
                  </a:lnTo>
                  <a:lnTo>
                    <a:pt x="64499" y="82253"/>
                  </a:lnTo>
                  <a:lnTo>
                    <a:pt x="64499" y="64499"/>
                  </a:lnTo>
                  <a:close/>
                  <a:moveTo>
                    <a:pt x="102272" y="64499"/>
                  </a:moveTo>
                  <a:lnTo>
                    <a:pt x="102272" y="82253"/>
                  </a:lnTo>
                  <a:lnTo>
                    <a:pt x="84519" y="82253"/>
                  </a:lnTo>
                  <a:lnTo>
                    <a:pt x="84519" y="64499"/>
                  </a:lnTo>
                  <a:close/>
                  <a:moveTo>
                    <a:pt x="122292" y="64499"/>
                  </a:moveTo>
                  <a:lnTo>
                    <a:pt x="122292" y="82253"/>
                  </a:lnTo>
                  <a:lnTo>
                    <a:pt x="104633" y="82253"/>
                  </a:lnTo>
                  <a:lnTo>
                    <a:pt x="104633" y="64499"/>
                  </a:lnTo>
                  <a:close/>
                  <a:moveTo>
                    <a:pt x="142407" y="64499"/>
                  </a:moveTo>
                  <a:lnTo>
                    <a:pt x="142407" y="82253"/>
                  </a:lnTo>
                  <a:lnTo>
                    <a:pt x="124653" y="82253"/>
                  </a:lnTo>
                  <a:lnTo>
                    <a:pt x="124653" y="64499"/>
                  </a:lnTo>
                  <a:close/>
                  <a:moveTo>
                    <a:pt x="162427" y="64499"/>
                  </a:moveTo>
                  <a:lnTo>
                    <a:pt x="162427" y="82253"/>
                  </a:lnTo>
                  <a:lnTo>
                    <a:pt x="144768" y="82253"/>
                  </a:lnTo>
                  <a:lnTo>
                    <a:pt x="144768" y="64499"/>
                  </a:lnTo>
                  <a:close/>
                  <a:moveTo>
                    <a:pt x="182541" y="64499"/>
                  </a:moveTo>
                  <a:lnTo>
                    <a:pt x="182541" y="82253"/>
                  </a:lnTo>
                  <a:lnTo>
                    <a:pt x="164788" y="82253"/>
                  </a:lnTo>
                  <a:lnTo>
                    <a:pt x="164788" y="64499"/>
                  </a:lnTo>
                  <a:close/>
                  <a:moveTo>
                    <a:pt x="202561" y="64499"/>
                  </a:moveTo>
                  <a:lnTo>
                    <a:pt x="202561" y="82253"/>
                  </a:lnTo>
                  <a:lnTo>
                    <a:pt x="184902" y="82253"/>
                  </a:lnTo>
                  <a:lnTo>
                    <a:pt x="184902" y="64499"/>
                  </a:lnTo>
                  <a:close/>
                  <a:moveTo>
                    <a:pt x="42023" y="84614"/>
                  </a:moveTo>
                  <a:lnTo>
                    <a:pt x="42023" y="102273"/>
                  </a:lnTo>
                  <a:lnTo>
                    <a:pt x="24364" y="102273"/>
                  </a:lnTo>
                  <a:lnTo>
                    <a:pt x="24364" y="84614"/>
                  </a:lnTo>
                  <a:close/>
                  <a:moveTo>
                    <a:pt x="62138" y="84614"/>
                  </a:moveTo>
                  <a:lnTo>
                    <a:pt x="62138" y="102273"/>
                  </a:lnTo>
                  <a:lnTo>
                    <a:pt x="44384" y="102273"/>
                  </a:lnTo>
                  <a:lnTo>
                    <a:pt x="44384" y="84614"/>
                  </a:lnTo>
                  <a:close/>
                  <a:moveTo>
                    <a:pt x="82158" y="84614"/>
                  </a:moveTo>
                  <a:lnTo>
                    <a:pt x="82158" y="102273"/>
                  </a:lnTo>
                  <a:lnTo>
                    <a:pt x="64499" y="102273"/>
                  </a:lnTo>
                  <a:lnTo>
                    <a:pt x="64499" y="84614"/>
                  </a:lnTo>
                  <a:close/>
                  <a:moveTo>
                    <a:pt x="102272" y="84614"/>
                  </a:moveTo>
                  <a:lnTo>
                    <a:pt x="102272" y="102273"/>
                  </a:lnTo>
                  <a:lnTo>
                    <a:pt x="84519" y="102273"/>
                  </a:lnTo>
                  <a:lnTo>
                    <a:pt x="84519" y="84614"/>
                  </a:lnTo>
                  <a:close/>
                  <a:moveTo>
                    <a:pt x="122292" y="84614"/>
                  </a:moveTo>
                  <a:lnTo>
                    <a:pt x="122292" y="102273"/>
                  </a:lnTo>
                  <a:lnTo>
                    <a:pt x="104633" y="102273"/>
                  </a:lnTo>
                  <a:lnTo>
                    <a:pt x="104633" y="84614"/>
                  </a:lnTo>
                  <a:close/>
                  <a:moveTo>
                    <a:pt x="142407" y="84614"/>
                  </a:moveTo>
                  <a:lnTo>
                    <a:pt x="142407" y="102273"/>
                  </a:lnTo>
                  <a:lnTo>
                    <a:pt x="124653" y="102273"/>
                  </a:lnTo>
                  <a:lnTo>
                    <a:pt x="124653" y="84614"/>
                  </a:lnTo>
                  <a:close/>
                  <a:moveTo>
                    <a:pt x="162427" y="84614"/>
                  </a:moveTo>
                  <a:lnTo>
                    <a:pt x="162427" y="102273"/>
                  </a:lnTo>
                  <a:lnTo>
                    <a:pt x="144768" y="102273"/>
                  </a:lnTo>
                  <a:lnTo>
                    <a:pt x="144768" y="84614"/>
                  </a:lnTo>
                  <a:close/>
                  <a:moveTo>
                    <a:pt x="182541" y="84614"/>
                  </a:moveTo>
                  <a:lnTo>
                    <a:pt x="182541" y="102273"/>
                  </a:lnTo>
                  <a:lnTo>
                    <a:pt x="164788" y="102273"/>
                  </a:lnTo>
                  <a:lnTo>
                    <a:pt x="164788" y="84614"/>
                  </a:lnTo>
                  <a:close/>
                  <a:moveTo>
                    <a:pt x="202561" y="84614"/>
                  </a:moveTo>
                  <a:lnTo>
                    <a:pt x="202561" y="102273"/>
                  </a:lnTo>
                  <a:lnTo>
                    <a:pt x="184902" y="102273"/>
                  </a:lnTo>
                  <a:lnTo>
                    <a:pt x="184902" y="84614"/>
                  </a:lnTo>
                  <a:close/>
                  <a:moveTo>
                    <a:pt x="222676" y="84614"/>
                  </a:moveTo>
                  <a:lnTo>
                    <a:pt x="222676" y="102273"/>
                  </a:lnTo>
                  <a:lnTo>
                    <a:pt x="204922" y="102273"/>
                  </a:lnTo>
                  <a:lnTo>
                    <a:pt x="204922" y="84614"/>
                  </a:lnTo>
                  <a:close/>
                  <a:moveTo>
                    <a:pt x="42023" y="104634"/>
                  </a:moveTo>
                  <a:lnTo>
                    <a:pt x="42023" y="122387"/>
                  </a:lnTo>
                  <a:lnTo>
                    <a:pt x="24364" y="122387"/>
                  </a:lnTo>
                  <a:lnTo>
                    <a:pt x="24364" y="104634"/>
                  </a:lnTo>
                  <a:close/>
                  <a:moveTo>
                    <a:pt x="62138" y="104634"/>
                  </a:moveTo>
                  <a:lnTo>
                    <a:pt x="62138" y="122387"/>
                  </a:lnTo>
                  <a:lnTo>
                    <a:pt x="44384" y="122387"/>
                  </a:lnTo>
                  <a:lnTo>
                    <a:pt x="44384" y="104634"/>
                  </a:lnTo>
                  <a:close/>
                  <a:moveTo>
                    <a:pt x="82158" y="104634"/>
                  </a:moveTo>
                  <a:lnTo>
                    <a:pt x="82158" y="122387"/>
                  </a:lnTo>
                  <a:lnTo>
                    <a:pt x="64499" y="122387"/>
                  </a:lnTo>
                  <a:lnTo>
                    <a:pt x="64499" y="104634"/>
                  </a:lnTo>
                  <a:close/>
                  <a:moveTo>
                    <a:pt x="102272" y="104634"/>
                  </a:moveTo>
                  <a:lnTo>
                    <a:pt x="102272" y="122387"/>
                  </a:lnTo>
                  <a:lnTo>
                    <a:pt x="84519" y="122387"/>
                  </a:lnTo>
                  <a:lnTo>
                    <a:pt x="84519" y="104634"/>
                  </a:lnTo>
                  <a:close/>
                  <a:moveTo>
                    <a:pt x="122292" y="104634"/>
                  </a:moveTo>
                  <a:lnTo>
                    <a:pt x="122292" y="122387"/>
                  </a:lnTo>
                  <a:lnTo>
                    <a:pt x="104633" y="122387"/>
                  </a:lnTo>
                  <a:lnTo>
                    <a:pt x="104633" y="104634"/>
                  </a:lnTo>
                  <a:close/>
                  <a:moveTo>
                    <a:pt x="142407" y="104634"/>
                  </a:moveTo>
                  <a:lnTo>
                    <a:pt x="142407" y="122387"/>
                  </a:lnTo>
                  <a:lnTo>
                    <a:pt x="124653" y="122387"/>
                  </a:lnTo>
                  <a:lnTo>
                    <a:pt x="124653" y="104634"/>
                  </a:lnTo>
                  <a:close/>
                  <a:moveTo>
                    <a:pt x="162427" y="104634"/>
                  </a:moveTo>
                  <a:lnTo>
                    <a:pt x="162427" y="122387"/>
                  </a:lnTo>
                  <a:lnTo>
                    <a:pt x="144768" y="122387"/>
                  </a:lnTo>
                  <a:lnTo>
                    <a:pt x="144768" y="104634"/>
                  </a:lnTo>
                  <a:close/>
                  <a:moveTo>
                    <a:pt x="182541" y="104634"/>
                  </a:moveTo>
                  <a:lnTo>
                    <a:pt x="182541" y="122387"/>
                  </a:lnTo>
                  <a:lnTo>
                    <a:pt x="164788" y="122387"/>
                  </a:lnTo>
                  <a:lnTo>
                    <a:pt x="164788" y="104634"/>
                  </a:lnTo>
                  <a:close/>
                  <a:moveTo>
                    <a:pt x="202561" y="104634"/>
                  </a:moveTo>
                  <a:lnTo>
                    <a:pt x="202561" y="122387"/>
                  </a:lnTo>
                  <a:lnTo>
                    <a:pt x="184902" y="122387"/>
                  </a:lnTo>
                  <a:lnTo>
                    <a:pt x="184902" y="104634"/>
                  </a:lnTo>
                  <a:close/>
                  <a:moveTo>
                    <a:pt x="222676" y="104634"/>
                  </a:moveTo>
                  <a:lnTo>
                    <a:pt x="222676" y="122387"/>
                  </a:lnTo>
                  <a:lnTo>
                    <a:pt x="204922" y="122387"/>
                  </a:lnTo>
                  <a:lnTo>
                    <a:pt x="204922" y="104634"/>
                  </a:lnTo>
                  <a:close/>
                  <a:moveTo>
                    <a:pt x="42023" y="124748"/>
                  </a:moveTo>
                  <a:lnTo>
                    <a:pt x="42023" y="142408"/>
                  </a:lnTo>
                  <a:lnTo>
                    <a:pt x="24364" y="142408"/>
                  </a:lnTo>
                  <a:lnTo>
                    <a:pt x="24364" y="124748"/>
                  </a:lnTo>
                  <a:close/>
                  <a:moveTo>
                    <a:pt x="62138" y="124748"/>
                  </a:moveTo>
                  <a:lnTo>
                    <a:pt x="62138" y="142408"/>
                  </a:lnTo>
                  <a:lnTo>
                    <a:pt x="44384" y="142408"/>
                  </a:lnTo>
                  <a:lnTo>
                    <a:pt x="44384" y="124748"/>
                  </a:lnTo>
                  <a:close/>
                  <a:moveTo>
                    <a:pt x="82158" y="124748"/>
                  </a:moveTo>
                  <a:lnTo>
                    <a:pt x="82158" y="142408"/>
                  </a:lnTo>
                  <a:lnTo>
                    <a:pt x="64499" y="142408"/>
                  </a:lnTo>
                  <a:lnTo>
                    <a:pt x="64499" y="124748"/>
                  </a:lnTo>
                  <a:close/>
                  <a:moveTo>
                    <a:pt x="102272" y="124748"/>
                  </a:moveTo>
                  <a:lnTo>
                    <a:pt x="102272" y="142408"/>
                  </a:lnTo>
                  <a:lnTo>
                    <a:pt x="84519" y="142408"/>
                  </a:lnTo>
                  <a:lnTo>
                    <a:pt x="84519" y="124748"/>
                  </a:lnTo>
                  <a:close/>
                  <a:moveTo>
                    <a:pt x="122292" y="124748"/>
                  </a:moveTo>
                  <a:lnTo>
                    <a:pt x="122292" y="142408"/>
                  </a:lnTo>
                  <a:lnTo>
                    <a:pt x="104633" y="142408"/>
                  </a:lnTo>
                  <a:lnTo>
                    <a:pt x="104633" y="124748"/>
                  </a:lnTo>
                  <a:close/>
                  <a:moveTo>
                    <a:pt x="142407" y="124748"/>
                  </a:moveTo>
                  <a:lnTo>
                    <a:pt x="142407" y="142408"/>
                  </a:lnTo>
                  <a:lnTo>
                    <a:pt x="124653" y="142408"/>
                  </a:lnTo>
                  <a:lnTo>
                    <a:pt x="124653" y="124748"/>
                  </a:lnTo>
                  <a:close/>
                  <a:moveTo>
                    <a:pt x="162427" y="124748"/>
                  </a:moveTo>
                  <a:lnTo>
                    <a:pt x="162427" y="142408"/>
                  </a:lnTo>
                  <a:lnTo>
                    <a:pt x="144768" y="142408"/>
                  </a:lnTo>
                  <a:lnTo>
                    <a:pt x="144768" y="124748"/>
                  </a:lnTo>
                  <a:close/>
                  <a:moveTo>
                    <a:pt x="182541" y="124748"/>
                  </a:moveTo>
                  <a:lnTo>
                    <a:pt x="182541" y="142408"/>
                  </a:lnTo>
                  <a:lnTo>
                    <a:pt x="164788" y="142408"/>
                  </a:lnTo>
                  <a:lnTo>
                    <a:pt x="164788" y="124748"/>
                  </a:lnTo>
                  <a:close/>
                  <a:moveTo>
                    <a:pt x="202561" y="124748"/>
                  </a:moveTo>
                  <a:lnTo>
                    <a:pt x="202561" y="142408"/>
                  </a:lnTo>
                  <a:lnTo>
                    <a:pt x="184902" y="142408"/>
                  </a:lnTo>
                  <a:lnTo>
                    <a:pt x="184902" y="124748"/>
                  </a:lnTo>
                  <a:close/>
                  <a:moveTo>
                    <a:pt x="62138" y="144768"/>
                  </a:moveTo>
                  <a:lnTo>
                    <a:pt x="62138" y="162522"/>
                  </a:lnTo>
                  <a:lnTo>
                    <a:pt x="44384" y="162522"/>
                  </a:lnTo>
                  <a:lnTo>
                    <a:pt x="44384" y="144768"/>
                  </a:lnTo>
                  <a:close/>
                  <a:moveTo>
                    <a:pt x="82158" y="144768"/>
                  </a:moveTo>
                  <a:lnTo>
                    <a:pt x="82158" y="162522"/>
                  </a:lnTo>
                  <a:lnTo>
                    <a:pt x="64499" y="162522"/>
                  </a:lnTo>
                  <a:lnTo>
                    <a:pt x="64499" y="144768"/>
                  </a:lnTo>
                  <a:close/>
                  <a:moveTo>
                    <a:pt x="102272" y="144768"/>
                  </a:moveTo>
                  <a:lnTo>
                    <a:pt x="102272" y="162522"/>
                  </a:lnTo>
                  <a:lnTo>
                    <a:pt x="84519" y="162522"/>
                  </a:lnTo>
                  <a:lnTo>
                    <a:pt x="84519" y="144768"/>
                  </a:lnTo>
                  <a:close/>
                  <a:moveTo>
                    <a:pt x="122292" y="144768"/>
                  </a:moveTo>
                  <a:lnTo>
                    <a:pt x="122292" y="162522"/>
                  </a:lnTo>
                  <a:lnTo>
                    <a:pt x="104633" y="162522"/>
                  </a:lnTo>
                  <a:lnTo>
                    <a:pt x="104633" y="144768"/>
                  </a:lnTo>
                  <a:close/>
                  <a:moveTo>
                    <a:pt x="142407" y="144768"/>
                  </a:moveTo>
                  <a:lnTo>
                    <a:pt x="142407" y="162522"/>
                  </a:lnTo>
                  <a:lnTo>
                    <a:pt x="124653" y="162522"/>
                  </a:lnTo>
                  <a:lnTo>
                    <a:pt x="124653" y="144768"/>
                  </a:lnTo>
                  <a:close/>
                  <a:moveTo>
                    <a:pt x="162427" y="144768"/>
                  </a:moveTo>
                  <a:lnTo>
                    <a:pt x="162427" y="162522"/>
                  </a:lnTo>
                  <a:lnTo>
                    <a:pt x="144768" y="162522"/>
                  </a:lnTo>
                  <a:lnTo>
                    <a:pt x="144768" y="144768"/>
                  </a:lnTo>
                  <a:close/>
                  <a:moveTo>
                    <a:pt x="182541" y="144768"/>
                  </a:moveTo>
                  <a:lnTo>
                    <a:pt x="182541" y="162522"/>
                  </a:lnTo>
                  <a:lnTo>
                    <a:pt x="164788" y="162522"/>
                  </a:lnTo>
                  <a:lnTo>
                    <a:pt x="164788" y="144768"/>
                  </a:lnTo>
                  <a:close/>
                  <a:moveTo>
                    <a:pt x="202561" y="144768"/>
                  </a:moveTo>
                  <a:lnTo>
                    <a:pt x="202561" y="162522"/>
                  </a:lnTo>
                  <a:lnTo>
                    <a:pt x="184902" y="162522"/>
                  </a:lnTo>
                  <a:lnTo>
                    <a:pt x="184902" y="144768"/>
                  </a:lnTo>
                  <a:close/>
                  <a:moveTo>
                    <a:pt x="82158" y="164883"/>
                  </a:moveTo>
                  <a:lnTo>
                    <a:pt x="82158" y="182542"/>
                  </a:lnTo>
                  <a:lnTo>
                    <a:pt x="64499" y="182542"/>
                  </a:lnTo>
                  <a:lnTo>
                    <a:pt x="64499" y="164883"/>
                  </a:lnTo>
                  <a:close/>
                  <a:moveTo>
                    <a:pt x="102272" y="164883"/>
                  </a:moveTo>
                  <a:lnTo>
                    <a:pt x="102272" y="182542"/>
                  </a:lnTo>
                  <a:lnTo>
                    <a:pt x="84519" y="182542"/>
                  </a:lnTo>
                  <a:lnTo>
                    <a:pt x="84519" y="164883"/>
                  </a:lnTo>
                  <a:close/>
                  <a:moveTo>
                    <a:pt x="122292" y="164883"/>
                  </a:moveTo>
                  <a:lnTo>
                    <a:pt x="122292" y="182542"/>
                  </a:lnTo>
                  <a:lnTo>
                    <a:pt x="104633" y="182542"/>
                  </a:lnTo>
                  <a:lnTo>
                    <a:pt x="104633" y="164883"/>
                  </a:lnTo>
                  <a:close/>
                  <a:moveTo>
                    <a:pt x="142407" y="164883"/>
                  </a:moveTo>
                  <a:lnTo>
                    <a:pt x="142407" y="182542"/>
                  </a:lnTo>
                  <a:lnTo>
                    <a:pt x="124653" y="182542"/>
                  </a:lnTo>
                  <a:lnTo>
                    <a:pt x="124653" y="164883"/>
                  </a:lnTo>
                  <a:close/>
                  <a:moveTo>
                    <a:pt x="162427" y="164883"/>
                  </a:moveTo>
                  <a:lnTo>
                    <a:pt x="162427" y="182542"/>
                  </a:lnTo>
                  <a:lnTo>
                    <a:pt x="144768" y="182542"/>
                  </a:lnTo>
                  <a:lnTo>
                    <a:pt x="144768" y="164883"/>
                  </a:lnTo>
                  <a:close/>
                  <a:moveTo>
                    <a:pt x="182541" y="164883"/>
                  </a:moveTo>
                  <a:lnTo>
                    <a:pt x="182541" y="182542"/>
                  </a:lnTo>
                  <a:lnTo>
                    <a:pt x="164788" y="182542"/>
                  </a:lnTo>
                  <a:lnTo>
                    <a:pt x="164788" y="164883"/>
                  </a:lnTo>
                  <a:close/>
                  <a:moveTo>
                    <a:pt x="82158" y="184903"/>
                  </a:moveTo>
                  <a:lnTo>
                    <a:pt x="82158" y="202657"/>
                  </a:lnTo>
                  <a:lnTo>
                    <a:pt x="64499" y="202657"/>
                  </a:lnTo>
                  <a:lnTo>
                    <a:pt x="64499" y="184903"/>
                  </a:lnTo>
                  <a:close/>
                  <a:moveTo>
                    <a:pt x="102272" y="184903"/>
                  </a:moveTo>
                  <a:lnTo>
                    <a:pt x="102272" y="202657"/>
                  </a:lnTo>
                  <a:lnTo>
                    <a:pt x="84519" y="202657"/>
                  </a:lnTo>
                  <a:lnTo>
                    <a:pt x="84519" y="184903"/>
                  </a:lnTo>
                  <a:close/>
                  <a:moveTo>
                    <a:pt x="122292" y="184903"/>
                  </a:moveTo>
                  <a:lnTo>
                    <a:pt x="122292" y="202657"/>
                  </a:lnTo>
                  <a:lnTo>
                    <a:pt x="104633" y="202657"/>
                  </a:lnTo>
                  <a:lnTo>
                    <a:pt x="104633" y="184903"/>
                  </a:lnTo>
                  <a:close/>
                  <a:moveTo>
                    <a:pt x="142407" y="184903"/>
                  </a:moveTo>
                  <a:lnTo>
                    <a:pt x="142407" y="202657"/>
                  </a:lnTo>
                  <a:lnTo>
                    <a:pt x="124653" y="202657"/>
                  </a:lnTo>
                  <a:lnTo>
                    <a:pt x="124653" y="184903"/>
                  </a:lnTo>
                  <a:close/>
                  <a:moveTo>
                    <a:pt x="162427" y="184903"/>
                  </a:moveTo>
                  <a:lnTo>
                    <a:pt x="162427" y="202657"/>
                  </a:lnTo>
                  <a:lnTo>
                    <a:pt x="144768" y="202657"/>
                  </a:lnTo>
                  <a:lnTo>
                    <a:pt x="144768" y="184903"/>
                  </a:lnTo>
                  <a:close/>
                  <a:moveTo>
                    <a:pt x="182541" y="184903"/>
                  </a:moveTo>
                  <a:lnTo>
                    <a:pt x="182541" y="202657"/>
                  </a:lnTo>
                  <a:lnTo>
                    <a:pt x="164788" y="202657"/>
                  </a:lnTo>
                  <a:lnTo>
                    <a:pt x="164788" y="184903"/>
                  </a:lnTo>
                  <a:close/>
                  <a:moveTo>
                    <a:pt x="162427" y="0"/>
                  </a:moveTo>
                  <a:lnTo>
                    <a:pt x="162427" y="1889"/>
                  </a:lnTo>
                  <a:lnTo>
                    <a:pt x="144768" y="1889"/>
                  </a:lnTo>
                  <a:lnTo>
                    <a:pt x="144768" y="284"/>
                  </a:lnTo>
                  <a:lnTo>
                    <a:pt x="142407" y="284"/>
                  </a:lnTo>
                  <a:lnTo>
                    <a:pt x="142407" y="1984"/>
                  </a:lnTo>
                  <a:lnTo>
                    <a:pt x="124653" y="1984"/>
                  </a:lnTo>
                  <a:lnTo>
                    <a:pt x="124653" y="473"/>
                  </a:lnTo>
                  <a:lnTo>
                    <a:pt x="122292" y="473"/>
                  </a:lnTo>
                  <a:lnTo>
                    <a:pt x="122292" y="1984"/>
                  </a:lnTo>
                  <a:lnTo>
                    <a:pt x="104633" y="1984"/>
                  </a:lnTo>
                  <a:lnTo>
                    <a:pt x="104633" y="661"/>
                  </a:lnTo>
                  <a:lnTo>
                    <a:pt x="102272" y="661"/>
                  </a:lnTo>
                  <a:lnTo>
                    <a:pt x="102272" y="1984"/>
                  </a:lnTo>
                  <a:lnTo>
                    <a:pt x="84519" y="1984"/>
                  </a:lnTo>
                  <a:lnTo>
                    <a:pt x="84519" y="850"/>
                  </a:lnTo>
                  <a:lnTo>
                    <a:pt x="82158" y="850"/>
                  </a:lnTo>
                  <a:lnTo>
                    <a:pt x="82158" y="1889"/>
                  </a:lnTo>
                  <a:lnTo>
                    <a:pt x="64499" y="1889"/>
                  </a:lnTo>
                  <a:lnTo>
                    <a:pt x="64499" y="1134"/>
                  </a:lnTo>
                  <a:lnTo>
                    <a:pt x="62138" y="1134"/>
                  </a:lnTo>
                  <a:lnTo>
                    <a:pt x="62138" y="1984"/>
                  </a:lnTo>
                  <a:lnTo>
                    <a:pt x="57983" y="1984"/>
                  </a:lnTo>
                  <a:lnTo>
                    <a:pt x="56661" y="4344"/>
                  </a:lnTo>
                  <a:lnTo>
                    <a:pt x="62138" y="4344"/>
                  </a:lnTo>
                  <a:lnTo>
                    <a:pt x="62138" y="22004"/>
                  </a:lnTo>
                  <a:lnTo>
                    <a:pt x="46651" y="22004"/>
                  </a:lnTo>
                  <a:lnTo>
                    <a:pt x="45329" y="24459"/>
                  </a:lnTo>
                  <a:lnTo>
                    <a:pt x="62138" y="24459"/>
                  </a:lnTo>
                  <a:lnTo>
                    <a:pt x="62138" y="42118"/>
                  </a:lnTo>
                  <a:lnTo>
                    <a:pt x="44384" y="42118"/>
                  </a:lnTo>
                  <a:lnTo>
                    <a:pt x="44384" y="25970"/>
                  </a:lnTo>
                  <a:lnTo>
                    <a:pt x="42023" y="30125"/>
                  </a:lnTo>
                  <a:lnTo>
                    <a:pt x="42023" y="42118"/>
                  </a:lnTo>
                  <a:lnTo>
                    <a:pt x="35319" y="42118"/>
                  </a:lnTo>
                  <a:lnTo>
                    <a:pt x="33996" y="44479"/>
                  </a:lnTo>
                  <a:lnTo>
                    <a:pt x="42023" y="44479"/>
                  </a:lnTo>
                  <a:lnTo>
                    <a:pt x="42023" y="62138"/>
                  </a:lnTo>
                  <a:lnTo>
                    <a:pt x="24364" y="62138"/>
                  </a:lnTo>
                  <a:lnTo>
                    <a:pt x="24364" y="61572"/>
                  </a:lnTo>
                  <a:lnTo>
                    <a:pt x="22003" y="65727"/>
                  </a:lnTo>
                  <a:lnTo>
                    <a:pt x="22003" y="82253"/>
                  </a:lnTo>
                  <a:lnTo>
                    <a:pt x="12654" y="82253"/>
                  </a:lnTo>
                  <a:lnTo>
                    <a:pt x="11332" y="84614"/>
                  </a:lnTo>
                  <a:lnTo>
                    <a:pt x="21909" y="84614"/>
                  </a:lnTo>
                  <a:lnTo>
                    <a:pt x="21909" y="102273"/>
                  </a:lnTo>
                  <a:lnTo>
                    <a:pt x="4250" y="102273"/>
                  </a:lnTo>
                  <a:lnTo>
                    <a:pt x="4250" y="97079"/>
                  </a:lnTo>
                  <a:lnTo>
                    <a:pt x="1889" y="101234"/>
                  </a:lnTo>
                  <a:lnTo>
                    <a:pt x="1889" y="102273"/>
                  </a:lnTo>
                  <a:lnTo>
                    <a:pt x="1322" y="102273"/>
                  </a:lnTo>
                  <a:lnTo>
                    <a:pt x="0" y="104634"/>
                  </a:lnTo>
                  <a:lnTo>
                    <a:pt x="1889" y="104634"/>
                  </a:lnTo>
                  <a:lnTo>
                    <a:pt x="1889" y="109544"/>
                  </a:lnTo>
                  <a:lnTo>
                    <a:pt x="4250" y="113511"/>
                  </a:lnTo>
                  <a:lnTo>
                    <a:pt x="4250" y="104634"/>
                  </a:lnTo>
                  <a:lnTo>
                    <a:pt x="22003" y="104634"/>
                  </a:lnTo>
                  <a:lnTo>
                    <a:pt x="22003" y="122387"/>
                  </a:lnTo>
                  <a:lnTo>
                    <a:pt x="9538" y="122387"/>
                  </a:lnTo>
                  <a:lnTo>
                    <a:pt x="10860" y="124748"/>
                  </a:lnTo>
                  <a:lnTo>
                    <a:pt x="22003" y="124748"/>
                  </a:lnTo>
                  <a:lnTo>
                    <a:pt x="22003" y="142408"/>
                  </a:lnTo>
                  <a:lnTo>
                    <a:pt x="21342" y="142408"/>
                  </a:lnTo>
                  <a:lnTo>
                    <a:pt x="24364" y="147507"/>
                  </a:lnTo>
                  <a:lnTo>
                    <a:pt x="24364" y="144768"/>
                  </a:lnTo>
                  <a:lnTo>
                    <a:pt x="42023" y="144768"/>
                  </a:lnTo>
                  <a:lnTo>
                    <a:pt x="42023" y="162522"/>
                  </a:lnTo>
                  <a:lnTo>
                    <a:pt x="33241" y="162522"/>
                  </a:lnTo>
                  <a:lnTo>
                    <a:pt x="34563" y="164883"/>
                  </a:lnTo>
                  <a:lnTo>
                    <a:pt x="42023" y="164883"/>
                  </a:lnTo>
                  <a:lnTo>
                    <a:pt x="42023" y="177443"/>
                  </a:lnTo>
                  <a:lnTo>
                    <a:pt x="44384" y="181409"/>
                  </a:lnTo>
                  <a:lnTo>
                    <a:pt x="44384" y="164883"/>
                  </a:lnTo>
                  <a:lnTo>
                    <a:pt x="62138" y="164883"/>
                  </a:lnTo>
                  <a:lnTo>
                    <a:pt x="62138" y="182542"/>
                  </a:lnTo>
                  <a:lnTo>
                    <a:pt x="45045" y="182542"/>
                  </a:lnTo>
                  <a:lnTo>
                    <a:pt x="46462" y="184903"/>
                  </a:lnTo>
                  <a:lnTo>
                    <a:pt x="62138" y="184903"/>
                  </a:lnTo>
                  <a:lnTo>
                    <a:pt x="62138" y="202657"/>
                  </a:lnTo>
                  <a:lnTo>
                    <a:pt x="56944" y="202657"/>
                  </a:lnTo>
                  <a:lnTo>
                    <a:pt x="58266" y="205018"/>
                  </a:lnTo>
                  <a:lnTo>
                    <a:pt x="62138" y="205018"/>
                  </a:lnTo>
                  <a:lnTo>
                    <a:pt x="62138" y="208701"/>
                  </a:lnTo>
                  <a:lnTo>
                    <a:pt x="64499" y="208701"/>
                  </a:lnTo>
                  <a:lnTo>
                    <a:pt x="64499" y="205018"/>
                  </a:lnTo>
                  <a:lnTo>
                    <a:pt x="82158" y="205018"/>
                  </a:lnTo>
                  <a:lnTo>
                    <a:pt x="82158" y="208512"/>
                  </a:lnTo>
                  <a:lnTo>
                    <a:pt x="84519" y="208512"/>
                  </a:lnTo>
                  <a:lnTo>
                    <a:pt x="84519" y="205112"/>
                  </a:lnTo>
                  <a:lnTo>
                    <a:pt x="102272" y="205112"/>
                  </a:lnTo>
                  <a:lnTo>
                    <a:pt x="102272" y="208417"/>
                  </a:lnTo>
                  <a:lnTo>
                    <a:pt x="104633" y="208417"/>
                  </a:lnTo>
                  <a:lnTo>
                    <a:pt x="104633" y="205112"/>
                  </a:lnTo>
                  <a:lnTo>
                    <a:pt x="122292" y="205112"/>
                  </a:lnTo>
                  <a:lnTo>
                    <a:pt x="122292" y="208228"/>
                  </a:lnTo>
                  <a:lnTo>
                    <a:pt x="124653" y="208228"/>
                  </a:lnTo>
                  <a:lnTo>
                    <a:pt x="124653" y="205112"/>
                  </a:lnTo>
                  <a:lnTo>
                    <a:pt x="142407" y="205112"/>
                  </a:lnTo>
                  <a:lnTo>
                    <a:pt x="142407" y="208039"/>
                  </a:lnTo>
                  <a:lnTo>
                    <a:pt x="144768" y="208039"/>
                  </a:lnTo>
                  <a:lnTo>
                    <a:pt x="144768" y="205112"/>
                  </a:lnTo>
                  <a:lnTo>
                    <a:pt x="162427" y="205112"/>
                  </a:lnTo>
                  <a:lnTo>
                    <a:pt x="162427" y="207662"/>
                  </a:lnTo>
                  <a:lnTo>
                    <a:pt x="164788" y="207662"/>
                  </a:lnTo>
                  <a:lnTo>
                    <a:pt x="164788" y="205018"/>
                  </a:lnTo>
                  <a:lnTo>
                    <a:pt x="181786" y="205018"/>
                  </a:lnTo>
                  <a:lnTo>
                    <a:pt x="184902" y="199446"/>
                  </a:lnTo>
                  <a:lnTo>
                    <a:pt x="184902" y="184903"/>
                  </a:lnTo>
                  <a:lnTo>
                    <a:pt x="193118" y="184903"/>
                  </a:lnTo>
                  <a:lnTo>
                    <a:pt x="194440" y="182542"/>
                  </a:lnTo>
                  <a:lnTo>
                    <a:pt x="184902" y="182542"/>
                  </a:lnTo>
                  <a:lnTo>
                    <a:pt x="184902" y="164883"/>
                  </a:lnTo>
                  <a:lnTo>
                    <a:pt x="202561" y="164883"/>
                  </a:lnTo>
                  <a:lnTo>
                    <a:pt x="202561" y="168094"/>
                  </a:lnTo>
                  <a:lnTo>
                    <a:pt x="205772" y="162522"/>
                  </a:lnTo>
                  <a:lnTo>
                    <a:pt x="204922" y="162522"/>
                  </a:lnTo>
                  <a:lnTo>
                    <a:pt x="204922" y="144768"/>
                  </a:lnTo>
                  <a:lnTo>
                    <a:pt x="215688" y="144768"/>
                  </a:lnTo>
                  <a:lnTo>
                    <a:pt x="217010" y="142408"/>
                  </a:lnTo>
                  <a:lnTo>
                    <a:pt x="204922" y="142408"/>
                  </a:lnTo>
                  <a:lnTo>
                    <a:pt x="204922" y="124748"/>
                  </a:lnTo>
                  <a:lnTo>
                    <a:pt x="222676" y="124748"/>
                  </a:lnTo>
                  <a:lnTo>
                    <a:pt x="222676" y="132492"/>
                  </a:lnTo>
                  <a:lnTo>
                    <a:pt x="225037" y="128337"/>
                  </a:lnTo>
                  <a:lnTo>
                    <a:pt x="225037" y="124748"/>
                  </a:lnTo>
                  <a:lnTo>
                    <a:pt x="227020" y="124748"/>
                  </a:lnTo>
                  <a:lnTo>
                    <a:pt x="228342" y="122387"/>
                  </a:lnTo>
                  <a:lnTo>
                    <a:pt x="225037" y="122387"/>
                  </a:lnTo>
                  <a:lnTo>
                    <a:pt x="225037" y="104634"/>
                  </a:lnTo>
                  <a:lnTo>
                    <a:pt x="238352" y="104634"/>
                  </a:lnTo>
                  <a:lnTo>
                    <a:pt x="239202" y="103123"/>
                  </a:lnTo>
                  <a:lnTo>
                    <a:pt x="238730" y="102273"/>
                  </a:lnTo>
                  <a:lnTo>
                    <a:pt x="225037" y="102273"/>
                  </a:lnTo>
                  <a:lnTo>
                    <a:pt x="225037" y="84614"/>
                  </a:lnTo>
                  <a:lnTo>
                    <a:pt x="228247" y="84614"/>
                  </a:lnTo>
                  <a:lnTo>
                    <a:pt x="226925" y="82253"/>
                  </a:lnTo>
                  <a:lnTo>
                    <a:pt x="225037" y="82253"/>
                  </a:lnTo>
                  <a:lnTo>
                    <a:pt x="225037" y="79042"/>
                  </a:lnTo>
                  <a:lnTo>
                    <a:pt x="222676" y="74981"/>
                  </a:lnTo>
                  <a:lnTo>
                    <a:pt x="222676" y="82253"/>
                  </a:lnTo>
                  <a:lnTo>
                    <a:pt x="204922" y="82253"/>
                  </a:lnTo>
                  <a:lnTo>
                    <a:pt x="204922" y="64499"/>
                  </a:lnTo>
                  <a:lnTo>
                    <a:pt x="216443" y="64499"/>
                  </a:lnTo>
                  <a:lnTo>
                    <a:pt x="215027" y="62138"/>
                  </a:lnTo>
                  <a:lnTo>
                    <a:pt x="204922" y="62138"/>
                  </a:lnTo>
                  <a:lnTo>
                    <a:pt x="204922" y="45046"/>
                  </a:lnTo>
                  <a:lnTo>
                    <a:pt x="202561" y="40985"/>
                  </a:lnTo>
                  <a:lnTo>
                    <a:pt x="202561" y="42118"/>
                  </a:lnTo>
                  <a:lnTo>
                    <a:pt x="184902" y="42118"/>
                  </a:lnTo>
                  <a:lnTo>
                    <a:pt x="184902" y="24365"/>
                  </a:lnTo>
                  <a:lnTo>
                    <a:pt x="192740" y="24365"/>
                  </a:lnTo>
                  <a:lnTo>
                    <a:pt x="191324" y="22004"/>
                  </a:lnTo>
                  <a:lnTo>
                    <a:pt x="184902" y="22004"/>
                  </a:lnTo>
                  <a:lnTo>
                    <a:pt x="184902" y="11049"/>
                  </a:lnTo>
                  <a:lnTo>
                    <a:pt x="182541" y="7083"/>
                  </a:lnTo>
                  <a:lnTo>
                    <a:pt x="182541" y="22004"/>
                  </a:lnTo>
                  <a:lnTo>
                    <a:pt x="164788" y="22004"/>
                  </a:lnTo>
                  <a:lnTo>
                    <a:pt x="164788" y="4344"/>
                  </a:lnTo>
                  <a:lnTo>
                    <a:pt x="180842" y="4344"/>
                  </a:lnTo>
                  <a:lnTo>
                    <a:pt x="179519" y="1984"/>
                  </a:lnTo>
                  <a:lnTo>
                    <a:pt x="164788" y="1984"/>
                  </a:lnTo>
                  <a:lnTo>
                    <a:pt x="164788" y="0"/>
                  </a:lnTo>
                  <a:close/>
                </a:path>
              </a:pathLst>
            </a:custGeom>
            <a:solidFill>
              <a:srgbClr val="F9F1D9">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34"/>
          <p:cNvSpPr txBox="1">
            <a:spLocks noGrp="1"/>
          </p:cNvSpPr>
          <p:nvPr>
            <p:ph type="title"/>
          </p:nvPr>
        </p:nvSpPr>
        <p:spPr>
          <a:xfrm rot="-261720">
            <a:off x="1158379" y="1806212"/>
            <a:ext cx="2335064" cy="13304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note</a:t>
            </a:r>
          </a:p>
        </p:txBody>
      </p:sp>
      <p:sp>
        <p:nvSpPr>
          <p:cNvPr id="732" name="Google Shape;732;p34"/>
          <p:cNvSpPr txBox="1">
            <a:spLocks noGrp="1"/>
          </p:cNvSpPr>
          <p:nvPr>
            <p:ph type="subTitle" idx="1"/>
          </p:nvPr>
        </p:nvSpPr>
        <p:spPr>
          <a:xfrm rot="251627" flipH="1">
            <a:off x="3302000" y="1626870"/>
            <a:ext cx="4502150" cy="4243705"/>
          </a:xfrm>
          <a:prstGeom prst="rect">
            <a:avLst/>
          </a:prstGeom>
        </p:spPr>
        <p:txBody>
          <a:bodyPr spcFirstLastPara="1" wrap="square" lIns="91425" tIns="91425" rIns="91425" bIns="91425" anchor="ctr" anchorCtr="0">
            <a:noAutofit/>
          </a:bodyPr>
          <a:lstStyle/>
          <a:p>
            <a:pPr lvl="0"/>
            <a:r>
              <a:rPr lang="en-US" altLang="en-US" sz="2400" dirty="0">
                <a:solidFill>
                  <a:schemeClr val="tx2">
                    <a:lumMod val="50000"/>
                  </a:schemeClr>
                </a:solidFill>
                <a:cs typeface="Arial" panose="020B0604020202020204" pitchFamily="34" charset="0"/>
                <a:sym typeface="+mn-ea"/>
              </a:rPr>
              <a:t>If the object is </a:t>
            </a:r>
            <a:r>
              <a:rPr lang="en-US" altLang="en-US" sz="2400" dirty="0">
                <a:solidFill>
                  <a:schemeClr val="accent2">
                    <a:lumMod val="50000"/>
                  </a:schemeClr>
                </a:solidFill>
                <a:cs typeface="Arial" panose="020B0604020202020204" pitchFamily="34" charset="0"/>
                <a:sym typeface="+mn-ea"/>
              </a:rPr>
              <a:t>metallic </a:t>
            </a:r>
            <a:r>
              <a:rPr lang="en-US" altLang="en-US" sz="2400" dirty="0">
                <a:solidFill>
                  <a:schemeClr val="tx2">
                    <a:lumMod val="50000"/>
                  </a:schemeClr>
                </a:solidFill>
                <a:cs typeface="Arial" panose="020B0604020202020204" pitchFamily="34" charset="0"/>
                <a:sym typeface="+mn-ea"/>
              </a:rPr>
              <a:t>may be </a:t>
            </a:r>
            <a:r>
              <a:rPr lang="en-US" altLang="en-US" sz="2800" b="1" dirty="0">
                <a:solidFill>
                  <a:schemeClr val="tx2">
                    <a:lumMod val="50000"/>
                  </a:schemeClr>
                </a:solidFill>
                <a:cs typeface="Arial" panose="020B0604020202020204" pitchFamily="34" charset="0"/>
                <a:sym typeface="+mn-ea"/>
              </a:rPr>
              <a:t>magnetized </a:t>
            </a:r>
            <a:r>
              <a:rPr lang="en-US" altLang="en-US" sz="2400" dirty="0">
                <a:solidFill>
                  <a:schemeClr val="tx2">
                    <a:lumMod val="50000"/>
                  </a:schemeClr>
                </a:solidFill>
                <a:cs typeface="Arial" panose="020B0604020202020204" pitchFamily="34" charset="0"/>
                <a:sym typeface="+mn-ea"/>
              </a:rPr>
              <a:t>to assist in gently pulling the object from the nose. </a:t>
            </a:r>
            <a:endParaRPr lang="en-US" altLang="en-US" sz="2400" dirty="0">
              <a:solidFill>
                <a:schemeClr val="tx2">
                  <a:lumMod val="50000"/>
                </a:schemeClr>
              </a:solidFill>
              <a:cs typeface="Arial" panose="020B0604020202020204" pitchFamily="34" charset="0"/>
            </a:endParaRPr>
          </a:p>
          <a:p>
            <a:pPr lvl="0"/>
            <a:endParaRPr lang="en-US" sz="2400" dirty="0">
              <a:solidFill>
                <a:schemeClr val="tx2">
                  <a:lumMod val="50000"/>
                </a:schemeClr>
              </a:solidFill>
            </a:endParaRPr>
          </a:p>
          <a:p>
            <a:pPr lvl="0"/>
            <a:r>
              <a:rPr lang="en-US" sz="2400" dirty="0">
                <a:solidFill>
                  <a:schemeClr val="tx2">
                    <a:lumMod val="50000"/>
                  </a:schemeClr>
                </a:solidFill>
                <a:sym typeface="+mn-ea"/>
              </a:rPr>
              <a:t>All attempts at removal can be </a:t>
            </a:r>
            <a:r>
              <a:rPr lang="en-US" sz="2400" dirty="0">
                <a:solidFill>
                  <a:schemeClr val="accent2">
                    <a:lumMod val="50000"/>
                  </a:schemeClr>
                </a:solidFill>
                <a:sym typeface="+mn-ea"/>
              </a:rPr>
              <a:t>complicated </a:t>
            </a:r>
            <a:r>
              <a:rPr lang="en-US" sz="2400" dirty="0">
                <a:solidFill>
                  <a:schemeClr val="tx2">
                    <a:lumMod val="50000"/>
                  </a:schemeClr>
                </a:solidFill>
                <a:sym typeface="+mn-ea"/>
              </a:rPr>
              <a:t>by mucosal damage and bleeding. In addition, all </a:t>
            </a:r>
            <a:r>
              <a:rPr lang="en-US" sz="2400" dirty="0">
                <a:solidFill>
                  <a:schemeClr val="accent2">
                    <a:lumMod val="50000"/>
                  </a:schemeClr>
                </a:solidFill>
                <a:sym typeface="+mn-ea"/>
              </a:rPr>
              <a:t>failed attempts </a:t>
            </a:r>
            <a:r>
              <a:rPr lang="en-US" sz="2400" dirty="0">
                <a:solidFill>
                  <a:schemeClr val="tx2">
                    <a:lumMod val="50000"/>
                  </a:schemeClr>
                </a:solidFill>
                <a:sym typeface="+mn-ea"/>
              </a:rPr>
              <a:t>can result in posterior displacement of the NFB.</a:t>
            </a:r>
            <a:endParaRPr lang="en-US" sz="2400" dirty="0">
              <a:solidFill>
                <a:schemeClr val="tx2">
                  <a:lumMod val="50000"/>
                </a:schemeClr>
              </a:solidFill>
            </a:endParaRPr>
          </a:p>
          <a:p>
            <a:pPr marL="0" lvl="0" indent="0" algn="l" rtl="0">
              <a:spcBef>
                <a:spcPts val="0"/>
              </a:spcBef>
              <a:spcAft>
                <a:spcPts val="0"/>
              </a:spcAft>
              <a:buNone/>
            </a:pPr>
            <a:endParaRPr lang="en-US" sz="2400" dirty="0">
              <a:solidFill>
                <a:schemeClr val="tx2">
                  <a:lumMod val="50000"/>
                </a:schemeClr>
              </a:solidFill>
            </a:endParaRPr>
          </a:p>
        </p:txBody>
      </p:sp>
      <p:sp>
        <p:nvSpPr>
          <p:cNvPr id="733" name="Google Shape;733;p34"/>
          <p:cNvSpPr/>
          <p:nvPr/>
        </p:nvSpPr>
        <p:spPr>
          <a:xfrm>
            <a:off x="7443744" y="4889041"/>
            <a:ext cx="890343" cy="931129"/>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rot="1031634">
            <a:off x="927641" y="1148618"/>
            <a:ext cx="890334" cy="931120"/>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37"/>
          <p:cNvSpPr txBox="1">
            <a:spLocks noGrp="1"/>
          </p:cNvSpPr>
          <p:nvPr>
            <p:ph type="title" idx="4"/>
          </p:nvPr>
        </p:nvSpPr>
        <p:spPr>
          <a:xfrm>
            <a:off x="1043940" y="673100"/>
            <a:ext cx="7353935" cy="86106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smtClean="0">
                <a:sym typeface="+mn-ea"/>
              </a:rPr>
              <a:t>Animate foreign bodies</a:t>
            </a:r>
            <a:r>
              <a:rPr lang="en-US" sz="3200" b="1" dirty="0"/>
              <a:t/>
            </a:r>
            <a:br>
              <a:rPr lang="en-US" sz="3200" b="1" dirty="0"/>
            </a:br>
            <a:endParaRPr lang="en-US" sz="3200" b="1" dirty="0"/>
          </a:p>
        </p:txBody>
      </p:sp>
      <p:sp>
        <p:nvSpPr>
          <p:cNvPr id="784" name="Google Shape;784;p37"/>
          <p:cNvSpPr txBox="1">
            <a:spLocks noGrp="1"/>
          </p:cNvSpPr>
          <p:nvPr>
            <p:ph type="subTitle" idx="1"/>
          </p:nvPr>
        </p:nvSpPr>
        <p:spPr>
          <a:xfrm flipH="1">
            <a:off x="1044575" y="1533525"/>
            <a:ext cx="6439535" cy="45135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accent1">
                    <a:lumMod val="60000"/>
                    <a:lumOff val="40000"/>
                  </a:schemeClr>
                </a:solidFill>
                <a:sym typeface="+mn-ea"/>
              </a:rPr>
              <a:t>Larvae and worms occasionally inhabit the nasal cavities of persons living in tropical and unhygienic environments. They can lead to the </a:t>
            </a:r>
            <a:r>
              <a:rPr lang="en-US" dirty="0">
                <a:solidFill>
                  <a:schemeClr val="accent2">
                    <a:lumMod val="50000"/>
                  </a:schemeClr>
                </a:solidFill>
                <a:sym typeface="+mn-ea"/>
              </a:rPr>
              <a:t>destruction of the nasal mucosa and subsequent necrosis of </a:t>
            </a:r>
            <a:r>
              <a:rPr lang="en-US" dirty="0" err="1">
                <a:solidFill>
                  <a:schemeClr val="accent2">
                    <a:lumMod val="50000"/>
                  </a:schemeClr>
                </a:solidFill>
                <a:sym typeface="+mn-ea"/>
              </a:rPr>
              <a:t>septal</a:t>
            </a:r>
            <a:r>
              <a:rPr lang="en-US" dirty="0">
                <a:solidFill>
                  <a:schemeClr val="accent2">
                    <a:lumMod val="50000"/>
                  </a:schemeClr>
                </a:solidFill>
                <a:sym typeface="+mn-ea"/>
              </a:rPr>
              <a:t> cartilage and </a:t>
            </a:r>
            <a:r>
              <a:rPr lang="en-US" dirty="0" err="1">
                <a:solidFill>
                  <a:schemeClr val="accent2">
                    <a:lumMod val="50000"/>
                  </a:schemeClr>
                </a:solidFill>
                <a:sym typeface="+mn-ea"/>
              </a:rPr>
              <a:t>turbinates</a:t>
            </a:r>
            <a:r>
              <a:rPr lang="en-US" dirty="0">
                <a:solidFill>
                  <a:schemeClr val="accent2">
                    <a:lumMod val="50000"/>
                  </a:schemeClr>
                </a:solidFill>
                <a:sym typeface="+mn-ea"/>
              </a:rPr>
              <a:t> . </a:t>
            </a:r>
            <a:r>
              <a:rPr lang="en-US" dirty="0">
                <a:solidFill>
                  <a:schemeClr val="accent1">
                    <a:lumMod val="60000"/>
                    <a:lumOff val="40000"/>
                  </a:schemeClr>
                </a:solidFill>
                <a:sym typeface="+mn-ea"/>
              </a:rPr>
              <a:t>Patients with unhealthy noses, such as with </a:t>
            </a:r>
            <a:r>
              <a:rPr lang="en-US" b="1" i="1" u="sng" dirty="0" err="1">
                <a:solidFill>
                  <a:schemeClr val="accent1">
                    <a:lumMod val="60000"/>
                    <a:lumOff val="40000"/>
                  </a:schemeClr>
                </a:solidFill>
                <a:sym typeface="+mn-ea"/>
              </a:rPr>
              <a:t>ozena</a:t>
            </a:r>
            <a:r>
              <a:rPr lang="en-US" dirty="0">
                <a:solidFill>
                  <a:schemeClr val="accent1">
                    <a:lumMod val="60000"/>
                    <a:lumOff val="40000"/>
                  </a:schemeClr>
                </a:solidFill>
                <a:sym typeface="+mn-ea"/>
              </a:rPr>
              <a:t>, are more susceptible to these problems than healthy </a:t>
            </a:r>
            <a:r>
              <a:rPr lang="en-US" dirty="0" smtClean="0">
                <a:solidFill>
                  <a:schemeClr val="accent1">
                    <a:lumMod val="60000"/>
                    <a:lumOff val="40000"/>
                  </a:schemeClr>
                </a:solidFill>
                <a:sym typeface="+mn-ea"/>
              </a:rPr>
              <a:t>patients</a:t>
            </a:r>
          </a:p>
          <a:p>
            <a:pPr marL="0" lvl="0" indent="0" algn="ctr" rtl="0">
              <a:spcBef>
                <a:spcPts val="0"/>
              </a:spcBef>
              <a:spcAft>
                <a:spcPts val="0"/>
              </a:spcAft>
              <a:buNone/>
            </a:pPr>
            <a:endParaRPr lang="en-US" sz="2000" dirty="0" smtClean="0">
              <a:solidFill>
                <a:schemeClr val="accent1">
                  <a:lumMod val="60000"/>
                  <a:lumOff val="40000"/>
                </a:schemeClr>
              </a:solidFill>
            </a:endParaRPr>
          </a:p>
          <a:p>
            <a:pPr marL="0" lvl="0" indent="0" algn="ctr" rtl="0">
              <a:spcBef>
                <a:spcPts val="0"/>
              </a:spcBef>
              <a:spcAft>
                <a:spcPts val="0"/>
              </a:spcAft>
              <a:buNone/>
            </a:pPr>
            <a:r>
              <a:rPr lang="en-US" b="1" i="1" dirty="0" err="1" smtClean="0">
                <a:solidFill>
                  <a:schemeClr val="accent1">
                    <a:lumMod val="60000"/>
                    <a:lumOff val="40000"/>
                  </a:schemeClr>
                </a:solidFill>
                <a:sym typeface="+mn-ea"/>
              </a:rPr>
              <a:t>Ozena  </a:t>
            </a:r>
            <a:r>
              <a:rPr lang="en-US" sz="2000" dirty="0" err="1" smtClean="0">
                <a:solidFill>
                  <a:schemeClr val="accent1">
                    <a:lumMod val="60000"/>
                    <a:lumOff val="40000"/>
                  </a:schemeClr>
                </a:solidFill>
                <a:sym typeface="+mn-ea"/>
              </a:rPr>
              <a:t>:</a:t>
            </a:r>
            <a:r>
              <a:rPr lang="en-US" sz="2000" dirty="0" smtClean="0">
                <a:solidFill>
                  <a:schemeClr val="accent1">
                    <a:lumMod val="60000"/>
                    <a:lumOff val="40000"/>
                  </a:schemeClr>
                </a:solidFill>
                <a:sym typeface="+mn-ea"/>
              </a:rPr>
              <a:t> is a disease of the nose , called also”atrophic rhinitis” in which the bony ridges and mucous membranes of the nose waste away.  </a:t>
            </a:r>
          </a:p>
          <a:p>
            <a:pPr marL="0" lvl="0" indent="0" algn="ctr" rtl="0">
              <a:spcBef>
                <a:spcPts val="0"/>
              </a:spcBef>
              <a:spcAft>
                <a:spcPts val="0"/>
              </a:spcAft>
              <a:buNone/>
            </a:pPr>
            <a:r>
              <a:rPr lang="en-US" sz="2000" dirty="0" smtClean="0">
                <a:solidFill>
                  <a:schemeClr val="accent1">
                    <a:lumMod val="60000"/>
                    <a:lumOff val="40000"/>
                  </a:schemeClr>
                </a:solidFill>
                <a:sym typeface="+mn-ea"/>
              </a:rPr>
              <a:t>Nasal crusting, discharge, and a very bad smell</a:t>
            </a:r>
            <a:endParaRPr lang="en-US" sz="2000" dirty="0" smtClean="0">
              <a:solidFill>
                <a:schemeClr val="accent1">
                  <a:lumMod val="60000"/>
                  <a:lumOff val="40000"/>
                </a:schemeClr>
              </a:solidFill>
            </a:endParaRPr>
          </a:p>
          <a:p>
            <a:pPr marL="0" lvl="0" indent="0" algn="ctr" rtl="0">
              <a:spcBef>
                <a:spcPts val="0"/>
              </a:spcBef>
              <a:spcAft>
                <a:spcPts val="0"/>
              </a:spcAft>
              <a:buNone/>
            </a:pPr>
            <a:endParaRPr lang="en-US" sz="2000" dirty="0">
              <a:solidFill>
                <a:schemeClr val="accent1">
                  <a:lumMod val="60000"/>
                  <a:lumOff val="40000"/>
                </a:schemeClr>
              </a:solidFill>
            </a:endParaRPr>
          </a:p>
          <a:p>
            <a:pPr marL="0" lvl="0" indent="0" algn="ctr" rtl="0">
              <a:spcBef>
                <a:spcPts val="0"/>
              </a:spcBef>
              <a:spcAft>
                <a:spcPts val="0"/>
              </a:spcAft>
              <a:buNone/>
            </a:pPr>
            <a:endParaRPr lang="en-US" sz="2000" dirty="0">
              <a:solidFill>
                <a:schemeClr val="accent1">
                  <a:lumMod val="60000"/>
                  <a:lumOff val="40000"/>
                </a:schemeClr>
              </a:solidFill>
            </a:endParaRPr>
          </a:p>
        </p:txBody>
      </p:sp>
      <p:sp>
        <p:nvSpPr>
          <p:cNvPr id="785" name="Google Shape;785;p37"/>
          <p:cNvSpPr/>
          <p:nvPr/>
        </p:nvSpPr>
        <p:spPr>
          <a:xfrm>
            <a:off x="1044575" y="4660900"/>
            <a:ext cx="6960235" cy="180340"/>
          </a:xfrm>
          <a:custGeom>
            <a:avLst/>
            <a:gdLst/>
            <a:ahLst/>
            <a:cxnLst/>
            <a:rect l="l" t="t" r="r" b="b"/>
            <a:pathLst>
              <a:path w="9235" h="1559" extrusionOk="0">
                <a:moveTo>
                  <a:pt x="3415" y="0"/>
                </a:moveTo>
                <a:cubicBezTo>
                  <a:pt x="3194" y="0"/>
                  <a:pt x="3106" y="161"/>
                  <a:pt x="2985" y="338"/>
                </a:cubicBezTo>
                <a:cubicBezTo>
                  <a:pt x="2892" y="462"/>
                  <a:pt x="2819" y="639"/>
                  <a:pt x="2695" y="722"/>
                </a:cubicBezTo>
                <a:cubicBezTo>
                  <a:pt x="2528" y="811"/>
                  <a:pt x="2343" y="856"/>
                  <a:pt x="2159" y="856"/>
                </a:cubicBezTo>
                <a:cubicBezTo>
                  <a:pt x="2024" y="856"/>
                  <a:pt x="1889" y="832"/>
                  <a:pt x="1762" y="784"/>
                </a:cubicBezTo>
                <a:cubicBezTo>
                  <a:pt x="1545" y="680"/>
                  <a:pt x="1368" y="525"/>
                  <a:pt x="1140" y="431"/>
                </a:cubicBezTo>
                <a:cubicBezTo>
                  <a:pt x="1001" y="380"/>
                  <a:pt x="876" y="357"/>
                  <a:pt x="763" y="357"/>
                </a:cubicBezTo>
                <a:cubicBezTo>
                  <a:pt x="238" y="357"/>
                  <a:pt x="1" y="868"/>
                  <a:pt x="52" y="1457"/>
                </a:cubicBezTo>
                <a:cubicBezTo>
                  <a:pt x="57" y="1525"/>
                  <a:pt x="109" y="1558"/>
                  <a:pt x="161" y="1558"/>
                </a:cubicBezTo>
                <a:cubicBezTo>
                  <a:pt x="213" y="1558"/>
                  <a:pt x="265" y="1525"/>
                  <a:pt x="270" y="1457"/>
                </a:cubicBezTo>
                <a:cubicBezTo>
                  <a:pt x="278" y="1040"/>
                  <a:pt x="442" y="703"/>
                  <a:pt x="790" y="703"/>
                </a:cubicBezTo>
                <a:cubicBezTo>
                  <a:pt x="891" y="703"/>
                  <a:pt x="1008" y="731"/>
                  <a:pt x="1140" y="794"/>
                </a:cubicBezTo>
                <a:cubicBezTo>
                  <a:pt x="1348" y="898"/>
                  <a:pt x="1524" y="1064"/>
                  <a:pt x="1731" y="1167"/>
                </a:cubicBezTo>
                <a:cubicBezTo>
                  <a:pt x="1891" y="1258"/>
                  <a:pt x="2075" y="1306"/>
                  <a:pt x="2260" y="1306"/>
                </a:cubicBezTo>
                <a:cubicBezTo>
                  <a:pt x="2350" y="1306"/>
                  <a:pt x="2441" y="1295"/>
                  <a:pt x="2529" y="1271"/>
                </a:cubicBezTo>
                <a:cubicBezTo>
                  <a:pt x="2913" y="1136"/>
                  <a:pt x="2985" y="836"/>
                  <a:pt x="3244" y="587"/>
                </a:cubicBezTo>
                <a:lnTo>
                  <a:pt x="3338" y="431"/>
                </a:lnTo>
                <a:cubicBezTo>
                  <a:pt x="3373" y="422"/>
                  <a:pt x="3409" y="417"/>
                  <a:pt x="3446" y="417"/>
                </a:cubicBezTo>
                <a:cubicBezTo>
                  <a:pt x="3570" y="417"/>
                  <a:pt x="3695" y="470"/>
                  <a:pt x="3783" y="566"/>
                </a:cubicBezTo>
                <a:cubicBezTo>
                  <a:pt x="3970" y="659"/>
                  <a:pt x="4156" y="753"/>
                  <a:pt x="4353" y="836"/>
                </a:cubicBezTo>
                <a:cubicBezTo>
                  <a:pt x="4527" y="890"/>
                  <a:pt x="4707" y="919"/>
                  <a:pt x="4887" y="919"/>
                </a:cubicBezTo>
                <a:cubicBezTo>
                  <a:pt x="5049" y="919"/>
                  <a:pt x="5211" y="895"/>
                  <a:pt x="5369" y="846"/>
                </a:cubicBezTo>
                <a:cubicBezTo>
                  <a:pt x="5555" y="773"/>
                  <a:pt x="5711" y="608"/>
                  <a:pt x="5887" y="545"/>
                </a:cubicBezTo>
                <a:cubicBezTo>
                  <a:pt x="6021" y="502"/>
                  <a:pt x="6124" y="483"/>
                  <a:pt x="6207" y="483"/>
                </a:cubicBezTo>
                <a:cubicBezTo>
                  <a:pt x="6517" y="483"/>
                  <a:pt x="6541" y="745"/>
                  <a:pt x="6778" y="950"/>
                </a:cubicBezTo>
                <a:cubicBezTo>
                  <a:pt x="6901" y="1072"/>
                  <a:pt x="7069" y="1143"/>
                  <a:pt x="7243" y="1143"/>
                </a:cubicBezTo>
                <a:cubicBezTo>
                  <a:pt x="7274" y="1143"/>
                  <a:pt x="7306" y="1141"/>
                  <a:pt x="7338" y="1136"/>
                </a:cubicBezTo>
                <a:cubicBezTo>
                  <a:pt x="7566" y="1105"/>
                  <a:pt x="7784" y="950"/>
                  <a:pt x="7991" y="877"/>
                </a:cubicBezTo>
                <a:cubicBezTo>
                  <a:pt x="8182" y="817"/>
                  <a:pt x="8370" y="802"/>
                  <a:pt x="8558" y="802"/>
                </a:cubicBezTo>
                <a:cubicBezTo>
                  <a:pt x="8696" y="802"/>
                  <a:pt x="8835" y="810"/>
                  <a:pt x="8976" y="815"/>
                </a:cubicBezTo>
                <a:cubicBezTo>
                  <a:pt x="8985" y="816"/>
                  <a:pt x="8995" y="817"/>
                  <a:pt x="9004" y="817"/>
                </a:cubicBezTo>
                <a:cubicBezTo>
                  <a:pt x="9197" y="817"/>
                  <a:pt x="9235" y="513"/>
                  <a:pt x="9017" y="483"/>
                </a:cubicBezTo>
                <a:cubicBezTo>
                  <a:pt x="8870" y="440"/>
                  <a:pt x="8736" y="423"/>
                  <a:pt x="8608" y="423"/>
                </a:cubicBezTo>
                <a:cubicBezTo>
                  <a:pt x="8301" y="423"/>
                  <a:pt x="8026" y="523"/>
                  <a:pt x="7690" y="618"/>
                </a:cubicBezTo>
                <a:cubicBezTo>
                  <a:pt x="7564" y="650"/>
                  <a:pt x="7452" y="667"/>
                  <a:pt x="7349" y="667"/>
                </a:cubicBezTo>
                <a:cubicBezTo>
                  <a:pt x="7116" y="667"/>
                  <a:pt x="6931" y="578"/>
                  <a:pt x="6737" y="369"/>
                </a:cubicBezTo>
                <a:cubicBezTo>
                  <a:pt x="6644" y="266"/>
                  <a:pt x="6519" y="183"/>
                  <a:pt x="6385" y="120"/>
                </a:cubicBezTo>
                <a:cubicBezTo>
                  <a:pt x="6321" y="100"/>
                  <a:pt x="6262" y="91"/>
                  <a:pt x="6205" y="91"/>
                </a:cubicBezTo>
                <a:cubicBezTo>
                  <a:pt x="5914" y="91"/>
                  <a:pt x="5689" y="322"/>
                  <a:pt x="5421" y="452"/>
                </a:cubicBezTo>
                <a:cubicBezTo>
                  <a:pt x="5247" y="537"/>
                  <a:pt x="5069" y="573"/>
                  <a:pt x="4892" y="573"/>
                </a:cubicBezTo>
                <a:cubicBezTo>
                  <a:pt x="4594" y="573"/>
                  <a:pt x="4299" y="471"/>
                  <a:pt x="4032" y="328"/>
                </a:cubicBezTo>
                <a:cubicBezTo>
                  <a:pt x="3866" y="234"/>
                  <a:pt x="3690" y="38"/>
                  <a:pt x="3493" y="6"/>
                </a:cubicBezTo>
                <a:cubicBezTo>
                  <a:pt x="3465" y="2"/>
                  <a:pt x="3439" y="0"/>
                  <a:pt x="3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7" name="Google Shape;787;p37"/>
          <p:cNvGrpSpPr/>
          <p:nvPr/>
        </p:nvGrpSpPr>
        <p:grpSpPr>
          <a:xfrm>
            <a:off x="7363751" y="2040330"/>
            <a:ext cx="1480199" cy="1446526"/>
            <a:chOff x="7363751" y="1183080"/>
            <a:chExt cx="1480199" cy="1446526"/>
          </a:xfrm>
        </p:grpSpPr>
        <p:sp>
          <p:nvSpPr>
            <p:cNvPr id="788" name="Google Shape;788;p37"/>
            <p:cNvSpPr/>
            <p:nvPr/>
          </p:nvSpPr>
          <p:spPr>
            <a:xfrm>
              <a:off x="7363751" y="1256925"/>
              <a:ext cx="1368425" cy="1372682"/>
            </a:xfrm>
            <a:custGeom>
              <a:avLst/>
              <a:gdLst/>
              <a:ahLst/>
              <a:cxnLst/>
              <a:rect l="l" t="t" r="r" b="b"/>
              <a:pathLst>
                <a:path w="206399" h="207041" extrusionOk="0">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accent2"/>
            </a:solidFill>
            <a:ln>
              <a:noFill/>
            </a:ln>
            <a:effectLst>
              <a:outerShdw blurRad="57150" dist="19050" dir="5400000" algn="bl" rotWithShape="0">
                <a:srgbClr val="999999">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rot="6663897">
              <a:off x="8354296" y="1217941"/>
              <a:ext cx="397549" cy="470297"/>
            </a:xfrm>
            <a:custGeom>
              <a:avLst/>
              <a:gdLst/>
              <a:ahLst/>
              <a:cxnLst/>
              <a:rect l="l" t="t" r="r" b="b"/>
              <a:pathLst>
                <a:path w="44204" h="52293" extrusionOk="0">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dk2"/>
            </a:solidFill>
            <a:ln>
              <a:noFill/>
            </a:ln>
            <a:effectLst>
              <a:outerShdw blurRad="57150" dist="19050" dir="5400000" algn="bl" rotWithShape="0">
                <a:srgbClr val="783F04">
                  <a:alpha val="5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37"/>
          <p:cNvGrpSpPr/>
          <p:nvPr/>
        </p:nvGrpSpPr>
        <p:grpSpPr>
          <a:xfrm>
            <a:off x="7589209" y="2274530"/>
            <a:ext cx="834781" cy="867718"/>
            <a:chOff x="3878850" y="1206600"/>
            <a:chExt cx="1220975" cy="1269150"/>
          </a:xfrm>
        </p:grpSpPr>
        <p:sp>
          <p:nvSpPr>
            <p:cNvPr id="791" name="Google Shape;791;p37"/>
            <p:cNvSpPr/>
            <p:nvPr/>
          </p:nvSpPr>
          <p:spPr>
            <a:xfrm>
              <a:off x="4200475" y="1487375"/>
              <a:ext cx="680025" cy="988375"/>
            </a:xfrm>
            <a:custGeom>
              <a:avLst/>
              <a:gdLst/>
              <a:ahLst/>
              <a:cxnLst/>
              <a:rect l="l" t="t" r="r" b="b"/>
              <a:pathLst>
                <a:path w="27201" h="39535" extrusionOk="0">
                  <a:moveTo>
                    <a:pt x="13351" y="317"/>
                  </a:moveTo>
                  <a:cubicBezTo>
                    <a:pt x="14737" y="317"/>
                    <a:pt x="16122" y="675"/>
                    <a:pt x="17488" y="1373"/>
                  </a:cubicBezTo>
                  <a:lnTo>
                    <a:pt x="17465" y="1373"/>
                  </a:lnTo>
                  <a:cubicBezTo>
                    <a:pt x="18189" y="1746"/>
                    <a:pt x="18889" y="2167"/>
                    <a:pt x="19543" y="2657"/>
                  </a:cubicBezTo>
                  <a:cubicBezTo>
                    <a:pt x="17745" y="1700"/>
                    <a:pt x="15807" y="1046"/>
                    <a:pt x="13799" y="742"/>
                  </a:cubicBezTo>
                  <a:cubicBezTo>
                    <a:pt x="13260" y="652"/>
                    <a:pt x="12712" y="611"/>
                    <a:pt x="12166" y="611"/>
                  </a:cubicBezTo>
                  <a:cubicBezTo>
                    <a:pt x="11860" y="611"/>
                    <a:pt x="11556" y="624"/>
                    <a:pt x="11254" y="649"/>
                  </a:cubicBezTo>
                  <a:lnTo>
                    <a:pt x="10974" y="672"/>
                  </a:lnTo>
                  <a:cubicBezTo>
                    <a:pt x="11765" y="434"/>
                    <a:pt x="12558" y="317"/>
                    <a:pt x="13351" y="317"/>
                  </a:cubicBezTo>
                  <a:close/>
                  <a:moveTo>
                    <a:pt x="19403" y="3030"/>
                  </a:moveTo>
                  <a:lnTo>
                    <a:pt x="19403" y="3030"/>
                  </a:lnTo>
                  <a:cubicBezTo>
                    <a:pt x="20173" y="3451"/>
                    <a:pt x="20897" y="3918"/>
                    <a:pt x="21574" y="4431"/>
                  </a:cubicBezTo>
                  <a:cubicBezTo>
                    <a:pt x="21714" y="4548"/>
                    <a:pt x="21807" y="4665"/>
                    <a:pt x="21924" y="4805"/>
                  </a:cubicBezTo>
                  <a:cubicBezTo>
                    <a:pt x="21457" y="4455"/>
                    <a:pt x="20967" y="4128"/>
                    <a:pt x="20453" y="3848"/>
                  </a:cubicBezTo>
                  <a:cubicBezTo>
                    <a:pt x="20126" y="3567"/>
                    <a:pt x="19776" y="3287"/>
                    <a:pt x="19403" y="3030"/>
                  </a:cubicBezTo>
                  <a:close/>
                  <a:moveTo>
                    <a:pt x="14208" y="2447"/>
                  </a:moveTo>
                  <a:cubicBezTo>
                    <a:pt x="14885" y="2447"/>
                    <a:pt x="15562" y="2517"/>
                    <a:pt x="16227" y="2657"/>
                  </a:cubicBezTo>
                  <a:cubicBezTo>
                    <a:pt x="15872" y="2626"/>
                    <a:pt x="15517" y="2611"/>
                    <a:pt x="15164" y="2611"/>
                  </a:cubicBezTo>
                  <a:cubicBezTo>
                    <a:pt x="12309" y="2611"/>
                    <a:pt x="9531" y="3607"/>
                    <a:pt x="7308" y="5435"/>
                  </a:cubicBezTo>
                  <a:cubicBezTo>
                    <a:pt x="8616" y="4034"/>
                    <a:pt x="10320" y="3054"/>
                    <a:pt x="12188" y="2657"/>
                  </a:cubicBezTo>
                  <a:cubicBezTo>
                    <a:pt x="12853" y="2517"/>
                    <a:pt x="13531" y="2447"/>
                    <a:pt x="14208" y="2447"/>
                  </a:cubicBezTo>
                  <a:close/>
                  <a:moveTo>
                    <a:pt x="14963" y="2901"/>
                  </a:moveTo>
                  <a:cubicBezTo>
                    <a:pt x="16414" y="2901"/>
                    <a:pt x="17847" y="3178"/>
                    <a:pt x="19193" y="3731"/>
                  </a:cubicBezTo>
                  <a:lnTo>
                    <a:pt x="19193" y="3707"/>
                  </a:lnTo>
                  <a:cubicBezTo>
                    <a:pt x="19730" y="3988"/>
                    <a:pt x="20243" y="4291"/>
                    <a:pt x="20733" y="4641"/>
                  </a:cubicBezTo>
                  <a:cubicBezTo>
                    <a:pt x="21247" y="5155"/>
                    <a:pt x="21714" y="5739"/>
                    <a:pt x="22134" y="6322"/>
                  </a:cubicBezTo>
                  <a:cubicBezTo>
                    <a:pt x="20103" y="4385"/>
                    <a:pt x="17488" y="3217"/>
                    <a:pt x="14686" y="2984"/>
                  </a:cubicBezTo>
                  <a:cubicBezTo>
                    <a:pt x="14383" y="2960"/>
                    <a:pt x="14103" y="2960"/>
                    <a:pt x="13799" y="2960"/>
                  </a:cubicBezTo>
                  <a:cubicBezTo>
                    <a:pt x="14187" y="2921"/>
                    <a:pt x="14576" y="2901"/>
                    <a:pt x="14963" y="2901"/>
                  </a:cubicBezTo>
                  <a:close/>
                  <a:moveTo>
                    <a:pt x="23839" y="6579"/>
                  </a:moveTo>
                  <a:lnTo>
                    <a:pt x="23839" y="6579"/>
                  </a:lnTo>
                  <a:cubicBezTo>
                    <a:pt x="24399" y="7233"/>
                    <a:pt x="24866" y="7934"/>
                    <a:pt x="25263" y="8704"/>
                  </a:cubicBezTo>
                  <a:lnTo>
                    <a:pt x="25263" y="8681"/>
                  </a:lnTo>
                  <a:cubicBezTo>
                    <a:pt x="25403" y="8984"/>
                    <a:pt x="25567" y="9311"/>
                    <a:pt x="25683" y="9615"/>
                  </a:cubicBezTo>
                  <a:cubicBezTo>
                    <a:pt x="25380" y="8984"/>
                    <a:pt x="25053" y="8354"/>
                    <a:pt x="24656" y="7770"/>
                  </a:cubicBezTo>
                  <a:cubicBezTo>
                    <a:pt x="24422" y="7373"/>
                    <a:pt x="24166" y="6976"/>
                    <a:pt x="23862" y="6626"/>
                  </a:cubicBezTo>
                  <a:lnTo>
                    <a:pt x="23839" y="6579"/>
                  </a:lnTo>
                  <a:close/>
                  <a:moveTo>
                    <a:pt x="22485" y="6066"/>
                  </a:moveTo>
                  <a:cubicBezTo>
                    <a:pt x="23138" y="6719"/>
                    <a:pt x="23745" y="7443"/>
                    <a:pt x="24259" y="8237"/>
                  </a:cubicBezTo>
                  <a:cubicBezTo>
                    <a:pt x="24586" y="8704"/>
                    <a:pt x="24866" y="9218"/>
                    <a:pt x="25146" y="9755"/>
                  </a:cubicBezTo>
                  <a:cubicBezTo>
                    <a:pt x="25263" y="10152"/>
                    <a:pt x="25356" y="10549"/>
                    <a:pt x="25450" y="10969"/>
                  </a:cubicBezTo>
                  <a:lnTo>
                    <a:pt x="25310" y="10642"/>
                  </a:lnTo>
                  <a:cubicBezTo>
                    <a:pt x="24843" y="9708"/>
                    <a:pt x="24306" y="8821"/>
                    <a:pt x="23675" y="8004"/>
                  </a:cubicBezTo>
                  <a:cubicBezTo>
                    <a:pt x="23325" y="7326"/>
                    <a:pt x="22928" y="6673"/>
                    <a:pt x="22485" y="6066"/>
                  </a:cubicBezTo>
                  <a:close/>
                  <a:moveTo>
                    <a:pt x="25917" y="11833"/>
                  </a:moveTo>
                  <a:lnTo>
                    <a:pt x="25917" y="11833"/>
                  </a:lnTo>
                  <a:cubicBezTo>
                    <a:pt x="26057" y="12276"/>
                    <a:pt x="26150" y="12697"/>
                    <a:pt x="26244" y="13140"/>
                  </a:cubicBezTo>
                  <a:cubicBezTo>
                    <a:pt x="26150" y="12860"/>
                    <a:pt x="26057" y="12603"/>
                    <a:pt x="25963" y="12323"/>
                  </a:cubicBezTo>
                  <a:cubicBezTo>
                    <a:pt x="25963" y="12160"/>
                    <a:pt x="25940" y="11996"/>
                    <a:pt x="25917" y="11833"/>
                  </a:cubicBezTo>
                  <a:close/>
                  <a:moveTo>
                    <a:pt x="12116" y="988"/>
                  </a:moveTo>
                  <a:cubicBezTo>
                    <a:pt x="13087" y="988"/>
                    <a:pt x="14065" y="1121"/>
                    <a:pt x="15013" y="1349"/>
                  </a:cubicBezTo>
                  <a:cubicBezTo>
                    <a:pt x="15270" y="1396"/>
                    <a:pt x="15527" y="1466"/>
                    <a:pt x="15784" y="1559"/>
                  </a:cubicBezTo>
                  <a:cubicBezTo>
                    <a:pt x="16881" y="1910"/>
                    <a:pt x="17932" y="2423"/>
                    <a:pt x="18889" y="3077"/>
                  </a:cubicBezTo>
                  <a:cubicBezTo>
                    <a:pt x="18235" y="2797"/>
                    <a:pt x="17581" y="2540"/>
                    <a:pt x="16904" y="2307"/>
                  </a:cubicBezTo>
                  <a:cubicBezTo>
                    <a:pt x="15493" y="1786"/>
                    <a:pt x="13977" y="1410"/>
                    <a:pt x="12475" y="1410"/>
                  </a:cubicBezTo>
                  <a:cubicBezTo>
                    <a:pt x="11417" y="1410"/>
                    <a:pt x="10366" y="1596"/>
                    <a:pt x="9363" y="2050"/>
                  </a:cubicBezTo>
                  <a:cubicBezTo>
                    <a:pt x="5090" y="3988"/>
                    <a:pt x="2732" y="9008"/>
                    <a:pt x="2499" y="13560"/>
                  </a:cubicBezTo>
                  <a:cubicBezTo>
                    <a:pt x="2499" y="11576"/>
                    <a:pt x="2802" y="9591"/>
                    <a:pt x="3433" y="7700"/>
                  </a:cubicBezTo>
                  <a:cubicBezTo>
                    <a:pt x="4086" y="5739"/>
                    <a:pt x="5277" y="3988"/>
                    <a:pt x="6911" y="2680"/>
                  </a:cubicBezTo>
                  <a:cubicBezTo>
                    <a:pt x="7542" y="2260"/>
                    <a:pt x="8219" y="1886"/>
                    <a:pt x="8873" y="1559"/>
                  </a:cubicBezTo>
                  <a:cubicBezTo>
                    <a:pt x="9906" y="1161"/>
                    <a:pt x="11006" y="988"/>
                    <a:pt x="12116" y="988"/>
                  </a:cubicBezTo>
                  <a:close/>
                  <a:moveTo>
                    <a:pt x="12464" y="1770"/>
                  </a:moveTo>
                  <a:cubicBezTo>
                    <a:pt x="13526" y="1770"/>
                    <a:pt x="14600" y="1963"/>
                    <a:pt x="15644" y="2260"/>
                  </a:cubicBezTo>
                  <a:cubicBezTo>
                    <a:pt x="15163" y="2192"/>
                    <a:pt x="14681" y="2159"/>
                    <a:pt x="14199" y="2159"/>
                  </a:cubicBezTo>
                  <a:cubicBezTo>
                    <a:pt x="13181" y="2159"/>
                    <a:pt x="12166" y="2309"/>
                    <a:pt x="11184" y="2610"/>
                  </a:cubicBezTo>
                  <a:cubicBezTo>
                    <a:pt x="8686" y="3404"/>
                    <a:pt x="6771" y="5202"/>
                    <a:pt x="5394" y="7373"/>
                  </a:cubicBezTo>
                  <a:cubicBezTo>
                    <a:pt x="3970" y="9171"/>
                    <a:pt x="3129" y="11342"/>
                    <a:pt x="2966" y="13630"/>
                  </a:cubicBezTo>
                  <a:cubicBezTo>
                    <a:pt x="2919" y="13794"/>
                    <a:pt x="2896" y="13981"/>
                    <a:pt x="2849" y="14167"/>
                  </a:cubicBezTo>
                  <a:cubicBezTo>
                    <a:pt x="2896" y="9685"/>
                    <a:pt x="4974" y="4875"/>
                    <a:pt x="8989" y="2633"/>
                  </a:cubicBezTo>
                  <a:cubicBezTo>
                    <a:pt x="10090" y="2015"/>
                    <a:pt x="11269" y="1770"/>
                    <a:pt x="12464" y="1770"/>
                  </a:cubicBezTo>
                  <a:close/>
                  <a:moveTo>
                    <a:pt x="24469" y="9801"/>
                  </a:moveTo>
                  <a:cubicBezTo>
                    <a:pt x="24913" y="10549"/>
                    <a:pt x="25263" y="11342"/>
                    <a:pt x="25567" y="12136"/>
                  </a:cubicBezTo>
                  <a:cubicBezTo>
                    <a:pt x="25567" y="12183"/>
                    <a:pt x="25590" y="12206"/>
                    <a:pt x="25590" y="12253"/>
                  </a:cubicBezTo>
                  <a:cubicBezTo>
                    <a:pt x="25660" y="13023"/>
                    <a:pt x="25660" y="13817"/>
                    <a:pt x="25590" y="14611"/>
                  </a:cubicBezTo>
                  <a:cubicBezTo>
                    <a:pt x="25426" y="12977"/>
                    <a:pt x="25053" y="11366"/>
                    <a:pt x="24469" y="9825"/>
                  </a:cubicBezTo>
                  <a:lnTo>
                    <a:pt x="24469" y="9801"/>
                  </a:lnTo>
                  <a:close/>
                  <a:moveTo>
                    <a:pt x="20593" y="13841"/>
                  </a:moveTo>
                  <a:lnTo>
                    <a:pt x="20593" y="13841"/>
                  </a:lnTo>
                  <a:cubicBezTo>
                    <a:pt x="20967" y="14308"/>
                    <a:pt x="20570" y="14961"/>
                    <a:pt x="20103" y="15218"/>
                  </a:cubicBezTo>
                  <a:cubicBezTo>
                    <a:pt x="20056" y="15241"/>
                    <a:pt x="20033" y="15265"/>
                    <a:pt x="19986" y="15288"/>
                  </a:cubicBezTo>
                  <a:cubicBezTo>
                    <a:pt x="20243" y="14845"/>
                    <a:pt x="20453" y="14354"/>
                    <a:pt x="20593" y="13864"/>
                  </a:cubicBezTo>
                  <a:lnTo>
                    <a:pt x="20593" y="13841"/>
                  </a:lnTo>
                  <a:close/>
                  <a:moveTo>
                    <a:pt x="3736" y="11903"/>
                  </a:moveTo>
                  <a:cubicBezTo>
                    <a:pt x="3446" y="13421"/>
                    <a:pt x="3326" y="14981"/>
                    <a:pt x="3439" y="16523"/>
                  </a:cubicBezTo>
                  <a:lnTo>
                    <a:pt x="3439" y="16523"/>
                  </a:lnTo>
                  <a:cubicBezTo>
                    <a:pt x="3346" y="16006"/>
                    <a:pt x="3287" y="15474"/>
                    <a:pt x="3246" y="14961"/>
                  </a:cubicBezTo>
                  <a:cubicBezTo>
                    <a:pt x="3246" y="14611"/>
                    <a:pt x="3246" y="14238"/>
                    <a:pt x="3246" y="13887"/>
                  </a:cubicBezTo>
                  <a:cubicBezTo>
                    <a:pt x="3386" y="13234"/>
                    <a:pt x="3549" y="12556"/>
                    <a:pt x="3736" y="11903"/>
                  </a:cubicBezTo>
                  <a:close/>
                  <a:moveTo>
                    <a:pt x="14476" y="16199"/>
                  </a:moveTo>
                  <a:lnTo>
                    <a:pt x="14476" y="16199"/>
                  </a:lnTo>
                  <a:cubicBezTo>
                    <a:pt x="14289" y="16292"/>
                    <a:pt x="14103" y="16339"/>
                    <a:pt x="13939" y="16409"/>
                  </a:cubicBezTo>
                  <a:cubicBezTo>
                    <a:pt x="13169" y="16689"/>
                    <a:pt x="12025" y="17086"/>
                    <a:pt x="11137" y="17646"/>
                  </a:cubicBezTo>
                  <a:lnTo>
                    <a:pt x="11067" y="17576"/>
                  </a:lnTo>
                  <a:cubicBezTo>
                    <a:pt x="11955" y="16806"/>
                    <a:pt x="13192" y="16409"/>
                    <a:pt x="14476" y="16199"/>
                  </a:cubicBezTo>
                  <a:close/>
                  <a:moveTo>
                    <a:pt x="17942" y="15992"/>
                  </a:moveTo>
                  <a:cubicBezTo>
                    <a:pt x="18164" y="15992"/>
                    <a:pt x="18386" y="15999"/>
                    <a:pt x="18609" y="16012"/>
                  </a:cubicBezTo>
                  <a:lnTo>
                    <a:pt x="18749" y="16012"/>
                  </a:lnTo>
                  <a:cubicBezTo>
                    <a:pt x="18726" y="16152"/>
                    <a:pt x="18655" y="16292"/>
                    <a:pt x="18609" y="16432"/>
                  </a:cubicBezTo>
                  <a:lnTo>
                    <a:pt x="18632" y="16432"/>
                  </a:lnTo>
                  <a:cubicBezTo>
                    <a:pt x="17607" y="17357"/>
                    <a:pt x="16306" y="17849"/>
                    <a:pt x="14950" y="17849"/>
                  </a:cubicBezTo>
                  <a:cubicBezTo>
                    <a:pt x="14731" y="17849"/>
                    <a:pt x="14511" y="17836"/>
                    <a:pt x="14289" y="17810"/>
                  </a:cubicBezTo>
                  <a:cubicBezTo>
                    <a:pt x="13612" y="17716"/>
                    <a:pt x="12865" y="17483"/>
                    <a:pt x="12141" y="17483"/>
                  </a:cubicBezTo>
                  <a:cubicBezTo>
                    <a:pt x="12842" y="17156"/>
                    <a:pt x="13542" y="16923"/>
                    <a:pt x="14033" y="16736"/>
                  </a:cubicBezTo>
                  <a:cubicBezTo>
                    <a:pt x="15274" y="16235"/>
                    <a:pt x="16602" y="15992"/>
                    <a:pt x="17942" y="15992"/>
                  </a:cubicBezTo>
                  <a:close/>
                  <a:moveTo>
                    <a:pt x="7402" y="1910"/>
                  </a:moveTo>
                  <a:lnTo>
                    <a:pt x="7402" y="1910"/>
                  </a:lnTo>
                  <a:cubicBezTo>
                    <a:pt x="7238" y="2003"/>
                    <a:pt x="7075" y="2096"/>
                    <a:pt x="6935" y="2213"/>
                  </a:cubicBezTo>
                  <a:cubicBezTo>
                    <a:pt x="6608" y="2447"/>
                    <a:pt x="6281" y="2704"/>
                    <a:pt x="6001" y="2984"/>
                  </a:cubicBezTo>
                  <a:cubicBezTo>
                    <a:pt x="5114" y="3544"/>
                    <a:pt x="4320" y="4268"/>
                    <a:pt x="3643" y="5085"/>
                  </a:cubicBezTo>
                  <a:cubicBezTo>
                    <a:pt x="2008" y="7140"/>
                    <a:pt x="1822" y="10082"/>
                    <a:pt x="1728" y="12603"/>
                  </a:cubicBezTo>
                  <a:cubicBezTo>
                    <a:pt x="1635" y="15475"/>
                    <a:pt x="1938" y="18347"/>
                    <a:pt x="2662" y="21125"/>
                  </a:cubicBezTo>
                  <a:cubicBezTo>
                    <a:pt x="2522" y="20775"/>
                    <a:pt x="2382" y="20401"/>
                    <a:pt x="2242" y="20028"/>
                  </a:cubicBezTo>
                  <a:cubicBezTo>
                    <a:pt x="818" y="15732"/>
                    <a:pt x="537" y="10502"/>
                    <a:pt x="2639" y="6369"/>
                  </a:cubicBezTo>
                  <a:cubicBezTo>
                    <a:pt x="3643" y="4385"/>
                    <a:pt x="5324" y="2797"/>
                    <a:pt x="7402" y="1910"/>
                  </a:cubicBezTo>
                  <a:close/>
                  <a:moveTo>
                    <a:pt x="26010" y="13514"/>
                  </a:moveTo>
                  <a:cubicBezTo>
                    <a:pt x="26197" y="14144"/>
                    <a:pt x="26360" y="14798"/>
                    <a:pt x="26477" y="15452"/>
                  </a:cubicBezTo>
                  <a:lnTo>
                    <a:pt x="26477" y="15755"/>
                  </a:lnTo>
                  <a:cubicBezTo>
                    <a:pt x="26314" y="17646"/>
                    <a:pt x="25870" y="19514"/>
                    <a:pt x="25170" y="21265"/>
                  </a:cubicBezTo>
                  <a:cubicBezTo>
                    <a:pt x="25333" y="20542"/>
                    <a:pt x="25473" y="19794"/>
                    <a:pt x="25567" y="19024"/>
                  </a:cubicBezTo>
                  <a:cubicBezTo>
                    <a:pt x="25660" y="18300"/>
                    <a:pt x="25707" y="17553"/>
                    <a:pt x="25707" y="16829"/>
                  </a:cubicBezTo>
                  <a:cubicBezTo>
                    <a:pt x="25893" y="15732"/>
                    <a:pt x="26010" y="14634"/>
                    <a:pt x="26010" y="13514"/>
                  </a:cubicBezTo>
                  <a:close/>
                  <a:moveTo>
                    <a:pt x="3059" y="18744"/>
                  </a:moveTo>
                  <a:cubicBezTo>
                    <a:pt x="3386" y="20215"/>
                    <a:pt x="3876" y="21662"/>
                    <a:pt x="4483" y="23063"/>
                  </a:cubicBezTo>
                  <a:lnTo>
                    <a:pt x="4530" y="23203"/>
                  </a:lnTo>
                  <a:cubicBezTo>
                    <a:pt x="4296" y="22783"/>
                    <a:pt x="4063" y="22363"/>
                    <a:pt x="3876" y="21919"/>
                  </a:cubicBezTo>
                  <a:cubicBezTo>
                    <a:pt x="3549" y="20892"/>
                    <a:pt x="3269" y="19818"/>
                    <a:pt x="3059" y="18744"/>
                  </a:cubicBezTo>
                  <a:close/>
                  <a:moveTo>
                    <a:pt x="26150" y="20145"/>
                  </a:moveTo>
                  <a:lnTo>
                    <a:pt x="26150" y="20145"/>
                  </a:lnTo>
                  <a:cubicBezTo>
                    <a:pt x="25893" y="21102"/>
                    <a:pt x="25567" y="22036"/>
                    <a:pt x="25146" y="22923"/>
                  </a:cubicBezTo>
                  <a:cubicBezTo>
                    <a:pt x="24983" y="23180"/>
                    <a:pt x="24819" y="23437"/>
                    <a:pt x="24633" y="23694"/>
                  </a:cubicBezTo>
                  <a:cubicBezTo>
                    <a:pt x="24446" y="23927"/>
                    <a:pt x="24282" y="24137"/>
                    <a:pt x="24096" y="24371"/>
                  </a:cubicBezTo>
                  <a:cubicBezTo>
                    <a:pt x="24096" y="24324"/>
                    <a:pt x="24119" y="24277"/>
                    <a:pt x="24142" y="24231"/>
                  </a:cubicBezTo>
                  <a:cubicBezTo>
                    <a:pt x="24983" y="23040"/>
                    <a:pt x="25637" y="21709"/>
                    <a:pt x="26104" y="20308"/>
                  </a:cubicBezTo>
                  <a:cubicBezTo>
                    <a:pt x="26104" y="20261"/>
                    <a:pt x="26127" y="20215"/>
                    <a:pt x="26150" y="20145"/>
                  </a:cubicBezTo>
                  <a:close/>
                  <a:moveTo>
                    <a:pt x="4833" y="4291"/>
                  </a:moveTo>
                  <a:lnTo>
                    <a:pt x="4833" y="4291"/>
                  </a:lnTo>
                  <a:cubicBezTo>
                    <a:pt x="4063" y="5295"/>
                    <a:pt x="3479" y="6416"/>
                    <a:pt x="3082" y="7607"/>
                  </a:cubicBezTo>
                  <a:cubicBezTo>
                    <a:pt x="1775" y="11366"/>
                    <a:pt x="1915" y="15755"/>
                    <a:pt x="2849" y="19771"/>
                  </a:cubicBezTo>
                  <a:cubicBezTo>
                    <a:pt x="2942" y="20238"/>
                    <a:pt x="3059" y="20705"/>
                    <a:pt x="3222" y="21172"/>
                  </a:cubicBezTo>
                  <a:cubicBezTo>
                    <a:pt x="3526" y="22199"/>
                    <a:pt x="3876" y="23203"/>
                    <a:pt x="4296" y="24184"/>
                  </a:cubicBezTo>
                  <a:cubicBezTo>
                    <a:pt x="4437" y="24511"/>
                    <a:pt x="4577" y="24814"/>
                    <a:pt x="4740" y="25141"/>
                  </a:cubicBezTo>
                  <a:cubicBezTo>
                    <a:pt x="4390" y="24581"/>
                    <a:pt x="4016" y="23997"/>
                    <a:pt x="3713" y="23390"/>
                  </a:cubicBezTo>
                  <a:cubicBezTo>
                    <a:pt x="3386" y="22526"/>
                    <a:pt x="3152" y="21592"/>
                    <a:pt x="2919" y="20705"/>
                  </a:cubicBezTo>
                  <a:cubicBezTo>
                    <a:pt x="2288" y="18113"/>
                    <a:pt x="2008" y="15452"/>
                    <a:pt x="2078" y="12790"/>
                  </a:cubicBezTo>
                  <a:cubicBezTo>
                    <a:pt x="2148" y="10385"/>
                    <a:pt x="2312" y="7537"/>
                    <a:pt x="3759" y="5505"/>
                  </a:cubicBezTo>
                  <a:cubicBezTo>
                    <a:pt x="4063" y="5062"/>
                    <a:pt x="4437" y="4665"/>
                    <a:pt x="4833" y="4291"/>
                  </a:cubicBezTo>
                  <a:close/>
                  <a:moveTo>
                    <a:pt x="25193" y="19211"/>
                  </a:moveTo>
                  <a:cubicBezTo>
                    <a:pt x="24983" y="20798"/>
                    <a:pt x="24563" y="22339"/>
                    <a:pt x="23932" y="23810"/>
                  </a:cubicBezTo>
                  <a:cubicBezTo>
                    <a:pt x="23699" y="24207"/>
                    <a:pt x="23465" y="24581"/>
                    <a:pt x="23208" y="24954"/>
                  </a:cubicBezTo>
                  <a:lnTo>
                    <a:pt x="23045" y="25141"/>
                  </a:lnTo>
                  <a:cubicBezTo>
                    <a:pt x="23862" y="23647"/>
                    <a:pt x="24376" y="21989"/>
                    <a:pt x="24866" y="20378"/>
                  </a:cubicBezTo>
                  <a:cubicBezTo>
                    <a:pt x="24983" y="19981"/>
                    <a:pt x="25076" y="19584"/>
                    <a:pt x="25193" y="19211"/>
                  </a:cubicBezTo>
                  <a:close/>
                  <a:moveTo>
                    <a:pt x="18842" y="16666"/>
                  </a:moveTo>
                  <a:cubicBezTo>
                    <a:pt x="18842" y="16759"/>
                    <a:pt x="18842" y="16876"/>
                    <a:pt x="18819" y="16969"/>
                  </a:cubicBezTo>
                  <a:lnTo>
                    <a:pt x="18819" y="16946"/>
                  </a:lnTo>
                  <a:cubicBezTo>
                    <a:pt x="18189" y="19771"/>
                    <a:pt x="17885" y="22666"/>
                    <a:pt x="17955" y="25561"/>
                  </a:cubicBezTo>
                  <a:cubicBezTo>
                    <a:pt x="17722" y="23600"/>
                    <a:pt x="17768" y="21616"/>
                    <a:pt x="18095" y="19678"/>
                  </a:cubicBezTo>
                  <a:cubicBezTo>
                    <a:pt x="18282" y="18674"/>
                    <a:pt x="18539" y="17646"/>
                    <a:pt x="18842" y="16666"/>
                  </a:cubicBezTo>
                  <a:close/>
                  <a:moveTo>
                    <a:pt x="2989" y="15568"/>
                  </a:moveTo>
                  <a:cubicBezTo>
                    <a:pt x="3106" y="16642"/>
                    <a:pt x="3339" y="17693"/>
                    <a:pt x="3713" y="18697"/>
                  </a:cubicBezTo>
                  <a:cubicBezTo>
                    <a:pt x="4156" y="21242"/>
                    <a:pt x="5160" y="23647"/>
                    <a:pt x="6655" y="25748"/>
                  </a:cubicBezTo>
                  <a:cubicBezTo>
                    <a:pt x="6468" y="25561"/>
                    <a:pt x="6258" y="25375"/>
                    <a:pt x="6048" y="25165"/>
                  </a:cubicBezTo>
                  <a:lnTo>
                    <a:pt x="6048" y="25165"/>
                  </a:lnTo>
                  <a:lnTo>
                    <a:pt x="5884" y="25001"/>
                  </a:lnTo>
                  <a:cubicBezTo>
                    <a:pt x="5534" y="24417"/>
                    <a:pt x="5207" y="23834"/>
                    <a:pt x="4927" y="23203"/>
                  </a:cubicBezTo>
                  <a:cubicBezTo>
                    <a:pt x="3900" y="20938"/>
                    <a:pt x="3222" y="18534"/>
                    <a:pt x="2966" y="16082"/>
                  </a:cubicBezTo>
                  <a:cubicBezTo>
                    <a:pt x="2966" y="15919"/>
                    <a:pt x="2989" y="15755"/>
                    <a:pt x="2989" y="15568"/>
                  </a:cubicBezTo>
                  <a:close/>
                  <a:moveTo>
                    <a:pt x="22294" y="26639"/>
                  </a:moveTo>
                  <a:lnTo>
                    <a:pt x="22294" y="26639"/>
                  </a:lnTo>
                  <a:cubicBezTo>
                    <a:pt x="22217" y="26748"/>
                    <a:pt x="22141" y="26848"/>
                    <a:pt x="22064" y="26962"/>
                  </a:cubicBezTo>
                  <a:cubicBezTo>
                    <a:pt x="21971" y="27079"/>
                    <a:pt x="21761" y="27196"/>
                    <a:pt x="21621" y="27289"/>
                  </a:cubicBezTo>
                  <a:cubicBezTo>
                    <a:pt x="21851" y="27080"/>
                    <a:pt x="22081" y="26852"/>
                    <a:pt x="22294" y="26639"/>
                  </a:cubicBezTo>
                  <a:close/>
                  <a:moveTo>
                    <a:pt x="26781" y="19538"/>
                  </a:moveTo>
                  <a:cubicBezTo>
                    <a:pt x="26687" y="21779"/>
                    <a:pt x="26057" y="23950"/>
                    <a:pt x="24563" y="25561"/>
                  </a:cubicBezTo>
                  <a:lnTo>
                    <a:pt x="24539" y="25585"/>
                  </a:lnTo>
                  <a:cubicBezTo>
                    <a:pt x="23792" y="26355"/>
                    <a:pt x="22952" y="27032"/>
                    <a:pt x="21994" y="27569"/>
                  </a:cubicBezTo>
                  <a:cubicBezTo>
                    <a:pt x="22111" y="27453"/>
                    <a:pt x="22228" y="27336"/>
                    <a:pt x="22321" y="27196"/>
                  </a:cubicBezTo>
                  <a:cubicBezTo>
                    <a:pt x="23675" y="26028"/>
                    <a:pt x="24773" y="24581"/>
                    <a:pt x="25520" y="22946"/>
                  </a:cubicBezTo>
                  <a:cubicBezTo>
                    <a:pt x="26127" y="21896"/>
                    <a:pt x="26547" y="20728"/>
                    <a:pt x="26781" y="19538"/>
                  </a:cubicBezTo>
                  <a:close/>
                  <a:moveTo>
                    <a:pt x="18842" y="23904"/>
                  </a:moveTo>
                  <a:cubicBezTo>
                    <a:pt x="18982" y="25188"/>
                    <a:pt x="19193" y="26425"/>
                    <a:pt x="19473" y="27663"/>
                  </a:cubicBezTo>
                  <a:lnTo>
                    <a:pt x="19449" y="27686"/>
                  </a:lnTo>
                  <a:cubicBezTo>
                    <a:pt x="19076" y="27289"/>
                    <a:pt x="18982" y="26262"/>
                    <a:pt x="18936" y="25795"/>
                  </a:cubicBezTo>
                  <a:cubicBezTo>
                    <a:pt x="18866" y="25211"/>
                    <a:pt x="18842" y="24627"/>
                    <a:pt x="18842" y="24044"/>
                  </a:cubicBezTo>
                  <a:lnTo>
                    <a:pt x="18842" y="23904"/>
                  </a:lnTo>
                  <a:close/>
                  <a:moveTo>
                    <a:pt x="18655" y="19678"/>
                  </a:moveTo>
                  <a:lnTo>
                    <a:pt x="18655" y="19818"/>
                  </a:lnTo>
                  <a:cubicBezTo>
                    <a:pt x="18609" y="20261"/>
                    <a:pt x="18585" y="20705"/>
                    <a:pt x="18562" y="21149"/>
                  </a:cubicBezTo>
                  <a:cubicBezTo>
                    <a:pt x="18492" y="22596"/>
                    <a:pt x="18492" y="24044"/>
                    <a:pt x="18609" y="25515"/>
                  </a:cubicBezTo>
                  <a:lnTo>
                    <a:pt x="18609" y="25491"/>
                  </a:lnTo>
                  <a:cubicBezTo>
                    <a:pt x="18655" y="26168"/>
                    <a:pt x="18702" y="27219"/>
                    <a:pt x="19193" y="27779"/>
                  </a:cubicBezTo>
                  <a:lnTo>
                    <a:pt x="18819" y="27920"/>
                  </a:lnTo>
                  <a:lnTo>
                    <a:pt x="18469" y="28036"/>
                  </a:lnTo>
                  <a:cubicBezTo>
                    <a:pt x="18142" y="25258"/>
                    <a:pt x="18212" y="22456"/>
                    <a:pt x="18655" y="19678"/>
                  </a:cubicBezTo>
                  <a:close/>
                  <a:moveTo>
                    <a:pt x="19403" y="28083"/>
                  </a:moveTo>
                  <a:lnTo>
                    <a:pt x="19426" y="28106"/>
                  </a:lnTo>
                  <a:lnTo>
                    <a:pt x="19146" y="28246"/>
                  </a:lnTo>
                  <a:lnTo>
                    <a:pt x="19099" y="28223"/>
                  </a:lnTo>
                  <a:cubicBezTo>
                    <a:pt x="19099" y="28223"/>
                    <a:pt x="19076" y="28200"/>
                    <a:pt x="19076" y="28200"/>
                  </a:cubicBezTo>
                  <a:lnTo>
                    <a:pt x="19403" y="28083"/>
                  </a:lnTo>
                  <a:close/>
                  <a:moveTo>
                    <a:pt x="7098" y="26565"/>
                  </a:moveTo>
                  <a:cubicBezTo>
                    <a:pt x="7308" y="26752"/>
                    <a:pt x="7542" y="26916"/>
                    <a:pt x="7799" y="27056"/>
                  </a:cubicBezTo>
                  <a:cubicBezTo>
                    <a:pt x="8244" y="27524"/>
                    <a:pt x="8754" y="27949"/>
                    <a:pt x="9307" y="28332"/>
                  </a:cubicBezTo>
                  <a:lnTo>
                    <a:pt x="9307" y="28332"/>
                  </a:lnTo>
                  <a:cubicBezTo>
                    <a:pt x="9240" y="28290"/>
                    <a:pt x="9173" y="28257"/>
                    <a:pt x="9106" y="28223"/>
                  </a:cubicBezTo>
                  <a:cubicBezTo>
                    <a:pt x="8336" y="27756"/>
                    <a:pt x="7659" y="27196"/>
                    <a:pt x="7075" y="26565"/>
                  </a:cubicBezTo>
                  <a:close/>
                  <a:moveTo>
                    <a:pt x="4974" y="26168"/>
                  </a:moveTo>
                  <a:lnTo>
                    <a:pt x="4974" y="26168"/>
                  </a:lnTo>
                  <a:cubicBezTo>
                    <a:pt x="5557" y="26986"/>
                    <a:pt x="6211" y="27756"/>
                    <a:pt x="6911" y="28457"/>
                  </a:cubicBezTo>
                  <a:cubicBezTo>
                    <a:pt x="6421" y="28060"/>
                    <a:pt x="5954" y="27593"/>
                    <a:pt x="5581" y="27079"/>
                  </a:cubicBezTo>
                  <a:cubicBezTo>
                    <a:pt x="5370" y="26776"/>
                    <a:pt x="5160" y="26472"/>
                    <a:pt x="4974" y="26168"/>
                  </a:cubicBezTo>
                  <a:close/>
                  <a:moveTo>
                    <a:pt x="18936" y="28246"/>
                  </a:moveTo>
                  <a:lnTo>
                    <a:pt x="18936" y="28246"/>
                  </a:lnTo>
                  <a:cubicBezTo>
                    <a:pt x="18915" y="28287"/>
                    <a:pt x="18913" y="28310"/>
                    <a:pt x="18928" y="28346"/>
                  </a:cubicBezTo>
                  <a:lnTo>
                    <a:pt x="18928" y="28346"/>
                  </a:lnTo>
                  <a:cubicBezTo>
                    <a:pt x="18836" y="28413"/>
                    <a:pt x="18722" y="28458"/>
                    <a:pt x="18609" y="28503"/>
                  </a:cubicBezTo>
                  <a:lnTo>
                    <a:pt x="18539" y="28527"/>
                  </a:lnTo>
                  <a:cubicBezTo>
                    <a:pt x="18539" y="28480"/>
                    <a:pt x="18539" y="28433"/>
                    <a:pt x="18515" y="28387"/>
                  </a:cubicBezTo>
                  <a:cubicBezTo>
                    <a:pt x="18655" y="28340"/>
                    <a:pt x="18796" y="28293"/>
                    <a:pt x="18936" y="28246"/>
                  </a:cubicBezTo>
                  <a:close/>
                  <a:moveTo>
                    <a:pt x="4647" y="24020"/>
                  </a:moveTo>
                  <a:lnTo>
                    <a:pt x="4647" y="24020"/>
                  </a:lnTo>
                  <a:cubicBezTo>
                    <a:pt x="4950" y="24417"/>
                    <a:pt x="5254" y="24814"/>
                    <a:pt x="5604" y="25188"/>
                  </a:cubicBezTo>
                  <a:cubicBezTo>
                    <a:pt x="6351" y="26425"/>
                    <a:pt x="7378" y="27499"/>
                    <a:pt x="8592" y="28316"/>
                  </a:cubicBezTo>
                  <a:cubicBezTo>
                    <a:pt x="8709" y="28410"/>
                    <a:pt x="8826" y="28480"/>
                    <a:pt x="8966" y="28550"/>
                  </a:cubicBezTo>
                  <a:lnTo>
                    <a:pt x="8943" y="28550"/>
                  </a:lnTo>
                  <a:cubicBezTo>
                    <a:pt x="6771" y="27779"/>
                    <a:pt x="5511" y="26005"/>
                    <a:pt x="4647" y="24020"/>
                  </a:cubicBezTo>
                  <a:close/>
                  <a:moveTo>
                    <a:pt x="14756" y="26589"/>
                  </a:moveTo>
                  <a:cubicBezTo>
                    <a:pt x="14780" y="26869"/>
                    <a:pt x="14826" y="27149"/>
                    <a:pt x="14826" y="27429"/>
                  </a:cubicBezTo>
                  <a:cubicBezTo>
                    <a:pt x="14826" y="27560"/>
                    <a:pt x="14704" y="28306"/>
                    <a:pt x="14707" y="28611"/>
                  </a:cubicBezTo>
                  <a:lnTo>
                    <a:pt x="14707" y="28611"/>
                  </a:lnTo>
                  <a:cubicBezTo>
                    <a:pt x="14695" y="28377"/>
                    <a:pt x="14780" y="27821"/>
                    <a:pt x="14780" y="27709"/>
                  </a:cubicBezTo>
                  <a:cubicBezTo>
                    <a:pt x="14780" y="27336"/>
                    <a:pt x="14780" y="26962"/>
                    <a:pt x="14756" y="26589"/>
                  </a:cubicBezTo>
                  <a:close/>
                  <a:moveTo>
                    <a:pt x="14053" y="3277"/>
                  </a:moveTo>
                  <a:cubicBezTo>
                    <a:pt x="14712" y="3277"/>
                    <a:pt x="15384" y="3341"/>
                    <a:pt x="16064" y="3474"/>
                  </a:cubicBezTo>
                  <a:cubicBezTo>
                    <a:pt x="18819" y="4034"/>
                    <a:pt x="21294" y="5552"/>
                    <a:pt x="23068" y="7747"/>
                  </a:cubicBezTo>
                  <a:cubicBezTo>
                    <a:pt x="24563" y="10502"/>
                    <a:pt x="25356" y="13584"/>
                    <a:pt x="25356" y="16736"/>
                  </a:cubicBezTo>
                  <a:cubicBezTo>
                    <a:pt x="25146" y="17927"/>
                    <a:pt x="24866" y="19117"/>
                    <a:pt x="24516" y="20261"/>
                  </a:cubicBezTo>
                  <a:cubicBezTo>
                    <a:pt x="23909" y="22316"/>
                    <a:pt x="23232" y="24464"/>
                    <a:pt x="21924" y="26192"/>
                  </a:cubicBezTo>
                  <a:cubicBezTo>
                    <a:pt x="21854" y="26309"/>
                    <a:pt x="21784" y="26402"/>
                    <a:pt x="21691" y="26495"/>
                  </a:cubicBezTo>
                  <a:cubicBezTo>
                    <a:pt x="21060" y="26916"/>
                    <a:pt x="20360" y="27289"/>
                    <a:pt x="19659" y="27593"/>
                  </a:cubicBezTo>
                  <a:lnTo>
                    <a:pt x="19636" y="27616"/>
                  </a:lnTo>
                  <a:cubicBezTo>
                    <a:pt x="19122" y="25118"/>
                    <a:pt x="18866" y="22573"/>
                    <a:pt x="18912" y="20028"/>
                  </a:cubicBezTo>
                  <a:cubicBezTo>
                    <a:pt x="19006" y="18697"/>
                    <a:pt x="19193" y="17390"/>
                    <a:pt x="19426" y="16082"/>
                  </a:cubicBezTo>
                  <a:lnTo>
                    <a:pt x="19449" y="16059"/>
                  </a:lnTo>
                  <a:cubicBezTo>
                    <a:pt x="20150" y="16035"/>
                    <a:pt x="20827" y="15872"/>
                    <a:pt x="21317" y="15288"/>
                  </a:cubicBezTo>
                  <a:cubicBezTo>
                    <a:pt x="21807" y="14704"/>
                    <a:pt x="21948" y="14027"/>
                    <a:pt x="21504" y="13420"/>
                  </a:cubicBezTo>
                  <a:cubicBezTo>
                    <a:pt x="21468" y="13370"/>
                    <a:pt x="21416" y="13348"/>
                    <a:pt x="21365" y="13348"/>
                  </a:cubicBezTo>
                  <a:cubicBezTo>
                    <a:pt x="21252" y="13348"/>
                    <a:pt x="21143" y="13455"/>
                    <a:pt x="21224" y="13584"/>
                  </a:cubicBezTo>
                  <a:cubicBezTo>
                    <a:pt x="21714" y="14448"/>
                    <a:pt x="21084" y="15171"/>
                    <a:pt x="20313" y="15498"/>
                  </a:cubicBezTo>
                  <a:cubicBezTo>
                    <a:pt x="20477" y="15405"/>
                    <a:pt x="20640" y="15265"/>
                    <a:pt x="20757" y="15125"/>
                  </a:cubicBezTo>
                  <a:cubicBezTo>
                    <a:pt x="21224" y="14611"/>
                    <a:pt x="21130" y="13817"/>
                    <a:pt x="20570" y="13420"/>
                  </a:cubicBezTo>
                  <a:cubicBezTo>
                    <a:pt x="20545" y="13408"/>
                    <a:pt x="20518" y="13402"/>
                    <a:pt x="20492" y="13402"/>
                  </a:cubicBezTo>
                  <a:cubicBezTo>
                    <a:pt x="20421" y="13402"/>
                    <a:pt x="20354" y="13445"/>
                    <a:pt x="20337" y="13514"/>
                  </a:cubicBezTo>
                  <a:cubicBezTo>
                    <a:pt x="20196" y="14167"/>
                    <a:pt x="19940" y="14775"/>
                    <a:pt x="19566" y="15312"/>
                  </a:cubicBezTo>
                  <a:cubicBezTo>
                    <a:pt x="19776" y="14401"/>
                    <a:pt x="19986" y="13490"/>
                    <a:pt x="20243" y="12580"/>
                  </a:cubicBezTo>
                  <a:cubicBezTo>
                    <a:pt x="20262" y="12488"/>
                    <a:pt x="20193" y="12395"/>
                    <a:pt x="20105" y="12395"/>
                  </a:cubicBezTo>
                  <a:cubicBezTo>
                    <a:pt x="20082" y="12395"/>
                    <a:pt x="20057" y="12402"/>
                    <a:pt x="20033" y="12416"/>
                  </a:cubicBezTo>
                  <a:cubicBezTo>
                    <a:pt x="20080" y="12113"/>
                    <a:pt x="20150" y="11833"/>
                    <a:pt x="20196" y="11529"/>
                  </a:cubicBezTo>
                  <a:cubicBezTo>
                    <a:pt x="20210" y="11419"/>
                    <a:pt x="20126" y="11349"/>
                    <a:pt x="20041" y="11349"/>
                  </a:cubicBezTo>
                  <a:cubicBezTo>
                    <a:pt x="19982" y="11349"/>
                    <a:pt x="19922" y="11383"/>
                    <a:pt x="19893" y="11459"/>
                  </a:cubicBezTo>
                  <a:cubicBezTo>
                    <a:pt x="19589" y="12510"/>
                    <a:pt x="19333" y="13560"/>
                    <a:pt x="19146" y="14634"/>
                  </a:cubicBezTo>
                  <a:cubicBezTo>
                    <a:pt x="19052" y="14915"/>
                    <a:pt x="18959" y="15218"/>
                    <a:pt x="18889" y="15498"/>
                  </a:cubicBezTo>
                  <a:lnTo>
                    <a:pt x="18702" y="15522"/>
                  </a:lnTo>
                  <a:cubicBezTo>
                    <a:pt x="18422" y="15568"/>
                    <a:pt x="18142" y="15568"/>
                    <a:pt x="17862" y="15592"/>
                  </a:cubicBezTo>
                  <a:lnTo>
                    <a:pt x="17792" y="15592"/>
                  </a:lnTo>
                  <a:cubicBezTo>
                    <a:pt x="17395" y="15592"/>
                    <a:pt x="16998" y="15615"/>
                    <a:pt x="16601" y="15662"/>
                  </a:cubicBezTo>
                  <a:cubicBezTo>
                    <a:pt x="15363" y="15732"/>
                    <a:pt x="14103" y="15802"/>
                    <a:pt x="12935" y="16222"/>
                  </a:cubicBezTo>
                  <a:cubicBezTo>
                    <a:pt x="12188" y="16479"/>
                    <a:pt x="11511" y="16899"/>
                    <a:pt x="10927" y="17413"/>
                  </a:cubicBezTo>
                  <a:cubicBezTo>
                    <a:pt x="10460" y="16829"/>
                    <a:pt x="9947" y="16316"/>
                    <a:pt x="9386" y="15872"/>
                  </a:cubicBezTo>
                  <a:lnTo>
                    <a:pt x="9340" y="15825"/>
                  </a:lnTo>
                  <a:lnTo>
                    <a:pt x="9293" y="15825"/>
                  </a:lnTo>
                  <a:cubicBezTo>
                    <a:pt x="9129" y="15685"/>
                    <a:pt x="8943" y="15545"/>
                    <a:pt x="8756" y="15428"/>
                  </a:cubicBezTo>
                  <a:cubicBezTo>
                    <a:pt x="8729" y="15411"/>
                    <a:pt x="8704" y="15403"/>
                    <a:pt x="8680" y="15403"/>
                  </a:cubicBezTo>
                  <a:cubicBezTo>
                    <a:pt x="8579" y="15403"/>
                    <a:pt x="8517" y="15544"/>
                    <a:pt x="8592" y="15638"/>
                  </a:cubicBezTo>
                  <a:cubicBezTo>
                    <a:pt x="9200" y="16339"/>
                    <a:pt x="9853" y="17086"/>
                    <a:pt x="10507" y="17880"/>
                  </a:cubicBezTo>
                  <a:cubicBezTo>
                    <a:pt x="10017" y="18440"/>
                    <a:pt x="9713" y="19141"/>
                    <a:pt x="9620" y="19888"/>
                  </a:cubicBezTo>
                  <a:cubicBezTo>
                    <a:pt x="9620" y="19940"/>
                    <a:pt x="9672" y="19967"/>
                    <a:pt x="9718" y="19967"/>
                  </a:cubicBezTo>
                  <a:cubicBezTo>
                    <a:pt x="9734" y="19967"/>
                    <a:pt x="9748" y="19964"/>
                    <a:pt x="9760" y="19958"/>
                  </a:cubicBezTo>
                  <a:cubicBezTo>
                    <a:pt x="9760" y="20005"/>
                    <a:pt x="9760" y="20075"/>
                    <a:pt x="9783" y="20121"/>
                  </a:cubicBezTo>
                  <a:cubicBezTo>
                    <a:pt x="9807" y="20203"/>
                    <a:pt x="9877" y="20244"/>
                    <a:pt x="9947" y="20244"/>
                  </a:cubicBezTo>
                  <a:cubicBezTo>
                    <a:pt x="10017" y="20244"/>
                    <a:pt x="10087" y="20203"/>
                    <a:pt x="10110" y="20121"/>
                  </a:cubicBezTo>
                  <a:cubicBezTo>
                    <a:pt x="10227" y="19491"/>
                    <a:pt x="10390" y="18767"/>
                    <a:pt x="10834" y="18300"/>
                  </a:cubicBezTo>
                  <a:cubicBezTo>
                    <a:pt x="11114" y="18650"/>
                    <a:pt x="11394" y="19024"/>
                    <a:pt x="11651" y="19374"/>
                  </a:cubicBezTo>
                  <a:cubicBezTo>
                    <a:pt x="12772" y="21242"/>
                    <a:pt x="13589" y="23273"/>
                    <a:pt x="14056" y="25398"/>
                  </a:cubicBezTo>
                  <a:cubicBezTo>
                    <a:pt x="14196" y="26028"/>
                    <a:pt x="14313" y="26682"/>
                    <a:pt x="14383" y="27313"/>
                  </a:cubicBezTo>
                  <a:cubicBezTo>
                    <a:pt x="14313" y="27779"/>
                    <a:pt x="14219" y="28223"/>
                    <a:pt x="14079" y="28643"/>
                  </a:cubicBezTo>
                  <a:cubicBezTo>
                    <a:pt x="11955" y="28597"/>
                    <a:pt x="9853" y="27943"/>
                    <a:pt x="8055" y="26799"/>
                  </a:cubicBezTo>
                  <a:cubicBezTo>
                    <a:pt x="7005" y="25795"/>
                    <a:pt x="6164" y="24604"/>
                    <a:pt x="5534" y="23297"/>
                  </a:cubicBezTo>
                  <a:cubicBezTo>
                    <a:pt x="5044" y="22316"/>
                    <a:pt x="4647" y="21265"/>
                    <a:pt x="4343" y="20191"/>
                  </a:cubicBezTo>
                  <a:lnTo>
                    <a:pt x="4343" y="20191"/>
                  </a:lnTo>
                  <a:cubicBezTo>
                    <a:pt x="5417" y="22269"/>
                    <a:pt x="7075" y="23997"/>
                    <a:pt x="9083" y="25164"/>
                  </a:cubicBezTo>
                  <a:cubicBezTo>
                    <a:pt x="9104" y="25175"/>
                    <a:pt x="9125" y="25180"/>
                    <a:pt x="9144" y="25180"/>
                  </a:cubicBezTo>
                  <a:cubicBezTo>
                    <a:pt x="9252" y="25180"/>
                    <a:pt x="9318" y="25034"/>
                    <a:pt x="9200" y="24954"/>
                  </a:cubicBezTo>
                  <a:cubicBezTo>
                    <a:pt x="6818" y="23530"/>
                    <a:pt x="5020" y="21335"/>
                    <a:pt x="4040" y="18720"/>
                  </a:cubicBezTo>
                  <a:cubicBezTo>
                    <a:pt x="3409" y="15475"/>
                    <a:pt x="3619" y="12019"/>
                    <a:pt x="5020" y="9124"/>
                  </a:cubicBezTo>
                  <a:cubicBezTo>
                    <a:pt x="6776" y="5493"/>
                    <a:pt x="10185" y="3277"/>
                    <a:pt x="14053" y="3277"/>
                  </a:cubicBezTo>
                  <a:close/>
                  <a:moveTo>
                    <a:pt x="18445" y="16993"/>
                  </a:moveTo>
                  <a:lnTo>
                    <a:pt x="18445" y="16993"/>
                  </a:lnTo>
                  <a:cubicBezTo>
                    <a:pt x="18118" y="18067"/>
                    <a:pt x="17885" y="19187"/>
                    <a:pt x="17698" y="20285"/>
                  </a:cubicBezTo>
                  <a:cubicBezTo>
                    <a:pt x="17348" y="22923"/>
                    <a:pt x="17488" y="25585"/>
                    <a:pt x="18095" y="28153"/>
                  </a:cubicBezTo>
                  <a:cubicBezTo>
                    <a:pt x="17115" y="28433"/>
                    <a:pt x="16087" y="28597"/>
                    <a:pt x="15037" y="28643"/>
                  </a:cubicBezTo>
                  <a:cubicBezTo>
                    <a:pt x="15270" y="27966"/>
                    <a:pt x="15037" y="26869"/>
                    <a:pt x="14967" y="26402"/>
                  </a:cubicBezTo>
                  <a:cubicBezTo>
                    <a:pt x="14873" y="25935"/>
                    <a:pt x="14780" y="25491"/>
                    <a:pt x="14640" y="25048"/>
                  </a:cubicBezTo>
                  <a:cubicBezTo>
                    <a:pt x="14500" y="24207"/>
                    <a:pt x="14266" y="23390"/>
                    <a:pt x="13916" y="22643"/>
                  </a:cubicBezTo>
                  <a:cubicBezTo>
                    <a:pt x="13332" y="20938"/>
                    <a:pt x="12468" y="19374"/>
                    <a:pt x="11371" y="17973"/>
                  </a:cubicBezTo>
                  <a:lnTo>
                    <a:pt x="11464" y="17927"/>
                  </a:lnTo>
                  <a:cubicBezTo>
                    <a:pt x="11683" y="17846"/>
                    <a:pt x="11910" y="17816"/>
                    <a:pt x="12141" y="17816"/>
                  </a:cubicBezTo>
                  <a:cubicBezTo>
                    <a:pt x="12651" y="17816"/>
                    <a:pt x="13177" y="17963"/>
                    <a:pt x="13659" y="18043"/>
                  </a:cubicBezTo>
                  <a:cubicBezTo>
                    <a:pt x="14067" y="18136"/>
                    <a:pt x="14481" y="18181"/>
                    <a:pt x="14896" y="18181"/>
                  </a:cubicBezTo>
                  <a:cubicBezTo>
                    <a:pt x="15527" y="18181"/>
                    <a:pt x="16159" y="18077"/>
                    <a:pt x="16764" y="17880"/>
                  </a:cubicBezTo>
                  <a:cubicBezTo>
                    <a:pt x="17371" y="17670"/>
                    <a:pt x="17955" y="17366"/>
                    <a:pt x="18445" y="16993"/>
                  </a:cubicBezTo>
                  <a:close/>
                  <a:moveTo>
                    <a:pt x="18189" y="28480"/>
                  </a:moveTo>
                  <a:cubicBezTo>
                    <a:pt x="18189" y="28527"/>
                    <a:pt x="18212" y="28573"/>
                    <a:pt x="18235" y="28620"/>
                  </a:cubicBezTo>
                  <a:cubicBezTo>
                    <a:pt x="17395" y="28830"/>
                    <a:pt x="16531" y="28970"/>
                    <a:pt x="15667" y="28994"/>
                  </a:cubicBezTo>
                  <a:lnTo>
                    <a:pt x="14803" y="29040"/>
                  </a:lnTo>
                  <a:cubicBezTo>
                    <a:pt x="14803" y="29040"/>
                    <a:pt x="14826" y="29017"/>
                    <a:pt x="14826" y="29017"/>
                  </a:cubicBezTo>
                  <a:lnTo>
                    <a:pt x="14850" y="28994"/>
                  </a:lnTo>
                  <a:cubicBezTo>
                    <a:pt x="15970" y="28970"/>
                    <a:pt x="17091" y="28807"/>
                    <a:pt x="18189" y="28480"/>
                  </a:cubicBezTo>
                  <a:close/>
                  <a:moveTo>
                    <a:pt x="9550" y="27990"/>
                  </a:moveTo>
                  <a:cubicBezTo>
                    <a:pt x="10951" y="28597"/>
                    <a:pt x="12468" y="28947"/>
                    <a:pt x="14009" y="28994"/>
                  </a:cubicBezTo>
                  <a:lnTo>
                    <a:pt x="13963" y="29087"/>
                  </a:lnTo>
                  <a:cubicBezTo>
                    <a:pt x="13663" y="29097"/>
                    <a:pt x="13359" y="29102"/>
                    <a:pt x="13054" y="29102"/>
                  </a:cubicBezTo>
                  <a:cubicBezTo>
                    <a:pt x="12624" y="29102"/>
                    <a:pt x="12192" y="29091"/>
                    <a:pt x="11768" y="29064"/>
                  </a:cubicBezTo>
                  <a:cubicBezTo>
                    <a:pt x="10974" y="28807"/>
                    <a:pt x="10227" y="28457"/>
                    <a:pt x="9550" y="28013"/>
                  </a:cubicBezTo>
                  <a:lnTo>
                    <a:pt x="9550" y="27990"/>
                  </a:lnTo>
                  <a:close/>
                  <a:moveTo>
                    <a:pt x="15597" y="29414"/>
                  </a:moveTo>
                  <a:lnTo>
                    <a:pt x="15597" y="29414"/>
                  </a:lnTo>
                  <a:cubicBezTo>
                    <a:pt x="15177" y="29484"/>
                    <a:pt x="14733" y="29507"/>
                    <a:pt x="14313" y="29507"/>
                  </a:cubicBezTo>
                  <a:cubicBezTo>
                    <a:pt x="14733" y="29461"/>
                    <a:pt x="15177" y="29437"/>
                    <a:pt x="15597" y="29414"/>
                  </a:cubicBezTo>
                  <a:close/>
                  <a:moveTo>
                    <a:pt x="6818" y="27756"/>
                  </a:moveTo>
                  <a:lnTo>
                    <a:pt x="6818" y="27756"/>
                  </a:lnTo>
                  <a:cubicBezTo>
                    <a:pt x="7425" y="28246"/>
                    <a:pt x="8102" y="28643"/>
                    <a:pt x="8826" y="28877"/>
                  </a:cubicBezTo>
                  <a:cubicBezTo>
                    <a:pt x="9433" y="29087"/>
                    <a:pt x="10040" y="29250"/>
                    <a:pt x="10647" y="29344"/>
                  </a:cubicBezTo>
                  <a:cubicBezTo>
                    <a:pt x="11894" y="29783"/>
                    <a:pt x="13206" y="29997"/>
                    <a:pt x="14525" y="29997"/>
                  </a:cubicBezTo>
                  <a:cubicBezTo>
                    <a:pt x="14960" y="29997"/>
                    <a:pt x="15396" y="29974"/>
                    <a:pt x="15830" y="29928"/>
                  </a:cubicBezTo>
                  <a:lnTo>
                    <a:pt x="15830" y="29928"/>
                  </a:lnTo>
                  <a:cubicBezTo>
                    <a:pt x="15192" y="30048"/>
                    <a:pt x="14529" y="30118"/>
                    <a:pt x="13868" y="30118"/>
                  </a:cubicBezTo>
                  <a:cubicBezTo>
                    <a:pt x="13634" y="30118"/>
                    <a:pt x="13401" y="30109"/>
                    <a:pt x="13169" y="30091"/>
                  </a:cubicBezTo>
                  <a:cubicBezTo>
                    <a:pt x="13161" y="30090"/>
                    <a:pt x="13153" y="30090"/>
                    <a:pt x="13146" y="30090"/>
                  </a:cubicBezTo>
                  <a:cubicBezTo>
                    <a:pt x="12912" y="30090"/>
                    <a:pt x="12920" y="30442"/>
                    <a:pt x="13169" y="30465"/>
                  </a:cubicBezTo>
                  <a:cubicBezTo>
                    <a:pt x="13413" y="30481"/>
                    <a:pt x="13658" y="30490"/>
                    <a:pt x="13903" y="30490"/>
                  </a:cubicBezTo>
                  <a:cubicBezTo>
                    <a:pt x="15017" y="30490"/>
                    <a:pt x="16136" y="30314"/>
                    <a:pt x="17208" y="29951"/>
                  </a:cubicBezTo>
                  <a:lnTo>
                    <a:pt x="17208" y="29951"/>
                  </a:lnTo>
                  <a:cubicBezTo>
                    <a:pt x="16531" y="30231"/>
                    <a:pt x="15830" y="30465"/>
                    <a:pt x="15107" y="30651"/>
                  </a:cubicBezTo>
                  <a:cubicBezTo>
                    <a:pt x="14692" y="30695"/>
                    <a:pt x="14275" y="30716"/>
                    <a:pt x="13855" y="30716"/>
                  </a:cubicBezTo>
                  <a:cubicBezTo>
                    <a:pt x="13163" y="30716"/>
                    <a:pt x="12465" y="30660"/>
                    <a:pt x="11768" y="30558"/>
                  </a:cubicBezTo>
                  <a:cubicBezTo>
                    <a:pt x="11861" y="30465"/>
                    <a:pt x="11955" y="30371"/>
                    <a:pt x="12071" y="30278"/>
                  </a:cubicBezTo>
                  <a:cubicBezTo>
                    <a:pt x="12130" y="30239"/>
                    <a:pt x="12090" y="30150"/>
                    <a:pt x="12035" y="30150"/>
                  </a:cubicBezTo>
                  <a:cubicBezTo>
                    <a:pt x="12024" y="30150"/>
                    <a:pt x="12013" y="30153"/>
                    <a:pt x="12001" y="30161"/>
                  </a:cubicBezTo>
                  <a:cubicBezTo>
                    <a:pt x="11838" y="30254"/>
                    <a:pt x="11698" y="30371"/>
                    <a:pt x="11581" y="30511"/>
                  </a:cubicBezTo>
                  <a:lnTo>
                    <a:pt x="11371" y="30488"/>
                  </a:lnTo>
                  <a:cubicBezTo>
                    <a:pt x="11301" y="30324"/>
                    <a:pt x="11231" y="30161"/>
                    <a:pt x="11184" y="29998"/>
                  </a:cubicBezTo>
                  <a:cubicBezTo>
                    <a:pt x="11175" y="29960"/>
                    <a:pt x="11150" y="29945"/>
                    <a:pt x="11125" y="29945"/>
                  </a:cubicBezTo>
                  <a:cubicBezTo>
                    <a:pt x="11086" y="29945"/>
                    <a:pt x="11044" y="29979"/>
                    <a:pt x="11044" y="30021"/>
                  </a:cubicBezTo>
                  <a:cubicBezTo>
                    <a:pt x="11091" y="30161"/>
                    <a:pt x="11137" y="30301"/>
                    <a:pt x="11184" y="30441"/>
                  </a:cubicBezTo>
                  <a:cubicBezTo>
                    <a:pt x="10554" y="30301"/>
                    <a:pt x="9947" y="30114"/>
                    <a:pt x="9340" y="29881"/>
                  </a:cubicBezTo>
                  <a:cubicBezTo>
                    <a:pt x="8406" y="29297"/>
                    <a:pt x="7565" y="28573"/>
                    <a:pt x="6818" y="27756"/>
                  </a:cubicBezTo>
                  <a:close/>
                  <a:moveTo>
                    <a:pt x="11114" y="31025"/>
                  </a:moveTo>
                  <a:lnTo>
                    <a:pt x="11348" y="31095"/>
                  </a:lnTo>
                  <a:cubicBezTo>
                    <a:pt x="11305" y="31285"/>
                    <a:pt x="11282" y="31476"/>
                    <a:pt x="11295" y="31666"/>
                  </a:cubicBezTo>
                  <a:lnTo>
                    <a:pt x="11295" y="31666"/>
                  </a:lnTo>
                  <a:cubicBezTo>
                    <a:pt x="11196" y="31452"/>
                    <a:pt x="11135" y="31239"/>
                    <a:pt x="11114" y="31025"/>
                  </a:cubicBezTo>
                  <a:close/>
                  <a:moveTo>
                    <a:pt x="19730" y="29507"/>
                  </a:moveTo>
                  <a:cubicBezTo>
                    <a:pt x="19753" y="29601"/>
                    <a:pt x="19800" y="29671"/>
                    <a:pt x="19823" y="29764"/>
                  </a:cubicBezTo>
                  <a:cubicBezTo>
                    <a:pt x="19333" y="31025"/>
                    <a:pt x="17395" y="32146"/>
                    <a:pt x="16321" y="32449"/>
                  </a:cubicBezTo>
                  <a:cubicBezTo>
                    <a:pt x="15875" y="32579"/>
                    <a:pt x="15419" y="32643"/>
                    <a:pt x="14971" y="32643"/>
                  </a:cubicBezTo>
                  <a:cubicBezTo>
                    <a:pt x="13730" y="32643"/>
                    <a:pt x="12546" y="32149"/>
                    <a:pt x="11791" y="31188"/>
                  </a:cubicBezTo>
                  <a:lnTo>
                    <a:pt x="11791" y="31188"/>
                  </a:lnTo>
                  <a:cubicBezTo>
                    <a:pt x="12048" y="31235"/>
                    <a:pt x="12305" y="31258"/>
                    <a:pt x="12562" y="31258"/>
                  </a:cubicBezTo>
                  <a:cubicBezTo>
                    <a:pt x="12710" y="31266"/>
                    <a:pt x="12857" y="31270"/>
                    <a:pt x="13004" y="31270"/>
                  </a:cubicBezTo>
                  <a:cubicBezTo>
                    <a:pt x="13714" y="31270"/>
                    <a:pt x="14410" y="31180"/>
                    <a:pt x="15107" y="31025"/>
                  </a:cubicBezTo>
                  <a:cubicBezTo>
                    <a:pt x="16578" y="30885"/>
                    <a:pt x="18002" y="30465"/>
                    <a:pt x="19309" y="29764"/>
                  </a:cubicBezTo>
                  <a:lnTo>
                    <a:pt x="19286" y="29764"/>
                  </a:lnTo>
                  <a:cubicBezTo>
                    <a:pt x="19426" y="29671"/>
                    <a:pt x="19589" y="29601"/>
                    <a:pt x="19730" y="29507"/>
                  </a:cubicBezTo>
                  <a:close/>
                  <a:moveTo>
                    <a:pt x="19356" y="31959"/>
                  </a:moveTo>
                  <a:lnTo>
                    <a:pt x="19309" y="32029"/>
                  </a:lnTo>
                  <a:cubicBezTo>
                    <a:pt x="19006" y="32356"/>
                    <a:pt x="18655" y="32613"/>
                    <a:pt x="18259" y="32776"/>
                  </a:cubicBezTo>
                  <a:cubicBezTo>
                    <a:pt x="18655" y="32566"/>
                    <a:pt x="19029" y="32286"/>
                    <a:pt x="19356" y="31959"/>
                  </a:cubicBezTo>
                  <a:close/>
                  <a:moveTo>
                    <a:pt x="19893" y="30278"/>
                  </a:moveTo>
                  <a:cubicBezTo>
                    <a:pt x="19893" y="30511"/>
                    <a:pt x="19846" y="30721"/>
                    <a:pt x="19753" y="30931"/>
                  </a:cubicBezTo>
                  <a:cubicBezTo>
                    <a:pt x="19659" y="30931"/>
                    <a:pt x="19566" y="30955"/>
                    <a:pt x="19496" y="31025"/>
                  </a:cubicBezTo>
                  <a:cubicBezTo>
                    <a:pt x="19426" y="31048"/>
                    <a:pt x="19403" y="31142"/>
                    <a:pt x="19449" y="31188"/>
                  </a:cubicBezTo>
                  <a:lnTo>
                    <a:pt x="19473" y="31235"/>
                  </a:lnTo>
                  <a:cubicBezTo>
                    <a:pt x="19496" y="31258"/>
                    <a:pt x="19496" y="31282"/>
                    <a:pt x="19519" y="31282"/>
                  </a:cubicBezTo>
                  <a:cubicBezTo>
                    <a:pt x="19426" y="31422"/>
                    <a:pt x="19309" y="31562"/>
                    <a:pt x="19169" y="31679"/>
                  </a:cubicBezTo>
                  <a:cubicBezTo>
                    <a:pt x="18422" y="32402"/>
                    <a:pt x="17511" y="32916"/>
                    <a:pt x="16507" y="33150"/>
                  </a:cubicBezTo>
                  <a:cubicBezTo>
                    <a:pt x="16104" y="33246"/>
                    <a:pt x="15594" y="33303"/>
                    <a:pt x="15050" y="33303"/>
                  </a:cubicBezTo>
                  <a:cubicBezTo>
                    <a:pt x="14147" y="33303"/>
                    <a:pt x="13147" y="33146"/>
                    <a:pt x="12375" y="32753"/>
                  </a:cubicBezTo>
                  <a:cubicBezTo>
                    <a:pt x="12375" y="32706"/>
                    <a:pt x="12398" y="32683"/>
                    <a:pt x="12398" y="32659"/>
                  </a:cubicBezTo>
                  <a:cubicBezTo>
                    <a:pt x="12429" y="32597"/>
                    <a:pt x="12377" y="32555"/>
                    <a:pt x="12326" y="32555"/>
                  </a:cubicBezTo>
                  <a:cubicBezTo>
                    <a:pt x="12300" y="32555"/>
                    <a:pt x="12274" y="32566"/>
                    <a:pt x="12258" y="32589"/>
                  </a:cubicBezTo>
                  <a:lnTo>
                    <a:pt x="12235" y="32659"/>
                  </a:lnTo>
                  <a:cubicBezTo>
                    <a:pt x="12095" y="32589"/>
                    <a:pt x="11955" y="32496"/>
                    <a:pt x="11838" y="32402"/>
                  </a:cubicBezTo>
                  <a:cubicBezTo>
                    <a:pt x="11558" y="32052"/>
                    <a:pt x="11441" y="31585"/>
                    <a:pt x="11488" y="31142"/>
                  </a:cubicBezTo>
                  <a:lnTo>
                    <a:pt x="11534" y="31142"/>
                  </a:lnTo>
                  <a:cubicBezTo>
                    <a:pt x="12291" y="32339"/>
                    <a:pt x="13643" y="32909"/>
                    <a:pt x="15052" y="32909"/>
                  </a:cubicBezTo>
                  <a:cubicBezTo>
                    <a:pt x="15731" y="32909"/>
                    <a:pt x="16423" y="32777"/>
                    <a:pt x="17068" y="32519"/>
                  </a:cubicBezTo>
                  <a:cubicBezTo>
                    <a:pt x="18142" y="32076"/>
                    <a:pt x="19333" y="31305"/>
                    <a:pt x="19893" y="30278"/>
                  </a:cubicBezTo>
                  <a:close/>
                  <a:moveTo>
                    <a:pt x="19916" y="31679"/>
                  </a:moveTo>
                  <a:cubicBezTo>
                    <a:pt x="19963" y="31795"/>
                    <a:pt x="19986" y="31935"/>
                    <a:pt x="20033" y="32052"/>
                  </a:cubicBezTo>
                  <a:lnTo>
                    <a:pt x="20010" y="32099"/>
                  </a:lnTo>
                  <a:cubicBezTo>
                    <a:pt x="19986" y="32472"/>
                    <a:pt x="19823" y="32846"/>
                    <a:pt x="19543" y="33103"/>
                  </a:cubicBezTo>
                  <a:cubicBezTo>
                    <a:pt x="19286" y="33406"/>
                    <a:pt x="18982" y="33640"/>
                    <a:pt x="18655" y="33850"/>
                  </a:cubicBezTo>
                  <a:cubicBezTo>
                    <a:pt x="17955" y="34410"/>
                    <a:pt x="17185" y="34877"/>
                    <a:pt x="16344" y="35228"/>
                  </a:cubicBezTo>
                  <a:cubicBezTo>
                    <a:pt x="15877" y="35438"/>
                    <a:pt x="15387" y="35554"/>
                    <a:pt x="14873" y="35578"/>
                  </a:cubicBezTo>
                  <a:cubicBezTo>
                    <a:pt x="14266" y="35484"/>
                    <a:pt x="13682" y="35274"/>
                    <a:pt x="13169" y="34971"/>
                  </a:cubicBezTo>
                  <a:lnTo>
                    <a:pt x="13099" y="34901"/>
                  </a:lnTo>
                  <a:cubicBezTo>
                    <a:pt x="13169" y="34831"/>
                    <a:pt x="13262" y="34784"/>
                    <a:pt x="13355" y="34737"/>
                  </a:cubicBezTo>
                  <a:cubicBezTo>
                    <a:pt x="13419" y="34695"/>
                    <a:pt x="13367" y="34594"/>
                    <a:pt x="13304" y="34594"/>
                  </a:cubicBezTo>
                  <a:cubicBezTo>
                    <a:pt x="13298" y="34594"/>
                    <a:pt x="13292" y="34595"/>
                    <a:pt x="13285" y="34597"/>
                  </a:cubicBezTo>
                  <a:cubicBezTo>
                    <a:pt x="13169" y="34644"/>
                    <a:pt x="13052" y="34714"/>
                    <a:pt x="12959" y="34807"/>
                  </a:cubicBezTo>
                  <a:cubicBezTo>
                    <a:pt x="12795" y="34667"/>
                    <a:pt x="12632" y="34504"/>
                    <a:pt x="12492" y="34340"/>
                  </a:cubicBezTo>
                  <a:cubicBezTo>
                    <a:pt x="12328" y="34013"/>
                    <a:pt x="12235" y="33640"/>
                    <a:pt x="12281" y="33243"/>
                  </a:cubicBezTo>
                  <a:lnTo>
                    <a:pt x="12281" y="33243"/>
                  </a:lnTo>
                  <a:cubicBezTo>
                    <a:pt x="12863" y="33635"/>
                    <a:pt x="13609" y="33753"/>
                    <a:pt x="14359" y="33753"/>
                  </a:cubicBezTo>
                  <a:cubicBezTo>
                    <a:pt x="14995" y="33753"/>
                    <a:pt x="15634" y="33668"/>
                    <a:pt x="16181" y="33593"/>
                  </a:cubicBezTo>
                  <a:cubicBezTo>
                    <a:pt x="17558" y="33430"/>
                    <a:pt x="19239" y="33009"/>
                    <a:pt x="19916" y="31679"/>
                  </a:cubicBezTo>
                  <a:close/>
                  <a:moveTo>
                    <a:pt x="19986" y="33103"/>
                  </a:moveTo>
                  <a:lnTo>
                    <a:pt x="19986" y="33103"/>
                  </a:lnTo>
                  <a:cubicBezTo>
                    <a:pt x="19659" y="34340"/>
                    <a:pt x="18305" y="35251"/>
                    <a:pt x="16974" y="35554"/>
                  </a:cubicBezTo>
                  <a:cubicBezTo>
                    <a:pt x="16694" y="35601"/>
                    <a:pt x="16391" y="35648"/>
                    <a:pt x="16111" y="35648"/>
                  </a:cubicBezTo>
                  <a:cubicBezTo>
                    <a:pt x="16391" y="35554"/>
                    <a:pt x="16671" y="35438"/>
                    <a:pt x="16951" y="35321"/>
                  </a:cubicBezTo>
                  <a:cubicBezTo>
                    <a:pt x="17862" y="34854"/>
                    <a:pt x="19309" y="34107"/>
                    <a:pt x="19986" y="33103"/>
                  </a:cubicBezTo>
                  <a:close/>
                  <a:moveTo>
                    <a:pt x="19776" y="34224"/>
                  </a:moveTo>
                  <a:cubicBezTo>
                    <a:pt x="19776" y="34270"/>
                    <a:pt x="19776" y="34294"/>
                    <a:pt x="19800" y="34317"/>
                  </a:cubicBezTo>
                  <a:cubicBezTo>
                    <a:pt x="19193" y="35041"/>
                    <a:pt x="18352" y="35554"/>
                    <a:pt x="17441" y="35741"/>
                  </a:cubicBezTo>
                  <a:cubicBezTo>
                    <a:pt x="18329" y="35484"/>
                    <a:pt x="19146" y="34947"/>
                    <a:pt x="19776" y="34224"/>
                  </a:cubicBezTo>
                  <a:close/>
                  <a:moveTo>
                    <a:pt x="20360" y="34550"/>
                  </a:moveTo>
                  <a:cubicBezTo>
                    <a:pt x="20733" y="35321"/>
                    <a:pt x="20617" y="36232"/>
                    <a:pt x="20080" y="36885"/>
                  </a:cubicBezTo>
                  <a:cubicBezTo>
                    <a:pt x="20243" y="36418"/>
                    <a:pt x="20337" y="35905"/>
                    <a:pt x="20337" y="35414"/>
                  </a:cubicBezTo>
                  <a:lnTo>
                    <a:pt x="20313" y="35414"/>
                  </a:lnTo>
                  <a:cubicBezTo>
                    <a:pt x="20360" y="35134"/>
                    <a:pt x="20383" y="34831"/>
                    <a:pt x="20360" y="34550"/>
                  </a:cubicBezTo>
                  <a:close/>
                  <a:moveTo>
                    <a:pt x="19870" y="34714"/>
                  </a:moveTo>
                  <a:cubicBezTo>
                    <a:pt x="19893" y="34877"/>
                    <a:pt x="19916" y="35064"/>
                    <a:pt x="19916" y="35228"/>
                  </a:cubicBezTo>
                  <a:cubicBezTo>
                    <a:pt x="19753" y="36605"/>
                    <a:pt x="18889" y="37796"/>
                    <a:pt x="17301" y="38099"/>
                  </a:cubicBezTo>
                  <a:lnTo>
                    <a:pt x="17278" y="38123"/>
                  </a:lnTo>
                  <a:cubicBezTo>
                    <a:pt x="16980" y="38181"/>
                    <a:pt x="16677" y="38210"/>
                    <a:pt x="16374" y="38210"/>
                  </a:cubicBezTo>
                  <a:cubicBezTo>
                    <a:pt x="15704" y="38210"/>
                    <a:pt x="15033" y="38069"/>
                    <a:pt x="14406" y="37796"/>
                  </a:cubicBezTo>
                  <a:cubicBezTo>
                    <a:pt x="13869" y="37539"/>
                    <a:pt x="13426" y="37142"/>
                    <a:pt x="13075" y="36675"/>
                  </a:cubicBezTo>
                  <a:cubicBezTo>
                    <a:pt x="13075" y="36652"/>
                    <a:pt x="13052" y="36605"/>
                    <a:pt x="13052" y="36582"/>
                  </a:cubicBezTo>
                  <a:cubicBezTo>
                    <a:pt x="13075" y="36418"/>
                    <a:pt x="13122" y="36278"/>
                    <a:pt x="13192" y="36138"/>
                  </a:cubicBezTo>
                  <a:cubicBezTo>
                    <a:pt x="13223" y="36076"/>
                    <a:pt x="13182" y="36024"/>
                    <a:pt x="13137" y="36024"/>
                  </a:cubicBezTo>
                  <a:cubicBezTo>
                    <a:pt x="13114" y="36024"/>
                    <a:pt x="13091" y="36037"/>
                    <a:pt x="13075" y="36068"/>
                  </a:cubicBezTo>
                  <a:cubicBezTo>
                    <a:pt x="13029" y="36138"/>
                    <a:pt x="13005" y="36185"/>
                    <a:pt x="12982" y="36255"/>
                  </a:cubicBezTo>
                  <a:cubicBezTo>
                    <a:pt x="12959" y="36138"/>
                    <a:pt x="12935" y="36021"/>
                    <a:pt x="12935" y="35905"/>
                  </a:cubicBezTo>
                  <a:cubicBezTo>
                    <a:pt x="12935" y="35858"/>
                    <a:pt x="12894" y="35835"/>
                    <a:pt x="12853" y="35835"/>
                  </a:cubicBezTo>
                  <a:cubicBezTo>
                    <a:pt x="12813" y="35835"/>
                    <a:pt x="12772" y="35858"/>
                    <a:pt x="12772" y="35905"/>
                  </a:cubicBezTo>
                  <a:cubicBezTo>
                    <a:pt x="12772" y="35998"/>
                    <a:pt x="12772" y="36045"/>
                    <a:pt x="12772" y="36115"/>
                  </a:cubicBezTo>
                  <a:cubicBezTo>
                    <a:pt x="12655" y="35835"/>
                    <a:pt x="12678" y="35484"/>
                    <a:pt x="12818" y="35204"/>
                  </a:cubicBezTo>
                  <a:cubicBezTo>
                    <a:pt x="12842" y="35228"/>
                    <a:pt x="12865" y="35228"/>
                    <a:pt x="12889" y="35251"/>
                  </a:cubicBezTo>
                  <a:cubicBezTo>
                    <a:pt x="13332" y="35601"/>
                    <a:pt x="13869" y="35835"/>
                    <a:pt x="14453" y="35858"/>
                  </a:cubicBezTo>
                  <a:cubicBezTo>
                    <a:pt x="15082" y="36044"/>
                    <a:pt x="15738" y="36142"/>
                    <a:pt x="16392" y="36142"/>
                  </a:cubicBezTo>
                  <a:cubicBezTo>
                    <a:pt x="16807" y="36142"/>
                    <a:pt x="17221" y="36103"/>
                    <a:pt x="17628" y="36021"/>
                  </a:cubicBezTo>
                  <a:cubicBezTo>
                    <a:pt x="18492" y="35811"/>
                    <a:pt x="19263" y="35368"/>
                    <a:pt x="19870" y="34714"/>
                  </a:cubicBezTo>
                  <a:close/>
                  <a:moveTo>
                    <a:pt x="19706" y="36955"/>
                  </a:moveTo>
                  <a:cubicBezTo>
                    <a:pt x="19636" y="37142"/>
                    <a:pt x="19543" y="37329"/>
                    <a:pt x="19449" y="37492"/>
                  </a:cubicBezTo>
                  <a:lnTo>
                    <a:pt x="19449" y="37516"/>
                  </a:lnTo>
                  <a:cubicBezTo>
                    <a:pt x="18579" y="38179"/>
                    <a:pt x="17342" y="38580"/>
                    <a:pt x="16176" y="38580"/>
                  </a:cubicBezTo>
                  <a:cubicBezTo>
                    <a:pt x="15371" y="38580"/>
                    <a:pt x="14601" y="38389"/>
                    <a:pt x="14009" y="37959"/>
                  </a:cubicBezTo>
                  <a:lnTo>
                    <a:pt x="14009" y="37959"/>
                  </a:lnTo>
                  <a:cubicBezTo>
                    <a:pt x="14710" y="38310"/>
                    <a:pt x="15480" y="38496"/>
                    <a:pt x="16274" y="38520"/>
                  </a:cubicBezTo>
                  <a:cubicBezTo>
                    <a:pt x="16307" y="38520"/>
                    <a:pt x="16340" y="38521"/>
                    <a:pt x="16373" y="38521"/>
                  </a:cubicBezTo>
                  <a:cubicBezTo>
                    <a:pt x="17668" y="38521"/>
                    <a:pt x="18909" y="38072"/>
                    <a:pt x="19683" y="36979"/>
                  </a:cubicBezTo>
                  <a:cubicBezTo>
                    <a:pt x="19683" y="36979"/>
                    <a:pt x="19683" y="36955"/>
                    <a:pt x="19706" y="36955"/>
                  </a:cubicBezTo>
                  <a:close/>
                  <a:moveTo>
                    <a:pt x="13075" y="37189"/>
                  </a:moveTo>
                  <a:cubicBezTo>
                    <a:pt x="13099" y="37212"/>
                    <a:pt x="13122" y="37259"/>
                    <a:pt x="13145" y="37282"/>
                  </a:cubicBezTo>
                  <a:cubicBezTo>
                    <a:pt x="13760" y="38336"/>
                    <a:pt x="15062" y="38848"/>
                    <a:pt x="16356" y="38848"/>
                  </a:cubicBezTo>
                  <a:cubicBezTo>
                    <a:pt x="16781" y="38848"/>
                    <a:pt x="17206" y="38793"/>
                    <a:pt x="17605" y="38683"/>
                  </a:cubicBezTo>
                  <a:cubicBezTo>
                    <a:pt x="18118" y="38543"/>
                    <a:pt x="18609" y="38333"/>
                    <a:pt x="19052" y="38076"/>
                  </a:cubicBezTo>
                  <a:lnTo>
                    <a:pt x="19052" y="38076"/>
                  </a:lnTo>
                  <a:cubicBezTo>
                    <a:pt x="18702" y="38450"/>
                    <a:pt x="18282" y="38753"/>
                    <a:pt x="17815" y="38963"/>
                  </a:cubicBezTo>
                  <a:cubicBezTo>
                    <a:pt x="17302" y="39193"/>
                    <a:pt x="16759" y="39305"/>
                    <a:pt x="16215" y="39305"/>
                  </a:cubicBezTo>
                  <a:cubicBezTo>
                    <a:pt x="15818" y="39305"/>
                    <a:pt x="15421" y="39245"/>
                    <a:pt x="15037" y="39127"/>
                  </a:cubicBezTo>
                  <a:cubicBezTo>
                    <a:pt x="14149" y="38823"/>
                    <a:pt x="13239" y="38099"/>
                    <a:pt x="13075" y="37189"/>
                  </a:cubicBezTo>
                  <a:close/>
                  <a:moveTo>
                    <a:pt x="13235" y="1"/>
                  </a:moveTo>
                  <a:cubicBezTo>
                    <a:pt x="12098" y="1"/>
                    <a:pt x="10940" y="229"/>
                    <a:pt x="9783" y="742"/>
                  </a:cubicBezTo>
                  <a:lnTo>
                    <a:pt x="9410" y="906"/>
                  </a:lnTo>
                  <a:cubicBezTo>
                    <a:pt x="6094" y="1583"/>
                    <a:pt x="3316" y="3848"/>
                    <a:pt x="2008" y="6976"/>
                  </a:cubicBezTo>
                  <a:cubicBezTo>
                    <a:pt x="0" y="11646"/>
                    <a:pt x="607" y="17296"/>
                    <a:pt x="2592" y="21849"/>
                  </a:cubicBezTo>
                  <a:cubicBezTo>
                    <a:pt x="2825" y="22409"/>
                    <a:pt x="3082" y="22970"/>
                    <a:pt x="3386" y="23530"/>
                  </a:cubicBezTo>
                  <a:cubicBezTo>
                    <a:pt x="3876" y="25141"/>
                    <a:pt x="4693" y="26612"/>
                    <a:pt x="5767" y="27896"/>
                  </a:cubicBezTo>
                  <a:cubicBezTo>
                    <a:pt x="6725" y="28947"/>
                    <a:pt x="7915" y="29764"/>
                    <a:pt x="9223" y="30278"/>
                  </a:cubicBezTo>
                  <a:cubicBezTo>
                    <a:pt x="9760" y="30558"/>
                    <a:pt x="10344" y="30815"/>
                    <a:pt x="10927" y="30978"/>
                  </a:cubicBezTo>
                  <a:cubicBezTo>
                    <a:pt x="10904" y="31562"/>
                    <a:pt x="11137" y="32122"/>
                    <a:pt x="11581" y="32519"/>
                  </a:cubicBezTo>
                  <a:cubicBezTo>
                    <a:pt x="11651" y="32613"/>
                    <a:pt x="11698" y="32706"/>
                    <a:pt x="11791" y="32799"/>
                  </a:cubicBezTo>
                  <a:cubicBezTo>
                    <a:pt x="11885" y="32916"/>
                    <a:pt x="11978" y="33009"/>
                    <a:pt x="12095" y="33103"/>
                  </a:cubicBezTo>
                  <a:cubicBezTo>
                    <a:pt x="12071" y="33220"/>
                    <a:pt x="12071" y="33360"/>
                    <a:pt x="12071" y="33523"/>
                  </a:cubicBezTo>
                  <a:cubicBezTo>
                    <a:pt x="12071" y="33476"/>
                    <a:pt x="12048" y="33430"/>
                    <a:pt x="12025" y="33360"/>
                  </a:cubicBezTo>
                  <a:cubicBezTo>
                    <a:pt x="12025" y="33331"/>
                    <a:pt x="11998" y="33311"/>
                    <a:pt x="11972" y="33311"/>
                  </a:cubicBezTo>
                  <a:cubicBezTo>
                    <a:pt x="11956" y="33311"/>
                    <a:pt x="11940" y="33319"/>
                    <a:pt x="11931" y="33336"/>
                  </a:cubicBezTo>
                  <a:cubicBezTo>
                    <a:pt x="11861" y="33336"/>
                    <a:pt x="11815" y="33360"/>
                    <a:pt x="11838" y="33430"/>
                  </a:cubicBezTo>
                  <a:cubicBezTo>
                    <a:pt x="11885" y="33593"/>
                    <a:pt x="11931" y="33733"/>
                    <a:pt x="12001" y="33873"/>
                  </a:cubicBezTo>
                  <a:cubicBezTo>
                    <a:pt x="12071" y="34060"/>
                    <a:pt x="12165" y="34224"/>
                    <a:pt x="12281" y="34387"/>
                  </a:cubicBezTo>
                  <a:cubicBezTo>
                    <a:pt x="12398" y="34644"/>
                    <a:pt x="12538" y="34854"/>
                    <a:pt x="12725" y="35064"/>
                  </a:cubicBezTo>
                  <a:cubicBezTo>
                    <a:pt x="12468" y="35601"/>
                    <a:pt x="12492" y="36255"/>
                    <a:pt x="12818" y="36792"/>
                  </a:cubicBezTo>
                  <a:cubicBezTo>
                    <a:pt x="12592" y="38481"/>
                    <a:pt x="14892" y="39534"/>
                    <a:pt x="16543" y="39534"/>
                  </a:cubicBezTo>
                  <a:cubicBezTo>
                    <a:pt x="16763" y="39534"/>
                    <a:pt x="16972" y="39515"/>
                    <a:pt x="17161" y="39477"/>
                  </a:cubicBezTo>
                  <a:cubicBezTo>
                    <a:pt x="18282" y="39220"/>
                    <a:pt x="19216" y="38520"/>
                    <a:pt x="19776" y="37539"/>
                  </a:cubicBezTo>
                  <a:cubicBezTo>
                    <a:pt x="20850" y="36675"/>
                    <a:pt x="21504" y="35484"/>
                    <a:pt x="20500" y="34224"/>
                  </a:cubicBezTo>
                  <a:cubicBezTo>
                    <a:pt x="20477" y="34200"/>
                    <a:pt x="20447" y="34189"/>
                    <a:pt x="20421" y="34189"/>
                  </a:cubicBezTo>
                  <a:cubicBezTo>
                    <a:pt x="20395" y="34189"/>
                    <a:pt x="20372" y="34200"/>
                    <a:pt x="20360" y="34224"/>
                  </a:cubicBezTo>
                  <a:cubicBezTo>
                    <a:pt x="20360" y="34177"/>
                    <a:pt x="20337" y="34154"/>
                    <a:pt x="20337" y="34107"/>
                  </a:cubicBezTo>
                  <a:cubicBezTo>
                    <a:pt x="20897" y="33196"/>
                    <a:pt x="20990" y="32122"/>
                    <a:pt x="20173" y="31142"/>
                  </a:cubicBezTo>
                  <a:cubicBezTo>
                    <a:pt x="20150" y="31142"/>
                    <a:pt x="20150" y="31118"/>
                    <a:pt x="20126" y="31118"/>
                  </a:cubicBezTo>
                  <a:cubicBezTo>
                    <a:pt x="20196" y="30908"/>
                    <a:pt x="20220" y="30675"/>
                    <a:pt x="20220" y="30465"/>
                  </a:cubicBezTo>
                  <a:cubicBezTo>
                    <a:pt x="20243" y="30208"/>
                    <a:pt x="20220" y="29951"/>
                    <a:pt x="20150" y="29717"/>
                  </a:cubicBezTo>
                  <a:cubicBezTo>
                    <a:pt x="20196" y="29531"/>
                    <a:pt x="20220" y="29344"/>
                    <a:pt x="20220" y="29157"/>
                  </a:cubicBezTo>
                  <a:cubicBezTo>
                    <a:pt x="20570" y="28924"/>
                    <a:pt x="20897" y="28667"/>
                    <a:pt x="21200" y="28387"/>
                  </a:cubicBezTo>
                  <a:cubicBezTo>
                    <a:pt x="22975" y="27429"/>
                    <a:pt x="24703" y="26309"/>
                    <a:pt x="25777" y="24557"/>
                  </a:cubicBezTo>
                  <a:cubicBezTo>
                    <a:pt x="26967" y="22526"/>
                    <a:pt x="27201" y="20075"/>
                    <a:pt x="27061" y="17786"/>
                  </a:cubicBezTo>
                  <a:cubicBezTo>
                    <a:pt x="27084" y="17319"/>
                    <a:pt x="27108" y="16876"/>
                    <a:pt x="27108" y="16409"/>
                  </a:cubicBezTo>
                  <a:cubicBezTo>
                    <a:pt x="27084" y="15545"/>
                    <a:pt x="27037" y="14704"/>
                    <a:pt x="26897" y="13864"/>
                  </a:cubicBezTo>
                  <a:cubicBezTo>
                    <a:pt x="26874" y="11856"/>
                    <a:pt x="26337" y="9895"/>
                    <a:pt x="25380" y="8144"/>
                  </a:cubicBezTo>
                  <a:cubicBezTo>
                    <a:pt x="24446" y="6556"/>
                    <a:pt x="23185" y="5155"/>
                    <a:pt x="21691" y="4058"/>
                  </a:cubicBezTo>
                  <a:cubicBezTo>
                    <a:pt x="19374" y="1758"/>
                    <a:pt x="16388" y="1"/>
                    <a:pt x="1323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7"/>
            <p:cNvSpPr/>
            <p:nvPr/>
          </p:nvSpPr>
          <p:spPr>
            <a:xfrm>
              <a:off x="4283875" y="2289925"/>
              <a:ext cx="109875" cy="139250"/>
            </a:xfrm>
            <a:custGeom>
              <a:avLst/>
              <a:gdLst/>
              <a:ahLst/>
              <a:cxnLst/>
              <a:rect l="l" t="t" r="r" b="b"/>
              <a:pathLst>
                <a:path w="4395" h="5570" extrusionOk="0">
                  <a:moveTo>
                    <a:pt x="3507" y="370"/>
                  </a:moveTo>
                  <a:cubicBezTo>
                    <a:pt x="3588" y="370"/>
                    <a:pt x="3583" y="433"/>
                    <a:pt x="3505" y="557"/>
                  </a:cubicBezTo>
                  <a:cubicBezTo>
                    <a:pt x="3575" y="814"/>
                    <a:pt x="3038" y="1631"/>
                    <a:pt x="2922" y="1911"/>
                  </a:cubicBezTo>
                  <a:cubicBezTo>
                    <a:pt x="2828" y="2122"/>
                    <a:pt x="2712" y="2332"/>
                    <a:pt x="2595" y="2542"/>
                  </a:cubicBezTo>
                  <a:lnTo>
                    <a:pt x="2478" y="2729"/>
                  </a:lnTo>
                  <a:cubicBezTo>
                    <a:pt x="2058" y="3289"/>
                    <a:pt x="1567" y="3803"/>
                    <a:pt x="1054" y="4270"/>
                  </a:cubicBezTo>
                  <a:cubicBezTo>
                    <a:pt x="1544" y="3382"/>
                    <a:pt x="2011" y="2472"/>
                    <a:pt x="2455" y="1561"/>
                  </a:cubicBezTo>
                  <a:lnTo>
                    <a:pt x="2758" y="1164"/>
                  </a:lnTo>
                  <a:cubicBezTo>
                    <a:pt x="2922" y="907"/>
                    <a:pt x="3108" y="651"/>
                    <a:pt x="3319" y="417"/>
                  </a:cubicBezTo>
                  <a:cubicBezTo>
                    <a:pt x="3404" y="386"/>
                    <a:pt x="3466" y="370"/>
                    <a:pt x="3507" y="370"/>
                  </a:cubicBezTo>
                  <a:close/>
                  <a:moveTo>
                    <a:pt x="3684" y="1"/>
                  </a:moveTo>
                  <a:cubicBezTo>
                    <a:pt x="3350" y="1"/>
                    <a:pt x="3096" y="230"/>
                    <a:pt x="2875" y="511"/>
                  </a:cubicBezTo>
                  <a:cubicBezTo>
                    <a:pt x="2848" y="456"/>
                    <a:pt x="2789" y="418"/>
                    <a:pt x="2731" y="418"/>
                  </a:cubicBezTo>
                  <a:cubicBezTo>
                    <a:pt x="2689" y="418"/>
                    <a:pt x="2648" y="438"/>
                    <a:pt x="2618" y="487"/>
                  </a:cubicBezTo>
                  <a:cubicBezTo>
                    <a:pt x="2338" y="1118"/>
                    <a:pt x="2011" y="1725"/>
                    <a:pt x="1638" y="2308"/>
                  </a:cubicBezTo>
                  <a:lnTo>
                    <a:pt x="727" y="3569"/>
                  </a:lnTo>
                  <a:cubicBezTo>
                    <a:pt x="610" y="3733"/>
                    <a:pt x="493" y="3896"/>
                    <a:pt x="353" y="4036"/>
                  </a:cubicBezTo>
                  <a:cubicBezTo>
                    <a:pt x="330" y="4059"/>
                    <a:pt x="330" y="4106"/>
                    <a:pt x="330" y="4130"/>
                  </a:cubicBezTo>
                  <a:lnTo>
                    <a:pt x="50" y="4526"/>
                  </a:lnTo>
                  <a:cubicBezTo>
                    <a:pt x="0" y="4592"/>
                    <a:pt x="68" y="4659"/>
                    <a:pt x="136" y="4659"/>
                  </a:cubicBezTo>
                  <a:cubicBezTo>
                    <a:pt x="164" y="4659"/>
                    <a:pt x="193" y="4647"/>
                    <a:pt x="213" y="4620"/>
                  </a:cubicBezTo>
                  <a:lnTo>
                    <a:pt x="564" y="4153"/>
                  </a:lnTo>
                  <a:cubicBezTo>
                    <a:pt x="750" y="3966"/>
                    <a:pt x="914" y="3779"/>
                    <a:pt x="1077" y="3569"/>
                  </a:cubicBezTo>
                  <a:lnTo>
                    <a:pt x="1077" y="3569"/>
                  </a:lnTo>
                  <a:cubicBezTo>
                    <a:pt x="844" y="4013"/>
                    <a:pt x="610" y="4456"/>
                    <a:pt x="377" y="4853"/>
                  </a:cubicBezTo>
                  <a:cubicBezTo>
                    <a:pt x="291" y="4973"/>
                    <a:pt x="381" y="5093"/>
                    <a:pt x="491" y="5093"/>
                  </a:cubicBezTo>
                  <a:cubicBezTo>
                    <a:pt x="531" y="5093"/>
                    <a:pt x="573" y="5077"/>
                    <a:pt x="610" y="5040"/>
                  </a:cubicBezTo>
                  <a:cubicBezTo>
                    <a:pt x="960" y="4760"/>
                    <a:pt x="1287" y="4433"/>
                    <a:pt x="1614" y="4130"/>
                  </a:cubicBezTo>
                  <a:lnTo>
                    <a:pt x="1614" y="4130"/>
                  </a:lnTo>
                  <a:lnTo>
                    <a:pt x="867" y="5367"/>
                  </a:lnTo>
                  <a:cubicBezTo>
                    <a:pt x="803" y="5479"/>
                    <a:pt x="893" y="5570"/>
                    <a:pt x="986" y="5570"/>
                  </a:cubicBezTo>
                  <a:cubicBezTo>
                    <a:pt x="1028" y="5570"/>
                    <a:pt x="1071" y="5551"/>
                    <a:pt x="1101" y="5507"/>
                  </a:cubicBezTo>
                  <a:cubicBezTo>
                    <a:pt x="1684" y="4690"/>
                    <a:pt x="2221" y="3826"/>
                    <a:pt x="2688" y="2939"/>
                  </a:cubicBezTo>
                  <a:lnTo>
                    <a:pt x="2688" y="2915"/>
                  </a:lnTo>
                  <a:cubicBezTo>
                    <a:pt x="3342" y="2075"/>
                    <a:pt x="3902" y="1188"/>
                    <a:pt x="4346" y="230"/>
                  </a:cubicBezTo>
                  <a:cubicBezTo>
                    <a:pt x="4394" y="118"/>
                    <a:pt x="4310" y="28"/>
                    <a:pt x="4222" y="28"/>
                  </a:cubicBezTo>
                  <a:cubicBezTo>
                    <a:pt x="4182" y="28"/>
                    <a:pt x="4142" y="46"/>
                    <a:pt x="4112" y="90"/>
                  </a:cubicBezTo>
                  <a:lnTo>
                    <a:pt x="3739" y="674"/>
                  </a:lnTo>
                  <a:cubicBezTo>
                    <a:pt x="3809" y="511"/>
                    <a:pt x="3879" y="347"/>
                    <a:pt x="3949" y="160"/>
                  </a:cubicBezTo>
                  <a:cubicBezTo>
                    <a:pt x="3972" y="90"/>
                    <a:pt x="3926" y="20"/>
                    <a:pt x="3856" y="20"/>
                  </a:cubicBezTo>
                  <a:cubicBezTo>
                    <a:pt x="3796" y="7"/>
                    <a:pt x="3739" y="1"/>
                    <a:pt x="368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7"/>
            <p:cNvSpPr/>
            <p:nvPr/>
          </p:nvSpPr>
          <p:spPr>
            <a:xfrm>
              <a:off x="4024350" y="2081000"/>
              <a:ext cx="171850" cy="92900"/>
            </a:xfrm>
            <a:custGeom>
              <a:avLst/>
              <a:gdLst/>
              <a:ahLst/>
              <a:cxnLst/>
              <a:rect l="l" t="t" r="r" b="b"/>
              <a:pathLst>
                <a:path w="6874" h="3716" extrusionOk="0">
                  <a:moveTo>
                    <a:pt x="2376" y="2237"/>
                  </a:moveTo>
                  <a:lnTo>
                    <a:pt x="2376" y="2237"/>
                  </a:lnTo>
                  <a:cubicBezTo>
                    <a:pt x="1769" y="2517"/>
                    <a:pt x="1138" y="2774"/>
                    <a:pt x="508" y="3007"/>
                  </a:cubicBezTo>
                  <a:cubicBezTo>
                    <a:pt x="531" y="2960"/>
                    <a:pt x="578" y="2914"/>
                    <a:pt x="625" y="2890"/>
                  </a:cubicBezTo>
                  <a:lnTo>
                    <a:pt x="648" y="2890"/>
                  </a:lnTo>
                  <a:lnTo>
                    <a:pt x="1862" y="2377"/>
                  </a:lnTo>
                  <a:lnTo>
                    <a:pt x="2026" y="2330"/>
                  </a:lnTo>
                  <a:lnTo>
                    <a:pt x="2376" y="2237"/>
                  </a:lnTo>
                  <a:close/>
                  <a:moveTo>
                    <a:pt x="6294" y="1"/>
                  </a:moveTo>
                  <a:cubicBezTo>
                    <a:pt x="6265" y="1"/>
                    <a:pt x="6235" y="7"/>
                    <a:pt x="6205" y="19"/>
                  </a:cubicBezTo>
                  <a:lnTo>
                    <a:pt x="1605" y="2097"/>
                  </a:lnTo>
                  <a:cubicBezTo>
                    <a:pt x="928" y="2283"/>
                    <a:pt x="228" y="2517"/>
                    <a:pt x="41" y="3264"/>
                  </a:cubicBezTo>
                  <a:cubicBezTo>
                    <a:pt x="1" y="3345"/>
                    <a:pt x="82" y="3460"/>
                    <a:pt x="180" y="3460"/>
                  </a:cubicBezTo>
                  <a:cubicBezTo>
                    <a:pt x="196" y="3460"/>
                    <a:pt x="212" y="3457"/>
                    <a:pt x="228" y="3451"/>
                  </a:cubicBezTo>
                  <a:cubicBezTo>
                    <a:pt x="531" y="3357"/>
                    <a:pt x="811" y="3241"/>
                    <a:pt x="1115" y="3124"/>
                  </a:cubicBezTo>
                  <a:cubicBezTo>
                    <a:pt x="1132" y="3158"/>
                    <a:pt x="1174" y="3180"/>
                    <a:pt x="1223" y="3180"/>
                  </a:cubicBezTo>
                  <a:cubicBezTo>
                    <a:pt x="1241" y="3180"/>
                    <a:pt x="1260" y="3177"/>
                    <a:pt x="1278" y="3171"/>
                  </a:cubicBezTo>
                  <a:cubicBezTo>
                    <a:pt x="2889" y="2680"/>
                    <a:pt x="4407" y="1886"/>
                    <a:pt x="5738" y="859"/>
                  </a:cubicBezTo>
                  <a:lnTo>
                    <a:pt x="5761" y="836"/>
                  </a:lnTo>
                  <a:cubicBezTo>
                    <a:pt x="5808" y="812"/>
                    <a:pt x="5831" y="766"/>
                    <a:pt x="5831" y="719"/>
                  </a:cubicBezTo>
                  <a:lnTo>
                    <a:pt x="6228" y="556"/>
                  </a:lnTo>
                  <a:lnTo>
                    <a:pt x="6228" y="556"/>
                  </a:lnTo>
                  <a:cubicBezTo>
                    <a:pt x="5178" y="1770"/>
                    <a:pt x="3917" y="2774"/>
                    <a:pt x="2493" y="3544"/>
                  </a:cubicBezTo>
                  <a:cubicBezTo>
                    <a:pt x="2431" y="3585"/>
                    <a:pt x="2459" y="3716"/>
                    <a:pt x="2530" y="3716"/>
                  </a:cubicBezTo>
                  <a:cubicBezTo>
                    <a:pt x="2540" y="3716"/>
                    <a:pt x="2551" y="3713"/>
                    <a:pt x="2563" y="3708"/>
                  </a:cubicBezTo>
                  <a:lnTo>
                    <a:pt x="2703" y="3661"/>
                  </a:lnTo>
                  <a:cubicBezTo>
                    <a:pt x="2749" y="3661"/>
                    <a:pt x="2773" y="3614"/>
                    <a:pt x="2749" y="3568"/>
                  </a:cubicBezTo>
                  <a:lnTo>
                    <a:pt x="2749" y="3568"/>
                  </a:lnTo>
                  <a:cubicBezTo>
                    <a:pt x="2774" y="3574"/>
                    <a:pt x="2799" y="3577"/>
                    <a:pt x="2824" y="3577"/>
                  </a:cubicBezTo>
                  <a:cubicBezTo>
                    <a:pt x="2891" y="3577"/>
                    <a:pt x="2955" y="3555"/>
                    <a:pt x="3006" y="3521"/>
                  </a:cubicBezTo>
                  <a:cubicBezTo>
                    <a:pt x="3100" y="3474"/>
                    <a:pt x="3193" y="3427"/>
                    <a:pt x="3286" y="3381"/>
                  </a:cubicBezTo>
                  <a:cubicBezTo>
                    <a:pt x="3496" y="3241"/>
                    <a:pt x="3707" y="3124"/>
                    <a:pt x="3917" y="2984"/>
                  </a:cubicBezTo>
                  <a:cubicBezTo>
                    <a:pt x="4267" y="2750"/>
                    <a:pt x="4594" y="2517"/>
                    <a:pt x="4921" y="2260"/>
                  </a:cubicBezTo>
                  <a:cubicBezTo>
                    <a:pt x="5621" y="1676"/>
                    <a:pt x="6252" y="999"/>
                    <a:pt x="6812" y="275"/>
                  </a:cubicBezTo>
                  <a:cubicBezTo>
                    <a:pt x="6873" y="193"/>
                    <a:pt x="6791" y="57"/>
                    <a:pt x="6690" y="57"/>
                  </a:cubicBezTo>
                  <a:cubicBezTo>
                    <a:pt x="6677" y="57"/>
                    <a:pt x="6663" y="60"/>
                    <a:pt x="6648" y="65"/>
                  </a:cubicBezTo>
                  <a:lnTo>
                    <a:pt x="6462" y="135"/>
                  </a:lnTo>
                  <a:cubicBezTo>
                    <a:pt x="6444" y="49"/>
                    <a:pt x="6376" y="1"/>
                    <a:pt x="629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7"/>
            <p:cNvSpPr/>
            <p:nvPr/>
          </p:nvSpPr>
          <p:spPr>
            <a:xfrm>
              <a:off x="3878850" y="1767150"/>
              <a:ext cx="210125" cy="74475"/>
            </a:xfrm>
            <a:custGeom>
              <a:avLst/>
              <a:gdLst/>
              <a:ahLst/>
              <a:cxnLst/>
              <a:rect l="l" t="t" r="r" b="b"/>
              <a:pathLst>
                <a:path w="8405" h="2979" extrusionOk="0">
                  <a:moveTo>
                    <a:pt x="7531" y="0"/>
                  </a:moveTo>
                  <a:cubicBezTo>
                    <a:pt x="7512" y="0"/>
                    <a:pt x="7492" y="4"/>
                    <a:pt x="7472" y="11"/>
                  </a:cubicBezTo>
                  <a:cubicBezTo>
                    <a:pt x="6468" y="245"/>
                    <a:pt x="5417" y="525"/>
                    <a:pt x="4343" y="782"/>
                  </a:cubicBezTo>
                  <a:cubicBezTo>
                    <a:pt x="3711" y="816"/>
                    <a:pt x="3066" y="838"/>
                    <a:pt x="2427" y="838"/>
                  </a:cubicBezTo>
                  <a:cubicBezTo>
                    <a:pt x="2193" y="838"/>
                    <a:pt x="1960" y="835"/>
                    <a:pt x="1728" y="828"/>
                  </a:cubicBezTo>
                  <a:cubicBezTo>
                    <a:pt x="1542" y="828"/>
                    <a:pt x="1495" y="1109"/>
                    <a:pt x="1682" y="1155"/>
                  </a:cubicBezTo>
                  <a:lnTo>
                    <a:pt x="1868" y="1155"/>
                  </a:lnTo>
                  <a:cubicBezTo>
                    <a:pt x="1588" y="1179"/>
                    <a:pt x="1314" y="1190"/>
                    <a:pt x="1042" y="1190"/>
                  </a:cubicBezTo>
                  <a:cubicBezTo>
                    <a:pt x="771" y="1190"/>
                    <a:pt x="503" y="1179"/>
                    <a:pt x="234" y="1155"/>
                  </a:cubicBezTo>
                  <a:cubicBezTo>
                    <a:pt x="227" y="1155"/>
                    <a:pt x="219" y="1154"/>
                    <a:pt x="212" y="1154"/>
                  </a:cubicBezTo>
                  <a:cubicBezTo>
                    <a:pt x="1" y="1154"/>
                    <a:pt x="8" y="1482"/>
                    <a:pt x="234" y="1482"/>
                  </a:cubicBezTo>
                  <a:cubicBezTo>
                    <a:pt x="939" y="1558"/>
                    <a:pt x="1644" y="1594"/>
                    <a:pt x="2349" y="1594"/>
                  </a:cubicBezTo>
                  <a:cubicBezTo>
                    <a:pt x="3161" y="1594"/>
                    <a:pt x="3974" y="1546"/>
                    <a:pt x="4787" y="1459"/>
                  </a:cubicBezTo>
                  <a:cubicBezTo>
                    <a:pt x="4834" y="1576"/>
                    <a:pt x="4880" y="1669"/>
                    <a:pt x="4974" y="1762"/>
                  </a:cubicBezTo>
                  <a:cubicBezTo>
                    <a:pt x="4997" y="1809"/>
                    <a:pt x="5020" y="1809"/>
                    <a:pt x="5067" y="1809"/>
                  </a:cubicBezTo>
                  <a:cubicBezTo>
                    <a:pt x="4180" y="2183"/>
                    <a:pt x="3293" y="2486"/>
                    <a:pt x="2405" y="2766"/>
                  </a:cubicBezTo>
                  <a:cubicBezTo>
                    <a:pt x="2274" y="2810"/>
                    <a:pt x="2307" y="2978"/>
                    <a:pt x="2429" y="2978"/>
                  </a:cubicBezTo>
                  <a:cubicBezTo>
                    <a:pt x="2436" y="2978"/>
                    <a:pt x="2444" y="2978"/>
                    <a:pt x="2452" y="2976"/>
                  </a:cubicBezTo>
                  <a:cubicBezTo>
                    <a:pt x="4273" y="2486"/>
                    <a:pt x="6024" y="1786"/>
                    <a:pt x="7682" y="875"/>
                  </a:cubicBezTo>
                  <a:cubicBezTo>
                    <a:pt x="7869" y="782"/>
                    <a:pt x="8056" y="688"/>
                    <a:pt x="8242" y="572"/>
                  </a:cubicBezTo>
                  <a:cubicBezTo>
                    <a:pt x="8405" y="511"/>
                    <a:pt x="8338" y="274"/>
                    <a:pt x="8195" y="274"/>
                  </a:cubicBezTo>
                  <a:cubicBezTo>
                    <a:pt x="8174" y="274"/>
                    <a:pt x="8150" y="279"/>
                    <a:pt x="8126" y="291"/>
                  </a:cubicBezTo>
                  <a:cubicBezTo>
                    <a:pt x="7822" y="338"/>
                    <a:pt x="7565" y="385"/>
                    <a:pt x="7285" y="432"/>
                  </a:cubicBezTo>
                  <a:lnTo>
                    <a:pt x="7612" y="291"/>
                  </a:lnTo>
                  <a:cubicBezTo>
                    <a:pt x="7758" y="229"/>
                    <a:pt x="7681" y="0"/>
                    <a:pt x="753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7"/>
            <p:cNvSpPr/>
            <p:nvPr/>
          </p:nvSpPr>
          <p:spPr>
            <a:xfrm>
              <a:off x="4014825" y="1434550"/>
              <a:ext cx="137650" cy="128400"/>
            </a:xfrm>
            <a:custGeom>
              <a:avLst/>
              <a:gdLst/>
              <a:ahLst/>
              <a:cxnLst/>
              <a:rect l="l" t="t" r="r" b="b"/>
              <a:pathLst>
                <a:path w="5506" h="5136" extrusionOk="0">
                  <a:moveTo>
                    <a:pt x="788" y="0"/>
                  </a:moveTo>
                  <a:cubicBezTo>
                    <a:pt x="669" y="0"/>
                    <a:pt x="564" y="191"/>
                    <a:pt x="679" y="287"/>
                  </a:cubicBezTo>
                  <a:cubicBezTo>
                    <a:pt x="1216" y="754"/>
                    <a:pt x="1729" y="1221"/>
                    <a:pt x="2243" y="1688"/>
                  </a:cubicBezTo>
                  <a:cubicBezTo>
                    <a:pt x="1613" y="1268"/>
                    <a:pt x="959" y="871"/>
                    <a:pt x="329" y="497"/>
                  </a:cubicBezTo>
                  <a:cubicBezTo>
                    <a:pt x="302" y="482"/>
                    <a:pt x="276" y="476"/>
                    <a:pt x="250" y="476"/>
                  </a:cubicBezTo>
                  <a:cubicBezTo>
                    <a:pt x="114" y="476"/>
                    <a:pt x="1" y="656"/>
                    <a:pt x="118" y="754"/>
                  </a:cubicBezTo>
                  <a:cubicBezTo>
                    <a:pt x="1496" y="1968"/>
                    <a:pt x="2874" y="3229"/>
                    <a:pt x="4274" y="4420"/>
                  </a:cubicBezTo>
                  <a:cubicBezTo>
                    <a:pt x="3831" y="4209"/>
                    <a:pt x="3387" y="3953"/>
                    <a:pt x="2944" y="3696"/>
                  </a:cubicBezTo>
                  <a:cubicBezTo>
                    <a:pt x="2596" y="3488"/>
                    <a:pt x="712" y="2430"/>
                    <a:pt x="793" y="2003"/>
                  </a:cubicBezTo>
                  <a:lnTo>
                    <a:pt x="793" y="2003"/>
                  </a:lnTo>
                  <a:cubicBezTo>
                    <a:pt x="788" y="2043"/>
                    <a:pt x="828" y="2073"/>
                    <a:pt x="864" y="2073"/>
                  </a:cubicBezTo>
                  <a:cubicBezTo>
                    <a:pt x="885" y="2073"/>
                    <a:pt x="904" y="2063"/>
                    <a:pt x="912" y="2038"/>
                  </a:cubicBezTo>
                  <a:lnTo>
                    <a:pt x="959" y="1968"/>
                  </a:lnTo>
                  <a:cubicBezTo>
                    <a:pt x="982" y="1945"/>
                    <a:pt x="982" y="1898"/>
                    <a:pt x="959" y="1875"/>
                  </a:cubicBezTo>
                  <a:cubicBezTo>
                    <a:pt x="874" y="1818"/>
                    <a:pt x="849" y="1787"/>
                    <a:pt x="801" y="1787"/>
                  </a:cubicBezTo>
                  <a:cubicBezTo>
                    <a:pt x="770" y="1787"/>
                    <a:pt x="729" y="1800"/>
                    <a:pt x="655" y="1828"/>
                  </a:cubicBezTo>
                  <a:cubicBezTo>
                    <a:pt x="632" y="1828"/>
                    <a:pt x="585" y="1851"/>
                    <a:pt x="609" y="1898"/>
                  </a:cubicBezTo>
                  <a:cubicBezTo>
                    <a:pt x="632" y="2552"/>
                    <a:pt x="1566" y="3019"/>
                    <a:pt x="2056" y="3369"/>
                  </a:cubicBezTo>
                  <a:cubicBezTo>
                    <a:pt x="3014" y="4046"/>
                    <a:pt x="4018" y="4630"/>
                    <a:pt x="5092" y="5120"/>
                  </a:cubicBezTo>
                  <a:cubicBezTo>
                    <a:pt x="5113" y="5131"/>
                    <a:pt x="5134" y="5135"/>
                    <a:pt x="5155" y="5135"/>
                  </a:cubicBezTo>
                  <a:cubicBezTo>
                    <a:pt x="5274" y="5135"/>
                    <a:pt x="5374" y="4986"/>
                    <a:pt x="5255" y="4887"/>
                  </a:cubicBezTo>
                  <a:cubicBezTo>
                    <a:pt x="4111" y="3836"/>
                    <a:pt x="2944" y="2809"/>
                    <a:pt x="1776" y="1781"/>
                  </a:cubicBezTo>
                  <a:lnTo>
                    <a:pt x="1776" y="1781"/>
                  </a:lnTo>
                  <a:cubicBezTo>
                    <a:pt x="2477" y="2225"/>
                    <a:pt x="3154" y="2692"/>
                    <a:pt x="3807" y="3182"/>
                  </a:cubicBezTo>
                  <a:cubicBezTo>
                    <a:pt x="4204" y="3579"/>
                    <a:pt x="4601" y="3999"/>
                    <a:pt x="5022" y="4396"/>
                  </a:cubicBezTo>
                  <a:cubicBezTo>
                    <a:pt x="5051" y="4433"/>
                    <a:pt x="5088" y="4449"/>
                    <a:pt x="5124" y="4449"/>
                  </a:cubicBezTo>
                  <a:cubicBezTo>
                    <a:pt x="5202" y="4449"/>
                    <a:pt x="5278" y="4375"/>
                    <a:pt x="5278" y="4280"/>
                  </a:cubicBezTo>
                  <a:cubicBezTo>
                    <a:pt x="5287" y="4281"/>
                    <a:pt x="5295" y="4281"/>
                    <a:pt x="5303" y="4281"/>
                  </a:cubicBezTo>
                  <a:cubicBezTo>
                    <a:pt x="5449" y="4281"/>
                    <a:pt x="5506" y="4088"/>
                    <a:pt x="5395" y="3999"/>
                  </a:cubicBezTo>
                  <a:cubicBezTo>
                    <a:pt x="3994" y="2598"/>
                    <a:pt x="2500" y="1268"/>
                    <a:pt x="936" y="53"/>
                  </a:cubicBezTo>
                  <a:lnTo>
                    <a:pt x="912" y="53"/>
                  </a:lnTo>
                  <a:lnTo>
                    <a:pt x="866" y="30"/>
                  </a:lnTo>
                  <a:cubicBezTo>
                    <a:pt x="841" y="9"/>
                    <a:pt x="814" y="0"/>
                    <a:pt x="78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7"/>
            <p:cNvSpPr/>
            <p:nvPr/>
          </p:nvSpPr>
          <p:spPr>
            <a:xfrm>
              <a:off x="4457875" y="1206600"/>
              <a:ext cx="28625" cy="181050"/>
            </a:xfrm>
            <a:custGeom>
              <a:avLst/>
              <a:gdLst/>
              <a:ahLst/>
              <a:cxnLst/>
              <a:rect l="l" t="t" r="r" b="b"/>
              <a:pathLst>
                <a:path w="1145" h="7242" extrusionOk="0">
                  <a:moveTo>
                    <a:pt x="673" y="1"/>
                  </a:moveTo>
                  <a:cubicBezTo>
                    <a:pt x="595" y="1"/>
                    <a:pt x="515" y="48"/>
                    <a:pt x="515" y="136"/>
                  </a:cubicBezTo>
                  <a:cubicBezTo>
                    <a:pt x="561" y="393"/>
                    <a:pt x="561" y="673"/>
                    <a:pt x="585" y="930"/>
                  </a:cubicBezTo>
                  <a:cubicBezTo>
                    <a:pt x="211" y="2657"/>
                    <a:pt x="1" y="4432"/>
                    <a:pt x="1" y="6206"/>
                  </a:cubicBezTo>
                  <a:cubicBezTo>
                    <a:pt x="1" y="6253"/>
                    <a:pt x="30" y="6276"/>
                    <a:pt x="59" y="6276"/>
                  </a:cubicBezTo>
                  <a:cubicBezTo>
                    <a:pt x="88" y="6276"/>
                    <a:pt x="118" y="6253"/>
                    <a:pt x="118" y="6206"/>
                  </a:cubicBezTo>
                  <a:cubicBezTo>
                    <a:pt x="188" y="4805"/>
                    <a:pt x="328" y="3381"/>
                    <a:pt x="608" y="2004"/>
                  </a:cubicBezTo>
                  <a:lnTo>
                    <a:pt x="608" y="2004"/>
                  </a:lnTo>
                  <a:cubicBezTo>
                    <a:pt x="561" y="3708"/>
                    <a:pt x="515" y="5389"/>
                    <a:pt x="468" y="7093"/>
                  </a:cubicBezTo>
                  <a:cubicBezTo>
                    <a:pt x="468" y="7187"/>
                    <a:pt x="551" y="7242"/>
                    <a:pt x="627" y="7242"/>
                  </a:cubicBezTo>
                  <a:cubicBezTo>
                    <a:pt x="685" y="7242"/>
                    <a:pt x="738" y="7210"/>
                    <a:pt x="748" y="7140"/>
                  </a:cubicBezTo>
                  <a:cubicBezTo>
                    <a:pt x="841" y="6697"/>
                    <a:pt x="888" y="6253"/>
                    <a:pt x="958" y="5786"/>
                  </a:cubicBezTo>
                  <a:cubicBezTo>
                    <a:pt x="982" y="5693"/>
                    <a:pt x="1028" y="5599"/>
                    <a:pt x="1075" y="5482"/>
                  </a:cubicBezTo>
                  <a:cubicBezTo>
                    <a:pt x="1098" y="5412"/>
                    <a:pt x="1052" y="5342"/>
                    <a:pt x="982" y="5342"/>
                  </a:cubicBezTo>
                  <a:cubicBezTo>
                    <a:pt x="1145" y="3591"/>
                    <a:pt x="1098" y="1840"/>
                    <a:pt x="818" y="112"/>
                  </a:cubicBezTo>
                  <a:cubicBezTo>
                    <a:pt x="807" y="36"/>
                    <a:pt x="741" y="1"/>
                    <a:pt x="67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7"/>
            <p:cNvSpPr/>
            <p:nvPr/>
          </p:nvSpPr>
          <p:spPr>
            <a:xfrm>
              <a:off x="4818625" y="1328750"/>
              <a:ext cx="101425" cy="159400"/>
            </a:xfrm>
            <a:custGeom>
              <a:avLst/>
              <a:gdLst/>
              <a:ahLst/>
              <a:cxnLst/>
              <a:rect l="l" t="t" r="r" b="b"/>
              <a:pathLst>
                <a:path w="4057" h="6376" extrusionOk="0">
                  <a:moveTo>
                    <a:pt x="3848" y="0"/>
                  </a:moveTo>
                  <a:cubicBezTo>
                    <a:pt x="3799" y="0"/>
                    <a:pt x="3749" y="25"/>
                    <a:pt x="3712" y="83"/>
                  </a:cubicBezTo>
                  <a:lnTo>
                    <a:pt x="3456" y="480"/>
                  </a:lnTo>
                  <a:cubicBezTo>
                    <a:pt x="2662" y="1460"/>
                    <a:pt x="1915" y="2441"/>
                    <a:pt x="1214" y="3468"/>
                  </a:cubicBezTo>
                  <a:cubicBezTo>
                    <a:pt x="607" y="4356"/>
                    <a:pt x="0" y="5173"/>
                    <a:pt x="47" y="6270"/>
                  </a:cubicBezTo>
                  <a:cubicBezTo>
                    <a:pt x="47" y="6340"/>
                    <a:pt x="93" y="6375"/>
                    <a:pt x="140" y="6375"/>
                  </a:cubicBezTo>
                  <a:cubicBezTo>
                    <a:pt x="187" y="6375"/>
                    <a:pt x="233" y="6340"/>
                    <a:pt x="233" y="6270"/>
                  </a:cubicBezTo>
                  <a:cubicBezTo>
                    <a:pt x="210" y="5476"/>
                    <a:pt x="584" y="4799"/>
                    <a:pt x="1004" y="4145"/>
                  </a:cubicBezTo>
                  <a:cubicBezTo>
                    <a:pt x="1027" y="4169"/>
                    <a:pt x="1027" y="4192"/>
                    <a:pt x="1051" y="4239"/>
                  </a:cubicBezTo>
                  <a:cubicBezTo>
                    <a:pt x="1051" y="4262"/>
                    <a:pt x="1074" y="4262"/>
                    <a:pt x="1097" y="4285"/>
                  </a:cubicBezTo>
                  <a:lnTo>
                    <a:pt x="514" y="5219"/>
                  </a:lnTo>
                  <a:cubicBezTo>
                    <a:pt x="449" y="5348"/>
                    <a:pt x="552" y="5455"/>
                    <a:pt x="660" y="5455"/>
                  </a:cubicBezTo>
                  <a:cubicBezTo>
                    <a:pt x="708" y="5455"/>
                    <a:pt x="758" y="5433"/>
                    <a:pt x="794" y="5383"/>
                  </a:cubicBezTo>
                  <a:cubicBezTo>
                    <a:pt x="1938" y="3725"/>
                    <a:pt x="3012" y="1997"/>
                    <a:pt x="3993" y="246"/>
                  </a:cubicBezTo>
                  <a:cubicBezTo>
                    <a:pt x="4057" y="118"/>
                    <a:pt x="3955" y="0"/>
                    <a:pt x="384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7"/>
            <p:cNvSpPr/>
            <p:nvPr/>
          </p:nvSpPr>
          <p:spPr>
            <a:xfrm>
              <a:off x="4947625" y="1682150"/>
              <a:ext cx="152200" cy="51575"/>
            </a:xfrm>
            <a:custGeom>
              <a:avLst/>
              <a:gdLst/>
              <a:ahLst/>
              <a:cxnLst/>
              <a:rect l="l" t="t" r="r" b="b"/>
              <a:pathLst>
                <a:path w="6088" h="2063" extrusionOk="0">
                  <a:moveTo>
                    <a:pt x="5904" y="1"/>
                  </a:moveTo>
                  <a:cubicBezTo>
                    <a:pt x="5898" y="1"/>
                    <a:pt x="5891" y="1"/>
                    <a:pt x="5884" y="2"/>
                  </a:cubicBezTo>
                  <a:cubicBezTo>
                    <a:pt x="4880" y="72"/>
                    <a:pt x="3899" y="353"/>
                    <a:pt x="3012" y="773"/>
                  </a:cubicBezTo>
                  <a:cubicBezTo>
                    <a:pt x="2883" y="837"/>
                    <a:pt x="2951" y="1059"/>
                    <a:pt x="3090" y="1059"/>
                  </a:cubicBezTo>
                  <a:cubicBezTo>
                    <a:pt x="3102" y="1059"/>
                    <a:pt x="3115" y="1057"/>
                    <a:pt x="3129" y="1053"/>
                  </a:cubicBezTo>
                  <a:cubicBezTo>
                    <a:pt x="3666" y="843"/>
                    <a:pt x="4203" y="656"/>
                    <a:pt x="4763" y="516"/>
                  </a:cubicBezTo>
                  <a:lnTo>
                    <a:pt x="4763" y="516"/>
                  </a:lnTo>
                  <a:cubicBezTo>
                    <a:pt x="3292" y="1100"/>
                    <a:pt x="1751" y="1473"/>
                    <a:pt x="187" y="1660"/>
                  </a:cubicBezTo>
                  <a:cubicBezTo>
                    <a:pt x="7" y="1683"/>
                    <a:pt x="0" y="1942"/>
                    <a:pt x="165" y="1942"/>
                  </a:cubicBezTo>
                  <a:cubicBezTo>
                    <a:pt x="172" y="1942"/>
                    <a:pt x="179" y="1941"/>
                    <a:pt x="187" y="1940"/>
                  </a:cubicBezTo>
                  <a:cubicBezTo>
                    <a:pt x="397" y="1917"/>
                    <a:pt x="677" y="1917"/>
                    <a:pt x="911" y="1894"/>
                  </a:cubicBezTo>
                  <a:cubicBezTo>
                    <a:pt x="911" y="1917"/>
                    <a:pt x="934" y="1940"/>
                    <a:pt x="934" y="1964"/>
                  </a:cubicBezTo>
                  <a:cubicBezTo>
                    <a:pt x="1020" y="2035"/>
                    <a:pt x="1053" y="2063"/>
                    <a:pt x="1103" y="2063"/>
                  </a:cubicBezTo>
                  <a:cubicBezTo>
                    <a:pt x="1135" y="2063"/>
                    <a:pt x="1174" y="2052"/>
                    <a:pt x="1237" y="2034"/>
                  </a:cubicBezTo>
                  <a:cubicBezTo>
                    <a:pt x="1284" y="2034"/>
                    <a:pt x="1307" y="1964"/>
                    <a:pt x="1307" y="1917"/>
                  </a:cubicBezTo>
                  <a:lnTo>
                    <a:pt x="1307" y="1870"/>
                  </a:lnTo>
                  <a:cubicBezTo>
                    <a:pt x="2078" y="1777"/>
                    <a:pt x="2825" y="1613"/>
                    <a:pt x="3549" y="1357"/>
                  </a:cubicBezTo>
                  <a:lnTo>
                    <a:pt x="3642" y="1357"/>
                  </a:lnTo>
                  <a:cubicBezTo>
                    <a:pt x="4366" y="1123"/>
                    <a:pt x="5066" y="820"/>
                    <a:pt x="5744" y="446"/>
                  </a:cubicBezTo>
                  <a:cubicBezTo>
                    <a:pt x="5767" y="423"/>
                    <a:pt x="5790" y="399"/>
                    <a:pt x="5790" y="376"/>
                  </a:cubicBezTo>
                  <a:lnTo>
                    <a:pt x="5954" y="283"/>
                  </a:lnTo>
                  <a:cubicBezTo>
                    <a:pt x="6088" y="238"/>
                    <a:pt x="6051" y="1"/>
                    <a:pt x="590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7"/>
            <p:cNvSpPr/>
            <p:nvPr/>
          </p:nvSpPr>
          <p:spPr>
            <a:xfrm>
              <a:off x="4939650" y="2053300"/>
              <a:ext cx="146325" cy="33425"/>
            </a:xfrm>
            <a:custGeom>
              <a:avLst/>
              <a:gdLst/>
              <a:ahLst/>
              <a:cxnLst/>
              <a:rect l="l" t="t" r="r" b="b"/>
              <a:pathLst>
                <a:path w="5853" h="1337" extrusionOk="0">
                  <a:moveTo>
                    <a:pt x="2026" y="0"/>
                  </a:moveTo>
                  <a:cubicBezTo>
                    <a:pt x="1866" y="0"/>
                    <a:pt x="1778" y="226"/>
                    <a:pt x="1907" y="333"/>
                  </a:cubicBezTo>
                  <a:lnTo>
                    <a:pt x="1860" y="333"/>
                  </a:lnTo>
                  <a:cubicBezTo>
                    <a:pt x="1486" y="286"/>
                    <a:pt x="1113" y="263"/>
                    <a:pt x="739" y="263"/>
                  </a:cubicBezTo>
                  <a:cubicBezTo>
                    <a:pt x="730" y="260"/>
                    <a:pt x="720" y="258"/>
                    <a:pt x="711" y="258"/>
                  </a:cubicBezTo>
                  <a:cubicBezTo>
                    <a:pt x="651" y="258"/>
                    <a:pt x="596" y="319"/>
                    <a:pt x="576" y="379"/>
                  </a:cubicBezTo>
                  <a:lnTo>
                    <a:pt x="179" y="309"/>
                  </a:lnTo>
                  <a:cubicBezTo>
                    <a:pt x="171" y="308"/>
                    <a:pt x="163" y="307"/>
                    <a:pt x="155" y="307"/>
                  </a:cubicBezTo>
                  <a:cubicBezTo>
                    <a:pt x="34" y="307"/>
                    <a:pt x="0" y="474"/>
                    <a:pt x="132" y="496"/>
                  </a:cubicBezTo>
                  <a:cubicBezTo>
                    <a:pt x="1930" y="916"/>
                    <a:pt x="3798" y="1197"/>
                    <a:pt x="5642" y="1337"/>
                  </a:cubicBezTo>
                  <a:cubicBezTo>
                    <a:pt x="5829" y="1337"/>
                    <a:pt x="5852" y="1057"/>
                    <a:pt x="5689" y="1010"/>
                  </a:cubicBezTo>
                  <a:lnTo>
                    <a:pt x="5666" y="1010"/>
                  </a:lnTo>
                  <a:cubicBezTo>
                    <a:pt x="5759" y="916"/>
                    <a:pt x="5712" y="753"/>
                    <a:pt x="5596" y="730"/>
                  </a:cubicBezTo>
                  <a:cubicBezTo>
                    <a:pt x="5292" y="660"/>
                    <a:pt x="5012" y="590"/>
                    <a:pt x="4732" y="520"/>
                  </a:cubicBezTo>
                  <a:cubicBezTo>
                    <a:pt x="4685" y="520"/>
                    <a:pt x="4638" y="543"/>
                    <a:pt x="4615" y="566"/>
                  </a:cubicBezTo>
                  <a:cubicBezTo>
                    <a:pt x="3751" y="426"/>
                    <a:pt x="2887" y="239"/>
                    <a:pt x="2070" y="6"/>
                  </a:cubicBezTo>
                  <a:cubicBezTo>
                    <a:pt x="2055" y="2"/>
                    <a:pt x="2040" y="0"/>
                    <a:pt x="2026"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7"/>
            <p:cNvSpPr/>
            <p:nvPr/>
          </p:nvSpPr>
          <p:spPr>
            <a:xfrm>
              <a:off x="4845675" y="2199300"/>
              <a:ext cx="129225" cy="90725"/>
            </a:xfrm>
            <a:custGeom>
              <a:avLst/>
              <a:gdLst/>
              <a:ahLst/>
              <a:cxnLst/>
              <a:rect l="l" t="t" r="r" b="b"/>
              <a:pathLst>
                <a:path w="5169" h="3629" extrusionOk="0">
                  <a:moveTo>
                    <a:pt x="248" y="1"/>
                  </a:moveTo>
                  <a:cubicBezTo>
                    <a:pt x="117" y="1"/>
                    <a:pt x="0" y="173"/>
                    <a:pt x="132" y="283"/>
                  </a:cubicBezTo>
                  <a:lnTo>
                    <a:pt x="576" y="657"/>
                  </a:lnTo>
                  <a:lnTo>
                    <a:pt x="389" y="657"/>
                  </a:lnTo>
                  <a:cubicBezTo>
                    <a:pt x="342" y="657"/>
                    <a:pt x="319" y="703"/>
                    <a:pt x="319" y="750"/>
                  </a:cubicBezTo>
                  <a:cubicBezTo>
                    <a:pt x="319" y="890"/>
                    <a:pt x="319" y="890"/>
                    <a:pt x="436" y="960"/>
                  </a:cubicBezTo>
                  <a:cubicBezTo>
                    <a:pt x="459" y="972"/>
                    <a:pt x="476" y="978"/>
                    <a:pt x="494" y="978"/>
                  </a:cubicBezTo>
                  <a:cubicBezTo>
                    <a:pt x="512" y="978"/>
                    <a:pt x="529" y="972"/>
                    <a:pt x="552" y="960"/>
                  </a:cubicBezTo>
                  <a:lnTo>
                    <a:pt x="576" y="913"/>
                  </a:lnTo>
                  <a:cubicBezTo>
                    <a:pt x="599" y="890"/>
                    <a:pt x="599" y="867"/>
                    <a:pt x="599" y="843"/>
                  </a:cubicBezTo>
                  <a:cubicBezTo>
                    <a:pt x="1089" y="1147"/>
                    <a:pt x="1556" y="1474"/>
                    <a:pt x="2000" y="1824"/>
                  </a:cubicBezTo>
                  <a:cubicBezTo>
                    <a:pt x="2747" y="2431"/>
                    <a:pt x="3518" y="3015"/>
                    <a:pt x="4288" y="3599"/>
                  </a:cubicBezTo>
                  <a:cubicBezTo>
                    <a:pt x="4313" y="3619"/>
                    <a:pt x="4338" y="3628"/>
                    <a:pt x="4361" y="3628"/>
                  </a:cubicBezTo>
                  <a:cubicBezTo>
                    <a:pt x="4469" y="3628"/>
                    <a:pt x="4543" y="3438"/>
                    <a:pt x="4428" y="3342"/>
                  </a:cubicBezTo>
                  <a:cubicBezTo>
                    <a:pt x="3237" y="2431"/>
                    <a:pt x="2070" y="1497"/>
                    <a:pt x="903" y="517"/>
                  </a:cubicBezTo>
                  <a:lnTo>
                    <a:pt x="903" y="517"/>
                  </a:lnTo>
                  <a:cubicBezTo>
                    <a:pt x="1556" y="703"/>
                    <a:pt x="2163" y="937"/>
                    <a:pt x="2770" y="1240"/>
                  </a:cubicBezTo>
                  <a:cubicBezTo>
                    <a:pt x="3424" y="1824"/>
                    <a:pt x="4148" y="2361"/>
                    <a:pt x="4942" y="2781"/>
                  </a:cubicBezTo>
                  <a:cubicBezTo>
                    <a:pt x="4952" y="2783"/>
                    <a:pt x="4962" y="2784"/>
                    <a:pt x="4972" y="2784"/>
                  </a:cubicBezTo>
                  <a:cubicBezTo>
                    <a:pt x="5095" y="2784"/>
                    <a:pt x="5168" y="2656"/>
                    <a:pt x="5082" y="2548"/>
                  </a:cubicBezTo>
                  <a:lnTo>
                    <a:pt x="4872" y="2408"/>
                  </a:lnTo>
                  <a:cubicBezTo>
                    <a:pt x="4942" y="2338"/>
                    <a:pt x="4965" y="2221"/>
                    <a:pt x="4895" y="2128"/>
                  </a:cubicBezTo>
                  <a:cubicBezTo>
                    <a:pt x="4031" y="1310"/>
                    <a:pt x="3097" y="633"/>
                    <a:pt x="2047" y="73"/>
                  </a:cubicBezTo>
                  <a:cubicBezTo>
                    <a:pt x="2011" y="46"/>
                    <a:pt x="1975" y="35"/>
                    <a:pt x="1941" y="35"/>
                  </a:cubicBezTo>
                  <a:cubicBezTo>
                    <a:pt x="1794" y="35"/>
                    <a:pt x="1685" y="244"/>
                    <a:pt x="1837" y="376"/>
                  </a:cubicBezTo>
                  <a:lnTo>
                    <a:pt x="2023" y="540"/>
                  </a:lnTo>
                  <a:cubicBezTo>
                    <a:pt x="1440" y="330"/>
                    <a:pt x="879" y="143"/>
                    <a:pt x="272" y="3"/>
                  </a:cubicBezTo>
                  <a:cubicBezTo>
                    <a:pt x="264" y="2"/>
                    <a:pt x="256" y="1"/>
                    <a:pt x="24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7"/>
            <p:cNvSpPr/>
            <p:nvPr/>
          </p:nvSpPr>
          <p:spPr>
            <a:xfrm>
              <a:off x="4711225" y="1383875"/>
              <a:ext cx="6425" cy="4200"/>
            </a:xfrm>
            <a:custGeom>
              <a:avLst/>
              <a:gdLst/>
              <a:ahLst/>
              <a:cxnLst/>
              <a:rect l="l" t="t" r="r" b="b"/>
              <a:pathLst>
                <a:path w="257" h="168" extrusionOk="0">
                  <a:moveTo>
                    <a:pt x="159" y="0"/>
                  </a:moveTo>
                  <a:cubicBezTo>
                    <a:pt x="153" y="0"/>
                    <a:pt x="147" y="1"/>
                    <a:pt x="140" y="2"/>
                  </a:cubicBezTo>
                  <a:cubicBezTo>
                    <a:pt x="8" y="2"/>
                    <a:pt x="0" y="168"/>
                    <a:pt x="117" y="168"/>
                  </a:cubicBezTo>
                  <a:cubicBezTo>
                    <a:pt x="124" y="168"/>
                    <a:pt x="132" y="167"/>
                    <a:pt x="140" y="166"/>
                  </a:cubicBezTo>
                  <a:cubicBezTo>
                    <a:pt x="250" y="166"/>
                    <a:pt x="256" y="0"/>
                    <a:pt x="15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grpSp>
        <p:nvGrpSpPr>
          <p:cNvPr id="728" name="Google Shape;728;p34"/>
          <p:cNvGrpSpPr/>
          <p:nvPr/>
        </p:nvGrpSpPr>
        <p:grpSpPr>
          <a:xfrm rot="-262775">
            <a:off x="948891" y="1286100"/>
            <a:ext cx="2754107" cy="2371010"/>
            <a:chOff x="799900" y="238125"/>
            <a:chExt cx="5991850" cy="5219875"/>
          </a:xfrm>
        </p:grpSpPr>
        <p:sp>
          <p:nvSpPr>
            <p:cNvPr id="729" name="Google Shape;729;p34"/>
            <p:cNvSpPr/>
            <p:nvPr/>
          </p:nvSpPr>
          <p:spPr>
            <a:xfrm>
              <a:off x="799900" y="238125"/>
              <a:ext cx="5991850" cy="5219875"/>
            </a:xfrm>
            <a:custGeom>
              <a:avLst/>
              <a:gdLst/>
              <a:ahLst/>
              <a:cxnLst/>
              <a:rect l="l" t="t" r="r" b="b"/>
              <a:pathLst>
                <a:path w="239674" h="208795" extrusionOk="0">
                  <a:moveTo>
                    <a:pt x="178764" y="0"/>
                  </a:moveTo>
                  <a:lnTo>
                    <a:pt x="58927" y="1228"/>
                  </a:lnTo>
                  <a:lnTo>
                    <a:pt x="0" y="105578"/>
                  </a:lnTo>
                  <a:lnTo>
                    <a:pt x="60910" y="208795"/>
                  </a:lnTo>
                  <a:lnTo>
                    <a:pt x="180841" y="207567"/>
                  </a:lnTo>
                  <a:lnTo>
                    <a:pt x="239674" y="103217"/>
                  </a:lnTo>
                  <a:lnTo>
                    <a:pt x="178764" y="0"/>
                  </a:lnTo>
                  <a:close/>
                </a:path>
              </a:pathLst>
            </a:custGeom>
            <a:solidFill>
              <a:schemeClr val="dk2"/>
            </a:solidFill>
            <a:ln>
              <a:noFill/>
            </a:ln>
            <a:effectLst>
              <a:outerShdw blurRad="171450" dist="28575" dir="3000000" algn="bl" rotWithShape="0">
                <a:srgbClr val="783F04">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811700" y="240475"/>
              <a:ext cx="5980050" cy="5217525"/>
            </a:xfrm>
            <a:custGeom>
              <a:avLst/>
              <a:gdLst/>
              <a:ahLst/>
              <a:cxnLst/>
              <a:rect l="l" t="t" r="r" b="b"/>
              <a:pathLst>
                <a:path w="239202" h="208701" extrusionOk="0">
                  <a:moveTo>
                    <a:pt x="82158" y="4344"/>
                  </a:moveTo>
                  <a:lnTo>
                    <a:pt x="82158" y="22004"/>
                  </a:lnTo>
                  <a:lnTo>
                    <a:pt x="64499" y="22004"/>
                  </a:lnTo>
                  <a:lnTo>
                    <a:pt x="64499" y="4344"/>
                  </a:lnTo>
                  <a:close/>
                  <a:moveTo>
                    <a:pt x="102272" y="4344"/>
                  </a:moveTo>
                  <a:lnTo>
                    <a:pt x="102272" y="22004"/>
                  </a:lnTo>
                  <a:lnTo>
                    <a:pt x="84519" y="22004"/>
                  </a:lnTo>
                  <a:lnTo>
                    <a:pt x="84519" y="4344"/>
                  </a:lnTo>
                  <a:close/>
                  <a:moveTo>
                    <a:pt x="122292" y="4344"/>
                  </a:moveTo>
                  <a:lnTo>
                    <a:pt x="122292" y="22004"/>
                  </a:lnTo>
                  <a:lnTo>
                    <a:pt x="104633" y="22004"/>
                  </a:lnTo>
                  <a:lnTo>
                    <a:pt x="104633" y="4344"/>
                  </a:lnTo>
                  <a:close/>
                  <a:moveTo>
                    <a:pt x="142407" y="4344"/>
                  </a:moveTo>
                  <a:lnTo>
                    <a:pt x="142407" y="22004"/>
                  </a:lnTo>
                  <a:lnTo>
                    <a:pt x="124653" y="22004"/>
                  </a:lnTo>
                  <a:lnTo>
                    <a:pt x="124653" y="4344"/>
                  </a:lnTo>
                  <a:close/>
                  <a:moveTo>
                    <a:pt x="162427" y="4344"/>
                  </a:moveTo>
                  <a:lnTo>
                    <a:pt x="162427" y="22004"/>
                  </a:lnTo>
                  <a:lnTo>
                    <a:pt x="144768" y="22004"/>
                  </a:lnTo>
                  <a:lnTo>
                    <a:pt x="144768" y="4344"/>
                  </a:lnTo>
                  <a:close/>
                  <a:moveTo>
                    <a:pt x="82158" y="24365"/>
                  </a:moveTo>
                  <a:lnTo>
                    <a:pt x="82158" y="42118"/>
                  </a:lnTo>
                  <a:lnTo>
                    <a:pt x="64499" y="42118"/>
                  </a:lnTo>
                  <a:lnTo>
                    <a:pt x="64499" y="24365"/>
                  </a:lnTo>
                  <a:close/>
                  <a:moveTo>
                    <a:pt x="102272" y="24365"/>
                  </a:moveTo>
                  <a:lnTo>
                    <a:pt x="102272" y="42118"/>
                  </a:lnTo>
                  <a:lnTo>
                    <a:pt x="84519" y="42118"/>
                  </a:lnTo>
                  <a:lnTo>
                    <a:pt x="84519" y="24365"/>
                  </a:lnTo>
                  <a:close/>
                  <a:moveTo>
                    <a:pt x="122292" y="24365"/>
                  </a:moveTo>
                  <a:lnTo>
                    <a:pt x="122292" y="42118"/>
                  </a:lnTo>
                  <a:lnTo>
                    <a:pt x="104633" y="42118"/>
                  </a:lnTo>
                  <a:lnTo>
                    <a:pt x="104633" y="24365"/>
                  </a:lnTo>
                  <a:close/>
                  <a:moveTo>
                    <a:pt x="142407" y="24365"/>
                  </a:moveTo>
                  <a:lnTo>
                    <a:pt x="142407" y="42118"/>
                  </a:lnTo>
                  <a:lnTo>
                    <a:pt x="124653" y="42118"/>
                  </a:lnTo>
                  <a:lnTo>
                    <a:pt x="124653" y="24365"/>
                  </a:lnTo>
                  <a:close/>
                  <a:moveTo>
                    <a:pt x="162427" y="24365"/>
                  </a:moveTo>
                  <a:lnTo>
                    <a:pt x="162427" y="42118"/>
                  </a:lnTo>
                  <a:lnTo>
                    <a:pt x="144768" y="42118"/>
                  </a:lnTo>
                  <a:lnTo>
                    <a:pt x="144768" y="24365"/>
                  </a:lnTo>
                  <a:close/>
                  <a:moveTo>
                    <a:pt x="182541" y="24365"/>
                  </a:moveTo>
                  <a:lnTo>
                    <a:pt x="182541" y="42118"/>
                  </a:lnTo>
                  <a:lnTo>
                    <a:pt x="164788" y="42118"/>
                  </a:lnTo>
                  <a:lnTo>
                    <a:pt x="164788" y="24365"/>
                  </a:lnTo>
                  <a:close/>
                  <a:moveTo>
                    <a:pt x="62138" y="44479"/>
                  </a:moveTo>
                  <a:lnTo>
                    <a:pt x="62138" y="62138"/>
                  </a:lnTo>
                  <a:lnTo>
                    <a:pt x="44384" y="62138"/>
                  </a:lnTo>
                  <a:lnTo>
                    <a:pt x="44384" y="44479"/>
                  </a:lnTo>
                  <a:close/>
                  <a:moveTo>
                    <a:pt x="82158" y="44479"/>
                  </a:moveTo>
                  <a:lnTo>
                    <a:pt x="82158" y="62138"/>
                  </a:lnTo>
                  <a:lnTo>
                    <a:pt x="64499" y="62138"/>
                  </a:lnTo>
                  <a:lnTo>
                    <a:pt x="64499" y="44479"/>
                  </a:lnTo>
                  <a:close/>
                  <a:moveTo>
                    <a:pt x="102272" y="44479"/>
                  </a:moveTo>
                  <a:lnTo>
                    <a:pt x="102272" y="62138"/>
                  </a:lnTo>
                  <a:lnTo>
                    <a:pt x="84519" y="62138"/>
                  </a:lnTo>
                  <a:lnTo>
                    <a:pt x="84519" y="44479"/>
                  </a:lnTo>
                  <a:close/>
                  <a:moveTo>
                    <a:pt x="122292" y="44479"/>
                  </a:moveTo>
                  <a:lnTo>
                    <a:pt x="122292" y="62138"/>
                  </a:lnTo>
                  <a:lnTo>
                    <a:pt x="104633" y="62138"/>
                  </a:lnTo>
                  <a:lnTo>
                    <a:pt x="104633" y="44479"/>
                  </a:lnTo>
                  <a:close/>
                  <a:moveTo>
                    <a:pt x="142407" y="44479"/>
                  </a:moveTo>
                  <a:lnTo>
                    <a:pt x="142407" y="62138"/>
                  </a:lnTo>
                  <a:lnTo>
                    <a:pt x="124653" y="62138"/>
                  </a:lnTo>
                  <a:lnTo>
                    <a:pt x="124653" y="44479"/>
                  </a:lnTo>
                  <a:close/>
                  <a:moveTo>
                    <a:pt x="162427" y="44479"/>
                  </a:moveTo>
                  <a:lnTo>
                    <a:pt x="162427" y="62138"/>
                  </a:lnTo>
                  <a:lnTo>
                    <a:pt x="144768" y="62138"/>
                  </a:lnTo>
                  <a:lnTo>
                    <a:pt x="144768" y="44479"/>
                  </a:lnTo>
                  <a:close/>
                  <a:moveTo>
                    <a:pt x="182541" y="44479"/>
                  </a:moveTo>
                  <a:lnTo>
                    <a:pt x="182541" y="62138"/>
                  </a:lnTo>
                  <a:lnTo>
                    <a:pt x="164788" y="62138"/>
                  </a:lnTo>
                  <a:lnTo>
                    <a:pt x="164788" y="44479"/>
                  </a:lnTo>
                  <a:close/>
                  <a:moveTo>
                    <a:pt x="202561" y="44479"/>
                  </a:moveTo>
                  <a:lnTo>
                    <a:pt x="202561" y="62138"/>
                  </a:lnTo>
                  <a:lnTo>
                    <a:pt x="184902" y="62138"/>
                  </a:lnTo>
                  <a:lnTo>
                    <a:pt x="184902" y="44479"/>
                  </a:lnTo>
                  <a:close/>
                  <a:moveTo>
                    <a:pt x="42023" y="64499"/>
                  </a:moveTo>
                  <a:lnTo>
                    <a:pt x="42023" y="82253"/>
                  </a:lnTo>
                  <a:lnTo>
                    <a:pt x="24364" y="82253"/>
                  </a:lnTo>
                  <a:lnTo>
                    <a:pt x="24364" y="64499"/>
                  </a:lnTo>
                  <a:close/>
                  <a:moveTo>
                    <a:pt x="62138" y="64499"/>
                  </a:moveTo>
                  <a:lnTo>
                    <a:pt x="62138" y="82253"/>
                  </a:lnTo>
                  <a:lnTo>
                    <a:pt x="44384" y="82253"/>
                  </a:lnTo>
                  <a:lnTo>
                    <a:pt x="44384" y="64499"/>
                  </a:lnTo>
                  <a:close/>
                  <a:moveTo>
                    <a:pt x="82158" y="64499"/>
                  </a:moveTo>
                  <a:lnTo>
                    <a:pt x="82158" y="82253"/>
                  </a:lnTo>
                  <a:lnTo>
                    <a:pt x="64499" y="82253"/>
                  </a:lnTo>
                  <a:lnTo>
                    <a:pt x="64499" y="64499"/>
                  </a:lnTo>
                  <a:close/>
                  <a:moveTo>
                    <a:pt x="102272" y="64499"/>
                  </a:moveTo>
                  <a:lnTo>
                    <a:pt x="102272" y="82253"/>
                  </a:lnTo>
                  <a:lnTo>
                    <a:pt x="84519" y="82253"/>
                  </a:lnTo>
                  <a:lnTo>
                    <a:pt x="84519" y="64499"/>
                  </a:lnTo>
                  <a:close/>
                  <a:moveTo>
                    <a:pt x="122292" y="64499"/>
                  </a:moveTo>
                  <a:lnTo>
                    <a:pt x="122292" y="82253"/>
                  </a:lnTo>
                  <a:lnTo>
                    <a:pt x="104633" y="82253"/>
                  </a:lnTo>
                  <a:lnTo>
                    <a:pt x="104633" y="64499"/>
                  </a:lnTo>
                  <a:close/>
                  <a:moveTo>
                    <a:pt x="142407" y="64499"/>
                  </a:moveTo>
                  <a:lnTo>
                    <a:pt x="142407" y="82253"/>
                  </a:lnTo>
                  <a:lnTo>
                    <a:pt x="124653" y="82253"/>
                  </a:lnTo>
                  <a:lnTo>
                    <a:pt x="124653" y="64499"/>
                  </a:lnTo>
                  <a:close/>
                  <a:moveTo>
                    <a:pt x="162427" y="64499"/>
                  </a:moveTo>
                  <a:lnTo>
                    <a:pt x="162427" y="82253"/>
                  </a:lnTo>
                  <a:lnTo>
                    <a:pt x="144768" y="82253"/>
                  </a:lnTo>
                  <a:lnTo>
                    <a:pt x="144768" y="64499"/>
                  </a:lnTo>
                  <a:close/>
                  <a:moveTo>
                    <a:pt x="182541" y="64499"/>
                  </a:moveTo>
                  <a:lnTo>
                    <a:pt x="182541" y="82253"/>
                  </a:lnTo>
                  <a:lnTo>
                    <a:pt x="164788" y="82253"/>
                  </a:lnTo>
                  <a:lnTo>
                    <a:pt x="164788" y="64499"/>
                  </a:lnTo>
                  <a:close/>
                  <a:moveTo>
                    <a:pt x="202561" y="64499"/>
                  </a:moveTo>
                  <a:lnTo>
                    <a:pt x="202561" y="82253"/>
                  </a:lnTo>
                  <a:lnTo>
                    <a:pt x="184902" y="82253"/>
                  </a:lnTo>
                  <a:lnTo>
                    <a:pt x="184902" y="64499"/>
                  </a:lnTo>
                  <a:close/>
                  <a:moveTo>
                    <a:pt x="42023" y="84614"/>
                  </a:moveTo>
                  <a:lnTo>
                    <a:pt x="42023" y="102273"/>
                  </a:lnTo>
                  <a:lnTo>
                    <a:pt x="24364" y="102273"/>
                  </a:lnTo>
                  <a:lnTo>
                    <a:pt x="24364" y="84614"/>
                  </a:lnTo>
                  <a:close/>
                  <a:moveTo>
                    <a:pt x="62138" y="84614"/>
                  </a:moveTo>
                  <a:lnTo>
                    <a:pt x="62138" y="102273"/>
                  </a:lnTo>
                  <a:lnTo>
                    <a:pt x="44384" y="102273"/>
                  </a:lnTo>
                  <a:lnTo>
                    <a:pt x="44384" y="84614"/>
                  </a:lnTo>
                  <a:close/>
                  <a:moveTo>
                    <a:pt x="82158" y="84614"/>
                  </a:moveTo>
                  <a:lnTo>
                    <a:pt x="82158" y="102273"/>
                  </a:lnTo>
                  <a:lnTo>
                    <a:pt x="64499" y="102273"/>
                  </a:lnTo>
                  <a:lnTo>
                    <a:pt x="64499" y="84614"/>
                  </a:lnTo>
                  <a:close/>
                  <a:moveTo>
                    <a:pt x="102272" y="84614"/>
                  </a:moveTo>
                  <a:lnTo>
                    <a:pt x="102272" y="102273"/>
                  </a:lnTo>
                  <a:lnTo>
                    <a:pt x="84519" y="102273"/>
                  </a:lnTo>
                  <a:lnTo>
                    <a:pt x="84519" y="84614"/>
                  </a:lnTo>
                  <a:close/>
                  <a:moveTo>
                    <a:pt x="122292" y="84614"/>
                  </a:moveTo>
                  <a:lnTo>
                    <a:pt x="122292" y="102273"/>
                  </a:lnTo>
                  <a:lnTo>
                    <a:pt x="104633" y="102273"/>
                  </a:lnTo>
                  <a:lnTo>
                    <a:pt x="104633" y="84614"/>
                  </a:lnTo>
                  <a:close/>
                  <a:moveTo>
                    <a:pt x="142407" y="84614"/>
                  </a:moveTo>
                  <a:lnTo>
                    <a:pt x="142407" y="102273"/>
                  </a:lnTo>
                  <a:lnTo>
                    <a:pt x="124653" y="102273"/>
                  </a:lnTo>
                  <a:lnTo>
                    <a:pt x="124653" y="84614"/>
                  </a:lnTo>
                  <a:close/>
                  <a:moveTo>
                    <a:pt x="162427" y="84614"/>
                  </a:moveTo>
                  <a:lnTo>
                    <a:pt x="162427" y="102273"/>
                  </a:lnTo>
                  <a:lnTo>
                    <a:pt x="144768" y="102273"/>
                  </a:lnTo>
                  <a:lnTo>
                    <a:pt x="144768" y="84614"/>
                  </a:lnTo>
                  <a:close/>
                  <a:moveTo>
                    <a:pt x="182541" y="84614"/>
                  </a:moveTo>
                  <a:lnTo>
                    <a:pt x="182541" y="102273"/>
                  </a:lnTo>
                  <a:lnTo>
                    <a:pt x="164788" y="102273"/>
                  </a:lnTo>
                  <a:lnTo>
                    <a:pt x="164788" y="84614"/>
                  </a:lnTo>
                  <a:close/>
                  <a:moveTo>
                    <a:pt x="202561" y="84614"/>
                  </a:moveTo>
                  <a:lnTo>
                    <a:pt x="202561" y="102273"/>
                  </a:lnTo>
                  <a:lnTo>
                    <a:pt x="184902" y="102273"/>
                  </a:lnTo>
                  <a:lnTo>
                    <a:pt x="184902" y="84614"/>
                  </a:lnTo>
                  <a:close/>
                  <a:moveTo>
                    <a:pt x="222676" y="84614"/>
                  </a:moveTo>
                  <a:lnTo>
                    <a:pt x="222676" y="102273"/>
                  </a:lnTo>
                  <a:lnTo>
                    <a:pt x="204922" y="102273"/>
                  </a:lnTo>
                  <a:lnTo>
                    <a:pt x="204922" y="84614"/>
                  </a:lnTo>
                  <a:close/>
                  <a:moveTo>
                    <a:pt x="42023" y="104634"/>
                  </a:moveTo>
                  <a:lnTo>
                    <a:pt x="42023" y="122387"/>
                  </a:lnTo>
                  <a:lnTo>
                    <a:pt x="24364" y="122387"/>
                  </a:lnTo>
                  <a:lnTo>
                    <a:pt x="24364" y="104634"/>
                  </a:lnTo>
                  <a:close/>
                  <a:moveTo>
                    <a:pt x="62138" y="104634"/>
                  </a:moveTo>
                  <a:lnTo>
                    <a:pt x="62138" y="122387"/>
                  </a:lnTo>
                  <a:lnTo>
                    <a:pt x="44384" y="122387"/>
                  </a:lnTo>
                  <a:lnTo>
                    <a:pt x="44384" y="104634"/>
                  </a:lnTo>
                  <a:close/>
                  <a:moveTo>
                    <a:pt x="82158" y="104634"/>
                  </a:moveTo>
                  <a:lnTo>
                    <a:pt x="82158" y="122387"/>
                  </a:lnTo>
                  <a:lnTo>
                    <a:pt x="64499" y="122387"/>
                  </a:lnTo>
                  <a:lnTo>
                    <a:pt x="64499" y="104634"/>
                  </a:lnTo>
                  <a:close/>
                  <a:moveTo>
                    <a:pt x="102272" y="104634"/>
                  </a:moveTo>
                  <a:lnTo>
                    <a:pt x="102272" y="122387"/>
                  </a:lnTo>
                  <a:lnTo>
                    <a:pt x="84519" y="122387"/>
                  </a:lnTo>
                  <a:lnTo>
                    <a:pt x="84519" y="104634"/>
                  </a:lnTo>
                  <a:close/>
                  <a:moveTo>
                    <a:pt x="122292" y="104634"/>
                  </a:moveTo>
                  <a:lnTo>
                    <a:pt x="122292" y="122387"/>
                  </a:lnTo>
                  <a:lnTo>
                    <a:pt x="104633" y="122387"/>
                  </a:lnTo>
                  <a:lnTo>
                    <a:pt x="104633" y="104634"/>
                  </a:lnTo>
                  <a:close/>
                  <a:moveTo>
                    <a:pt x="142407" y="104634"/>
                  </a:moveTo>
                  <a:lnTo>
                    <a:pt x="142407" y="122387"/>
                  </a:lnTo>
                  <a:lnTo>
                    <a:pt x="124653" y="122387"/>
                  </a:lnTo>
                  <a:lnTo>
                    <a:pt x="124653" y="104634"/>
                  </a:lnTo>
                  <a:close/>
                  <a:moveTo>
                    <a:pt x="162427" y="104634"/>
                  </a:moveTo>
                  <a:lnTo>
                    <a:pt x="162427" y="122387"/>
                  </a:lnTo>
                  <a:lnTo>
                    <a:pt x="144768" y="122387"/>
                  </a:lnTo>
                  <a:lnTo>
                    <a:pt x="144768" y="104634"/>
                  </a:lnTo>
                  <a:close/>
                  <a:moveTo>
                    <a:pt x="182541" y="104634"/>
                  </a:moveTo>
                  <a:lnTo>
                    <a:pt x="182541" y="122387"/>
                  </a:lnTo>
                  <a:lnTo>
                    <a:pt x="164788" y="122387"/>
                  </a:lnTo>
                  <a:lnTo>
                    <a:pt x="164788" y="104634"/>
                  </a:lnTo>
                  <a:close/>
                  <a:moveTo>
                    <a:pt x="202561" y="104634"/>
                  </a:moveTo>
                  <a:lnTo>
                    <a:pt x="202561" y="122387"/>
                  </a:lnTo>
                  <a:lnTo>
                    <a:pt x="184902" y="122387"/>
                  </a:lnTo>
                  <a:lnTo>
                    <a:pt x="184902" y="104634"/>
                  </a:lnTo>
                  <a:close/>
                  <a:moveTo>
                    <a:pt x="222676" y="104634"/>
                  </a:moveTo>
                  <a:lnTo>
                    <a:pt x="222676" y="122387"/>
                  </a:lnTo>
                  <a:lnTo>
                    <a:pt x="204922" y="122387"/>
                  </a:lnTo>
                  <a:lnTo>
                    <a:pt x="204922" y="104634"/>
                  </a:lnTo>
                  <a:close/>
                  <a:moveTo>
                    <a:pt x="42023" y="124748"/>
                  </a:moveTo>
                  <a:lnTo>
                    <a:pt x="42023" y="142408"/>
                  </a:lnTo>
                  <a:lnTo>
                    <a:pt x="24364" y="142408"/>
                  </a:lnTo>
                  <a:lnTo>
                    <a:pt x="24364" y="124748"/>
                  </a:lnTo>
                  <a:close/>
                  <a:moveTo>
                    <a:pt x="62138" y="124748"/>
                  </a:moveTo>
                  <a:lnTo>
                    <a:pt x="62138" y="142408"/>
                  </a:lnTo>
                  <a:lnTo>
                    <a:pt x="44384" y="142408"/>
                  </a:lnTo>
                  <a:lnTo>
                    <a:pt x="44384" y="124748"/>
                  </a:lnTo>
                  <a:close/>
                  <a:moveTo>
                    <a:pt x="82158" y="124748"/>
                  </a:moveTo>
                  <a:lnTo>
                    <a:pt x="82158" y="142408"/>
                  </a:lnTo>
                  <a:lnTo>
                    <a:pt x="64499" y="142408"/>
                  </a:lnTo>
                  <a:lnTo>
                    <a:pt x="64499" y="124748"/>
                  </a:lnTo>
                  <a:close/>
                  <a:moveTo>
                    <a:pt x="102272" y="124748"/>
                  </a:moveTo>
                  <a:lnTo>
                    <a:pt x="102272" y="142408"/>
                  </a:lnTo>
                  <a:lnTo>
                    <a:pt x="84519" y="142408"/>
                  </a:lnTo>
                  <a:lnTo>
                    <a:pt x="84519" y="124748"/>
                  </a:lnTo>
                  <a:close/>
                  <a:moveTo>
                    <a:pt x="122292" y="124748"/>
                  </a:moveTo>
                  <a:lnTo>
                    <a:pt x="122292" y="142408"/>
                  </a:lnTo>
                  <a:lnTo>
                    <a:pt x="104633" y="142408"/>
                  </a:lnTo>
                  <a:lnTo>
                    <a:pt x="104633" y="124748"/>
                  </a:lnTo>
                  <a:close/>
                  <a:moveTo>
                    <a:pt x="142407" y="124748"/>
                  </a:moveTo>
                  <a:lnTo>
                    <a:pt x="142407" y="142408"/>
                  </a:lnTo>
                  <a:lnTo>
                    <a:pt x="124653" y="142408"/>
                  </a:lnTo>
                  <a:lnTo>
                    <a:pt x="124653" y="124748"/>
                  </a:lnTo>
                  <a:close/>
                  <a:moveTo>
                    <a:pt x="162427" y="124748"/>
                  </a:moveTo>
                  <a:lnTo>
                    <a:pt x="162427" y="142408"/>
                  </a:lnTo>
                  <a:lnTo>
                    <a:pt x="144768" y="142408"/>
                  </a:lnTo>
                  <a:lnTo>
                    <a:pt x="144768" y="124748"/>
                  </a:lnTo>
                  <a:close/>
                  <a:moveTo>
                    <a:pt x="182541" y="124748"/>
                  </a:moveTo>
                  <a:lnTo>
                    <a:pt x="182541" y="142408"/>
                  </a:lnTo>
                  <a:lnTo>
                    <a:pt x="164788" y="142408"/>
                  </a:lnTo>
                  <a:lnTo>
                    <a:pt x="164788" y="124748"/>
                  </a:lnTo>
                  <a:close/>
                  <a:moveTo>
                    <a:pt x="202561" y="124748"/>
                  </a:moveTo>
                  <a:lnTo>
                    <a:pt x="202561" y="142408"/>
                  </a:lnTo>
                  <a:lnTo>
                    <a:pt x="184902" y="142408"/>
                  </a:lnTo>
                  <a:lnTo>
                    <a:pt x="184902" y="124748"/>
                  </a:lnTo>
                  <a:close/>
                  <a:moveTo>
                    <a:pt x="62138" y="144768"/>
                  </a:moveTo>
                  <a:lnTo>
                    <a:pt x="62138" y="162522"/>
                  </a:lnTo>
                  <a:lnTo>
                    <a:pt x="44384" y="162522"/>
                  </a:lnTo>
                  <a:lnTo>
                    <a:pt x="44384" y="144768"/>
                  </a:lnTo>
                  <a:close/>
                  <a:moveTo>
                    <a:pt x="82158" y="144768"/>
                  </a:moveTo>
                  <a:lnTo>
                    <a:pt x="82158" y="162522"/>
                  </a:lnTo>
                  <a:lnTo>
                    <a:pt x="64499" y="162522"/>
                  </a:lnTo>
                  <a:lnTo>
                    <a:pt x="64499" y="144768"/>
                  </a:lnTo>
                  <a:close/>
                  <a:moveTo>
                    <a:pt x="102272" y="144768"/>
                  </a:moveTo>
                  <a:lnTo>
                    <a:pt x="102272" y="162522"/>
                  </a:lnTo>
                  <a:lnTo>
                    <a:pt x="84519" y="162522"/>
                  </a:lnTo>
                  <a:lnTo>
                    <a:pt x="84519" y="144768"/>
                  </a:lnTo>
                  <a:close/>
                  <a:moveTo>
                    <a:pt x="122292" y="144768"/>
                  </a:moveTo>
                  <a:lnTo>
                    <a:pt x="122292" y="162522"/>
                  </a:lnTo>
                  <a:lnTo>
                    <a:pt x="104633" y="162522"/>
                  </a:lnTo>
                  <a:lnTo>
                    <a:pt x="104633" y="144768"/>
                  </a:lnTo>
                  <a:close/>
                  <a:moveTo>
                    <a:pt x="142407" y="144768"/>
                  </a:moveTo>
                  <a:lnTo>
                    <a:pt x="142407" y="162522"/>
                  </a:lnTo>
                  <a:lnTo>
                    <a:pt x="124653" y="162522"/>
                  </a:lnTo>
                  <a:lnTo>
                    <a:pt x="124653" y="144768"/>
                  </a:lnTo>
                  <a:close/>
                  <a:moveTo>
                    <a:pt x="162427" y="144768"/>
                  </a:moveTo>
                  <a:lnTo>
                    <a:pt x="162427" y="162522"/>
                  </a:lnTo>
                  <a:lnTo>
                    <a:pt x="144768" y="162522"/>
                  </a:lnTo>
                  <a:lnTo>
                    <a:pt x="144768" y="144768"/>
                  </a:lnTo>
                  <a:close/>
                  <a:moveTo>
                    <a:pt x="182541" y="144768"/>
                  </a:moveTo>
                  <a:lnTo>
                    <a:pt x="182541" y="162522"/>
                  </a:lnTo>
                  <a:lnTo>
                    <a:pt x="164788" y="162522"/>
                  </a:lnTo>
                  <a:lnTo>
                    <a:pt x="164788" y="144768"/>
                  </a:lnTo>
                  <a:close/>
                  <a:moveTo>
                    <a:pt x="202561" y="144768"/>
                  </a:moveTo>
                  <a:lnTo>
                    <a:pt x="202561" y="162522"/>
                  </a:lnTo>
                  <a:lnTo>
                    <a:pt x="184902" y="162522"/>
                  </a:lnTo>
                  <a:lnTo>
                    <a:pt x="184902" y="144768"/>
                  </a:lnTo>
                  <a:close/>
                  <a:moveTo>
                    <a:pt x="82158" y="164883"/>
                  </a:moveTo>
                  <a:lnTo>
                    <a:pt x="82158" y="182542"/>
                  </a:lnTo>
                  <a:lnTo>
                    <a:pt x="64499" y="182542"/>
                  </a:lnTo>
                  <a:lnTo>
                    <a:pt x="64499" y="164883"/>
                  </a:lnTo>
                  <a:close/>
                  <a:moveTo>
                    <a:pt x="102272" y="164883"/>
                  </a:moveTo>
                  <a:lnTo>
                    <a:pt x="102272" y="182542"/>
                  </a:lnTo>
                  <a:lnTo>
                    <a:pt x="84519" y="182542"/>
                  </a:lnTo>
                  <a:lnTo>
                    <a:pt x="84519" y="164883"/>
                  </a:lnTo>
                  <a:close/>
                  <a:moveTo>
                    <a:pt x="122292" y="164883"/>
                  </a:moveTo>
                  <a:lnTo>
                    <a:pt x="122292" y="182542"/>
                  </a:lnTo>
                  <a:lnTo>
                    <a:pt x="104633" y="182542"/>
                  </a:lnTo>
                  <a:lnTo>
                    <a:pt x="104633" y="164883"/>
                  </a:lnTo>
                  <a:close/>
                  <a:moveTo>
                    <a:pt x="142407" y="164883"/>
                  </a:moveTo>
                  <a:lnTo>
                    <a:pt x="142407" y="182542"/>
                  </a:lnTo>
                  <a:lnTo>
                    <a:pt x="124653" y="182542"/>
                  </a:lnTo>
                  <a:lnTo>
                    <a:pt x="124653" y="164883"/>
                  </a:lnTo>
                  <a:close/>
                  <a:moveTo>
                    <a:pt x="162427" y="164883"/>
                  </a:moveTo>
                  <a:lnTo>
                    <a:pt x="162427" y="182542"/>
                  </a:lnTo>
                  <a:lnTo>
                    <a:pt x="144768" y="182542"/>
                  </a:lnTo>
                  <a:lnTo>
                    <a:pt x="144768" y="164883"/>
                  </a:lnTo>
                  <a:close/>
                  <a:moveTo>
                    <a:pt x="182541" y="164883"/>
                  </a:moveTo>
                  <a:lnTo>
                    <a:pt x="182541" y="182542"/>
                  </a:lnTo>
                  <a:lnTo>
                    <a:pt x="164788" y="182542"/>
                  </a:lnTo>
                  <a:lnTo>
                    <a:pt x="164788" y="164883"/>
                  </a:lnTo>
                  <a:close/>
                  <a:moveTo>
                    <a:pt x="82158" y="184903"/>
                  </a:moveTo>
                  <a:lnTo>
                    <a:pt x="82158" y="202657"/>
                  </a:lnTo>
                  <a:lnTo>
                    <a:pt x="64499" y="202657"/>
                  </a:lnTo>
                  <a:lnTo>
                    <a:pt x="64499" y="184903"/>
                  </a:lnTo>
                  <a:close/>
                  <a:moveTo>
                    <a:pt x="102272" y="184903"/>
                  </a:moveTo>
                  <a:lnTo>
                    <a:pt x="102272" y="202657"/>
                  </a:lnTo>
                  <a:lnTo>
                    <a:pt x="84519" y="202657"/>
                  </a:lnTo>
                  <a:lnTo>
                    <a:pt x="84519" y="184903"/>
                  </a:lnTo>
                  <a:close/>
                  <a:moveTo>
                    <a:pt x="122292" y="184903"/>
                  </a:moveTo>
                  <a:lnTo>
                    <a:pt x="122292" y="202657"/>
                  </a:lnTo>
                  <a:lnTo>
                    <a:pt x="104633" y="202657"/>
                  </a:lnTo>
                  <a:lnTo>
                    <a:pt x="104633" y="184903"/>
                  </a:lnTo>
                  <a:close/>
                  <a:moveTo>
                    <a:pt x="142407" y="184903"/>
                  </a:moveTo>
                  <a:lnTo>
                    <a:pt x="142407" y="202657"/>
                  </a:lnTo>
                  <a:lnTo>
                    <a:pt x="124653" y="202657"/>
                  </a:lnTo>
                  <a:lnTo>
                    <a:pt x="124653" y="184903"/>
                  </a:lnTo>
                  <a:close/>
                  <a:moveTo>
                    <a:pt x="162427" y="184903"/>
                  </a:moveTo>
                  <a:lnTo>
                    <a:pt x="162427" y="202657"/>
                  </a:lnTo>
                  <a:lnTo>
                    <a:pt x="144768" y="202657"/>
                  </a:lnTo>
                  <a:lnTo>
                    <a:pt x="144768" y="184903"/>
                  </a:lnTo>
                  <a:close/>
                  <a:moveTo>
                    <a:pt x="182541" y="184903"/>
                  </a:moveTo>
                  <a:lnTo>
                    <a:pt x="182541" y="202657"/>
                  </a:lnTo>
                  <a:lnTo>
                    <a:pt x="164788" y="202657"/>
                  </a:lnTo>
                  <a:lnTo>
                    <a:pt x="164788" y="184903"/>
                  </a:lnTo>
                  <a:close/>
                  <a:moveTo>
                    <a:pt x="162427" y="0"/>
                  </a:moveTo>
                  <a:lnTo>
                    <a:pt x="162427" y="1889"/>
                  </a:lnTo>
                  <a:lnTo>
                    <a:pt x="144768" y="1889"/>
                  </a:lnTo>
                  <a:lnTo>
                    <a:pt x="144768" y="284"/>
                  </a:lnTo>
                  <a:lnTo>
                    <a:pt x="142407" y="284"/>
                  </a:lnTo>
                  <a:lnTo>
                    <a:pt x="142407" y="1984"/>
                  </a:lnTo>
                  <a:lnTo>
                    <a:pt x="124653" y="1984"/>
                  </a:lnTo>
                  <a:lnTo>
                    <a:pt x="124653" y="473"/>
                  </a:lnTo>
                  <a:lnTo>
                    <a:pt x="122292" y="473"/>
                  </a:lnTo>
                  <a:lnTo>
                    <a:pt x="122292" y="1984"/>
                  </a:lnTo>
                  <a:lnTo>
                    <a:pt x="104633" y="1984"/>
                  </a:lnTo>
                  <a:lnTo>
                    <a:pt x="104633" y="661"/>
                  </a:lnTo>
                  <a:lnTo>
                    <a:pt x="102272" y="661"/>
                  </a:lnTo>
                  <a:lnTo>
                    <a:pt x="102272" y="1984"/>
                  </a:lnTo>
                  <a:lnTo>
                    <a:pt x="84519" y="1984"/>
                  </a:lnTo>
                  <a:lnTo>
                    <a:pt x="84519" y="850"/>
                  </a:lnTo>
                  <a:lnTo>
                    <a:pt x="82158" y="850"/>
                  </a:lnTo>
                  <a:lnTo>
                    <a:pt x="82158" y="1889"/>
                  </a:lnTo>
                  <a:lnTo>
                    <a:pt x="64499" y="1889"/>
                  </a:lnTo>
                  <a:lnTo>
                    <a:pt x="64499" y="1134"/>
                  </a:lnTo>
                  <a:lnTo>
                    <a:pt x="62138" y="1134"/>
                  </a:lnTo>
                  <a:lnTo>
                    <a:pt x="62138" y="1984"/>
                  </a:lnTo>
                  <a:lnTo>
                    <a:pt x="57983" y="1984"/>
                  </a:lnTo>
                  <a:lnTo>
                    <a:pt x="56661" y="4344"/>
                  </a:lnTo>
                  <a:lnTo>
                    <a:pt x="62138" y="4344"/>
                  </a:lnTo>
                  <a:lnTo>
                    <a:pt x="62138" y="22004"/>
                  </a:lnTo>
                  <a:lnTo>
                    <a:pt x="46651" y="22004"/>
                  </a:lnTo>
                  <a:lnTo>
                    <a:pt x="45329" y="24459"/>
                  </a:lnTo>
                  <a:lnTo>
                    <a:pt x="62138" y="24459"/>
                  </a:lnTo>
                  <a:lnTo>
                    <a:pt x="62138" y="42118"/>
                  </a:lnTo>
                  <a:lnTo>
                    <a:pt x="44384" y="42118"/>
                  </a:lnTo>
                  <a:lnTo>
                    <a:pt x="44384" y="25970"/>
                  </a:lnTo>
                  <a:lnTo>
                    <a:pt x="42023" y="30125"/>
                  </a:lnTo>
                  <a:lnTo>
                    <a:pt x="42023" y="42118"/>
                  </a:lnTo>
                  <a:lnTo>
                    <a:pt x="35319" y="42118"/>
                  </a:lnTo>
                  <a:lnTo>
                    <a:pt x="33996" y="44479"/>
                  </a:lnTo>
                  <a:lnTo>
                    <a:pt x="42023" y="44479"/>
                  </a:lnTo>
                  <a:lnTo>
                    <a:pt x="42023" y="62138"/>
                  </a:lnTo>
                  <a:lnTo>
                    <a:pt x="24364" y="62138"/>
                  </a:lnTo>
                  <a:lnTo>
                    <a:pt x="24364" y="61572"/>
                  </a:lnTo>
                  <a:lnTo>
                    <a:pt x="22003" y="65727"/>
                  </a:lnTo>
                  <a:lnTo>
                    <a:pt x="22003" y="82253"/>
                  </a:lnTo>
                  <a:lnTo>
                    <a:pt x="12654" y="82253"/>
                  </a:lnTo>
                  <a:lnTo>
                    <a:pt x="11332" y="84614"/>
                  </a:lnTo>
                  <a:lnTo>
                    <a:pt x="21909" y="84614"/>
                  </a:lnTo>
                  <a:lnTo>
                    <a:pt x="21909" y="102273"/>
                  </a:lnTo>
                  <a:lnTo>
                    <a:pt x="4250" y="102273"/>
                  </a:lnTo>
                  <a:lnTo>
                    <a:pt x="4250" y="97079"/>
                  </a:lnTo>
                  <a:lnTo>
                    <a:pt x="1889" y="101234"/>
                  </a:lnTo>
                  <a:lnTo>
                    <a:pt x="1889" y="102273"/>
                  </a:lnTo>
                  <a:lnTo>
                    <a:pt x="1322" y="102273"/>
                  </a:lnTo>
                  <a:lnTo>
                    <a:pt x="0" y="104634"/>
                  </a:lnTo>
                  <a:lnTo>
                    <a:pt x="1889" y="104634"/>
                  </a:lnTo>
                  <a:lnTo>
                    <a:pt x="1889" y="109544"/>
                  </a:lnTo>
                  <a:lnTo>
                    <a:pt x="4250" y="113511"/>
                  </a:lnTo>
                  <a:lnTo>
                    <a:pt x="4250" y="104634"/>
                  </a:lnTo>
                  <a:lnTo>
                    <a:pt x="22003" y="104634"/>
                  </a:lnTo>
                  <a:lnTo>
                    <a:pt x="22003" y="122387"/>
                  </a:lnTo>
                  <a:lnTo>
                    <a:pt x="9538" y="122387"/>
                  </a:lnTo>
                  <a:lnTo>
                    <a:pt x="10860" y="124748"/>
                  </a:lnTo>
                  <a:lnTo>
                    <a:pt x="22003" y="124748"/>
                  </a:lnTo>
                  <a:lnTo>
                    <a:pt x="22003" y="142408"/>
                  </a:lnTo>
                  <a:lnTo>
                    <a:pt x="21342" y="142408"/>
                  </a:lnTo>
                  <a:lnTo>
                    <a:pt x="24364" y="147507"/>
                  </a:lnTo>
                  <a:lnTo>
                    <a:pt x="24364" y="144768"/>
                  </a:lnTo>
                  <a:lnTo>
                    <a:pt x="42023" y="144768"/>
                  </a:lnTo>
                  <a:lnTo>
                    <a:pt x="42023" y="162522"/>
                  </a:lnTo>
                  <a:lnTo>
                    <a:pt x="33241" y="162522"/>
                  </a:lnTo>
                  <a:lnTo>
                    <a:pt x="34563" y="164883"/>
                  </a:lnTo>
                  <a:lnTo>
                    <a:pt x="42023" y="164883"/>
                  </a:lnTo>
                  <a:lnTo>
                    <a:pt x="42023" y="177443"/>
                  </a:lnTo>
                  <a:lnTo>
                    <a:pt x="44384" y="181409"/>
                  </a:lnTo>
                  <a:lnTo>
                    <a:pt x="44384" y="164883"/>
                  </a:lnTo>
                  <a:lnTo>
                    <a:pt x="62138" y="164883"/>
                  </a:lnTo>
                  <a:lnTo>
                    <a:pt x="62138" y="182542"/>
                  </a:lnTo>
                  <a:lnTo>
                    <a:pt x="45045" y="182542"/>
                  </a:lnTo>
                  <a:lnTo>
                    <a:pt x="46462" y="184903"/>
                  </a:lnTo>
                  <a:lnTo>
                    <a:pt x="62138" y="184903"/>
                  </a:lnTo>
                  <a:lnTo>
                    <a:pt x="62138" y="202657"/>
                  </a:lnTo>
                  <a:lnTo>
                    <a:pt x="56944" y="202657"/>
                  </a:lnTo>
                  <a:lnTo>
                    <a:pt x="58266" y="205018"/>
                  </a:lnTo>
                  <a:lnTo>
                    <a:pt x="62138" y="205018"/>
                  </a:lnTo>
                  <a:lnTo>
                    <a:pt x="62138" y="208701"/>
                  </a:lnTo>
                  <a:lnTo>
                    <a:pt x="64499" y="208701"/>
                  </a:lnTo>
                  <a:lnTo>
                    <a:pt x="64499" y="205018"/>
                  </a:lnTo>
                  <a:lnTo>
                    <a:pt x="82158" y="205018"/>
                  </a:lnTo>
                  <a:lnTo>
                    <a:pt x="82158" y="208512"/>
                  </a:lnTo>
                  <a:lnTo>
                    <a:pt x="84519" y="208512"/>
                  </a:lnTo>
                  <a:lnTo>
                    <a:pt x="84519" y="205112"/>
                  </a:lnTo>
                  <a:lnTo>
                    <a:pt x="102272" y="205112"/>
                  </a:lnTo>
                  <a:lnTo>
                    <a:pt x="102272" y="208417"/>
                  </a:lnTo>
                  <a:lnTo>
                    <a:pt x="104633" y="208417"/>
                  </a:lnTo>
                  <a:lnTo>
                    <a:pt x="104633" y="205112"/>
                  </a:lnTo>
                  <a:lnTo>
                    <a:pt x="122292" y="205112"/>
                  </a:lnTo>
                  <a:lnTo>
                    <a:pt x="122292" y="208228"/>
                  </a:lnTo>
                  <a:lnTo>
                    <a:pt x="124653" y="208228"/>
                  </a:lnTo>
                  <a:lnTo>
                    <a:pt x="124653" y="205112"/>
                  </a:lnTo>
                  <a:lnTo>
                    <a:pt x="142407" y="205112"/>
                  </a:lnTo>
                  <a:lnTo>
                    <a:pt x="142407" y="208039"/>
                  </a:lnTo>
                  <a:lnTo>
                    <a:pt x="144768" y="208039"/>
                  </a:lnTo>
                  <a:lnTo>
                    <a:pt x="144768" y="205112"/>
                  </a:lnTo>
                  <a:lnTo>
                    <a:pt x="162427" y="205112"/>
                  </a:lnTo>
                  <a:lnTo>
                    <a:pt x="162427" y="207662"/>
                  </a:lnTo>
                  <a:lnTo>
                    <a:pt x="164788" y="207662"/>
                  </a:lnTo>
                  <a:lnTo>
                    <a:pt x="164788" y="205018"/>
                  </a:lnTo>
                  <a:lnTo>
                    <a:pt x="181786" y="205018"/>
                  </a:lnTo>
                  <a:lnTo>
                    <a:pt x="184902" y="199446"/>
                  </a:lnTo>
                  <a:lnTo>
                    <a:pt x="184902" y="184903"/>
                  </a:lnTo>
                  <a:lnTo>
                    <a:pt x="193118" y="184903"/>
                  </a:lnTo>
                  <a:lnTo>
                    <a:pt x="194440" y="182542"/>
                  </a:lnTo>
                  <a:lnTo>
                    <a:pt x="184902" y="182542"/>
                  </a:lnTo>
                  <a:lnTo>
                    <a:pt x="184902" y="164883"/>
                  </a:lnTo>
                  <a:lnTo>
                    <a:pt x="202561" y="164883"/>
                  </a:lnTo>
                  <a:lnTo>
                    <a:pt x="202561" y="168094"/>
                  </a:lnTo>
                  <a:lnTo>
                    <a:pt x="205772" y="162522"/>
                  </a:lnTo>
                  <a:lnTo>
                    <a:pt x="204922" y="162522"/>
                  </a:lnTo>
                  <a:lnTo>
                    <a:pt x="204922" y="144768"/>
                  </a:lnTo>
                  <a:lnTo>
                    <a:pt x="215688" y="144768"/>
                  </a:lnTo>
                  <a:lnTo>
                    <a:pt x="217010" y="142408"/>
                  </a:lnTo>
                  <a:lnTo>
                    <a:pt x="204922" y="142408"/>
                  </a:lnTo>
                  <a:lnTo>
                    <a:pt x="204922" y="124748"/>
                  </a:lnTo>
                  <a:lnTo>
                    <a:pt x="222676" y="124748"/>
                  </a:lnTo>
                  <a:lnTo>
                    <a:pt x="222676" y="132492"/>
                  </a:lnTo>
                  <a:lnTo>
                    <a:pt x="225037" y="128337"/>
                  </a:lnTo>
                  <a:lnTo>
                    <a:pt x="225037" y="124748"/>
                  </a:lnTo>
                  <a:lnTo>
                    <a:pt x="227020" y="124748"/>
                  </a:lnTo>
                  <a:lnTo>
                    <a:pt x="228342" y="122387"/>
                  </a:lnTo>
                  <a:lnTo>
                    <a:pt x="225037" y="122387"/>
                  </a:lnTo>
                  <a:lnTo>
                    <a:pt x="225037" y="104634"/>
                  </a:lnTo>
                  <a:lnTo>
                    <a:pt x="238352" y="104634"/>
                  </a:lnTo>
                  <a:lnTo>
                    <a:pt x="239202" y="103123"/>
                  </a:lnTo>
                  <a:lnTo>
                    <a:pt x="238730" y="102273"/>
                  </a:lnTo>
                  <a:lnTo>
                    <a:pt x="225037" y="102273"/>
                  </a:lnTo>
                  <a:lnTo>
                    <a:pt x="225037" y="84614"/>
                  </a:lnTo>
                  <a:lnTo>
                    <a:pt x="228247" y="84614"/>
                  </a:lnTo>
                  <a:lnTo>
                    <a:pt x="226925" y="82253"/>
                  </a:lnTo>
                  <a:lnTo>
                    <a:pt x="225037" y="82253"/>
                  </a:lnTo>
                  <a:lnTo>
                    <a:pt x="225037" y="79042"/>
                  </a:lnTo>
                  <a:lnTo>
                    <a:pt x="222676" y="74981"/>
                  </a:lnTo>
                  <a:lnTo>
                    <a:pt x="222676" y="82253"/>
                  </a:lnTo>
                  <a:lnTo>
                    <a:pt x="204922" y="82253"/>
                  </a:lnTo>
                  <a:lnTo>
                    <a:pt x="204922" y="64499"/>
                  </a:lnTo>
                  <a:lnTo>
                    <a:pt x="216443" y="64499"/>
                  </a:lnTo>
                  <a:lnTo>
                    <a:pt x="215027" y="62138"/>
                  </a:lnTo>
                  <a:lnTo>
                    <a:pt x="204922" y="62138"/>
                  </a:lnTo>
                  <a:lnTo>
                    <a:pt x="204922" y="45046"/>
                  </a:lnTo>
                  <a:lnTo>
                    <a:pt x="202561" y="40985"/>
                  </a:lnTo>
                  <a:lnTo>
                    <a:pt x="202561" y="42118"/>
                  </a:lnTo>
                  <a:lnTo>
                    <a:pt x="184902" y="42118"/>
                  </a:lnTo>
                  <a:lnTo>
                    <a:pt x="184902" y="24365"/>
                  </a:lnTo>
                  <a:lnTo>
                    <a:pt x="192740" y="24365"/>
                  </a:lnTo>
                  <a:lnTo>
                    <a:pt x="191324" y="22004"/>
                  </a:lnTo>
                  <a:lnTo>
                    <a:pt x="184902" y="22004"/>
                  </a:lnTo>
                  <a:lnTo>
                    <a:pt x="184902" y="11049"/>
                  </a:lnTo>
                  <a:lnTo>
                    <a:pt x="182541" y="7083"/>
                  </a:lnTo>
                  <a:lnTo>
                    <a:pt x="182541" y="22004"/>
                  </a:lnTo>
                  <a:lnTo>
                    <a:pt x="164788" y="22004"/>
                  </a:lnTo>
                  <a:lnTo>
                    <a:pt x="164788" y="4344"/>
                  </a:lnTo>
                  <a:lnTo>
                    <a:pt x="180842" y="4344"/>
                  </a:lnTo>
                  <a:lnTo>
                    <a:pt x="179519" y="1984"/>
                  </a:lnTo>
                  <a:lnTo>
                    <a:pt x="164788" y="1984"/>
                  </a:lnTo>
                  <a:lnTo>
                    <a:pt x="164788" y="0"/>
                  </a:lnTo>
                  <a:close/>
                </a:path>
              </a:pathLst>
            </a:custGeom>
            <a:solidFill>
              <a:srgbClr val="F9F1D9">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34"/>
          <p:cNvSpPr txBox="1">
            <a:spLocks noGrp="1"/>
          </p:cNvSpPr>
          <p:nvPr>
            <p:ph type="title"/>
          </p:nvPr>
        </p:nvSpPr>
        <p:spPr>
          <a:xfrm rot="-261720">
            <a:off x="1158379" y="1806212"/>
            <a:ext cx="2335064" cy="13304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note</a:t>
            </a:r>
          </a:p>
        </p:txBody>
      </p:sp>
      <p:sp>
        <p:nvSpPr>
          <p:cNvPr id="732" name="Google Shape;732;p34"/>
          <p:cNvSpPr txBox="1">
            <a:spLocks noGrp="1"/>
          </p:cNvSpPr>
          <p:nvPr>
            <p:ph type="subTitle" idx="1"/>
          </p:nvPr>
        </p:nvSpPr>
        <p:spPr>
          <a:xfrm rot="251627" flipH="1">
            <a:off x="3288665" y="2077720"/>
            <a:ext cx="4502150" cy="4243705"/>
          </a:xfrm>
          <a:prstGeom prst="rect">
            <a:avLst/>
          </a:prstGeom>
        </p:spPr>
        <p:txBody>
          <a:bodyPr spcFirstLastPara="1" wrap="square" lIns="91425" tIns="91425" rIns="91425" bIns="91425" anchor="ctr" anchorCtr="0">
            <a:noAutofit/>
          </a:bodyPr>
          <a:lstStyle/>
          <a:p>
            <a:pPr lvl="0">
              <a:buFont typeface="Wingdings" panose="05000000000000000000" charset="0"/>
              <a:buChar char="§"/>
            </a:pPr>
            <a:r>
              <a:rPr lang="en-US" altLang="en-US" sz="2400" dirty="0">
                <a:solidFill>
                  <a:schemeClr val="tx2">
                    <a:lumMod val="50000"/>
                  </a:schemeClr>
                </a:solidFill>
                <a:cs typeface="Arial" panose="020B0604020202020204" pitchFamily="34" charset="0"/>
                <a:sym typeface="+mn-ea"/>
              </a:rPr>
              <a:t>Severe </a:t>
            </a:r>
            <a:r>
              <a:rPr lang="en-US" altLang="en-US" sz="2400" dirty="0">
                <a:solidFill>
                  <a:schemeClr val="accent2">
                    <a:lumMod val="50000"/>
                  </a:schemeClr>
                </a:solidFill>
                <a:cs typeface="Arial" panose="020B0604020202020204" pitchFamily="34" charset="0"/>
                <a:sym typeface="+mn-ea"/>
              </a:rPr>
              <a:t>congestion </a:t>
            </a:r>
            <a:r>
              <a:rPr lang="en-US" altLang="en-US" sz="2400" dirty="0">
                <a:solidFill>
                  <a:schemeClr val="tx2">
                    <a:lumMod val="50000"/>
                  </a:schemeClr>
                </a:solidFill>
                <a:cs typeface="Arial" panose="020B0604020202020204" pitchFamily="34" charset="0"/>
                <a:sym typeface="+mn-ea"/>
              </a:rPr>
              <a:t>and </a:t>
            </a:r>
            <a:r>
              <a:rPr lang="en-US" altLang="en-US" sz="2400" dirty="0">
                <a:solidFill>
                  <a:schemeClr val="accent2">
                    <a:lumMod val="50000"/>
                  </a:schemeClr>
                </a:solidFill>
                <a:cs typeface="Arial" panose="020B0604020202020204" pitchFamily="34" charset="0"/>
                <a:sym typeface="+mn-ea"/>
              </a:rPr>
              <a:t>purulent </a:t>
            </a:r>
            <a:r>
              <a:rPr lang="en-US" altLang="en-US" sz="2400" dirty="0">
                <a:solidFill>
                  <a:schemeClr val="tx2">
                    <a:lumMod val="50000"/>
                  </a:schemeClr>
                </a:solidFill>
                <a:cs typeface="Arial" panose="020B0604020202020204" pitchFamily="34" charset="0"/>
                <a:sym typeface="+mn-ea"/>
              </a:rPr>
              <a:t>rhinorrhea occurs.</a:t>
            </a:r>
          </a:p>
          <a:p>
            <a:pPr lvl="0">
              <a:buFont typeface="Wingdings" panose="05000000000000000000" charset="0"/>
              <a:buChar char="§"/>
            </a:pPr>
            <a:endParaRPr lang="en-US" altLang="en-US" sz="2400" dirty="0">
              <a:solidFill>
                <a:schemeClr val="tx2">
                  <a:lumMod val="50000"/>
                </a:schemeClr>
              </a:solidFill>
              <a:cs typeface="Arial" panose="020B0604020202020204" pitchFamily="34" charset="0"/>
            </a:endParaRPr>
          </a:p>
          <a:p>
            <a:pPr lvl="0">
              <a:buFont typeface="Wingdings" panose="05000000000000000000" charset="0"/>
              <a:buChar char="§"/>
            </a:pPr>
            <a:r>
              <a:rPr lang="en-US" altLang="en-US" sz="2400" dirty="0">
                <a:solidFill>
                  <a:schemeClr val="tx2">
                    <a:lumMod val="50000"/>
                  </a:schemeClr>
                </a:solidFill>
                <a:cs typeface="Arial" panose="020B0604020202020204" pitchFamily="34" charset="0"/>
                <a:sym typeface="+mn-ea"/>
              </a:rPr>
              <a:t>The parasitic infestation is treated systemically with </a:t>
            </a:r>
            <a:r>
              <a:rPr lang="en-US" altLang="en-US" sz="2400" dirty="0" err="1">
                <a:solidFill>
                  <a:schemeClr val="accent2">
                    <a:lumMod val="50000"/>
                  </a:schemeClr>
                </a:solidFill>
                <a:cs typeface="Arial" panose="020B0604020202020204" pitchFamily="34" charset="0"/>
                <a:sym typeface="+mn-ea"/>
              </a:rPr>
              <a:t>mebendazole</a:t>
            </a:r>
            <a:r>
              <a:rPr lang="en-US" altLang="en-US" sz="2400" dirty="0" err="1">
                <a:solidFill>
                  <a:schemeClr val="accent3">
                    <a:lumMod val="60000"/>
                    <a:lumOff val="40000"/>
                  </a:schemeClr>
                </a:solidFill>
                <a:cs typeface="Arial" panose="020B0604020202020204" pitchFamily="34" charset="0"/>
                <a:sym typeface="+mn-ea"/>
              </a:rPr>
              <a:t>.</a:t>
            </a:r>
          </a:p>
          <a:p>
            <a:pPr marL="152400" lvl="0" indent="0">
              <a:buFont typeface="Wingdings" panose="05000000000000000000" charset="0"/>
            </a:pPr>
            <a:endParaRPr lang="en-US" altLang="en-US" sz="2400" dirty="0">
              <a:solidFill>
                <a:schemeClr val="tx2">
                  <a:lumMod val="50000"/>
                </a:schemeClr>
              </a:solidFill>
              <a:cs typeface="Arial" panose="020B0604020202020204" pitchFamily="34" charset="0"/>
            </a:endParaRPr>
          </a:p>
          <a:p>
            <a:pPr lvl="0">
              <a:lnSpc>
                <a:spcPct val="110000"/>
              </a:lnSpc>
              <a:buFont typeface="Wingdings" panose="05000000000000000000" charset="0"/>
              <a:buChar char="§"/>
            </a:pPr>
            <a:r>
              <a:rPr lang="en-US" altLang="en-US" sz="2400" dirty="0">
                <a:solidFill>
                  <a:schemeClr val="tx2">
                    <a:lumMod val="50000"/>
                  </a:schemeClr>
                </a:solidFill>
                <a:cs typeface="Arial" panose="020B0604020202020204" pitchFamily="34" charset="0"/>
                <a:sym typeface="+mn-ea"/>
              </a:rPr>
              <a:t>The worms </a:t>
            </a:r>
            <a:r>
              <a:rPr lang="en-US" altLang="en-US" sz="2400" u="sng" dirty="0">
                <a:solidFill>
                  <a:schemeClr val="tx2">
                    <a:lumMod val="50000"/>
                  </a:schemeClr>
                </a:solidFill>
                <a:cs typeface="Arial" panose="020B0604020202020204" pitchFamily="34" charset="0"/>
                <a:sym typeface="+mn-ea"/>
              </a:rPr>
              <a:t>should be</a:t>
            </a:r>
            <a:r>
              <a:rPr lang="en-US" altLang="en-US" sz="2400" dirty="0">
                <a:solidFill>
                  <a:schemeClr val="tx2">
                    <a:lumMod val="50000"/>
                  </a:schemeClr>
                </a:solidFill>
                <a:cs typeface="Arial" panose="020B0604020202020204" pitchFamily="34" charset="0"/>
                <a:sym typeface="+mn-ea"/>
              </a:rPr>
              <a:t> removed from the nasal cavity.</a:t>
            </a:r>
            <a:endParaRPr lang="en-US" altLang="en-US" sz="2400" i="1" dirty="0">
              <a:solidFill>
                <a:schemeClr val="tx2">
                  <a:lumMod val="50000"/>
                </a:schemeClr>
              </a:solidFill>
              <a:cs typeface="Arial" panose="020B0604020202020204" pitchFamily="34" charset="0"/>
            </a:endParaRPr>
          </a:p>
          <a:p>
            <a:pPr marL="342900" lvl="0" indent="-342900" algn="l" rtl="0">
              <a:spcBef>
                <a:spcPts val="0"/>
              </a:spcBef>
              <a:spcAft>
                <a:spcPts val="0"/>
              </a:spcAft>
              <a:buFont typeface="Wingdings" panose="05000000000000000000" charset="0"/>
              <a:buChar char="§"/>
            </a:pPr>
            <a:endParaRPr lang="en-US" sz="2400" dirty="0">
              <a:solidFill>
                <a:schemeClr val="tx2">
                  <a:lumMod val="50000"/>
                </a:schemeClr>
              </a:solidFill>
            </a:endParaRPr>
          </a:p>
          <a:p>
            <a:pPr marL="342900" lvl="0" indent="-342900" algn="l" rtl="0">
              <a:spcBef>
                <a:spcPts val="0"/>
              </a:spcBef>
              <a:spcAft>
                <a:spcPts val="0"/>
              </a:spcAft>
              <a:buNone/>
            </a:pPr>
            <a:endParaRPr lang="en-US" sz="2400" dirty="0">
              <a:solidFill>
                <a:schemeClr val="tx2">
                  <a:lumMod val="50000"/>
                </a:schemeClr>
              </a:solidFill>
            </a:endParaRPr>
          </a:p>
        </p:txBody>
      </p:sp>
      <p:sp>
        <p:nvSpPr>
          <p:cNvPr id="733" name="Google Shape;733;p34"/>
          <p:cNvSpPr/>
          <p:nvPr/>
        </p:nvSpPr>
        <p:spPr>
          <a:xfrm>
            <a:off x="7443744" y="4889041"/>
            <a:ext cx="890343" cy="931129"/>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rot="1031634">
            <a:off x="927641" y="1148618"/>
            <a:ext cx="890334" cy="931120"/>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897" r="7888" b="-561"/>
          <a:stretch>
            <a:fillRect/>
          </a:stretch>
        </p:blipFill>
        <p:spPr bwMode="auto">
          <a:xfrm rot="21240000">
            <a:off x="1079500" y="1441450"/>
            <a:ext cx="2438400" cy="2099945"/>
          </a:xfrm>
          <a:prstGeom prst="hex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
          <p:cNvSpPr txBox="1"/>
          <p:nvPr/>
        </p:nvSpPr>
        <p:spPr>
          <a:xfrm rot="240000">
            <a:off x="3648075" y="1328420"/>
            <a:ext cx="4122420" cy="912495"/>
          </a:xfrm>
          <a:prstGeom prst="rect">
            <a:avLst/>
          </a:prstGeom>
          <a:noFill/>
        </p:spPr>
        <p:txBody>
          <a:bodyPr wrap="square" rtlCol="0">
            <a:spAutoFit/>
          </a:bodyPr>
          <a:lstStyle/>
          <a:p>
            <a:r>
              <a:rPr lang="en-US" sz="2935" dirty="0" smtClean="0">
                <a:solidFill>
                  <a:schemeClr val="accent1"/>
                </a:solidFill>
                <a:latin typeface="Chelsea Market" panose="02000000000000000000"/>
                <a:ea typeface="Chelsea Market" panose="02000000000000000000"/>
                <a:cs typeface="Chelsea Market" panose="02000000000000000000"/>
                <a:sym typeface="+mn-ea"/>
              </a:rPr>
              <a:t>Ascaris lumbricoides </a:t>
            </a:r>
            <a:br>
              <a:rPr lang="en-US" sz="2935" dirty="0" smtClean="0">
                <a:solidFill>
                  <a:schemeClr val="accent1"/>
                </a:solidFill>
                <a:latin typeface="Chelsea Market" panose="02000000000000000000"/>
                <a:ea typeface="Chelsea Market" panose="02000000000000000000"/>
                <a:cs typeface="Chelsea Market" panose="02000000000000000000"/>
                <a:sym typeface="+mn-ea"/>
              </a:rPr>
            </a:br>
            <a:endParaRPr lang="en-US" sz="2400" dirty="0" smtClean="0">
              <a:solidFill>
                <a:schemeClr val="accent3">
                  <a:lumMod val="60000"/>
                  <a:lumOff val="40000"/>
                </a:schemeClr>
              </a:solidFill>
              <a:sym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38"/>
          <p:cNvSpPr txBox="1">
            <a:spLocks noGrp="1"/>
          </p:cNvSpPr>
          <p:nvPr>
            <p:ph type="ctrTitle"/>
          </p:nvPr>
        </p:nvSpPr>
        <p:spPr>
          <a:xfrm rot="162489">
            <a:off x="3491865" y="2130425"/>
            <a:ext cx="3466465" cy="350393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smtClean="0">
                <a:sym typeface="+mn-ea"/>
              </a:rPr>
              <a:t>Throat foreign body</a:t>
            </a:r>
            <a:br>
              <a:rPr lang="en-US" dirty="0" smtClean="0">
                <a:sym typeface="+mn-ea"/>
              </a:rPr>
            </a:br>
            <a:endParaRPr lang="en-GB"/>
          </a:p>
        </p:txBody>
      </p:sp>
      <p:sp>
        <p:nvSpPr>
          <p:cNvPr id="808" name="Google Shape;808;p38"/>
          <p:cNvSpPr txBox="1">
            <a:spLocks noGrp="1"/>
          </p:cNvSpPr>
          <p:nvPr>
            <p:ph type="title" idx="2"/>
          </p:nvPr>
        </p:nvSpPr>
        <p:spPr>
          <a:xfrm rot="-532199">
            <a:off x="2066030" y="2798217"/>
            <a:ext cx="1192663" cy="9200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2</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grpSp>
        <p:nvGrpSpPr>
          <p:cNvPr id="869" name="Google Shape;869;p40"/>
          <p:cNvGrpSpPr/>
          <p:nvPr/>
        </p:nvGrpSpPr>
        <p:grpSpPr>
          <a:xfrm>
            <a:off x="4511007" y="2424827"/>
            <a:ext cx="121992" cy="2419197"/>
            <a:chOff x="4511007" y="1567577"/>
            <a:chExt cx="121992" cy="2419197"/>
          </a:xfrm>
        </p:grpSpPr>
        <p:sp>
          <p:nvSpPr>
            <p:cNvPr id="870" name="Google Shape;870;p40"/>
            <p:cNvSpPr/>
            <p:nvPr/>
          </p:nvSpPr>
          <p:spPr>
            <a:xfrm rot="5400102">
              <a:off x="3317644" y="2760976"/>
              <a:ext cx="2419197" cy="32399"/>
            </a:xfrm>
            <a:custGeom>
              <a:avLst/>
              <a:gdLst/>
              <a:ahLst/>
              <a:cxnLst/>
              <a:rect l="l" t="t" r="r" b="b"/>
              <a:pathLst>
                <a:path w="28616" h="914" extrusionOk="0">
                  <a:moveTo>
                    <a:pt x="12822" y="0"/>
                  </a:moveTo>
                  <a:cubicBezTo>
                    <a:pt x="8571" y="0"/>
                    <a:pt x="4342" y="392"/>
                    <a:pt x="104" y="616"/>
                  </a:cubicBezTo>
                  <a:cubicBezTo>
                    <a:pt x="0" y="627"/>
                    <a:pt x="0" y="772"/>
                    <a:pt x="104" y="782"/>
                  </a:cubicBezTo>
                  <a:cubicBezTo>
                    <a:pt x="568" y="802"/>
                    <a:pt x="1032" y="811"/>
                    <a:pt x="1497" y="811"/>
                  </a:cubicBezTo>
                  <a:cubicBezTo>
                    <a:pt x="3419" y="811"/>
                    <a:pt x="5346" y="661"/>
                    <a:pt x="7265" y="544"/>
                  </a:cubicBezTo>
                  <a:cubicBezTo>
                    <a:pt x="9029" y="449"/>
                    <a:pt x="10786" y="391"/>
                    <a:pt x="12551" y="391"/>
                  </a:cubicBezTo>
                  <a:cubicBezTo>
                    <a:pt x="13110" y="391"/>
                    <a:pt x="13669" y="397"/>
                    <a:pt x="14230" y="409"/>
                  </a:cubicBezTo>
                  <a:cubicBezTo>
                    <a:pt x="16551" y="461"/>
                    <a:pt x="18873" y="565"/>
                    <a:pt x="21195" y="647"/>
                  </a:cubicBezTo>
                  <a:cubicBezTo>
                    <a:pt x="23226" y="727"/>
                    <a:pt x="25295" y="913"/>
                    <a:pt x="27344" y="913"/>
                  </a:cubicBezTo>
                  <a:cubicBezTo>
                    <a:pt x="27689" y="913"/>
                    <a:pt x="28033" y="908"/>
                    <a:pt x="28377" y="896"/>
                  </a:cubicBezTo>
                  <a:cubicBezTo>
                    <a:pt x="28615" y="896"/>
                    <a:pt x="28615" y="544"/>
                    <a:pt x="28377" y="544"/>
                  </a:cubicBezTo>
                  <a:cubicBezTo>
                    <a:pt x="26003" y="285"/>
                    <a:pt x="23568" y="337"/>
                    <a:pt x="21195" y="243"/>
                  </a:cubicBezTo>
                  <a:cubicBezTo>
                    <a:pt x="18873" y="160"/>
                    <a:pt x="16551" y="57"/>
                    <a:pt x="14230" y="15"/>
                  </a:cubicBezTo>
                  <a:cubicBezTo>
                    <a:pt x="13760" y="5"/>
                    <a:pt x="13291" y="0"/>
                    <a:pt x="12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0"/>
            <p:cNvSpPr/>
            <p:nvPr/>
          </p:nvSpPr>
          <p:spPr>
            <a:xfrm rot="5400107">
              <a:off x="3466302" y="2820104"/>
              <a:ext cx="2300941" cy="32383"/>
            </a:xfrm>
            <a:custGeom>
              <a:avLst/>
              <a:gdLst/>
              <a:ahLst/>
              <a:cxnLst/>
              <a:rect l="l" t="t" r="r" b="b"/>
              <a:pathLst>
                <a:path w="28616" h="914" extrusionOk="0">
                  <a:moveTo>
                    <a:pt x="12822" y="0"/>
                  </a:moveTo>
                  <a:cubicBezTo>
                    <a:pt x="8571" y="0"/>
                    <a:pt x="4342" y="392"/>
                    <a:pt x="104" y="616"/>
                  </a:cubicBezTo>
                  <a:cubicBezTo>
                    <a:pt x="0" y="627"/>
                    <a:pt x="0" y="772"/>
                    <a:pt x="104" y="782"/>
                  </a:cubicBezTo>
                  <a:cubicBezTo>
                    <a:pt x="568" y="802"/>
                    <a:pt x="1032" y="811"/>
                    <a:pt x="1497" y="811"/>
                  </a:cubicBezTo>
                  <a:cubicBezTo>
                    <a:pt x="3419" y="811"/>
                    <a:pt x="5346" y="661"/>
                    <a:pt x="7265" y="544"/>
                  </a:cubicBezTo>
                  <a:cubicBezTo>
                    <a:pt x="9029" y="449"/>
                    <a:pt x="10786" y="391"/>
                    <a:pt x="12551" y="391"/>
                  </a:cubicBezTo>
                  <a:cubicBezTo>
                    <a:pt x="13110" y="391"/>
                    <a:pt x="13669" y="397"/>
                    <a:pt x="14230" y="409"/>
                  </a:cubicBezTo>
                  <a:cubicBezTo>
                    <a:pt x="16551" y="461"/>
                    <a:pt x="18873" y="565"/>
                    <a:pt x="21195" y="647"/>
                  </a:cubicBezTo>
                  <a:cubicBezTo>
                    <a:pt x="23226" y="727"/>
                    <a:pt x="25295" y="913"/>
                    <a:pt x="27344" y="913"/>
                  </a:cubicBezTo>
                  <a:cubicBezTo>
                    <a:pt x="27689" y="913"/>
                    <a:pt x="28033" y="908"/>
                    <a:pt x="28377" y="896"/>
                  </a:cubicBezTo>
                  <a:cubicBezTo>
                    <a:pt x="28615" y="896"/>
                    <a:pt x="28615" y="544"/>
                    <a:pt x="28377" y="544"/>
                  </a:cubicBezTo>
                  <a:cubicBezTo>
                    <a:pt x="26003" y="285"/>
                    <a:pt x="23568" y="337"/>
                    <a:pt x="21195" y="243"/>
                  </a:cubicBezTo>
                  <a:cubicBezTo>
                    <a:pt x="18873" y="160"/>
                    <a:pt x="16551" y="57"/>
                    <a:pt x="14230" y="15"/>
                  </a:cubicBezTo>
                  <a:cubicBezTo>
                    <a:pt x="13760" y="5"/>
                    <a:pt x="13291" y="0"/>
                    <a:pt x="12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 Box 9"/>
          <p:cNvSpPr txBox="1"/>
          <p:nvPr/>
        </p:nvSpPr>
        <p:spPr>
          <a:xfrm>
            <a:off x="997585" y="1463675"/>
            <a:ext cx="3281045" cy="2306955"/>
          </a:xfrm>
          <a:prstGeom prst="rect">
            <a:avLst/>
          </a:prstGeom>
          <a:noFill/>
        </p:spPr>
        <p:txBody>
          <a:bodyPr wrap="square" rtlCol="0">
            <a:spAutoFit/>
          </a:bodyPr>
          <a:lstStyle/>
          <a:p>
            <a:pPr marL="342900" indent="-342900">
              <a:buFont typeface="Wingdings" panose="05000000000000000000" charset="0"/>
              <a:buChar char="§"/>
            </a:pPr>
            <a:endPar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endParaRPr>
          </a:p>
          <a:p>
            <a:pPr marL="342900" indent="-342900">
              <a:buFont typeface="Wingdings" panose="05000000000000000000" charset="0"/>
              <a:buChar char="§"/>
            </a:pPr>
            <a:r>
              <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rPr>
              <a:t>seeds</a:t>
            </a:r>
          </a:p>
          <a:p>
            <a:pPr marL="342900" indent="-342900">
              <a:buFont typeface="Wingdings" panose="05000000000000000000" charset="0"/>
              <a:buChar char="§"/>
            </a:pPr>
            <a:r>
              <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rPr>
              <a:t> nuts</a:t>
            </a:r>
          </a:p>
          <a:p>
            <a:pPr marL="342900" indent="-342900">
              <a:buFont typeface="Wingdings" panose="05000000000000000000" charset="0"/>
              <a:buChar char="§"/>
            </a:pPr>
            <a:r>
              <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rPr>
              <a:t> bones</a:t>
            </a:r>
          </a:p>
          <a:p>
            <a:pPr marL="342900" indent="-342900">
              <a:buFont typeface="Wingdings" panose="05000000000000000000" charset="0"/>
              <a:buChar char="§"/>
            </a:pPr>
            <a:r>
              <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rPr>
              <a:t> coins . </a:t>
            </a:r>
            <a:endPar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endParaRPr>
          </a:p>
          <a:p>
            <a:pPr marL="342900" indent="-342900"/>
            <a:endPar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endParaRPr>
          </a:p>
        </p:txBody>
      </p:sp>
      <p:sp>
        <p:nvSpPr>
          <p:cNvPr id="12" name="Text Box 11"/>
          <p:cNvSpPr txBox="1"/>
          <p:nvPr/>
        </p:nvSpPr>
        <p:spPr>
          <a:xfrm>
            <a:off x="4782820" y="1757045"/>
            <a:ext cx="3517265" cy="4523105"/>
          </a:xfrm>
          <a:prstGeom prst="rect">
            <a:avLst/>
          </a:prstGeom>
          <a:noFill/>
        </p:spPr>
        <p:txBody>
          <a:bodyPr wrap="square" rtlCol="0">
            <a:spAutoFit/>
          </a:bodyPr>
          <a:lstStyle/>
          <a:p>
            <a:r>
              <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rPr>
              <a:t>All pharyngeal foreign bodies are</a:t>
            </a:r>
            <a:r>
              <a:rPr lang="en-US" altLang="en-US" sz="2400" dirty="0">
                <a:solidFill>
                  <a:schemeClr val="accent2">
                    <a:lumMod val="50000"/>
                  </a:schemeClr>
                </a:solidFill>
                <a:latin typeface="Signika Negative Light" panose="02010003020600000004"/>
                <a:ea typeface="Signika Negative Light" panose="02010003020600000004"/>
                <a:cs typeface="Arial" panose="020B0604020202020204" pitchFamily="34" charset="0"/>
                <a:sym typeface="+mn-ea"/>
              </a:rPr>
              <a:t> </a:t>
            </a:r>
            <a:r>
              <a:rPr lang="en-US" altLang="en-US" sz="2400" b="1" u="sng" dirty="0">
                <a:solidFill>
                  <a:schemeClr val="accent2">
                    <a:lumMod val="50000"/>
                  </a:schemeClr>
                </a:solidFill>
                <a:latin typeface="Signika Negative Light" panose="02010003020600000004"/>
                <a:ea typeface="Signika Negative Light" panose="02010003020600000004"/>
                <a:cs typeface="Arial" panose="020B0604020202020204" pitchFamily="34" charset="0"/>
                <a:sym typeface="+mn-ea"/>
              </a:rPr>
              <a:t>medical emergencies</a:t>
            </a:r>
            <a:r>
              <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rPr>
              <a:t> that require airway protection.</a:t>
            </a:r>
          </a:p>
          <a:p>
            <a:endPar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endParaRPr>
          </a:p>
          <a:p>
            <a:r>
              <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rPr>
              <a:t> Because of </a:t>
            </a:r>
            <a:r>
              <a:rPr lang="en-US" altLang="en-US" sz="2400" dirty="0">
                <a:solidFill>
                  <a:schemeClr val="accent2">
                    <a:lumMod val="50000"/>
                  </a:schemeClr>
                </a:solidFill>
                <a:latin typeface="Signika Negative Light" panose="02010003020600000004"/>
                <a:ea typeface="Signika Negative Light" panose="02010003020600000004"/>
                <a:cs typeface="Arial" panose="020B0604020202020204" pitchFamily="34" charset="0"/>
                <a:sym typeface="+mn-ea"/>
              </a:rPr>
              <a:t>complete airway obstruction</a:t>
            </a:r>
            <a:r>
              <a:rPr lang="en-US" altLang="en-US" sz="2400" dirty="0">
                <a:solidFill>
                  <a:schemeClr val="accent3">
                    <a:lumMod val="60000"/>
                    <a:lumOff val="40000"/>
                  </a:schemeClr>
                </a:solidFill>
                <a:latin typeface="Signika Negative Light" panose="02010003020600000004"/>
                <a:ea typeface="Signika Negative Light" panose="02010003020600000004"/>
                <a:cs typeface="Arial" panose="020B0604020202020204" pitchFamily="34" charset="0"/>
                <a:sym typeface="+mn-ea"/>
              </a:rPr>
              <a:t> </a:t>
            </a:r>
            <a:r>
              <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sym typeface="+mn-ea"/>
              </a:rPr>
              <a:t>usually occurs at the time of aspiration and results in immediate respiratory distress</a:t>
            </a:r>
            <a:endPar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endParaRPr>
          </a:p>
          <a:p>
            <a:endParaRPr lang="en-US" altLang="en-US" sz="2400" dirty="0">
              <a:solidFill>
                <a:schemeClr val="tx2">
                  <a:lumMod val="50000"/>
                </a:schemeClr>
              </a:solidFill>
              <a:latin typeface="Signika Negative Light" panose="02010003020600000004"/>
              <a:ea typeface="Signika Negative Light" panose="02010003020600000004"/>
              <a:cs typeface="Arial" panose="020B0604020202020204" pitchFamily="34" charset="0"/>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636" t="4926" r="5214" b="11393"/>
          <a:stretch>
            <a:fillRect/>
          </a:stretch>
        </p:blipFill>
        <p:spPr bwMode="auto">
          <a:xfrm>
            <a:off x="854710" y="3573145"/>
            <a:ext cx="3566160" cy="244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07440" y="1691640"/>
            <a:ext cx="6929120" cy="4422140"/>
          </a:xfrm>
        </p:spPr>
        <p:txBody>
          <a:bodyPr/>
          <a:lstStyle/>
          <a:p>
            <a:pPr lvl="0">
              <a:defRPr/>
            </a:pPr>
            <a:r>
              <a:rPr lang="en-US" b="1" dirty="0">
                <a:solidFill>
                  <a:schemeClr val="tx2">
                    <a:lumMod val="50000"/>
                  </a:schemeClr>
                </a:solidFill>
                <a:sym typeface="+mn-ea"/>
              </a:rPr>
              <a:t>Patients with </a:t>
            </a:r>
            <a:r>
              <a:rPr lang="en-US" b="1" dirty="0">
                <a:solidFill>
                  <a:schemeClr val="accent2">
                    <a:lumMod val="50000"/>
                  </a:schemeClr>
                </a:solidFill>
                <a:sym typeface="+mn-ea"/>
              </a:rPr>
              <a:t>non obstructing</a:t>
            </a:r>
            <a:r>
              <a:rPr lang="en-US" b="1" dirty="0">
                <a:solidFill>
                  <a:schemeClr val="tx2">
                    <a:lumMod val="50000"/>
                  </a:schemeClr>
                </a:solidFill>
                <a:sym typeface="+mn-ea"/>
              </a:rPr>
              <a:t>or </a:t>
            </a:r>
            <a:r>
              <a:rPr lang="en-US" b="1" dirty="0">
                <a:solidFill>
                  <a:schemeClr val="accent3">
                    <a:lumMod val="60000"/>
                    <a:lumOff val="40000"/>
                  </a:schemeClr>
                </a:solidFill>
                <a:sym typeface="+mn-ea"/>
              </a:rPr>
              <a:t> </a:t>
            </a:r>
            <a:r>
              <a:rPr lang="en-US" b="1" dirty="0">
                <a:solidFill>
                  <a:schemeClr val="accent2">
                    <a:lumMod val="50000"/>
                  </a:schemeClr>
                </a:solidFill>
                <a:sym typeface="+mn-ea"/>
              </a:rPr>
              <a:t>partially obstructing </a:t>
            </a:r>
            <a:r>
              <a:rPr lang="en-US" b="1" dirty="0">
                <a:solidFill>
                  <a:schemeClr val="tx2">
                    <a:lumMod val="50000"/>
                  </a:schemeClr>
                </a:solidFill>
                <a:sym typeface="+mn-ea"/>
              </a:rPr>
              <a:t>foreign bodies in the throat often present with a history of </a:t>
            </a:r>
            <a:r>
              <a:rPr lang="en-US" b="1" dirty="0">
                <a:solidFill>
                  <a:schemeClr val="accent2">
                    <a:lumMod val="50000"/>
                  </a:schemeClr>
                </a:solidFill>
                <a:sym typeface="+mn-ea"/>
              </a:rPr>
              <a:t>choking</a:t>
            </a:r>
            <a:r>
              <a:rPr lang="en-US" b="1" dirty="0">
                <a:solidFill>
                  <a:schemeClr val="tx2">
                    <a:lumMod val="50000"/>
                  </a:schemeClr>
                </a:solidFill>
                <a:sym typeface="+mn-ea"/>
              </a:rPr>
              <a:t>, </a:t>
            </a:r>
            <a:r>
              <a:rPr lang="en-US" b="1" dirty="0">
                <a:solidFill>
                  <a:schemeClr val="accent2">
                    <a:lumMod val="50000"/>
                  </a:schemeClr>
                </a:solidFill>
                <a:sym typeface="+mn-ea"/>
              </a:rPr>
              <a:t>dysphagia</a:t>
            </a:r>
            <a:r>
              <a:rPr lang="en-US" b="1" dirty="0">
                <a:solidFill>
                  <a:schemeClr val="tx2">
                    <a:lumMod val="50000"/>
                  </a:schemeClr>
                </a:solidFill>
                <a:sym typeface="+mn-ea"/>
              </a:rPr>
              <a:t>, </a:t>
            </a:r>
            <a:r>
              <a:rPr lang="en-US" b="1" dirty="0">
                <a:solidFill>
                  <a:schemeClr val="accent2">
                    <a:lumMod val="50000"/>
                  </a:schemeClr>
                </a:solidFill>
                <a:sym typeface="+mn-ea"/>
              </a:rPr>
              <a:t>odynophagia</a:t>
            </a:r>
            <a:r>
              <a:rPr lang="en-US" b="1" dirty="0">
                <a:solidFill>
                  <a:schemeClr val="tx2">
                    <a:lumMod val="50000"/>
                  </a:schemeClr>
                </a:solidFill>
                <a:sym typeface="+mn-ea"/>
              </a:rPr>
              <a:t>, or </a:t>
            </a:r>
            <a:r>
              <a:rPr lang="en-US" b="1" dirty="0">
                <a:solidFill>
                  <a:schemeClr val="accent2">
                    <a:lumMod val="50000"/>
                  </a:schemeClr>
                </a:solidFill>
                <a:sym typeface="+mn-ea"/>
              </a:rPr>
              <a:t>dysphonia</a:t>
            </a:r>
            <a:r>
              <a:rPr lang="en-US" b="1" dirty="0">
                <a:solidFill>
                  <a:schemeClr val="tx2">
                    <a:lumMod val="50000"/>
                  </a:schemeClr>
                </a:solidFill>
                <a:sym typeface="+mn-ea"/>
              </a:rPr>
              <a:t>.</a:t>
            </a:r>
          </a:p>
          <a:p>
            <a:pPr marL="169545" lvl="0" indent="0">
              <a:buNone/>
              <a:defRPr/>
            </a:pPr>
            <a:endParaRPr lang="en-US" b="1" dirty="0">
              <a:solidFill>
                <a:schemeClr val="tx2">
                  <a:lumMod val="50000"/>
                </a:schemeClr>
              </a:solidFill>
            </a:endParaRPr>
          </a:p>
          <a:p>
            <a:pPr lvl="0">
              <a:defRPr/>
            </a:pPr>
            <a:r>
              <a:rPr lang="en-US" b="1" dirty="0">
                <a:solidFill>
                  <a:schemeClr val="tx2">
                    <a:lumMod val="50000"/>
                  </a:schemeClr>
                </a:solidFill>
                <a:sym typeface="+mn-ea"/>
              </a:rPr>
              <a:t> Pharyngeal foreign bodies should also be suspected in patients with undiagnosed coughing, stridor, or hoarseness. </a:t>
            </a:r>
          </a:p>
          <a:p>
            <a:pPr marL="169545" lvl="0" indent="0">
              <a:buNone/>
              <a:defRPr/>
            </a:pPr>
            <a:endParaRPr lang="en-US" b="1" dirty="0">
              <a:solidFill>
                <a:schemeClr val="tx2">
                  <a:lumMod val="50000"/>
                </a:schemeClr>
              </a:solidFill>
            </a:endParaRPr>
          </a:p>
          <a:p>
            <a:pPr lvl="0" algn="l">
              <a:defRPr/>
            </a:pPr>
            <a:r>
              <a:rPr lang="en-US" dirty="0">
                <a:solidFill>
                  <a:schemeClr val="tx2">
                    <a:lumMod val="50000"/>
                  </a:schemeClr>
                </a:solidFill>
                <a:sym typeface="+mn-ea"/>
              </a:rPr>
              <a:t>“</a:t>
            </a:r>
            <a:r>
              <a:rPr lang="en-US" b="1" dirty="0">
                <a:solidFill>
                  <a:schemeClr val="tx2">
                    <a:lumMod val="50000"/>
                  </a:schemeClr>
                </a:solidFill>
                <a:sym typeface="+mn-ea"/>
              </a:rPr>
              <a:t> The </a:t>
            </a:r>
            <a:r>
              <a:rPr lang="en-US" b="1" u="sng" dirty="0">
                <a:solidFill>
                  <a:schemeClr val="accent2">
                    <a:lumMod val="50000"/>
                  </a:schemeClr>
                </a:solidFill>
                <a:sym typeface="+mn-ea"/>
              </a:rPr>
              <a:t>sudden onset of stridor</a:t>
            </a:r>
            <a:r>
              <a:rPr lang="en-US" b="1" dirty="0">
                <a:solidFill>
                  <a:schemeClr val="accent2">
                    <a:lumMod val="50000"/>
                  </a:schemeClr>
                </a:solidFill>
                <a:sym typeface="+mn-ea"/>
              </a:rPr>
              <a:t> </a:t>
            </a:r>
            <a:r>
              <a:rPr lang="en-US" b="1" dirty="0">
                <a:solidFill>
                  <a:schemeClr val="tx2">
                    <a:lumMod val="50000"/>
                  </a:schemeClr>
                </a:solidFill>
                <a:sym typeface="+mn-ea"/>
              </a:rPr>
              <a:t>in a formerly normal child must always be regarded as being due to a foreign body until proved otherwise.</a:t>
            </a:r>
          </a:p>
        </p:txBody>
      </p:sp>
      <p:sp>
        <p:nvSpPr>
          <p:cNvPr id="3" name="Title 2"/>
          <p:cNvSpPr>
            <a:spLocks noGrp="1"/>
          </p:cNvSpPr>
          <p:nvPr>
            <p:ph type="title"/>
          </p:nvPr>
        </p:nvSpPr>
        <p:spPr/>
        <p:txBody>
          <a:bodyPr/>
          <a:lstStyle/>
          <a:p>
            <a:r>
              <a:rPr lang="en-US" sz="4400" b="1" dirty="0" smtClean="0">
                <a:sym typeface="+mn-ea"/>
              </a:rPr>
              <a:t>SYMOTOMS</a:t>
            </a:r>
            <a:br>
              <a:rPr lang="en-US" sz="4400" b="1" dirty="0" smtClean="0">
                <a:sym typeface="+mn-ea"/>
              </a:rPr>
            </a:br>
            <a:endParaRPr lang="en-US" sz="4400" b="1" dirty="0" smtClean="0">
              <a:sym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5675" y="2558476"/>
            <a:ext cx="5246255" cy="343720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8073" y="979055"/>
            <a:ext cx="7629236" cy="1323632"/>
          </a:xfrm>
          <a:prstGeom prst="rect">
            <a:avLst/>
          </a:prstGeom>
          <a:noFill/>
        </p:spPr>
        <p:txBody>
          <a:bodyPr wrap="square" rtlCol="1">
            <a:spAutoFit/>
          </a:bodyPr>
          <a:lstStyle/>
          <a:p>
            <a:pPr marL="457189" indent="-457189" defTabSz="1219170">
              <a:buFont typeface="Wingdings" panose="05000000000000000000" pitchFamily="2" charset="2"/>
              <a:buChar char="v"/>
            </a:pPr>
            <a:r>
              <a:rPr lang="en-US" sz="2667" dirty="0">
                <a:solidFill>
                  <a:prstClr val="black"/>
                </a:solidFill>
              </a:rPr>
              <a:t>The most common locations for NFBs to lodge are just </a:t>
            </a:r>
            <a:r>
              <a:rPr lang="en-US" sz="2667" dirty="0">
                <a:solidFill>
                  <a:srgbClr val="00B050"/>
                </a:solidFill>
              </a:rPr>
              <a:t>anterior to the middle turbinate </a:t>
            </a:r>
            <a:r>
              <a:rPr lang="en-US" sz="2667" dirty="0">
                <a:solidFill>
                  <a:prstClr val="black"/>
                </a:solidFill>
              </a:rPr>
              <a:t>or</a:t>
            </a:r>
            <a:r>
              <a:rPr lang="en-US" sz="2667" dirty="0">
                <a:solidFill>
                  <a:srgbClr val="FF0000"/>
                </a:solidFill>
              </a:rPr>
              <a:t> </a:t>
            </a:r>
            <a:r>
              <a:rPr lang="en-US" sz="2667" dirty="0">
                <a:solidFill>
                  <a:srgbClr val="00B050"/>
                </a:solidFill>
              </a:rPr>
              <a:t>below the inferior turbinate</a:t>
            </a:r>
            <a:endParaRPr lang="ar-JO" sz="2667" dirty="0">
              <a:solidFill>
                <a:srgbClr val="00B050"/>
              </a:solidFill>
            </a:endParaRPr>
          </a:p>
        </p:txBody>
      </p:sp>
    </p:spTree>
    <p:extLst>
      <p:ext uri="{BB962C8B-B14F-4D97-AF65-F5344CB8AC3E}">
        <p14:creationId xmlns:p14="http://schemas.microsoft.com/office/powerpoint/2010/main" val="41940958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grpSp>
        <p:nvGrpSpPr>
          <p:cNvPr id="869" name="Google Shape;869;p40"/>
          <p:cNvGrpSpPr/>
          <p:nvPr/>
        </p:nvGrpSpPr>
        <p:grpSpPr>
          <a:xfrm>
            <a:off x="4511040" y="2039620"/>
            <a:ext cx="121920" cy="3070225"/>
            <a:chOff x="4511007" y="1567577"/>
            <a:chExt cx="121992" cy="2419197"/>
          </a:xfrm>
        </p:grpSpPr>
        <p:sp>
          <p:nvSpPr>
            <p:cNvPr id="870" name="Google Shape;870;p40"/>
            <p:cNvSpPr/>
            <p:nvPr/>
          </p:nvSpPr>
          <p:spPr>
            <a:xfrm rot="5400102">
              <a:off x="3317644" y="2760976"/>
              <a:ext cx="2419197" cy="32399"/>
            </a:xfrm>
            <a:custGeom>
              <a:avLst/>
              <a:gdLst/>
              <a:ahLst/>
              <a:cxnLst/>
              <a:rect l="l" t="t" r="r" b="b"/>
              <a:pathLst>
                <a:path w="28616" h="914" extrusionOk="0">
                  <a:moveTo>
                    <a:pt x="12822" y="0"/>
                  </a:moveTo>
                  <a:cubicBezTo>
                    <a:pt x="8571" y="0"/>
                    <a:pt x="4342" y="392"/>
                    <a:pt x="104" y="616"/>
                  </a:cubicBezTo>
                  <a:cubicBezTo>
                    <a:pt x="0" y="627"/>
                    <a:pt x="0" y="772"/>
                    <a:pt x="104" y="782"/>
                  </a:cubicBezTo>
                  <a:cubicBezTo>
                    <a:pt x="568" y="802"/>
                    <a:pt x="1032" y="811"/>
                    <a:pt x="1497" y="811"/>
                  </a:cubicBezTo>
                  <a:cubicBezTo>
                    <a:pt x="3419" y="811"/>
                    <a:pt x="5346" y="661"/>
                    <a:pt x="7265" y="544"/>
                  </a:cubicBezTo>
                  <a:cubicBezTo>
                    <a:pt x="9029" y="449"/>
                    <a:pt x="10786" y="391"/>
                    <a:pt x="12551" y="391"/>
                  </a:cubicBezTo>
                  <a:cubicBezTo>
                    <a:pt x="13110" y="391"/>
                    <a:pt x="13669" y="397"/>
                    <a:pt x="14230" y="409"/>
                  </a:cubicBezTo>
                  <a:cubicBezTo>
                    <a:pt x="16551" y="461"/>
                    <a:pt x="18873" y="565"/>
                    <a:pt x="21195" y="647"/>
                  </a:cubicBezTo>
                  <a:cubicBezTo>
                    <a:pt x="23226" y="727"/>
                    <a:pt x="25295" y="913"/>
                    <a:pt x="27344" y="913"/>
                  </a:cubicBezTo>
                  <a:cubicBezTo>
                    <a:pt x="27689" y="913"/>
                    <a:pt x="28033" y="908"/>
                    <a:pt x="28377" y="896"/>
                  </a:cubicBezTo>
                  <a:cubicBezTo>
                    <a:pt x="28615" y="896"/>
                    <a:pt x="28615" y="544"/>
                    <a:pt x="28377" y="544"/>
                  </a:cubicBezTo>
                  <a:cubicBezTo>
                    <a:pt x="26003" y="285"/>
                    <a:pt x="23568" y="337"/>
                    <a:pt x="21195" y="243"/>
                  </a:cubicBezTo>
                  <a:cubicBezTo>
                    <a:pt x="18873" y="160"/>
                    <a:pt x="16551" y="57"/>
                    <a:pt x="14230" y="15"/>
                  </a:cubicBezTo>
                  <a:cubicBezTo>
                    <a:pt x="13760" y="5"/>
                    <a:pt x="13291" y="0"/>
                    <a:pt x="12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0"/>
            <p:cNvSpPr/>
            <p:nvPr/>
          </p:nvSpPr>
          <p:spPr>
            <a:xfrm rot="5400107">
              <a:off x="3466302" y="2820104"/>
              <a:ext cx="2300941" cy="32383"/>
            </a:xfrm>
            <a:custGeom>
              <a:avLst/>
              <a:gdLst/>
              <a:ahLst/>
              <a:cxnLst/>
              <a:rect l="l" t="t" r="r" b="b"/>
              <a:pathLst>
                <a:path w="28616" h="914" extrusionOk="0">
                  <a:moveTo>
                    <a:pt x="12822" y="0"/>
                  </a:moveTo>
                  <a:cubicBezTo>
                    <a:pt x="8571" y="0"/>
                    <a:pt x="4342" y="392"/>
                    <a:pt x="104" y="616"/>
                  </a:cubicBezTo>
                  <a:cubicBezTo>
                    <a:pt x="0" y="627"/>
                    <a:pt x="0" y="772"/>
                    <a:pt x="104" y="782"/>
                  </a:cubicBezTo>
                  <a:cubicBezTo>
                    <a:pt x="568" y="802"/>
                    <a:pt x="1032" y="811"/>
                    <a:pt x="1497" y="811"/>
                  </a:cubicBezTo>
                  <a:cubicBezTo>
                    <a:pt x="3419" y="811"/>
                    <a:pt x="5346" y="661"/>
                    <a:pt x="7265" y="544"/>
                  </a:cubicBezTo>
                  <a:cubicBezTo>
                    <a:pt x="9029" y="449"/>
                    <a:pt x="10786" y="391"/>
                    <a:pt x="12551" y="391"/>
                  </a:cubicBezTo>
                  <a:cubicBezTo>
                    <a:pt x="13110" y="391"/>
                    <a:pt x="13669" y="397"/>
                    <a:pt x="14230" y="409"/>
                  </a:cubicBezTo>
                  <a:cubicBezTo>
                    <a:pt x="16551" y="461"/>
                    <a:pt x="18873" y="565"/>
                    <a:pt x="21195" y="647"/>
                  </a:cubicBezTo>
                  <a:cubicBezTo>
                    <a:pt x="23226" y="727"/>
                    <a:pt x="25295" y="913"/>
                    <a:pt x="27344" y="913"/>
                  </a:cubicBezTo>
                  <a:cubicBezTo>
                    <a:pt x="27689" y="913"/>
                    <a:pt x="28033" y="908"/>
                    <a:pt x="28377" y="896"/>
                  </a:cubicBezTo>
                  <a:cubicBezTo>
                    <a:pt x="28615" y="896"/>
                    <a:pt x="28615" y="544"/>
                    <a:pt x="28377" y="544"/>
                  </a:cubicBezTo>
                  <a:cubicBezTo>
                    <a:pt x="26003" y="285"/>
                    <a:pt x="23568" y="337"/>
                    <a:pt x="21195" y="243"/>
                  </a:cubicBezTo>
                  <a:cubicBezTo>
                    <a:pt x="18873" y="160"/>
                    <a:pt x="16551" y="57"/>
                    <a:pt x="14230" y="15"/>
                  </a:cubicBezTo>
                  <a:cubicBezTo>
                    <a:pt x="13760" y="5"/>
                    <a:pt x="13291" y="0"/>
                    <a:pt x="12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 Box 9"/>
          <p:cNvSpPr txBox="1"/>
          <p:nvPr/>
        </p:nvSpPr>
        <p:spPr>
          <a:xfrm>
            <a:off x="1117600" y="2543175"/>
            <a:ext cx="3281045" cy="3415030"/>
          </a:xfrm>
          <a:prstGeom prst="rect">
            <a:avLst/>
          </a:prstGeom>
          <a:noFill/>
        </p:spPr>
        <p:txBody>
          <a:bodyPr wrap="square" rtlCol="0">
            <a:spAutoFit/>
          </a:bodyPr>
          <a:lstStyle/>
          <a:p>
            <a:pPr marL="342900" indent="-342900"/>
            <a:r>
              <a:rPr lang="en-US" altLang="en-US" sz="2400" dirty="0">
                <a:solidFill>
                  <a:schemeClr val="tx2">
                    <a:lumMod val="50000"/>
                  </a:schemeClr>
                </a:solidFill>
                <a:latin typeface="Calibri" panose="020F0502020204030204" charset="0"/>
                <a:sym typeface="+mn-ea"/>
              </a:rPr>
              <a:t>Examine the </a:t>
            </a:r>
            <a:r>
              <a:rPr lang="en-US" altLang="en-US" sz="2400" dirty="0">
                <a:solidFill>
                  <a:schemeClr val="accent2">
                    <a:lumMod val="50000"/>
                  </a:schemeClr>
                </a:solidFill>
                <a:latin typeface="Calibri" panose="020F0502020204030204" charset="0"/>
                <a:sym typeface="+mn-ea"/>
              </a:rPr>
              <a:t>pharynx </a:t>
            </a:r>
            <a:r>
              <a:rPr lang="en-US" altLang="en-US" sz="2400" dirty="0">
                <a:solidFill>
                  <a:schemeClr val="tx2">
                    <a:lumMod val="50000"/>
                  </a:schemeClr>
                </a:solidFill>
                <a:latin typeface="Calibri" panose="020F0502020204030204" charset="0"/>
                <a:sym typeface="+mn-ea"/>
              </a:rPr>
              <a:t>and the </a:t>
            </a:r>
            <a:r>
              <a:rPr lang="en-US" altLang="en-US" sz="2400" dirty="0">
                <a:solidFill>
                  <a:schemeClr val="accent2">
                    <a:lumMod val="50000"/>
                  </a:schemeClr>
                </a:solidFill>
                <a:latin typeface="Calibri" panose="020F0502020204030204" charset="0"/>
                <a:sym typeface="+mn-ea"/>
              </a:rPr>
              <a:t>larynx</a:t>
            </a:r>
            <a:r>
              <a:rPr lang="en-US" altLang="en-US" sz="2400" dirty="0">
                <a:solidFill>
                  <a:schemeClr val="tx2">
                    <a:lumMod val="50000"/>
                  </a:schemeClr>
                </a:solidFill>
                <a:latin typeface="Calibri" panose="020F0502020204030204" charset="0"/>
                <a:sym typeface="+mn-ea"/>
              </a:rPr>
              <a:t>. </a:t>
            </a:r>
          </a:p>
          <a:p>
            <a:pPr marL="342900" indent="-342900"/>
            <a:endParaRPr lang="en-US" altLang="en-US" sz="2400" dirty="0">
              <a:solidFill>
                <a:schemeClr val="tx2">
                  <a:lumMod val="50000"/>
                </a:schemeClr>
              </a:solidFill>
              <a:latin typeface="Calibri" panose="020F0502020204030204" charset="0"/>
              <a:sym typeface="+mn-ea"/>
            </a:endParaRPr>
          </a:p>
          <a:p>
            <a:pPr marL="342900" indent="-342900"/>
            <a:r>
              <a:rPr lang="en-US" altLang="en-US" sz="2400" dirty="0">
                <a:solidFill>
                  <a:schemeClr val="tx2">
                    <a:lumMod val="50000"/>
                  </a:schemeClr>
                </a:solidFill>
                <a:latin typeface="Calibri" panose="020F0502020204030204" charset="0"/>
                <a:sym typeface="+mn-ea"/>
              </a:rPr>
              <a:t>A foreign body in the cervical esophagus will </a:t>
            </a:r>
            <a:r>
              <a:rPr lang="en-US" altLang="en-US" sz="2400" dirty="0">
                <a:solidFill>
                  <a:schemeClr val="accent2">
                    <a:lumMod val="50000"/>
                  </a:schemeClr>
                </a:solidFill>
                <a:latin typeface="Calibri" panose="020F0502020204030204" charset="0"/>
                <a:sym typeface="+mn-ea"/>
              </a:rPr>
              <a:t>cause pain</a:t>
            </a:r>
            <a:r>
              <a:rPr lang="en-US" altLang="en-US" sz="2400" dirty="0">
                <a:solidFill>
                  <a:schemeClr val="tx2">
                    <a:lumMod val="50000"/>
                  </a:schemeClr>
                </a:solidFill>
                <a:latin typeface="Calibri" panose="020F0502020204030204" charset="0"/>
                <a:sym typeface="+mn-ea"/>
              </a:rPr>
              <a:t> on pressing the larynx against  the spine. </a:t>
            </a:r>
            <a:endParaRPr lang="en-US" altLang="en-US" sz="2400" b="1" dirty="0">
              <a:solidFill>
                <a:schemeClr val="tx2">
                  <a:lumMod val="50000"/>
                </a:schemeClr>
              </a:solidFill>
              <a:latin typeface="Calibri" panose="020F0502020204030204" charset="0"/>
            </a:endParaRPr>
          </a:p>
          <a:p>
            <a:pPr marL="342900" indent="-342900"/>
            <a:endParaRPr lang="en-US" altLang="en-US" sz="2400" b="1" dirty="0">
              <a:solidFill>
                <a:schemeClr val="tx2">
                  <a:lumMod val="50000"/>
                </a:schemeClr>
              </a:solidFill>
              <a:latin typeface="Calibri" panose="020F0502020204030204" charset="0"/>
              <a:ea typeface="Signika Negative Light" panose="02010003020600000004"/>
              <a:cs typeface="Arial" panose="020B0604020202020204" pitchFamily="34" charset="0"/>
            </a:endParaRPr>
          </a:p>
        </p:txBody>
      </p:sp>
      <p:sp>
        <p:nvSpPr>
          <p:cNvPr id="12" name="Text Box 11"/>
          <p:cNvSpPr txBox="1"/>
          <p:nvPr/>
        </p:nvSpPr>
        <p:spPr>
          <a:xfrm>
            <a:off x="4824730" y="1903730"/>
            <a:ext cx="3517265" cy="4954270"/>
          </a:xfrm>
          <a:prstGeom prst="rect">
            <a:avLst/>
          </a:prstGeom>
          <a:noFill/>
        </p:spPr>
        <p:txBody>
          <a:bodyPr wrap="square" rtlCol="0">
            <a:spAutoFit/>
          </a:bodyPr>
          <a:lstStyle/>
          <a:p>
            <a:pPr marL="342900" indent="-342900" algn="l">
              <a:buFont typeface="Wingdings" panose="05000000000000000000" charset="0"/>
              <a:buChar char="ü"/>
            </a:pPr>
            <a:r>
              <a:rPr lang="en-US" altLang="en-US" sz="2400" dirty="0">
                <a:solidFill>
                  <a:schemeClr val="accent2">
                    <a:lumMod val="50000"/>
                  </a:schemeClr>
                </a:solidFill>
                <a:latin typeface="Calibri" panose="020F0502020204030204" charset="0"/>
                <a:sym typeface="+mn-ea"/>
              </a:rPr>
              <a:t>Radiography </a:t>
            </a:r>
            <a:r>
              <a:rPr lang="en-US" altLang="en-US" sz="2400" dirty="0">
                <a:solidFill>
                  <a:schemeClr val="tx2">
                    <a:lumMod val="50000"/>
                  </a:schemeClr>
                </a:solidFill>
                <a:latin typeface="Calibri" panose="020F0502020204030204" charset="0"/>
                <a:sym typeface="+mn-ea"/>
              </a:rPr>
              <a:t>can be helpful in localizing coins, button batteries, and other radiopaque objects, but most laryngeal foreign bodies, are </a:t>
            </a:r>
            <a:r>
              <a:rPr lang="en-US" altLang="en-US" sz="2400" u="sng" dirty="0">
                <a:solidFill>
                  <a:schemeClr val="tx2">
                    <a:lumMod val="50000"/>
                  </a:schemeClr>
                </a:solidFill>
                <a:latin typeface="Calibri" panose="020F0502020204030204" charset="0"/>
                <a:sym typeface="+mn-ea"/>
              </a:rPr>
              <a:t>radiolucent</a:t>
            </a:r>
            <a:r>
              <a:rPr lang="en-US" altLang="en-US" sz="2400" dirty="0">
                <a:solidFill>
                  <a:schemeClr val="tx2">
                    <a:lumMod val="50000"/>
                  </a:schemeClr>
                </a:solidFill>
                <a:latin typeface="Calibri" panose="020F0502020204030204" charset="0"/>
                <a:sym typeface="+mn-ea"/>
              </a:rPr>
              <a:t>. </a:t>
            </a:r>
          </a:p>
          <a:p>
            <a:pPr marL="342900" lvl="0" indent="-342900" algn="l">
              <a:spcBef>
                <a:spcPts val="0"/>
              </a:spcBef>
              <a:buFont typeface="Wingdings" panose="05000000000000000000" charset="0"/>
              <a:buChar char="ü"/>
            </a:pPr>
            <a:r>
              <a:rPr lang="en-US" altLang="en-US" sz="2400" dirty="0">
                <a:solidFill>
                  <a:schemeClr val="accent2">
                    <a:lumMod val="50000"/>
                  </a:schemeClr>
                </a:solidFill>
                <a:latin typeface="Calibri" panose="020F0502020204030204" charset="0"/>
                <a:sym typeface="+mn-ea"/>
              </a:rPr>
              <a:t>esophagoscopy </a:t>
            </a:r>
            <a:endParaRPr lang="en-US" altLang="en-US" sz="2400" dirty="0">
              <a:solidFill>
                <a:schemeClr val="tx2">
                  <a:lumMod val="50000"/>
                </a:schemeClr>
              </a:solidFill>
              <a:latin typeface="Calibri" panose="020F0502020204030204" charset="0"/>
            </a:endParaRPr>
          </a:p>
          <a:p>
            <a:pPr marL="342900" lvl="0" indent="-342900" algn="l">
              <a:spcBef>
                <a:spcPts val="0"/>
              </a:spcBef>
              <a:buFont typeface="Wingdings" panose="05000000000000000000" charset="0"/>
              <a:buChar char="ü"/>
            </a:pPr>
            <a:r>
              <a:rPr lang="en-US" altLang="en-US" sz="2400" dirty="0">
                <a:solidFill>
                  <a:schemeClr val="tx2">
                    <a:lumMod val="50000"/>
                  </a:schemeClr>
                </a:solidFill>
                <a:latin typeface="Calibri" panose="020F0502020204030204" charset="0"/>
                <a:sym typeface="+mn-ea"/>
              </a:rPr>
              <a:t> </a:t>
            </a:r>
            <a:r>
              <a:rPr lang="en-US" altLang="en-US" sz="2400" dirty="0">
                <a:solidFill>
                  <a:schemeClr val="accent2">
                    <a:lumMod val="50000"/>
                  </a:schemeClr>
                </a:solidFill>
                <a:latin typeface="Calibri" panose="020F0502020204030204" charset="0"/>
                <a:sym typeface="+mn-ea"/>
              </a:rPr>
              <a:t>laryngoscopy</a:t>
            </a:r>
            <a:endParaRPr lang="en-US" altLang="en-US" sz="2400" dirty="0">
              <a:solidFill>
                <a:schemeClr val="tx2">
                  <a:lumMod val="50000"/>
                </a:schemeClr>
              </a:solidFill>
              <a:latin typeface="Calibri" panose="020F0502020204030204" charset="0"/>
            </a:endParaRPr>
          </a:p>
          <a:p>
            <a:pPr marL="342900" lvl="0" indent="-342900" algn="l">
              <a:spcBef>
                <a:spcPts val="0"/>
              </a:spcBef>
              <a:buFont typeface="Wingdings" panose="05000000000000000000" charset="0"/>
              <a:buChar char="ü"/>
            </a:pPr>
            <a:r>
              <a:rPr lang="en-US" altLang="en-US" sz="2400" dirty="0">
                <a:solidFill>
                  <a:schemeClr val="tx2">
                    <a:lumMod val="50000"/>
                  </a:schemeClr>
                </a:solidFill>
                <a:latin typeface="Calibri" panose="020F0502020204030204" charset="0"/>
                <a:sym typeface="+mn-ea"/>
              </a:rPr>
              <a:t>If the obstruction is </a:t>
            </a:r>
            <a:endParaRPr lang="en-US" altLang="en-US" sz="2400" dirty="0">
              <a:solidFill>
                <a:schemeClr val="tx2">
                  <a:lumMod val="50000"/>
                </a:schemeClr>
              </a:solidFill>
              <a:latin typeface="Calibri" panose="020F0502020204030204" charset="0"/>
            </a:endParaRPr>
          </a:p>
          <a:p>
            <a:pPr marL="0" lvl="0" indent="0" algn="ctr">
              <a:spcBef>
                <a:spcPts val="0"/>
              </a:spcBef>
              <a:buNone/>
            </a:pPr>
            <a:r>
              <a:rPr lang="en-US" altLang="en-US" sz="2400" u="sng" dirty="0">
                <a:solidFill>
                  <a:schemeClr val="accent3">
                    <a:lumMod val="60000"/>
                    <a:lumOff val="40000"/>
                  </a:schemeClr>
                </a:solidFill>
                <a:latin typeface="Calibri" panose="020F0502020204030204" charset="0"/>
                <a:sym typeface="+mn-ea"/>
              </a:rPr>
              <a:t> </a:t>
            </a:r>
            <a:r>
              <a:rPr lang="en-US" altLang="en-US" sz="2400" u="sng" dirty="0" err="1">
                <a:solidFill>
                  <a:schemeClr val="accent2">
                    <a:lumMod val="50000"/>
                  </a:schemeClr>
                </a:solidFill>
                <a:latin typeface="Signika Negative Light" panose="02010003020600000004"/>
                <a:ea typeface="Signika Negative Light" panose="02010003020600000004"/>
                <a:cs typeface="Arial" panose="020B0604020202020204" pitchFamily="34" charset="0"/>
                <a:sym typeface="+mn-ea"/>
              </a:rPr>
              <a:t>Complete</a:t>
            </a:r>
            <a:r>
              <a:rPr lang="en-US" altLang="en-US" sz="2400" u="sng" dirty="0">
                <a:solidFill>
                  <a:schemeClr val="accent3">
                    <a:lumMod val="60000"/>
                    <a:lumOff val="40000"/>
                  </a:schemeClr>
                </a:solidFill>
                <a:latin typeface="Calibri" panose="020F0502020204030204" charset="0"/>
                <a:sym typeface="+mn-ea"/>
              </a:rPr>
              <a:t> </a:t>
            </a:r>
            <a:r>
              <a:rPr lang="en-US" altLang="en-US" sz="2400" dirty="0">
                <a:solidFill>
                  <a:schemeClr val="tx2">
                    <a:lumMod val="50000"/>
                  </a:schemeClr>
                </a:solidFill>
                <a:latin typeface="Calibri" panose="020F0502020204030204" charset="0"/>
                <a:sym typeface="+mn-ea"/>
              </a:rPr>
              <a:t>need more investigation</a:t>
            </a:r>
            <a:endParaRPr lang="en-US" altLang="en-US" sz="2400" dirty="0">
              <a:solidFill>
                <a:schemeClr val="tx2">
                  <a:lumMod val="50000"/>
                </a:schemeClr>
              </a:solidFill>
              <a:latin typeface="Calibri" panose="020F0502020204030204" charset="0"/>
            </a:endParaRPr>
          </a:p>
          <a:p>
            <a:pPr marL="0" indent="0" algn="ctr">
              <a:buNone/>
            </a:pPr>
            <a:endParaRPr lang="en-US" altLang="en-US" sz="2800" dirty="0">
              <a:solidFill>
                <a:schemeClr val="tx2">
                  <a:lumMod val="50000"/>
                </a:schemeClr>
              </a:solidFill>
              <a:latin typeface="Calibri" panose="020F0502020204030204" charset="0"/>
              <a:ea typeface="Signika Negative Light" panose="02010003020600000004"/>
              <a:cs typeface="Arial" panose="020B0604020202020204" pitchFamily="34" charset="0"/>
            </a:endParaRPr>
          </a:p>
        </p:txBody>
      </p:sp>
      <p:sp>
        <p:nvSpPr>
          <p:cNvPr id="3" name="Text Box 0"/>
          <p:cNvSpPr txBox="1"/>
          <p:nvPr/>
        </p:nvSpPr>
        <p:spPr>
          <a:xfrm>
            <a:off x="949960" y="1162050"/>
            <a:ext cx="3448685" cy="645160"/>
          </a:xfrm>
          <a:prstGeom prst="rect">
            <a:avLst/>
          </a:prstGeom>
          <a:noFill/>
        </p:spPr>
        <p:txBody>
          <a:bodyPr wrap="square" rtlCol="0">
            <a:spAutoFit/>
          </a:bodyPr>
          <a:lstStyle/>
          <a:p>
            <a:pPr algn="ctr">
              <a:buSzPts val="3000"/>
              <a:buFont typeface="Chelsea Market" panose="02000000000000000000"/>
            </a:pPr>
            <a:r>
              <a:rPr lang="en-US" sz="3600" dirty="0" smtClean="0">
                <a:solidFill>
                  <a:schemeClr val="accent1"/>
                </a:solidFill>
                <a:latin typeface="Chelsea Market" panose="02000000000000000000"/>
                <a:ea typeface="Chelsea Market" panose="02000000000000000000"/>
                <a:cs typeface="Chelsea Market" panose="02000000000000000000"/>
              </a:rPr>
              <a:t>Examination</a:t>
            </a:r>
          </a:p>
        </p:txBody>
      </p:sp>
      <p:sp>
        <p:nvSpPr>
          <p:cNvPr id="2" name="Text Box 1"/>
          <p:cNvSpPr txBox="1"/>
          <p:nvPr/>
        </p:nvSpPr>
        <p:spPr>
          <a:xfrm>
            <a:off x="5210810" y="1162050"/>
            <a:ext cx="2745105" cy="306705"/>
          </a:xfrm>
          <a:prstGeom prst="rect">
            <a:avLst/>
          </a:prstGeom>
          <a:noFill/>
        </p:spPr>
        <p:txBody>
          <a:bodyPr wrap="square" rtlCol="0">
            <a:spAutoFit/>
          </a:bodyPr>
          <a:lstStyle/>
          <a:p>
            <a:pPr algn="ctr">
              <a:buSzPts val="3000"/>
              <a:buFont typeface="Chelsea Market" panose="02000000000000000000"/>
            </a:pPr>
            <a:r>
              <a:rPr lang="en-US" sz="3600" dirty="0" smtClean="0">
                <a:solidFill>
                  <a:schemeClr val="accent1"/>
                </a:solidFill>
                <a:latin typeface="Chelsea Market" panose="02000000000000000000"/>
                <a:ea typeface="Chelsea Market" panose="02000000000000000000"/>
                <a:cs typeface="Chelsea Market" panose="02000000000000000000"/>
              </a:rPr>
              <a:t>Imaging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39"/>
          <p:cNvSpPr txBox="1">
            <a:spLocks noGrp="1"/>
          </p:cNvSpPr>
          <p:nvPr>
            <p:ph type="subTitle" idx="3"/>
          </p:nvPr>
        </p:nvSpPr>
        <p:spPr>
          <a:xfrm flipH="1">
            <a:off x="3514659" y="2935434"/>
            <a:ext cx="21147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It’s the closest planet to the Sun</a:t>
            </a:r>
          </a:p>
        </p:txBody>
      </p:sp>
      <p:sp>
        <p:nvSpPr>
          <p:cNvPr id="814" name="Google Shape;814;p39"/>
          <p:cNvSpPr txBox="1">
            <a:spLocks noGrp="1"/>
          </p:cNvSpPr>
          <p:nvPr>
            <p:ph type="subTitle" idx="5"/>
          </p:nvPr>
        </p:nvSpPr>
        <p:spPr>
          <a:xfrm flipH="1">
            <a:off x="5975457" y="2935434"/>
            <a:ext cx="21147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It’s the farthest planet from the Sun</a:t>
            </a:r>
          </a:p>
        </p:txBody>
      </p:sp>
      <p:sp>
        <p:nvSpPr>
          <p:cNvPr id="815" name="Google Shape;815;p39"/>
          <p:cNvSpPr txBox="1">
            <a:spLocks noGrp="1"/>
          </p:cNvSpPr>
          <p:nvPr>
            <p:ph type="subTitle" idx="1"/>
          </p:nvPr>
        </p:nvSpPr>
        <p:spPr>
          <a:xfrm flipH="1">
            <a:off x="1047486" y="2935434"/>
            <a:ext cx="21147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Despite being red, Mars is a cold place</a:t>
            </a:r>
          </a:p>
        </p:txBody>
      </p:sp>
      <p:sp>
        <p:nvSpPr>
          <p:cNvPr id="816" name="Google Shape;816;p39"/>
          <p:cNvSpPr txBox="1">
            <a:spLocks noGrp="1"/>
          </p:cNvSpPr>
          <p:nvPr>
            <p:ph type="title" idx="15"/>
          </p:nvPr>
        </p:nvSpPr>
        <p:spPr>
          <a:xfrm>
            <a:off x="1047750" y="565531"/>
            <a:ext cx="7353300" cy="6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3200" b="1"/>
              <a:t>SYMPTOMS</a:t>
            </a:r>
          </a:p>
        </p:txBody>
      </p:sp>
      <p:sp>
        <p:nvSpPr>
          <p:cNvPr id="817" name="Google Shape;817;p39"/>
          <p:cNvSpPr txBox="1">
            <a:spLocks noGrp="1"/>
          </p:cNvSpPr>
          <p:nvPr>
            <p:ph type="ctrTitle" idx="2"/>
          </p:nvPr>
        </p:nvSpPr>
        <p:spPr>
          <a:xfrm flipH="1">
            <a:off x="3632989" y="2568550"/>
            <a:ext cx="1878000" cy="51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MERCURY</a:t>
            </a:r>
          </a:p>
        </p:txBody>
      </p:sp>
      <p:sp>
        <p:nvSpPr>
          <p:cNvPr id="818" name="Google Shape;818;p39"/>
          <p:cNvSpPr txBox="1">
            <a:spLocks noGrp="1"/>
          </p:cNvSpPr>
          <p:nvPr>
            <p:ph type="ctrTitle" idx="4"/>
          </p:nvPr>
        </p:nvSpPr>
        <p:spPr>
          <a:xfrm flipH="1">
            <a:off x="6252500" y="2568553"/>
            <a:ext cx="1560600" cy="51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NEPTUNE</a:t>
            </a:r>
          </a:p>
        </p:txBody>
      </p:sp>
      <p:sp>
        <p:nvSpPr>
          <p:cNvPr id="819" name="Google Shape;819;p39"/>
          <p:cNvSpPr txBox="1">
            <a:spLocks noGrp="1"/>
          </p:cNvSpPr>
          <p:nvPr>
            <p:ph type="ctrTitle" idx="6"/>
          </p:nvPr>
        </p:nvSpPr>
        <p:spPr>
          <a:xfrm flipH="1">
            <a:off x="1324526" y="4179924"/>
            <a:ext cx="1560600" cy="51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VENUS</a:t>
            </a:r>
          </a:p>
        </p:txBody>
      </p:sp>
      <p:sp>
        <p:nvSpPr>
          <p:cNvPr id="820" name="Google Shape;820;p39"/>
          <p:cNvSpPr txBox="1">
            <a:spLocks noGrp="1"/>
          </p:cNvSpPr>
          <p:nvPr>
            <p:ph type="subTitle" idx="7"/>
          </p:nvPr>
        </p:nvSpPr>
        <p:spPr>
          <a:xfrm flipH="1">
            <a:off x="1047486" y="4551614"/>
            <a:ext cx="21147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Venus has a beautiful name</a:t>
            </a:r>
          </a:p>
        </p:txBody>
      </p:sp>
      <p:sp>
        <p:nvSpPr>
          <p:cNvPr id="821" name="Google Shape;821;p39"/>
          <p:cNvSpPr txBox="1">
            <a:spLocks noGrp="1"/>
          </p:cNvSpPr>
          <p:nvPr>
            <p:ph type="ctrTitle" idx="8"/>
          </p:nvPr>
        </p:nvSpPr>
        <p:spPr>
          <a:xfrm flipH="1">
            <a:off x="3791700" y="4179924"/>
            <a:ext cx="1560600" cy="51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SATURN</a:t>
            </a:r>
          </a:p>
        </p:txBody>
      </p:sp>
      <p:sp>
        <p:nvSpPr>
          <p:cNvPr id="822" name="Google Shape;822;p39"/>
          <p:cNvSpPr txBox="1">
            <a:spLocks noGrp="1"/>
          </p:cNvSpPr>
          <p:nvPr>
            <p:ph type="subTitle" idx="9"/>
          </p:nvPr>
        </p:nvSpPr>
        <p:spPr>
          <a:xfrm flipH="1">
            <a:off x="3514659" y="4551614"/>
            <a:ext cx="21147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It’s a gas giant and has several rings</a:t>
            </a:r>
          </a:p>
        </p:txBody>
      </p:sp>
      <p:sp>
        <p:nvSpPr>
          <p:cNvPr id="823" name="Google Shape;823;p39"/>
          <p:cNvSpPr txBox="1">
            <a:spLocks noGrp="1"/>
          </p:cNvSpPr>
          <p:nvPr>
            <p:ph type="ctrTitle" idx="13"/>
          </p:nvPr>
        </p:nvSpPr>
        <p:spPr>
          <a:xfrm flipH="1">
            <a:off x="6252500" y="4179924"/>
            <a:ext cx="1560600" cy="51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JUPITER</a:t>
            </a:r>
          </a:p>
        </p:txBody>
      </p:sp>
      <p:sp>
        <p:nvSpPr>
          <p:cNvPr id="824" name="Google Shape;824;p39"/>
          <p:cNvSpPr txBox="1">
            <a:spLocks noGrp="1"/>
          </p:cNvSpPr>
          <p:nvPr>
            <p:ph type="subTitle" idx="14"/>
          </p:nvPr>
        </p:nvSpPr>
        <p:spPr>
          <a:xfrm flipH="1">
            <a:off x="5975457" y="4551614"/>
            <a:ext cx="21147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It’s the biggest planet of them all</a:t>
            </a:r>
          </a:p>
        </p:txBody>
      </p:sp>
      <p:sp>
        <p:nvSpPr>
          <p:cNvPr id="825" name="Google Shape;825;p39"/>
          <p:cNvSpPr txBox="1">
            <a:spLocks noGrp="1"/>
          </p:cNvSpPr>
          <p:nvPr>
            <p:ph type="ctrTitle"/>
          </p:nvPr>
        </p:nvSpPr>
        <p:spPr>
          <a:xfrm flipH="1">
            <a:off x="1324526" y="2568553"/>
            <a:ext cx="1560600" cy="51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MARS</a:t>
            </a:r>
          </a:p>
        </p:txBody>
      </p:sp>
      <p:grpSp>
        <p:nvGrpSpPr>
          <p:cNvPr id="826" name="Google Shape;826;p39"/>
          <p:cNvGrpSpPr/>
          <p:nvPr/>
        </p:nvGrpSpPr>
        <p:grpSpPr>
          <a:xfrm>
            <a:off x="1690993" y="2249963"/>
            <a:ext cx="814849" cy="273402"/>
            <a:chOff x="1849793" y="1468663"/>
            <a:chExt cx="814849" cy="273402"/>
          </a:xfrm>
        </p:grpSpPr>
        <p:grpSp>
          <p:nvGrpSpPr>
            <p:cNvPr id="827" name="Google Shape;827;p39"/>
            <p:cNvGrpSpPr/>
            <p:nvPr/>
          </p:nvGrpSpPr>
          <p:grpSpPr>
            <a:xfrm>
              <a:off x="1849793" y="1469160"/>
              <a:ext cx="814849" cy="272906"/>
              <a:chOff x="238042" y="2116833"/>
              <a:chExt cx="7061083" cy="1355717"/>
            </a:xfrm>
          </p:grpSpPr>
          <p:sp>
            <p:nvSpPr>
              <p:cNvPr id="828" name="Google Shape;828;p39"/>
              <p:cNvSpPr/>
              <p:nvPr/>
            </p:nvSpPr>
            <p:spPr>
              <a:xfrm>
                <a:off x="238125" y="2116875"/>
                <a:ext cx="7061000" cy="1355675"/>
              </a:xfrm>
              <a:custGeom>
                <a:avLst/>
                <a:gdLst/>
                <a:ahLst/>
                <a:cxnLst/>
                <a:rect l="l" t="t" r="r" b="b"/>
                <a:pathLst>
                  <a:path w="282440" h="54227" extrusionOk="0">
                    <a:moveTo>
                      <a:pt x="0" y="0"/>
                    </a:moveTo>
                    <a:lnTo>
                      <a:pt x="0" y="54227"/>
                    </a:lnTo>
                    <a:lnTo>
                      <a:pt x="266685" y="54227"/>
                    </a:lnTo>
                    <a:lnTo>
                      <a:pt x="282439" y="27171"/>
                    </a:lnTo>
                    <a:lnTo>
                      <a:pt x="266685" y="0"/>
                    </a:lnTo>
                    <a:close/>
                  </a:path>
                </a:pathLst>
              </a:custGeom>
              <a:solidFill>
                <a:srgbClr val="D1EAF7">
                  <a:alpha val="75420"/>
                </a:srgbClr>
              </a:solidFill>
              <a:ln>
                <a:noFill/>
              </a:ln>
              <a:effectLst>
                <a:outerShdw blurRad="57150" dist="19050" dir="5400000" algn="bl" rotWithShape="0">
                  <a:srgbClr val="666666">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9"/>
              <p:cNvSpPr/>
              <p:nvPr/>
            </p:nvSpPr>
            <p:spPr>
              <a:xfrm>
                <a:off x="238042" y="2116833"/>
                <a:ext cx="1110980" cy="1355675"/>
              </a:xfrm>
              <a:custGeom>
                <a:avLst/>
                <a:gdLst/>
                <a:ahLst/>
                <a:cxnLst/>
                <a:rect l="l" t="t" r="r" b="b"/>
                <a:pathLst>
                  <a:path w="45323" h="54227" extrusionOk="0">
                    <a:moveTo>
                      <a:pt x="0" y="0"/>
                    </a:moveTo>
                    <a:lnTo>
                      <a:pt x="0" y="54227"/>
                    </a:lnTo>
                    <a:lnTo>
                      <a:pt x="45323" y="54227"/>
                    </a:lnTo>
                    <a:lnTo>
                      <a:pt x="4532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0" name="Google Shape;830;p39"/>
            <p:cNvSpPr/>
            <p:nvPr/>
          </p:nvSpPr>
          <p:spPr>
            <a:xfrm rot="10800000">
              <a:off x="1975875" y="1468663"/>
              <a:ext cx="101524" cy="272762"/>
            </a:xfrm>
            <a:custGeom>
              <a:avLst/>
              <a:gdLst/>
              <a:ahLst/>
              <a:cxnLst/>
              <a:rect l="l" t="t" r="r" b="b"/>
              <a:pathLst>
                <a:path w="45323" h="54227" extrusionOk="0">
                  <a:moveTo>
                    <a:pt x="0" y="0"/>
                  </a:moveTo>
                  <a:lnTo>
                    <a:pt x="0" y="54227"/>
                  </a:lnTo>
                  <a:lnTo>
                    <a:pt x="45323" y="54227"/>
                  </a:lnTo>
                  <a:lnTo>
                    <a:pt x="45323" y="0"/>
                  </a:lnTo>
                  <a:close/>
                </a:path>
              </a:pathLst>
            </a:custGeom>
            <a:gradFill>
              <a:gsLst>
                <a:gs pos="0">
                  <a:srgbClr val="AAC6D5">
                    <a:alpha val="75294"/>
                  </a:srgbClr>
                </a:gs>
                <a:gs pos="100000">
                  <a:srgbClr val="D1EAF7">
                    <a:alpha val="2117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9"/>
          <p:cNvGrpSpPr/>
          <p:nvPr/>
        </p:nvGrpSpPr>
        <p:grpSpPr>
          <a:xfrm>
            <a:off x="4161380" y="2249713"/>
            <a:ext cx="814849" cy="273402"/>
            <a:chOff x="1849793" y="1468663"/>
            <a:chExt cx="814849" cy="273402"/>
          </a:xfrm>
        </p:grpSpPr>
        <p:grpSp>
          <p:nvGrpSpPr>
            <p:cNvPr id="832" name="Google Shape;832;p39"/>
            <p:cNvGrpSpPr/>
            <p:nvPr/>
          </p:nvGrpSpPr>
          <p:grpSpPr>
            <a:xfrm>
              <a:off x="1849793" y="1469160"/>
              <a:ext cx="814849" cy="272906"/>
              <a:chOff x="238042" y="2116833"/>
              <a:chExt cx="7061083" cy="1355717"/>
            </a:xfrm>
          </p:grpSpPr>
          <p:sp>
            <p:nvSpPr>
              <p:cNvPr id="833" name="Google Shape;833;p39"/>
              <p:cNvSpPr/>
              <p:nvPr/>
            </p:nvSpPr>
            <p:spPr>
              <a:xfrm>
                <a:off x="238125" y="2116875"/>
                <a:ext cx="7061000" cy="1355675"/>
              </a:xfrm>
              <a:custGeom>
                <a:avLst/>
                <a:gdLst/>
                <a:ahLst/>
                <a:cxnLst/>
                <a:rect l="l" t="t" r="r" b="b"/>
                <a:pathLst>
                  <a:path w="282440" h="54227" extrusionOk="0">
                    <a:moveTo>
                      <a:pt x="0" y="0"/>
                    </a:moveTo>
                    <a:lnTo>
                      <a:pt x="0" y="54227"/>
                    </a:lnTo>
                    <a:lnTo>
                      <a:pt x="266685" y="54227"/>
                    </a:lnTo>
                    <a:lnTo>
                      <a:pt x="282439" y="27171"/>
                    </a:lnTo>
                    <a:lnTo>
                      <a:pt x="266685" y="0"/>
                    </a:lnTo>
                    <a:close/>
                  </a:path>
                </a:pathLst>
              </a:custGeom>
              <a:solidFill>
                <a:srgbClr val="FFD7DB">
                  <a:alpha val="69270"/>
                </a:srgbClr>
              </a:solidFill>
              <a:ln>
                <a:noFill/>
              </a:ln>
              <a:effectLst>
                <a:outerShdw blurRad="57150" dist="19050" dir="5400000" algn="bl" rotWithShape="0">
                  <a:srgbClr val="999999">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9"/>
              <p:cNvSpPr/>
              <p:nvPr/>
            </p:nvSpPr>
            <p:spPr>
              <a:xfrm>
                <a:off x="238042" y="2116833"/>
                <a:ext cx="1110980" cy="1355675"/>
              </a:xfrm>
              <a:custGeom>
                <a:avLst/>
                <a:gdLst/>
                <a:ahLst/>
                <a:cxnLst/>
                <a:rect l="l" t="t" r="r" b="b"/>
                <a:pathLst>
                  <a:path w="45323" h="54227" extrusionOk="0">
                    <a:moveTo>
                      <a:pt x="0" y="0"/>
                    </a:moveTo>
                    <a:lnTo>
                      <a:pt x="0" y="54227"/>
                    </a:lnTo>
                    <a:lnTo>
                      <a:pt x="45323" y="54227"/>
                    </a:lnTo>
                    <a:lnTo>
                      <a:pt x="45323" y="0"/>
                    </a:lnTo>
                    <a:close/>
                  </a:path>
                </a:pathLst>
              </a:custGeom>
              <a:solidFill>
                <a:srgbClr val="FF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9"/>
            <p:cNvSpPr/>
            <p:nvPr/>
          </p:nvSpPr>
          <p:spPr>
            <a:xfrm rot="10800000">
              <a:off x="1975875" y="1468663"/>
              <a:ext cx="101524" cy="272762"/>
            </a:xfrm>
            <a:custGeom>
              <a:avLst/>
              <a:gdLst/>
              <a:ahLst/>
              <a:cxnLst/>
              <a:rect l="l" t="t" r="r" b="b"/>
              <a:pathLst>
                <a:path w="45323" h="54227" extrusionOk="0">
                  <a:moveTo>
                    <a:pt x="0" y="0"/>
                  </a:moveTo>
                  <a:lnTo>
                    <a:pt x="0" y="54227"/>
                  </a:lnTo>
                  <a:lnTo>
                    <a:pt x="45323" y="54227"/>
                  </a:lnTo>
                  <a:lnTo>
                    <a:pt x="45323" y="0"/>
                  </a:lnTo>
                  <a:close/>
                </a:path>
              </a:pathLst>
            </a:custGeom>
            <a:gradFill>
              <a:gsLst>
                <a:gs pos="0">
                  <a:srgbClr val="CF8890">
                    <a:alpha val="41176"/>
                  </a:srgbClr>
                </a:gs>
                <a:gs pos="100000">
                  <a:srgbClr val="FFC5CB">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39"/>
          <p:cNvGrpSpPr/>
          <p:nvPr/>
        </p:nvGrpSpPr>
        <p:grpSpPr>
          <a:xfrm>
            <a:off x="6631755" y="2249713"/>
            <a:ext cx="814849" cy="273402"/>
            <a:chOff x="1849793" y="1468663"/>
            <a:chExt cx="814849" cy="273402"/>
          </a:xfrm>
        </p:grpSpPr>
        <p:grpSp>
          <p:nvGrpSpPr>
            <p:cNvPr id="837" name="Google Shape;837;p39"/>
            <p:cNvGrpSpPr/>
            <p:nvPr/>
          </p:nvGrpSpPr>
          <p:grpSpPr>
            <a:xfrm>
              <a:off x="1849793" y="1469160"/>
              <a:ext cx="814849" cy="272906"/>
              <a:chOff x="238042" y="2116833"/>
              <a:chExt cx="7061083" cy="1355717"/>
            </a:xfrm>
          </p:grpSpPr>
          <p:sp>
            <p:nvSpPr>
              <p:cNvPr id="838" name="Google Shape;838;p39"/>
              <p:cNvSpPr/>
              <p:nvPr/>
            </p:nvSpPr>
            <p:spPr>
              <a:xfrm>
                <a:off x="238125" y="2116875"/>
                <a:ext cx="7061000" cy="1355675"/>
              </a:xfrm>
              <a:custGeom>
                <a:avLst/>
                <a:gdLst/>
                <a:ahLst/>
                <a:cxnLst/>
                <a:rect l="l" t="t" r="r" b="b"/>
                <a:pathLst>
                  <a:path w="282440" h="54227" extrusionOk="0">
                    <a:moveTo>
                      <a:pt x="0" y="0"/>
                    </a:moveTo>
                    <a:lnTo>
                      <a:pt x="0" y="54227"/>
                    </a:lnTo>
                    <a:lnTo>
                      <a:pt x="266685" y="54227"/>
                    </a:lnTo>
                    <a:lnTo>
                      <a:pt x="282439" y="27171"/>
                    </a:lnTo>
                    <a:lnTo>
                      <a:pt x="266685" y="0"/>
                    </a:lnTo>
                    <a:close/>
                  </a:path>
                </a:pathLst>
              </a:custGeom>
              <a:solidFill>
                <a:srgbClr val="FFE49E">
                  <a:alpha val="74860"/>
                </a:srgbClr>
              </a:solidFill>
              <a:ln>
                <a:noFill/>
              </a:ln>
              <a:effectLst>
                <a:outerShdw blurRad="57150" dist="19050" dir="5400000" algn="bl" rotWithShape="0">
                  <a:srgbClr val="999999">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238042" y="2116833"/>
                <a:ext cx="1110980" cy="1355675"/>
              </a:xfrm>
              <a:custGeom>
                <a:avLst/>
                <a:gdLst/>
                <a:ahLst/>
                <a:cxnLst/>
                <a:rect l="l" t="t" r="r" b="b"/>
                <a:pathLst>
                  <a:path w="45323" h="54227" extrusionOk="0">
                    <a:moveTo>
                      <a:pt x="0" y="0"/>
                    </a:moveTo>
                    <a:lnTo>
                      <a:pt x="0" y="54227"/>
                    </a:lnTo>
                    <a:lnTo>
                      <a:pt x="45323" y="54227"/>
                    </a:lnTo>
                    <a:lnTo>
                      <a:pt x="453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0" name="Google Shape;840;p39"/>
            <p:cNvSpPr/>
            <p:nvPr/>
          </p:nvSpPr>
          <p:spPr>
            <a:xfrm rot="10800000">
              <a:off x="1975875" y="1468663"/>
              <a:ext cx="101524" cy="272762"/>
            </a:xfrm>
            <a:custGeom>
              <a:avLst/>
              <a:gdLst/>
              <a:ahLst/>
              <a:cxnLst/>
              <a:rect l="l" t="t" r="r" b="b"/>
              <a:pathLst>
                <a:path w="45323" h="54227" extrusionOk="0">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39"/>
          <p:cNvGrpSpPr/>
          <p:nvPr/>
        </p:nvGrpSpPr>
        <p:grpSpPr>
          <a:xfrm>
            <a:off x="4161380" y="3861045"/>
            <a:ext cx="814849" cy="273402"/>
            <a:chOff x="1849793" y="1468663"/>
            <a:chExt cx="814849" cy="273402"/>
          </a:xfrm>
        </p:grpSpPr>
        <p:grpSp>
          <p:nvGrpSpPr>
            <p:cNvPr id="842" name="Google Shape;842;p39"/>
            <p:cNvGrpSpPr/>
            <p:nvPr/>
          </p:nvGrpSpPr>
          <p:grpSpPr>
            <a:xfrm>
              <a:off x="1849793" y="1469160"/>
              <a:ext cx="814849" cy="272906"/>
              <a:chOff x="238042" y="2116833"/>
              <a:chExt cx="7061083" cy="1355717"/>
            </a:xfrm>
          </p:grpSpPr>
          <p:sp>
            <p:nvSpPr>
              <p:cNvPr id="843" name="Google Shape;843;p39"/>
              <p:cNvSpPr/>
              <p:nvPr/>
            </p:nvSpPr>
            <p:spPr>
              <a:xfrm>
                <a:off x="238125" y="2116875"/>
                <a:ext cx="7061000" cy="1355675"/>
              </a:xfrm>
              <a:custGeom>
                <a:avLst/>
                <a:gdLst/>
                <a:ahLst/>
                <a:cxnLst/>
                <a:rect l="l" t="t" r="r" b="b"/>
                <a:pathLst>
                  <a:path w="282440" h="54227" extrusionOk="0">
                    <a:moveTo>
                      <a:pt x="0" y="0"/>
                    </a:moveTo>
                    <a:lnTo>
                      <a:pt x="0" y="54227"/>
                    </a:lnTo>
                    <a:lnTo>
                      <a:pt x="266685" y="54227"/>
                    </a:lnTo>
                    <a:lnTo>
                      <a:pt x="282439" y="27171"/>
                    </a:lnTo>
                    <a:lnTo>
                      <a:pt x="266685" y="0"/>
                    </a:lnTo>
                    <a:close/>
                  </a:path>
                </a:pathLst>
              </a:custGeom>
              <a:solidFill>
                <a:srgbClr val="D1EAF7">
                  <a:alpha val="75420"/>
                </a:srgbClr>
              </a:solidFill>
              <a:ln>
                <a:noFill/>
              </a:ln>
              <a:effectLst>
                <a:outerShdw blurRad="57150" dist="19050" dir="5400000" algn="bl" rotWithShape="0">
                  <a:srgbClr val="999999">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p:nvPr/>
            </p:nvSpPr>
            <p:spPr>
              <a:xfrm>
                <a:off x="238042" y="2116833"/>
                <a:ext cx="1110980" cy="1355675"/>
              </a:xfrm>
              <a:custGeom>
                <a:avLst/>
                <a:gdLst/>
                <a:ahLst/>
                <a:cxnLst/>
                <a:rect l="l" t="t" r="r" b="b"/>
                <a:pathLst>
                  <a:path w="45323" h="54227" extrusionOk="0">
                    <a:moveTo>
                      <a:pt x="0" y="0"/>
                    </a:moveTo>
                    <a:lnTo>
                      <a:pt x="0" y="54227"/>
                    </a:lnTo>
                    <a:lnTo>
                      <a:pt x="45323" y="54227"/>
                    </a:lnTo>
                    <a:lnTo>
                      <a:pt x="45323" y="0"/>
                    </a:lnTo>
                    <a:close/>
                  </a:path>
                </a:pathLst>
              </a:custGeom>
              <a:solidFill>
                <a:srgbClr val="A1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39"/>
            <p:cNvSpPr/>
            <p:nvPr/>
          </p:nvSpPr>
          <p:spPr>
            <a:xfrm rot="10800000">
              <a:off x="1975875" y="1468663"/>
              <a:ext cx="101524" cy="272762"/>
            </a:xfrm>
            <a:custGeom>
              <a:avLst/>
              <a:gdLst/>
              <a:ahLst/>
              <a:cxnLst/>
              <a:rect l="l" t="t" r="r" b="b"/>
              <a:pathLst>
                <a:path w="45323" h="54227" extrusionOk="0">
                  <a:moveTo>
                    <a:pt x="0" y="0"/>
                  </a:moveTo>
                  <a:lnTo>
                    <a:pt x="0" y="54227"/>
                  </a:lnTo>
                  <a:lnTo>
                    <a:pt x="45323" y="54227"/>
                  </a:lnTo>
                  <a:lnTo>
                    <a:pt x="45323" y="0"/>
                  </a:lnTo>
                  <a:close/>
                </a:path>
              </a:pathLst>
            </a:custGeom>
            <a:gradFill>
              <a:gsLst>
                <a:gs pos="0">
                  <a:srgbClr val="AAC6D5">
                    <a:alpha val="75294"/>
                  </a:srgbClr>
                </a:gs>
                <a:gs pos="100000">
                  <a:srgbClr val="D1EAF7">
                    <a:alpha val="2117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39"/>
          <p:cNvGrpSpPr/>
          <p:nvPr/>
        </p:nvGrpSpPr>
        <p:grpSpPr>
          <a:xfrm>
            <a:off x="6631755" y="3861045"/>
            <a:ext cx="814849" cy="273402"/>
            <a:chOff x="1849793" y="1468663"/>
            <a:chExt cx="814849" cy="273402"/>
          </a:xfrm>
        </p:grpSpPr>
        <p:grpSp>
          <p:nvGrpSpPr>
            <p:cNvPr id="847" name="Google Shape;847;p39"/>
            <p:cNvGrpSpPr/>
            <p:nvPr/>
          </p:nvGrpSpPr>
          <p:grpSpPr>
            <a:xfrm>
              <a:off x="1849793" y="1469160"/>
              <a:ext cx="814849" cy="272906"/>
              <a:chOff x="238042" y="2116833"/>
              <a:chExt cx="7061083" cy="1355717"/>
            </a:xfrm>
          </p:grpSpPr>
          <p:sp>
            <p:nvSpPr>
              <p:cNvPr id="848" name="Google Shape;848;p39"/>
              <p:cNvSpPr/>
              <p:nvPr/>
            </p:nvSpPr>
            <p:spPr>
              <a:xfrm>
                <a:off x="238125" y="2116875"/>
                <a:ext cx="7061000" cy="1355675"/>
              </a:xfrm>
              <a:custGeom>
                <a:avLst/>
                <a:gdLst/>
                <a:ahLst/>
                <a:cxnLst/>
                <a:rect l="l" t="t" r="r" b="b"/>
                <a:pathLst>
                  <a:path w="282440" h="54227" extrusionOk="0">
                    <a:moveTo>
                      <a:pt x="0" y="0"/>
                    </a:moveTo>
                    <a:lnTo>
                      <a:pt x="0" y="54227"/>
                    </a:lnTo>
                    <a:lnTo>
                      <a:pt x="266685" y="54227"/>
                    </a:lnTo>
                    <a:lnTo>
                      <a:pt x="282439" y="27171"/>
                    </a:lnTo>
                    <a:lnTo>
                      <a:pt x="266685" y="0"/>
                    </a:lnTo>
                    <a:close/>
                  </a:path>
                </a:pathLst>
              </a:custGeom>
              <a:solidFill>
                <a:srgbClr val="FFD7DB">
                  <a:alpha val="69270"/>
                </a:srgbClr>
              </a:solidFill>
              <a:ln>
                <a:noFill/>
              </a:ln>
              <a:effectLst>
                <a:outerShdw blurRad="57150" dist="19050" dir="5400000" algn="bl" rotWithShape="0">
                  <a:srgbClr val="999999">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9"/>
              <p:cNvSpPr/>
              <p:nvPr/>
            </p:nvSpPr>
            <p:spPr>
              <a:xfrm>
                <a:off x="238042" y="2116833"/>
                <a:ext cx="1110980" cy="1355675"/>
              </a:xfrm>
              <a:custGeom>
                <a:avLst/>
                <a:gdLst/>
                <a:ahLst/>
                <a:cxnLst/>
                <a:rect l="l" t="t" r="r" b="b"/>
                <a:pathLst>
                  <a:path w="45323" h="54227" extrusionOk="0">
                    <a:moveTo>
                      <a:pt x="0" y="0"/>
                    </a:moveTo>
                    <a:lnTo>
                      <a:pt x="0" y="54227"/>
                    </a:lnTo>
                    <a:lnTo>
                      <a:pt x="45323" y="54227"/>
                    </a:lnTo>
                    <a:lnTo>
                      <a:pt x="45323" y="0"/>
                    </a:lnTo>
                    <a:close/>
                  </a:path>
                </a:pathLst>
              </a:custGeom>
              <a:solidFill>
                <a:srgbClr val="FF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39"/>
            <p:cNvSpPr/>
            <p:nvPr/>
          </p:nvSpPr>
          <p:spPr>
            <a:xfrm rot="10800000">
              <a:off x="1975875" y="1468663"/>
              <a:ext cx="101524" cy="272762"/>
            </a:xfrm>
            <a:custGeom>
              <a:avLst/>
              <a:gdLst/>
              <a:ahLst/>
              <a:cxnLst/>
              <a:rect l="l" t="t" r="r" b="b"/>
              <a:pathLst>
                <a:path w="45323" h="54227" extrusionOk="0">
                  <a:moveTo>
                    <a:pt x="0" y="0"/>
                  </a:moveTo>
                  <a:lnTo>
                    <a:pt x="0" y="54227"/>
                  </a:lnTo>
                  <a:lnTo>
                    <a:pt x="45323" y="54227"/>
                  </a:lnTo>
                  <a:lnTo>
                    <a:pt x="45323" y="0"/>
                  </a:lnTo>
                  <a:close/>
                </a:path>
              </a:pathLst>
            </a:custGeom>
            <a:gradFill>
              <a:gsLst>
                <a:gs pos="0">
                  <a:srgbClr val="CF8890">
                    <a:alpha val="41176"/>
                  </a:srgbClr>
                </a:gs>
                <a:gs pos="100000">
                  <a:srgbClr val="FFC5CB">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39"/>
          <p:cNvGrpSpPr/>
          <p:nvPr/>
        </p:nvGrpSpPr>
        <p:grpSpPr>
          <a:xfrm>
            <a:off x="1697405" y="3861045"/>
            <a:ext cx="814849" cy="273402"/>
            <a:chOff x="1849793" y="1468663"/>
            <a:chExt cx="814849" cy="273402"/>
          </a:xfrm>
        </p:grpSpPr>
        <p:grpSp>
          <p:nvGrpSpPr>
            <p:cNvPr id="852" name="Google Shape;852;p39"/>
            <p:cNvGrpSpPr/>
            <p:nvPr/>
          </p:nvGrpSpPr>
          <p:grpSpPr>
            <a:xfrm>
              <a:off x="1849793" y="1469160"/>
              <a:ext cx="814849" cy="272906"/>
              <a:chOff x="238042" y="2116833"/>
              <a:chExt cx="7061083" cy="1355717"/>
            </a:xfrm>
          </p:grpSpPr>
          <p:sp>
            <p:nvSpPr>
              <p:cNvPr id="853" name="Google Shape;853;p39"/>
              <p:cNvSpPr/>
              <p:nvPr/>
            </p:nvSpPr>
            <p:spPr>
              <a:xfrm>
                <a:off x="238125" y="2116875"/>
                <a:ext cx="7061000" cy="1355675"/>
              </a:xfrm>
              <a:custGeom>
                <a:avLst/>
                <a:gdLst/>
                <a:ahLst/>
                <a:cxnLst/>
                <a:rect l="l" t="t" r="r" b="b"/>
                <a:pathLst>
                  <a:path w="282440" h="54227" extrusionOk="0">
                    <a:moveTo>
                      <a:pt x="0" y="0"/>
                    </a:moveTo>
                    <a:lnTo>
                      <a:pt x="0" y="54227"/>
                    </a:lnTo>
                    <a:lnTo>
                      <a:pt x="266685" y="54227"/>
                    </a:lnTo>
                    <a:lnTo>
                      <a:pt x="282439" y="27171"/>
                    </a:lnTo>
                    <a:lnTo>
                      <a:pt x="266685" y="0"/>
                    </a:lnTo>
                    <a:close/>
                  </a:path>
                </a:pathLst>
              </a:custGeom>
              <a:solidFill>
                <a:srgbClr val="FFE49E">
                  <a:alpha val="74860"/>
                </a:srgbClr>
              </a:solidFill>
              <a:ln>
                <a:noFill/>
              </a:ln>
              <a:effectLst>
                <a:outerShdw blurRad="57150" dist="19050" dir="5400000" algn="bl" rotWithShape="0">
                  <a:srgbClr val="999999">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a:off x="238042" y="2116833"/>
                <a:ext cx="1110980" cy="1355675"/>
              </a:xfrm>
              <a:custGeom>
                <a:avLst/>
                <a:gdLst/>
                <a:ahLst/>
                <a:cxnLst/>
                <a:rect l="l" t="t" r="r" b="b"/>
                <a:pathLst>
                  <a:path w="45323" h="54227" extrusionOk="0">
                    <a:moveTo>
                      <a:pt x="0" y="0"/>
                    </a:moveTo>
                    <a:lnTo>
                      <a:pt x="0" y="54227"/>
                    </a:lnTo>
                    <a:lnTo>
                      <a:pt x="45323" y="54227"/>
                    </a:lnTo>
                    <a:lnTo>
                      <a:pt x="453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5" name="Google Shape;855;p39"/>
            <p:cNvSpPr/>
            <p:nvPr/>
          </p:nvSpPr>
          <p:spPr>
            <a:xfrm rot="10800000">
              <a:off x="1975875" y="1468663"/>
              <a:ext cx="101524" cy="272762"/>
            </a:xfrm>
            <a:custGeom>
              <a:avLst/>
              <a:gdLst/>
              <a:ahLst/>
              <a:cxnLst/>
              <a:rect l="l" t="t" r="r" b="b"/>
              <a:pathLst>
                <a:path w="45323" h="54227" extrusionOk="0">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0"/>
          <p:cNvPicPr>
            <a:picLocks noChangeAspect="1"/>
          </p:cNvPicPr>
          <p:nvPr/>
        </p:nvPicPr>
        <p:blipFill>
          <a:blip r:embed="rId3"/>
          <a:stretch>
            <a:fillRect/>
          </a:stretch>
        </p:blipFill>
        <p:spPr>
          <a:xfrm>
            <a:off x="509905" y="442595"/>
            <a:ext cx="5119370" cy="5972175"/>
          </a:xfrm>
          <a:prstGeom prst="rect">
            <a:avLst/>
          </a:prstGeom>
        </p:spPr>
      </p:pic>
      <p:pic>
        <p:nvPicPr>
          <p:cNvPr id="2" name="Picture 1"/>
          <p:cNvPicPr>
            <a:picLocks noChangeAspect="1"/>
          </p:cNvPicPr>
          <p:nvPr/>
        </p:nvPicPr>
        <p:blipFill>
          <a:blip r:embed="rId4"/>
          <a:stretch>
            <a:fillRect/>
          </a:stretch>
        </p:blipFill>
        <p:spPr>
          <a:xfrm>
            <a:off x="5628640" y="442595"/>
            <a:ext cx="3181985" cy="5972175"/>
          </a:xfrm>
          <a:prstGeom prst="rect">
            <a:avLst/>
          </a:prstGeom>
        </p:spPr>
      </p:pic>
      <p:sp>
        <p:nvSpPr>
          <p:cNvPr id="1187" name="Google Shape;1187;p43"/>
          <p:cNvSpPr/>
          <p:nvPr/>
        </p:nvSpPr>
        <p:spPr>
          <a:xfrm rot="16200000">
            <a:off x="2665730" y="3128645"/>
            <a:ext cx="5868670" cy="495935"/>
          </a:xfrm>
          <a:custGeom>
            <a:avLst/>
            <a:gdLst/>
            <a:ahLst/>
            <a:cxnLst/>
            <a:rect l="l" t="t" r="r" b="b"/>
            <a:pathLst>
              <a:path w="31057" h="2191" extrusionOk="0">
                <a:moveTo>
                  <a:pt x="30648" y="1"/>
                </a:moveTo>
                <a:cubicBezTo>
                  <a:pt x="30584" y="1"/>
                  <a:pt x="30518" y="27"/>
                  <a:pt x="30461" y="90"/>
                </a:cubicBezTo>
                <a:cubicBezTo>
                  <a:pt x="30173" y="399"/>
                  <a:pt x="29626" y="888"/>
                  <a:pt x="29155" y="888"/>
                </a:cubicBezTo>
                <a:cubicBezTo>
                  <a:pt x="28947" y="888"/>
                  <a:pt x="28755" y="793"/>
                  <a:pt x="28606" y="546"/>
                </a:cubicBezTo>
                <a:cubicBezTo>
                  <a:pt x="28556" y="458"/>
                  <a:pt x="28450" y="405"/>
                  <a:pt x="28346" y="405"/>
                </a:cubicBezTo>
                <a:cubicBezTo>
                  <a:pt x="28253" y="405"/>
                  <a:pt x="28163" y="448"/>
                  <a:pt x="28119" y="546"/>
                </a:cubicBezTo>
                <a:cubicBezTo>
                  <a:pt x="28026" y="594"/>
                  <a:pt x="27937" y="619"/>
                  <a:pt x="27856" y="619"/>
                </a:cubicBezTo>
                <a:cubicBezTo>
                  <a:pt x="27728" y="619"/>
                  <a:pt x="27616" y="558"/>
                  <a:pt x="27528" y="432"/>
                </a:cubicBezTo>
                <a:cubicBezTo>
                  <a:pt x="27476" y="380"/>
                  <a:pt x="27406" y="354"/>
                  <a:pt x="27336" y="354"/>
                </a:cubicBezTo>
                <a:cubicBezTo>
                  <a:pt x="27266" y="354"/>
                  <a:pt x="27196" y="380"/>
                  <a:pt x="27144" y="432"/>
                </a:cubicBezTo>
                <a:cubicBezTo>
                  <a:pt x="26733" y="770"/>
                  <a:pt x="26324" y="899"/>
                  <a:pt x="25906" y="899"/>
                </a:cubicBezTo>
                <a:cubicBezTo>
                  <a:pt x="25492" y="899"/>
                  <a:pt x="25069" y="773"/>
                  <a:pt x="24626" y="597"/>
                </a:cubicBezTo>
                <a:cubicBezTo>
                  <a:pt x="24526" y="547"/>
                  <a:pt x="24420" y="523"/>
                  <a:pt x="24315" y="523"/>
                </a:cubicBezTo>
                <a:cubicBezTo>
                  <a:pt x="24181" y="523"/>
                  <a:pt x="24048" y="563"/>
                  <a:pt x="23931" y="639"/>
                </a:cubicBezTo>
                <a:cubicBezTo>
                  <a:pt x="23786" y="722"/>
                  <a:pt x="23703" y="898"/>
                  <a:pt x="23558" y="970"/>
                </a:cubicBezTo>
                <a:cubicBezTo>
                  <a:pt x="23471" y="1017"/>
                  <a:pt x="23380" y="1038"/>
                  <a:pt x="23291" y="1038"/>
                </a:cubicBezTo>
                <a:cubicBezTo>
                  <a:pt x="23045" y="1038"/>
                  <a:pt x="22815" y="875"/>
                  <a:pt x="22709" y="639"/>
                </a:cubicBezTo>
                <a:cubicBezTo>
                  <a:pt x="22675" y="568"/>
                  <a:pt x="22617" y="539"/>
                  <a:pt x="22556" y="539"/>
                </a:cubicBezTo>
                <a:cubicBezTo>
                  <a:pt x="22448" y="539"/>
                  <a:pt x="22332" y="630"/>
                  <a:pt x="22325" y="742"/>
                </a:cubicBezTo>
                <a:cubicBezTo>
                  <a:pt x="22304" y="972"/>
                  <a:pt x="22167" y="1051"/>
                  <a:pt x="21984" y="1051"/>
                </a:cubicBezTo>
                <a:cubicBezTo>
                  <a:pt x="21620" y="1051"/>
                  <a:pt x="21074" y="739"/>
                  <a:pt x="20895" y="670"/>
                </a:cubicBezTo>
                <a:cubicBezTo>
                  <a:pt x="20682" y="572"/>
                  <a:pt x="20454" y="520"/>
                  <a:pt x="20224" y="520"/>
                </a:cubicBezTo>
                <a:cubicBezTo>
                  <a:pt x="20185" y="520"/>
                  <a:pt x="20146" y="522"/>
                  <a:pt x="20107" y="525"/>
                </a:cubicBezTo>
                <a:cubicBezTo>
                  <a:pt x="19931" y="535"/>
                  <a:pt x="19765" y="608"/>
                  <a:pt x="19630" y="722"/>
                </a:cubicBezTo>
                <a:cubicBezTo>
                  <a:pt x="19475" y="856"/>
                  <a:pt x="19382" y="1074"/>
                  <a:pt x="19185" y="1136"/>
                </a:cubicBezTo>
                <a:cubicBezTo>
                  <a:pt x="19134" y="1154"/>
                  <a:pt x="19083" y="1163"/>
                  <a:pt x="19032" y="1163"/>
                </a:cubicBezTo>
                <a:cubicBezTo>
                  <a:pt x="18790" y="1163"/>
                  <a:pt x="18557" y="975"/>
                  <a:pt x="18480" y="753"/>
                </a:cubicBezTo>
                <a:cubicBezTo>
                  <a:pt x="18457" y="666"/>
                  <a:pt x="18382" y="618"/>
                  <a:pt x="18304" y="618"/>
                </a:cubicBezTo>
                <a:cubicBezTo>
                  <a:pt x="18242" y="618"/>
                  <a:pt x="18179" y="648"/>
                  <a:pt x="18138" y="711"/>
                </a:cubicBezTo>
                <a:cubicBezTo>
                  <a:pt x="18022" y="939"/>
                  <a:pt x="17782" y="1046"/>
                  <a:pt x="17536" y="1046"/>
                </a:cubicBezTo>
                <a:cubicBezTo>
                  <a:pt x="17279" y="1046"/>
                  <a:pt x="17017" y="929"/>
                  <a:pt x="16884" y="711"/>
                </a:cubicBezTo>
                <a:cubicBezTo>
                  <a:pt x="16837" y="634"/>
                  <a:pt x="16760" y="595"/>
                  <a:pt x="16682" y="595"/>
                </a:cubicBezTo>
                <a:cubicBezTo>
                  <a:pt x="16604" y="595"/>
                  <a:pt x="16526" y="634"/>
                  <a:pt x="16480" y="711"/>
                </a:cubicBezTo>
                <a:cubicBezTo>
                  <a:pt x="16217" y="1094"/>
                  <a:pt x="15799" y="1290"/>
                  <a:pt x="15380" y="1290"/>
                </a:cubicBezTo>
                <a:cubicBezTo>
                  <a:pt x="15005" y="1290"/>
                  <a:pt x="14630" y="1133"/>
                  <a:pt x="14366" y="815"/>
                </a:cubicBezTo>
                <a:cubicBezTo>
                  <a:pt x="14324" y="732"/>
                  <a:pt x="14283" y="670"/>
                  <a:pt x="14210" y="618"/>
                </a:cubicBezTo>
                <a:cubicBezTo>
                  <a:pt x="14166" y="579"/>
                  <a:pt x="14115" y="563"/>
                  <a:pt x="14064" y="563"/>
                </a:cubicBezTo>
                <a:cubicBezTo>
                  <a:pt x="13911" y="563"/>
                  <a:pt x="13767" y="716"/>
                  <a:pt x="13868" y="888"/>
                </a:cubicBezTo>
                <a:cubicBezTo>
                  <a:pt x="13878" y="898"/>
                  <a:pt x="13889" y="919"/>
                  <a:pt x="13899" y="929"/>
                </a:cubicBezTo>
                <a:cubicBezTo>
                  <a:pt x="13791" y="1144"/>
                  <a:pt x="13669" y="1250"/>
                  <a:pt x="13531" y="1250"/>
                </a:cubicBezTo>
                <a:cubicBezTo>
                  <a:pt x="13470" y="1250"/>
                  <a:pt x="13406" y="1230"/>
                  <a:pt x="13339" y="1188"/>
                </a:cubicBezTo>
                <a:cubicBezTo>
                  <a:pt x="13225" y="1147"/>
                  <a:pt x="13111" y="1095"/>
                  <a:pt x="13008" y="1033"/>
                </a:cubicBezTo>
                <a:cubicBezTo>
                  <a:pt x="12873" y="981"/>
                  <a:pt x="12738" y="939"/>
                  <a:pt x="12604" y="898"/>
                </a:cubicBezTo>
                <a:cubicBezTo>
                  <a:pt x="12586" y="894"/>
                  <a:pt x="12569" y="892"/>
                  <a:pt x="12553" y="892"/>
                </a:cubicBezTo>
                <a:cubicBezTo>
                  <a:pt x="12492" y="892"/>
                  <a:pt x="12440" y="921"/>
                  <a:pt x="12407" y="970"/>
                </a:cubicBezTo>
                <a:cubicBezTo>
                  <a:pt x="12171" y="1341"/>
                  <a:pt x="11798" y="1553"/>
                  <a:pt x="11432" y="1553"/>
                </a:cubicBezTo>
                <a:cubicBezTo>
                  <a:pt x="11122" y="1553"/>
                  <a:pt x="10817" y="1401"/>
                  <a:pt x="10603" y="1064"/>
                </a:cubicBezTo>
                <a:cubicBezTo>
                  <a:pt x="10568" y="998"/>
                  <a:pt x="10501" y="964"/>
                  <a:pt x="10435" y="964"/>
                </a:cubicBezTo>
                <a:cubicBezTo>
                  <a:pt x="10387" y="964"/>
                  <a:pt x="10338" y="983"/>
                  <a:pt x="10303" y="1022"/>
                </a:cubicBezTo>
                <a:cubicBezTo>
                  <a:pt x="10084" y="1303"/>
                  <a:pt x="9743" y="1437"/>
                  <a:pt x="9400" y="1437"/>
                </a:cubicBezTo>
                <a:cubicBezTo>
                  <a:pt x="8997" y="1437"/>
                  <a:pt x="8593" y="1251"/>
                  <a:pt x="8386" y="898"/>
                </a:cubicBezTo>
                <a:cubicBezTo>
                  <a:pt x="8339" y="825"/>
                  <a:pt x="8266" y="789"/>
                  <a:pt x="8194" y="789"/>
                </a:cubicBezTo>
                <a:cubicBezTo>
                  <a:pt x="8121" y="789"/>
                  <a:pt x="8049" y="825"/>
                  <a:pt x="8002" y="898"/>
                </a:cubicBezTo>
                <a:cubicBezTo>
                  <a:pt x="7756" y="1261"/>
                  <a:pt x="7361" y="1446"/>
                  <a:pt x="6962" y="1446"/>
                </a:cubicBezTo>
                <a:cubicBezTo>
                  <a:pt x="6620" y="1446"/>
                  <a:pt x="6276" y="1310"/>
                  <a:pt x="6023" y="1033"/>
                </a:cubicBezTo>
                <a:cubicBezTo>
                  <a:pt x="5979" y="994"/>
                  <a:pt x="5923" y="975"/>
                  <a:pt x="5868" y="975"/>
                </a:cubicBezTo>
                <a:cubicBezTo>
                  <a:pt x="5790" y="975"/>
                  <a:pt x="5712" y="1012"/>
                  <a:pt x="5670" y="1085"/>
                </a:cubicBezTo>
                <a:cubicBezTo>
                  <a:pt x="5436" y="1397"/>
                  <a:pt x="5082" y="1556"/>
                  <a:pt x="4728" y="1556"/>
                </a:cubicBezTo>
                <a:cubicBezTo>
                  <a:pt x="4423" y="1556"/>
                  <a:pt x="4118" y="1438"/>
                  <a:pt x="3888" y="1199"/>
                </a:cubicBezTo>
                <a:cubicBezTo>
                  <a:pt x="3843" y="1154"/>
                  <a:pt x="3786" y="1132"/>
                  <a:pt x="3731" y="1132"/>
                </a:cubicBezTo>
                <a:cubicBezTo>
                  <a:pt x="3658" y="1132"/>
                  <a:pt x="3587" y="1169"/>
                  <a:pt x="3546" y="1240"/>
                </a:cubicBezTo>
                <a:cubicBezTo>
                  <a:pt x="3395" y="1590"/>
                  <a:pt x="3099" y="1772"/>
                  <a:pt x="2801" y="1772"/>
                </a:cubicBezTo>
                <a:cubicBezTo>
                  <a:pt x="2526" y="1772"/>
                  <a:pt x="2249" y="1616"/>
                  <a:pt x="2084" y="1292"/>
                </a:cubicBezTo>
                <a:cubicBezTo>
                  <a:pt x="2050" y="1227"/>
                  <a:pt x="1994" y="1200"/>
                  <a:pt x="1936" y="1200"/>
                </a:cubicBezTo>
                <a:cubicBezTo>
                  <a:pt x="1854" y="1200"/>
                  <a:pt x="1768" y="1254"/>
                  <a:pt x="1732" y="1333"/>
                </a:cubicBezTo>
                <a:cubicBezTo>
                  <a:pt x="1593" y="1690"/>
                  <a:pt x="1312" y="1858"/>
                  <a:pt x="1028" y="1858"/>
                </a:cubicBezTo>
                <a:cubicBezTo>
                  <a:pt x="718" y="1858"/>
                  <a:pt x="406" y="1659"/>
                  <a:pt x="270" y="1292"/>
                </a:cubicBezTo>
                <a:cubicBezTo>
                  <a:pt x="250" y="1230"/>
                  <a:pt x="199" y="1202"/>
                  <a:pt x="150" y="1202"/>
                </a:cubicBezTo>
                <a:cubicBezTo>
                  <a:pt x="75" y="1202"/>
                  <a:pt x="1" y="1265"/>
                  <a:pt x="32" y="1364"/>
                </a:cubicBezTo>
                <a:cubicBezTo>
                  <a:pt x="190" y="1898"/>
                  <a:pt x="631" y="2176"/>
                  <a:pt x="1076" y="2176"/>
                </a:cubicBezTo>
                <a:cubicBezTo>
                  <a:pt x="1392" y="2176"/>
                  <a:pt x="1709" y="2036"/>
                  <a:pt x="1929" y="1748"/>
                </a:cubicBezTo>
                <a:cubicBezTo>
                  <a:pt x="2156" y="2045"/>
                  <a:pt x="2493" y="2191"/>
                  <a:pt x="2830" y="2191"/>
                </a:cubicBezTo>
                <a:cubicBezTo>
                  <a:pt x="3198" y="2191"/>
                  <a:pt x="3567" y="2016"/>
                  <a:pt x="3794" y="1675"/>
                </a:cubicBezTo>
                <a:cubicBezTo>
                  <a:pt x="4078" y="1881"/>
                  <a:pt x="4407" y="1982"/>
                  <a:pt x="4734" y="1982"/>
                </a:cubicBezTo>
                <a:cubicBezTo>
                  <a:pt x="5148" y="1982"/>
                  <a:pt x="5559" y="1822"/>
                  <a:pt x="5877" y="1509"/>
                </a:cubicBezTo>
                <a:cubicBezTo>
                  <a:pt x="6189" y="1769"/>
                  <a:pt x="6572" y="1898"/>
                  <a:pt x="6955" y="1898"/>
                </a:cubicBezTo>
                <a:cubicBezTo>
                  <a:pt x="7411" y="1898"/>
                  <a:pt x="7866" y="1715"/>
                  <a:pt x="8199" y="1354"/>
                </a:cubicBezTo>
                <a:cubicBezTo>
                  <a:pt x="8506" y="1694"/>
                  <a:pt x="8930" y="1866"/>
                  <a:pt x="9356" y="1866"/>
                </a:cubicBezTo>
                <a:cubicBezTo>
                  <a:pt x="9734" y="1866"/>
                  <a:pt x="10115" y="1731"/>
                  <a:pt x="10417" y="1458"/>
                </a:cubicBezTo>
                <a:cubicBezTo>
                  <a:pt x="10703" y="1807"/>
                  <a:pt x="11110" y="1986"/>
                  <a:pt x="11509" y="1986"/>
                </a:cubicBezTo>
                <a:cubicBezTo>
                  <a:pt x="11961" y="1986"/>
                  <a:pt x="12403" y="1755"/>
                  <a:pt x="12645" y="1281"/>
                </a:cubicBezTo>
                <a:cubicBezTo>
                  <a:pt x="12996" y="1411"/>
                  <a:pt x="13381" y="1687"/>
                  <a:pt x="13758" y="1687"/>
                </a:cubicBezTo>
                <a:cubicBezTo>
                  <a:pt x="13893" y="1687"/>
                  <a:pt x="14027" y="1651"/>
                  <a:pt x="14158" y="1561"/>
                </a:cubicBezTo>
                <a:cubicBezTo>
                  <a:pt x="14220" y="1520"/>
                  <a:pt x="14272" y="1458"/>
                  <a:pt x="14314" y="1406"/>
                </a:cubicBezTo>
                <a:cubicBezTo>
                  <a:pt x="14627" y="1660"/>
                  <a:pt x="15001" y="1786"/>
                  <a:pt x="15377" y="1786"/>
                </a:cubicBezTo>
                <a:cubicBezTo>
                  <a:pt x="15846" y="1786"/>
                  <a:pt x="16319" y="1590"/>
                  <a:pt x="16687" y="1199"/>
                </a:cubicBezTo>
                <a:cubicBezTo>
                  <a:pt x="16895" y="1397"/>
                  <a:pt x="17155" y="1491"/>
                  <a:pt x="17420" y="1491"/>
                </a:cubicBezTo>
                <a:cubicBezTo>
                  <a:pt x="17709" y="1491"/>
                  <a:pt x="18004" y="1378"/>
                  <a:pt x="18242" y="1167"/>
                </a:cubicBezTo>
                <a:cubicBezTo>
                  <a:pt x="18366" y="1395"/>
                  <a:pt x="18594" y="1551"/>
                  <a:pt x="18853" y="1603"/>
                </a:cubicBezTo>
                <a:cubicBezTo>
                  <a:pt x="18922" y="1620"/>
                  <a:pt x="18993" y="1628"/>
                  <a:pt x="19065" y="1628"/>
                </a:cubicBezTo>
                <a:cubicBezTo>
                  <a:pt x="19166" y="1628"/>
                  <a:pt x="19269" y="1612"/>
                  <a:pt x="19371" y="1582"/>
                </a:cubicBezTo>
                <a:cubicBezTo>
                  <a:pt x="19599" y="1489"/>
                  <a:pt x="19662" y="1302"/>
                  <a:pt x="19848" y="1178"/>
                </a:cubicBezTo>
                <a:cubicBezTo>
                  <a:pt x="20003" y="1082"/>
                  <a:pt x="20151" y="1044"/>
                  <a:pt x="20294" y="1044"/>
                </a:cubicBezTo>
                <a:cubicBezTo>
                  <a:pt x="20819" y="1044"/>
                  <a:pt x="21281" y="1555"/>
                  <a:pt x="21835" y="1555"/>
                </a:cubicBezTo>
                <a:cubicBezTo>
                  <a:pt x="21863" y="1555"/>
                  <a:pt x="21892" y="1554"/>
                  <a:pt x="21921" y="1551"/>
                </a:cubicBezTo>
                <a:cubicBezTo>
                  <a:pt x="22180" y="1530"/>
                  <a:pt x="22408" y="1395"/>
                  <a:pt x="22563" y="1199"/>
                </a:cubicBezTo>
                <a:cubicBezTo>
                  <a:pt x="22719" y="1364"/>
                  <a:pt x="22926" y="1468"/>
                  <a:pt x="23144" y="1509"/>
                </a:cubicBezTo>
                <a:cubicBezTo>
                  <a:pt x="23188" y="1517"/>
                  <a:pt x="23231" y="1520"/>
                  <a:pt x="23272" y="1520"/>
                </a:cubicBezTo>
                <a:cubicBezTo>
                  <a:pt x="23719" y="1520"/>
                  <a:pt x="24009" y="1139"/>
                  <a:pt x="24428" y="1139"/>
                </a:cubicBezTo>
                <a:cubicBezTo>
                  <a:pt x="24478" y="1139"/>
                  <a:pt x="24530" y="1145"/>
                  <a:pt x="24584" y="1157"/>
                </a:cubicBezTo>
                <a:cubicBezTo>
                  <a:pt x="25058" y="1278"/>
                  <a:pt x="25416" y="1465"/>
                  <a:pt x="25896" y="1465"/>
                </a:cubicBezTo>
                <a:cubicBezTo>
                  <a:pt x="25951" y="1465"/>
                  <a:pt x="26008" y="1463"/>
                  <a:pt x="26066" y="1458"/>
                </a:cubicBezTo>
                <a:cubicBezTo>
                  <a:pt x="26522" y="1406"/>
                  <a:pt x="26947" y="1240"/>
                  <a:pt x="27321" y="981"/>
                </a:cubicBezTo>
                <a:cubicBezTo>
                  <a:pt x="27533" y="1132"/>
                  <a:pt x="27782" y="1247"/>
                  <a:pt x="28017" y="1247"/>
                </a:cubicBezTo>
                <a:cubicBezTo>
                  <a:pt x="28136" y="1247"/>
                  <a:pt x="28252" y="1217"/>
                  <a:pt x="28357" y="1147"/>
                </a:cubicBezTo>
                <a:cubicBezTo>
                  <a:pt x="28581" y="1371"/>
                  <a:pt x="28844" y="1462"/>
                  <a:pt x="29119" y="1462"/>
                </a:cubicBezTo>
                <a:cubicBezTo>
                  <a:pt x="29748" y="1462"/>
                  <a:pt x="30440" y="983"/>
                  <a:pt x="30865" y="514"/>
                </a:cubicBezTo>
                <a:cubicBezTo>
                  <a:pt x="31056" y="291"/>
                  <a:pt x="30862" y="1"/>
                  <a:pt x="30648" y="1"/>
                </a:cubicBezTo>
                <a:close/>
              </a:path>
            </a:pathLst>
          </a:custGeom>
          <a:solidFill>
            <a:schemeClr val="tx2">
              <a:lumMod val="75000"/>
            </a:schemeClr>
          </a:solidFill>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lvl="0"/>
            <a:r>
              <a:rPr lang="en-US" altLang="en-US" sz="2400" b="1" u="sng" dirty="0">
                <a:solidFill>
                  <a:schemeClr val="accent2">
                    <a:lumMod val="50000"/>
                  </a:schemeClr>
                </a:solidFill>
                <a:cs typeface="Arial" panose="020B0604020202020204" pitchFamily="34" charset="0"/>
                <a:sym typeface="+mn-ea"/>
              </a:rPr>
              <a:t>Heimlich's </a:t>
            </a:r>
            <a:r>
              <a:rPr lang="en-US" altLang="en-US" sz="2400" b="1" u="sng" dirty="0" err="1">
                <a:solidFill>
                  <a:schemeClr val="accent2">
                    <a:lumMod val="50000"/>
                  </a:schemeClr>
                </a:solidFill>
                <a:cs typeface="Arial" panose="020B0604020202020204" pitchFamily="34" charset="0"/>
                <a:sym typeface="+mn-ea"/>
              </a:rPr>
              <a:t>manoeuvre</a:t>
            </a:r>
            <a:r>
              <a:rPr lang="en-US" altLang="en-US" sz="2400" dirty="0">
                <a:solidFill>
                  <a:schemeClr val="tx2">
                    <a:lumMod val="50000"/>
                  </a:schemeClr>
                </a:solidFill>
                <a:cs typeface="Arial" panose="020B0604020202020204" pitchFamily="34" charset="0"/>
                <a:sym typeface="+mn-ea"/>
              </a:rPr>
              <a:t>. Stand behind the person, and place your arms around his lower chest and give four abdominal thrusts. The residual air in the lungs may dislodge the foreign body providing some airway.</a:t>
            </a:r>
            <a:endParaRPr lang="en-US" altLang="en-US" sz="2400" dirty="0">
              <a:solidFill>
                <a:schemeClr val="tx2">
                  <a:lumMod val="50000"/>
                </a:schemeClr>
              </a:solidFill>
              <a:cs typeface="Arial" panose="020B0604020202020204" pitchFamily="34" charset="0"/>
            </a:endParaRPr>
          </a:p>
          <a:p>
            <a:pPr lvl="0"/>
            <a:endParaRPr lang="en-US" altLang="en-US" sz="2400" dirty="0">
              <a:solidFill>
                <a:schemeClr val="tx2">
                  <a:lumMod val="50000"/>
                </a:schemeClr>
              </a:solidFill>
              <a:cs typeface="Arial" panose="020B0604020202020204" pitchFamily="34" charset="0"/>
            </a:endParaRPr>
          </a:p>
          <a:p>
            <a:pPr lvl="0"/>
            <a:r>
              <a:rPr lang="en-US" altLang="en-US" sz="2400" b="1" u="sng" dirty="0" err="1">
                <a:solidFill>
                  <a:schemeClr val="accent2">
                    <a:lumMod val="50000"/>
                  </a:schemeClr>
                </a:solidFill>
                <a:cs typeface="Arial" panose="020B0604020202020204" pitchFamily="34" charset="0"/>
                <a:sym typeface="+mn-ea"/>
              </a:rPr>
              <a:t>Cricothyrotomy</a:t>
            </a:r>
            <a:r>
              <a:rPr lang="en-US" altLang="en-US" sz="2400" dirty="0">
                <a:solidFill>
                  <a:schemeClr val="tx2">
                    <a:lumMod val="50000"/>
                  </a:schemeClr>
                </a:solidFill>
                <a:cs typeface="Arial" panose="020B0604020202020204" pitchFamily="34" charset="0"/>
                <a:sym typeface="+mn-ea"/>
              </a:rPr>
              <a:t> or </a:t>
            </a:r>
            <a:r>
              <a:rPr lang="en-US" altLang="en-US" sz="2400" b="1" u="sng" dirty="0" err="1">
                <a:solidFill>
                  <a:schemeClr val="accent2">
                    <a:lumMod val="50000"/>
                  </a:schemeClr>
                </a:solidFill>
                <a:cs typeface="Arial" panose="020B0604020202020204" pitchFamily="34" charset="0"/>
                <a:sym typeface="+mn-ea"/>
              </a:rPr>
              <a:t>emergency tracheostomy </a:t>
            </a:r>
            <a:r>
              <a:rPr lang="en-US" altLang="en-US" sz="2400" dirty="0">
                <a:solidFill>
                  <a:schemeClr val="tx2">
                    <a:lumMod val="50000"/>
                  </a:schemeClr>
                </a:solidFill>
                <a:cs typeface="Arial" panose="020B0604020202020204" pitchFamily="34" charset="0"/>
                <a:sym typeface="+mn-ea"/>
              </a:rPr>
              <a:t>should be done if Heimlich's </a:t>
            </a:r>
            <a:r>
              <a:rPr lang="en-US" altLang="en-US" sz="2400" dirty="0" err="1">
                <a:solidFill>
                  <a:schemeClr val="tx2">
                    <a:lumMod val="50000"/>
                  </a:schemeClr>
                </a:solidFill>
                <a:cs typeface="Arial" panose="020B0604020202020204" pitchFamily="34" charset="0"/>
                <a:sym typeface="+mn-ea"/>
              </a:rPr>
              <a:t>manoeuvre</a:t>
            </a:r>
            <a:r>
              <a:rPr lang="en-US" altLang="en-US" sz="2400" dirty="0">
                <a:solidFill>
                  <a:schemeClr val="tx2">
                    <a:lumMod val="50000"/>
                  </a:schemeClr>
                </a:solidFill>
                <a:cs typeface="Arial" panose="020B0604020202020204" pitchFamily="34" charset="0"/>
                <a:sym typeface="+mn-ea"/>
              </a:rPr>
              <a:t> fails. </a:t>
            </a:r>
            <a:endParaRPr lang="en-US" altLang="en-US" sz="2400" dirty="0">
              <a:solidFill>
                <a:schemeClr val="tx2">
                  <a:lumMod val="50000"/>
                </a:schemeClr>
              </a:solidFill>
              <a:cs typeface="Arial" panose="020B0604020202020204" pitchFamily="34" charset="0"/>
            </a:endParaRPr>
          </a:p>
          <a:p>
            <a:pPr lvl="0"/>
            <a:endParaRPr lang="en-US" altLang="en-US" sz="2400" dirty="0">
              <a:solidFill>
                <a:schemeClr val="tx2">
                  <a:lumMod val="50000"/>
                </a:schemeClr>
              </a:solidFill>
              <a:cs typeface="Arial" panose="020B0604020202020204" pitchFamily="34" charset="0"/>
            </a:endParaRPr>
          </a:p>
          <a:p>
            <a:pPr lvl="0"/>
            <a:r>
              <a:rPr lang="en-US" altLang="en-US" sz="2400" dirty="0">
                <a:solidFill>
                  <a:schemeClr val="tx2">
                    <a:lumMod val="50000"/>
                  </a:schemeClr>
                </a:solidFill>
                <a:cs typeface="Arial" panose="020B0604020202020204" pitchFamily="34" charset="0"/>
                <a:sym typeface="+mn-ea"/>
              </a:rPr>
              <a:t>Once acute respiratory emergency is over, foreign body can be removed by direct </a:t>
            </a:r>
            <a:r>
              <a:rPr lang="en-US" altLang="en-US" sz="2400" b="1" u="sng" dirty="0" err="1">
                <a:solidFill>
                  <a:schemeClr val="accent2">
                    <a:lumMod val="50000"/>
                  </a:schemeClr>
                </a:solidFill>
                <a:cs typeface="Arial" panose="020B0604020202020204" pitchFamily="34" charset="0"/>
                <a:sym typeface="+mn-ea"/>
              </a:rPr>
              <a:t>laryngoscopy.</a:t>
            </a:r>
            <a:endParaRPr lang="en-US" altLang="en-US" sz="2400" dirty="0">
              <a:solidFill>
                <a:schemeClr val="tx2">
                  <a:lumMod val="50000"/>
                </a:schemeClr>
              </a:solidFill>
              <a:cs typeface="Arial" panose="020B0604020202020204" pitchFamily="34" charset="0"/>
            </a:endParaRPr>
          </a:p>
          <a:p>
            <a:endParaRPr lang="en-US" altLang="en-US" sz="2400" dirty="0">
              <a:solidFill>
                <a:schemeClr val="tx2">
                  <a:lumMod val="50000"/>
                </a:schemeClr>
              </a:solidFill>
              <a:cs typeface="Arial" panose="020B0604020202020204" pitchFamily="34" charset="0"/>
            </a:endParaRPr>
          </a:p>
        </p:txBody>
      </p:sp>
      <p:sp>
        <p:nvSpPr>
          <p:cNvPr id="3" name="Title 2"/>
          <p:cNvSpPr>
            <a:spLocks noGrp="1"/>
          </p:cNvSpPr>
          <p:nvPr>
            <p:ph type="title"/>
          </p:nvPr>
        </p:nvSpPr>
        <p:spPr/>
        <p:txBody>
          <a:bodyPr/>
          <a:lstStyle/>
          <a:p>
            <a:r>
              <a:rPr lang="en-US" sz="4400" dirty="0" smtClean="0">
                <a:sym typeface="+mn-ea"/>
              </a:rPr>
              <a:t>Treatment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1266" name="Picture 2"/>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715" y="480060"/>
            <a:ext cx="7863417" cy="58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smtClean="0">
                <a:sym typeface="+mn-ea"/>
              </a:rPr>
              <a:t>Complications </a:t>
            </a:r>
            <a:r>
              <a:rPr lang="en-US" sz="4400" dirty="0" smtClean="0"/>
              <a:t/>
            </a:r>
            <a:br>
              <a:rPr lang="en-US" sz="4400" dirty="0" smtClean="0"/>
            </a:br>
            <a:endParaRPr lang="en-US"/>
          </a:p>
        </p:txBody>
      </p:sp>
      <p:grpSp>
        <p:nvGrpSpPr>
          <p:cNvPr id="2452" name="Google Shape;2452;p65"/>
          <p:cNvGrpSpPr/>
          <p:nvPr/>
        </p:nvGrpSpPr>
        <p:grpSpPr>
          <a:xfrm rot="20940000">
            <a:off x="1586865" y="1986280"/>
            <a:ext cx="5367655" cy="3512820"/>
            <a:chOff x="1392575" y="457400"/>
            <a:chExt cx="4894525" cy="4976150"/>
          </a:xfrm>
        </p:grpSpPr>
        <p:sp>
          <p:nvSpPr>
            <p:cNvPr id="2453" name="Google Shape;2453;p65"/>
            <p:cNvSpPr/>
            <p:nvPr/>
          </p:nvSpPr>
          <p:spPr>
            <a:xfrm>
              <a:off x="1392575" y="457400"/>
              <a:ext cx="4894525" cy="4976150"/>
            </a:xfrm>
            <a:custGeom>
              <a:avLst/>
              <a:gdLst/>
              <a:ahLst/>
              <a:cxnLst/>
              <a:rect l="l" t="t" r="r" b="b"/>
              <a:pathLst>
                <a:path w="195781" h="199046" extrusionOk="0">
                  <a:moveTo>
                    <a:pt x="0" y="1"/>
                  </a:moveTo>
                  <a:lnTo>
                    <a:pt x="0" y="199045"/>
                  </a:lnTo>
                  <a:lnTo>
                    <a:pt x="195780" y="199045"/>
                  </a:lnTo>
                  <a:lnTo>
                    <a:pt x="195780" y="1"/>
                  </a:lnTo>
                  <a:close/>
                  <a:moveTo>
                    <a:pt x="18002" y="19125"/>
                  </a:moveTo>
                  <a:cubicBezTo>
                    <a:pt x="13667" y="19278"/>
                    <a:pt x="11423" y="14076"/>
                    <a:pt x="14381" y="11016"/>
                  </a:cubicBezTo>
                  <a:cubicBezTo>
                    <a:pt x="17390" y="7905"/>
                    <a:pt x="22643" y="10047"/>
                    <a:pt x="22643" y="14331"/>
                  </a:cubicBezTo>
                  <a:cubicBezTo>
                    <a:pt x="22694" y="16932"/>
                    <a:pt x="20603" y="19125"/>
                    <a:pt x="18002" y="19125"/>
                  </a:cubicBezTo>
                  <a:close/>
                  <a:moveTo>
                    <a:pt x="33964" y="19125"/>
                  </a:moveTo>
                  <a:cubicBezTo>
                    <a:pt x="29630" y="19278"/>
                    <a:pt x="27386" y="14076"/>
                    <a:pt x="30395" y="11016"/>
                  </a:cubicBezTo>
                  <a:cubicBezTo>
                    <a:pt x="33403" y="7905"/>
                    <a:pt x="38605" y="10047"/>
                    <a:pt x="38605" y="14331"/>
                  </a:cubicBezTo>
                  <a:cubicBezTo>
                    <a:pt x="38656" y="16932"/>
                    <a:pt x="36565" y="19125"/>
                    <a:pt x="33964" y="19125"/>
                  </a:cubicBezTo>
                  <a:close/>
                  <a:moveTo>
                    <a:pt x="49927" y="19125"/>
                  </a:moveTo>
                  <a:cubicBezTo>
                    <a:pt x="45643" y="19278"/>
                    <a:pt x="43348" y="14076"/>
                    <a:pt x="46357" y="11016"/>
                  </a:cubicBezTo>
                  <a:cubicBezTo>
                    <a:pt x="49366" y="7905"/>
                    <a:pt x="54619" y="10047"/>
                    <a:pt x="54619" y="14331"/>
                  </a:cubicBezTo>
                  <a:cubicBezTo>
                    <a:pt x="54670" y="16983"/>
                    <a:pt x="52579" y="19125"/>
                    <a:pt x="49927" y="19125"/>
                  </a:cubicBezTo>
                  <a:close/>
                  <a:moveTo>
                    <a:pt x="65940" y="19125"/>
                  </a:moveTo>
                  <a:cubicBezTo>
                    <a:pt x="61605" y="19278"/>
                    <a:pt x="59310" y="14076"/>
                    <a:pt x="62319" y="11016"/>
                  </a:cubicBezTo>
                  <a:cubicBezTo>
                    <a:pt x="65328" y="7905"/>
                    <a:pt x="70581" y="10047"/>
                    <a:pt x="70581" y="14331"/>
                  </a:cubicBezTo>
                  <a:cubicBezTo>
                    <a:pt x="70632" y="16932"/>
                    <a:pt x="68541" y="19125"/>
                    <a:pt x="65940" y="19125"/>
                  </a:cubicBezTo>
                  <a:close/>
                  <a:moveTo>
                    <a:pt x="81902" y="19125"/>
                  </a:moveTo>
                  <a:cubicBezTo>
                    <a:pt x="77618" y="19278"/>
                    <a:pt x="75324" y="14076"/>
                    <a:pt x="78332" y="11016"/>
                  </a:cubicBezTo>
                  <a:cubicBezTo>
                    <a:pt x="81341" y="7905"/>
                    <a:pt x="86543" y="10047"/>
                    <a:pt x="86543" y="14331"/>
                  </a:cubicBezTo>
                  <a:cubicBezTo>
                    <a:pt x="86594" y="16932"/>
                    <a:pt x="84503" y="19125"/>
                    <a:pt x="81902" y="19125"/>
                  </a:cubicBezTo>
                  <a:close/>
                  <a:moveTo>
                    <a:pt x="97865" y="19125"/>
                  </a:moveTo>
                  <a:cubicBezTo>
                    <a:pt x="93581" y="19278"/>
                    <a:pt x="91286" y="14076"/>
                    <a:pt x="94295" y="11016"/>
                  </a:cubicBezTo>
                  <a:cubicBezTo>
                    <a:pt x="97304" y="7905"/>
                    <a:pt x="102556" y="10047"/>
                    <a:pt x="102556" y="14331"/>
                  </a:cubicBezTo>
                  <a:cubicBezTo>
                    <a:pt x="102607" y="16932"/>
                    <a:pt x="100516" y="19125"/>
                    <a:pt x="97865" y="19125"/>
                  </a:cubicBezTo>
                  <a:close/>
                  <a:moveTo>
                    <a:pt x="113878" y="19125"/>
                  </a:moveTo>
                  <a:cubicBezTo>
                    <a:pt x="109543" y="19278"/>
                    <a:pt x="107299" y="14076"/>
                    <a:pt x="110257" y="11016"/>
                  </a:cubicBezTo>
                  <a:cubicBezTo>
                    <a:pt x="113266" y="7905"/>
                    <a:pt x="118519" y="10047"/>
                    <a:pt x="118519" y="14331"/>
                  </a:cubicBezTo>
                  <a:cubicBezTo>
                    <a:pt x="118570" y="16932"/>
                    <a:pt x="116479" y="19125"/>
                    <a:pt x="113878" y="19125"/>
                  </a:cubicBezTo>
                  <a:close/>
                  <a:moveTo>
                    <a:pt x="129840" y="19125"/>
                  </a:moveTo>
                  <a:cubicBezTo>
                    <a:pt x="125556" y="19278"/>
                    <a:pt x="123261" y="14076"/>
                    <a:pt x="126270" y="11016"/>
                  </a:cubicBezTo>
                  <a:cubicBezTo>
                    <a:pt x="129279" y="7905"/>
                    <a:pt x="134481" y="10047"/>
                    <a:pt x="134532" y="14331"/>
                  </a:cubicBezTo>
                  <a:cubicBezTo>
                    <a:pt x="134532" y="16932"/>
                    <a:pt x="132441" y="19125"/>
                    <a:pt x="129840" y="19125"/>
                  </a:cubicBezTo>
                  <a:close/>
                  <a:moveTo>
                    <a:pt x="145802" y="19125"/>
                  </a:moveTo>
                  <a:cubicBezTo>
                    <a:pt x="141519" y="19278"/>
                    <a:pt x="139224" y="14076"/>
                    <a:pt x="142233" y="11016"/>
                  </a:cubicBezTo>
                  <a:cubicBezTo>
                    <a:pt x="145241" y="7905"/>
                    <a:pt x="150494" y="10047"/>
                    <a:pt x="150494" y="14331"/>
                  </a:cubicBezTo>
                  <a:cubicBezTo>
                    <a:pt x="150545" y="16932"/>
                    <a:pt x="148454" y="19125"/>
                    <a:pt x="145802" y="19125"/>
                  </a:cubicBezTo>
                  <a:close/>
                  <a:moveTo>
                    <a:pt x="161816" y="19125"/>
                  </a:moveTo>
                  <a:cubicBezTo>
                    <a:pt x="157481" y="19278"/>
                    <a:pt x="155237" y="14076"/>
                    <a:pt x="158246" y="11016"/>
                  </a:cubicBezTo>
                  <a:cubicBezTo>
                    <a:pt x="161204" y="7905"/>
                    <a:pt x="166456" y="10047"/>
                    <a:pt x="166456" y="14331"/>
                  </a:cubicBezTo>
                  <a:cubicBezTo>
                    <a:pt x="166507" y="16932"/>
                    <a:pt x="164417" y="19125"/>
                    <a:pt x="161816" y="19125"/>
                  </a:cubicBezTo>
                  <a:close/>
                  <a:moveTo>
                    <a:pt x="177778" y="19125"/>
                  </a:moveTo>
                  <a:cubicBezTo>
                    <a:pt x="173494" y="19278"/>
                    <a:pt x="171199" y="14076"/>
                    <a:pt x="174208" y="11016"/>
                  </a:cubicBezTo>
                  <a:cubicBezTo>
                    <a:pt x="177217" y="7905"/>
                    <a:pt x="182470" y="10047"/>
                    <a:pt x="182470" y="14331"/>
                  </a:cubicBezTo>
                  <a:cubicBezTo>
                    <a:pt x="182470" y="16932"/>
                    <a:pt x="180379" y="19125"/>
                    <a:pt x="177778" y="19125"/>
                  </a:cubicBezTo>
                  <a:close/>
                </a:path>
              </a:pathLst>
            </a:custGeom>
            <a:solidFill>
              <a:schemeClr val="dk2"/>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5"/>
            <p:cNvSpPr/>
            <p:nvPr/>
          </p:nvSpPr>
          <p:spPr>
            <a:xfrm>
              <a:off x="1673825" y="4936275"/>
              <a:ext cx="4250675" cy="25"/>
            </a:xfrm>
            <a:custGeom>
              <a:avLst/>
              <a:gdLst/>
              <a:ahLst/>
              <a:cxnLst/>
              <a:rect l="l" t="t" r="r" b="b"/>
              <a:pathLst>
                <a:path w="170027" h="1" fill="none" extrusionOk="0">
                  <a:moveTo>
                    <a:pt x="0" y="1"/>
                  </a:moveTo>
                  <a:lnTo>
                    <a:pt x="170027" y="1"/>
                  </a:lnTo>
                </a:path>
              </a:pathLst>
            </a:custGeom>
            <a:solidFill>
              <a:schemeClr val="dk2"/>
            </a:solidFill>
            <a:ln w="16575" cap="flat" cmpd="sng">
              <a:solidFill>
                <a:srgbClr val="FFEDC0"/>
              </a:solidFill>
              <a:prstDash val="solid"/>
              <a:miter lim="5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5"/>
            <p:cNvSpPr/>
            <p:nvPr/>
          </p:nvSpPr>
          <p:spPr>
            <a:xfrm>
              <a:off x="1673825" y="4447975"/>
              <a:ext cx="4250675" cy="25"/>
            </a:xfrm>
            <a:custGeom>
              <a:avLst/>
              <a:gdLst/>
              <a:ahLst/>
              <a:cxnLst/>
              <a:rect l="l" t="t" r="r" b="b"/>
              <a:pathLst>
                <a:path w="170027" h="1" fill="none" extrusionOk="0">
                  <a:moveTo>
                    <a:pt x="0" y="1"/>
                  </a:moveTo>
                  <a:lnTo>
                    <a:pt x="170027" y="1"/>
                  </a:lnTo>
                </a:path>
              </a:pathLst>
            </a:custGeom>
            <a:solidFill>
              <a:schemeClr val="dk2"/>
            </a:solidFill>
            <a:ln w="16575" cap="flat" cmpd="sng">
              <a:solidFill>
                <a:srgbClr val="FFEDC0"/>
              </a:solidFill>
              <a:prstDash val="solid"/>
              <a:miter lim="5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5"/>
            <p:cNvSpPr/>
            <p:nvPr/>
          </p:nvSpPr>
          <p:spPr>
            <a:xfrm>
              <a:off x="1673825" y="3959675"/>
              <a:ext cx="4250675" cy="25"/>
            </a:xfrm>
            <a:custGeom>
              <a:avLst/>
              <a:gdLst/>
              <a:ahLst/>
              <a:cxnLst/>
              <a:rect l="l" t="t" r="r" b="b"/>
              <a:pathLst>
                <a:path w="170027" h="1" fill="none" extrusionOk="0">
                  <a:moveTo>
                    <a:pt x="0" y="1"/>
                  </a:moveTo>
                  <a:lnTo>
                    <a:pt x="170027" y="1"/>
                  </a:lnTo>
                </a:path>
              </a:pathLst>
            </a:custGeom>
            <a:solidFill>
              <a:schemeClr val="dk2"/>
            </a:solidFill>
            <a:ln w="16575" cap="flat" cmpd="sng">
              <a:solidFill>
                <a:srgbClr val="FFEDC0"/>
              </a:solidFill>
              <a:prstDash val="solid"/>
              <a:miter lim="5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5"/>
            <p:cNvSpPr/>
            <p:nvPr/>
          </p:nvSpPr>
          <p:spPr>
            <a:xfrm>
              <a:off x="1673825" y="3471375"/>
              <a:ext cx="4250675" cy="25"/>
            </a:xfrm>
            <a:custGeom>
              <a:avLst/>
              <a:gdLst/>
              <a:ahLst/>
              <a:cxnLst/>
              <a:rect l="l" t="t" r="r" b="b"/>
              <a:pathLst>
                <a:path w="170027" h="1" fill="none" extrusionOk="0">
                  <a:moveTo>
                    <a:pt x="0" y="0"/>
                  </a:moveTo>
                  <a:lnTo>
                    <a:pt x="170027" y="0"/>
                  </a:lnTo>
                </a:path>
              </a:pathLst>
            </a:custGeom>
            <a:solidFill>
              <a:schemeClr val="dk2"/>
            </a:solidFill>
            <a:ln w="16575" cap="flat" cmpd="sng">
              <a:solidFill>
                <a:srgbClr val="FFEDC0"/>
              </a:solidFill>
              <a:prstDash val="solid"/>
              <a:miter lim="5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5"/>
            <p:cNvSpPr/>
            <p:nvPr/>
          </p:nvSpPr>
          <p:spPr>
            <a:xfrm>
              <a:off x="1673825" y="2983075"/>
              <a:ext cx="4250675" cy="25"/>
            </a:xfrm>
            <a:custGeom>
              <a:avLst/>
              <a:gdLst/>
              <a:ahLst/>
              <a:cxnLst/>
              <a:rect l="l" t="t" r="r" b="b"/>
              <a:pathLst>
                <a:path w="170027" h="1" fill="none" extrusionOk="0">
                  <a:moveTo>
                    <a:pt x="0" y="0"/>
                  </a:moveTo>
                  <a:lnTo>
                    <a:pt x="170027" y="0"/>
                  </a:lnTo>
                </a:path>
              </a:pathLst>
            </a:custGeom>
            <a:solidFill>
              <a:schemeClr val="dk2"/>
            </a:solidFill>
            <a:ln w="16575" cap="flat" cmpd="sng">
              <a:solidFill>
                <a:srgbClr val="FFEDC0"/>
              </a:solidFill>
              <a:prstDash val="solid"/>
              <a:miter lim="5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5"/>
            <p:cNvSpPr/>
            <p:nvPr/>
          </p:nvSpPr>
          <p:spPr>
            <a:xfrm>
              <a:off x="1673825" y="2494775"/>
              <a:ext cx="4250675" cy="25"/>
            </a:xfrm>
            <a:custGeom>
              <a:avLst/>
              <a:gdLst/>
              <a:ahLst/>
              <a:cxnLst/>
              <a:rect l="l" t="t" r="r" b="b"/>
              <a:pathLst>
                <a:path w="170027" h="1" fill="none" extrusionOk="0">
                  <a:moveTo>
                    <a:pt x="0" y="0"/>
                  </a:moveTo>
                  <a:lnTo>
                    <a:pt x="170027" y="0"/>
                  </a:lnTo>
                </a:path>
              </a:pathLst>
            </a:custGeom>
            <a:solidFill>
              <a:schemeClr val="dk2"/>
            </a:solidFill>
            <a:ln w="16575" cap="flat" cmpd="sng">
              <a:solidFill>
                <a:srgbClr val="FFEDC0"/>
              </a:solidFill>
              <a:prstDash val="solid"/>
              <a:miter lim="5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5"/>
            <p:cNvSpPr/>
            <p:nvPr/>
          </p:nvSpPr>
          <p:spPr>
            <a:xfrm>
              <a:off x="1673825" y="2007725"/>
              <a:ext cx="4250675" cy="25"/>
            </a:xfrm>
            <a:custGeom>
              <a:avLst/>
              <a:gdLst/>
              <a:ahLst/>
              <a:cxnLst/>
              <a:rect l="l" t="t" r="r" b="b"/>
              <a:pathLst>
                <a:path w="170027" h="1" fill="none" extrusionOk="0">
                  <a:moveTo>
                    <a:pt x="0" y="1"/>
                  </a:moveTo>
                  <a:lnTo>
                    <a:pt x="170027" y="1"/>
                  </a:lnTo>
                </a:path>
              </a:pathLst>
            </a:custGeom>
            <a:solidFill>
              <a:schemeClr val="dk2"/>
            </a:solidFill>
            <a:ln w="16575" cap="flat" cmpd="sng">
              <a:solidFill>
                <a:srgbClr val="FFEDC0"/>
              </a:solidFill>
              <a:prstDash val="solid"/>
              <a:miter lim="5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65"/>
            <p:cNvSpPr/>
            <p:nvPr/>
          </p:nvSpPr>
          <p:spPr>
            <a:xfrm>
              <a:off x="1673825" y="1519425"/>
              <a:ext cx="4250675" cy="25"/>
            </a:xfrm>
            <a:custGeom>
              <a:avLst/>
              <a:gdLst/>
              <a:ahLst/>
              <a:cxnLst/>
              <a:rect l="l" t="t" r="r" b="b"/>
              <a:pathLst>
                <a:path w="170027" h="1" fill="none" extrusionOk="0">
                  <a:moveTo>
                    <a:pt x="0" y="1"/>
                  </a:moveTo>
                  <a:lnTo>
                    <a:pt x="170027" y="1"/>
                  </a:lnTo>
                </a:path>
              </a:pathLst>
            </a:custGeom>
            <a:solidFill>
              <a:schemeClr val="dk2"/>
            </a:solidFill>
            <a:ln w="16575" cap="flat" cmpd="sng">
              <a:solidFill>
                <a:srgbClr val="FFEDC0"/>
              </a:solidFill>
              <a:prstDash val="solid"/>
              <a:miter lim="5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Text Box 114"/>
          <p:cNvSpPr txBox="1"/>
          <p:nvPr/>
        </p:nvSpPr>
        <p:spPr>
          <a:xfrm rot="20880000">
            <a:off x="1842770" y="2666365"/>
            <a:ext cx="5041265" cy="2676525"/>
          </a:xfrm>
          <a:prstGeom prst="rect">
            <a:avLst/>
          </a:prstGeom>
          <a:noFill/>
        </p:spPr>
        <p:txBody>
          <a:bodyPr wrap="square" rtlCol="0">
            <a:spAutoFit/>
          </a:bodyPr>
          <a:lstStyle/>
          <a:p>
            <a:pPr marL="514350" lvl="0" indent="-514350">
              <a:buFont typeface="+mj-lt"/>
              <a:buAutoNum type="romanUcPeriod"/>
            </a:pPr>
            <a:r>
              <a:rPr lang="en-US" altLang="en-US" sz="2800" b="1" dirty="0">
                <a:solidFill>
                  <a:schemeClr val="tx2">
                    <a:lumMod val="50000"/>
                  </a:schemeClr>
                </a:solidFill>
                <a:latin typeface="Gabriola" panose="04040605051002020D02" charset="0"/>
                <a:cs typeface="Gabriola" panose="04040605051002020D02" charset="0"/>
                <a:sym typeface="+mn-ea"/>
              </a:rPr>
              <a:t>Airway obstruction. </a:t>
            </a:r>
            <a:endParaRPr lang="en-US" altLang="en-US" sz="2800" b="1" dirty="0">
              <a:solidFill>
                <a:schemeClr val="tx2">
                  <a:lumMod val="50000"/>
                </a:schemeClr>
              </a:solidFill>
              <a:latin typeface="Gabriola" panose="04040605051002020D02" charset="0"/>
              <a:cs typeface="Gabriola" panose="04040605051002020D02" charset="0"/>
            </a:endParaRPr>
          </a:p>
          <a:p>
            <a:pPr marL="514350" lvl="0" indent="-514350">
              <a:buFont typeface="+mj-lt"/>
              <a:buAutoNum type="romanUcPeriod"/>
            </a:pPr>
            <a:r>
              <a:rPr lang="en-US" altLang="en-US" sz="2800" b="1" dirty="0">
                <a:solidFill>
                  <a:schemeClr val="tx2">
                    <a:lumMod val="50000"/>
                  </a:schemeClr>
                </a:solidFill>
                <a:latin typeface="Gabriola" panose="04040605051002020D02" charset="0"/>
                <a:cs typeface="Gabriola" panose="04040605051002020D02" charset="0"/>
                <a:sym typeface="+mn-ea"/>
              </a:rPr>
              <a:t>laryngeal edema.</a:t>
            </a:r>
            <a:endParaRPr lang="en-US" altLang="en-US" sz="2800" b="1" dirty="0">
              <a:solidFill>
                <a:schemeClr val="tx2">
                  <a:lumMod val="50000"/>
                </a:schemeClr>
              </a:solidFill>
              <a:latin typeface="Gabriola" panose="04040605051002020D02" charset="0"/>
              <a:cs typeface="Gabriola" panose="04040605051002020D02" charset="0"/>
            </a:endParaRPr>
          </a:p>
          <a:p>
            <a:pPr marL="514350" lvl="0" indent="-514350">
              <a:buFont typeface="+mj-lt"/>
              <a:buAutoNum type="romanUcPeriod"/>
            </a:pPr>
            <a:r>
              <a:rPr lang="en-US" altLang="en-US" sz="2800" b="1" dirty="0">
                <a:solidFill>
                  <a:schemeClr val="tx2">
                    <a:lumMod val="50000"/>
                  </a:schemeClr>
                </a:solidFill>
                <a:latin typeface="Gabriola" panose="04040605051002020D02" charset="0"/>
                <a:cs typeface="Gabriola" panose="04040605051002020D02" charset="0"/>
                <a:sym typeface="+mn-ea"/>
              </a:rPr>
              <a:t>Injury of esophagus by  the FB.</a:t>
            </a:r>
            <a:endParaRPr lang="en-US" altLang="en-US" sz="2800" b="1" dirty="0">
              <a:solidFill>
                <a:schemeClr val="tx2">
                  <a:lumMod val="50000"/>
                </a:schemeClr>
              </a:solidFill>
              <a:latin typeface="Gabriola" panose="04040605051002020D02" charset="0"/>
              <a:cs typeface="Gabriola" panose="04040605051002020D02" charset="0"/>
            </a:endParaRPr>
          </a:p>
          <a:p>
            <a:pPr marL="514350" lvl="0" indent="-514350">
              <a:buFont typeface="+mj-lt"/>
              <a:buAutoNum type="romanUcPeriod"/>
            </a:pPr>
            <a:r>
              <a:rPr lang="en-US" altLang="en-US" sz="2800" b="1" dirty="0">
                <a:solidFill>
                  <a:schemeClr val="tx2">
                    <a:lumMod val="50000"/>
                  </a:schemeClr>
                </a:solidFill>
                <a:latin typeface="Gabriola" panose="04040605051002020D02" charset="0"/>
                <a:cs typeface="Gabriola" panose="04040605051002020D02" charset="0"/>
                <a:sym typeface="+mn-ea"/>
              </a:rPr>
              <a:t>Pushing the foreign body into the subglottic space, esophagus, or trachea.</a:t>
            </a:r>
            <a:endParaRPr lang="en-US" altLang="en-US" sz="2800" b="1" dirty="0">
              <a:solidFill>
                <a:schemeClr val="tx2">
                  <a:lumMod val="50000"/>
                </a:schemeClr>
              </a:solidFill>
              <a:latin typeface="Gabriola" panose="04040605051002020D02" charset="0"/>
              <a:cs typeface="Gabriola" panose="04040605051002020D02" charset="0"/>
            </a:endParaRPr>
          </a:p>
          <a:p>
            <a:pPr marL="514350" indent="-514350">
              <a:buFont typeface="+mj-lt"/>
              <a:buAutoNum type="romanUcPeriod"/>
            </a:pPr>
            <a:endParaRPr lang="en-US" altLang="en-US" sz="2800" b="1" dirty="0">
              <a:solidFill>
                <a:schemeClr val="tx2">
                  <a:lumMod val="50000"/>
                </a:schemeClr>
              </a:solidFill>
              <a:latin typeface="Gabriola" panose="04040605051002020D02" charset="0"/>
              <a:cs typeface="Gabriola" panose="04040605051002020D02" charset="0"/>
            </a:endParaRPr>
          </a:p>
        </p:txBody>
      </p:sp>
      <p:grpSp>
        <p:nvGrpSpPr>
          <p:cNvPr id="109" name="Google Shape;1188;p43"/>
          <p:cNvGrpSpPr/>
          <p:nvPr/>
        </p:nvGrpSpPr>
        <p:grpSpPr>
          <a:xfrm flipH="1">
            <a:off x="1301345" y="2564601"/>
            <a:ext cx="417876" cy="501481"/>
            <a:chOff x="2279900" y="1356008"/>
            <a:chExt cx="355973" cy="427192"/>
          </a:xfrm>
        </p:grpSpPr>
        <p:sp>
          <p:nvSpPr>
            <p:cNvPr id="110" name="Google Shape;1189;p43"/>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90;p43"/>
            <p:cNvGrpSpPr/>
            <p:nvPr/>
          </p:nvGrpSpPr>
          <p:grpSpPr>
            <a:xfrm>
              <a:off x="2395070" y="1356008"/>
              <a:ext cx="240802" cy="326586"/>
              <a:chOff x="1847775" y="238125"/>
              <a:chExt cx="3637500" cy="4933325"/>
            </a:xfrm>
          </p:grpSpPr>
          <p:sp>
            <p:nvSpPr>
              <p:cNvPr id="112" name="Google Shape;1191;p43"/>
              <p:cNvSpPr/>
              <p:nvPr/>
            </p:nvSpPr>
            <p:spPr>
              <a:xfrm>
                <a:off x="1847775" y="3431350"/>
                <a:ext cx="1268050" cy="1740100"/>
              </a:xfrm>
              <a:custGeom>
                <a:avLst/>
                <a:gdLst/>
                <a:ahLst/>
                <a:cxnLst/>
                <a:rect l="l" t="t" r="r" b="b"/>
                <a:pathLst>
                  <a:path w="50722" h="69604" extrusionOk="0">
                    <a:moveTo>
                      <a:pt x="34802" y="0"/>
                    </a:moveTo>
                    <a:lnTo>
                      <a:pt x="0" y="69603"/>
                    </a:lnTo>
                    <a:lnTo>
                      <a:pt x="0" y="69603"/>
                    </a:lnTo>
                    <a:lnTo>
                      <a:pt x="50721" y="12218"/>
                    </a:lnTo>
                    <a:lnTo>
                      <a:pt x="348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92;p43"/>
              <p:cNvSpPr/>
              <p:nvPr/>
            </p:nvSpPr>
            <p:spPr>
              <a:xfrm>
                <a:off x="1866275" y="774950"/>
                <a:ext cx="3535700" cy="3387625"/>
              </a:xfrm>
              <a:custGeom>
                <a:avLst/>
                <a:gdLst/>
                <a:ahLst/>
                <a:cxnLst/>
                <a:rect l="l" t="t" r="r" b="b"/>
                <a:pathLst>
                  <a:path w="141428" h="135505" extrusionOk="0">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dist="19050" dir="5400000" algn="bl" rotWithShape="0">
                  <a:srgbClr val="1155CC">
                    <a:alpha val="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93;p43"/>
              <p:cNvSpPr/>
              <p:nvPr/>
            </p:nvSpPr>
            <p:spPr>
              <a:xfrm>
                <a:off x="2690025" y="238125"/>
                <a:ext cx="2795250" cy="2674925"/>
              </a:xfrm>
              <a:custGeom>
                <a:avLst/>
                <a:gdLst/>
                <a:ahLst/>
                <a:cxnLst/>
                <a:rect l="l" t="t" r="r" b="b"/>
                <a:pathLst>
                  <a:path w="111810" h="106997" extrusionOk="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dist="9525" dir="6480000" algn="bl" rotWithShape="0">
                  <a:srgbClr val="85200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8" name="Google Shape;1188;p43"/>
          <p:cNvGrpSpPr/>
          <p:nvPr/>
        </p:nvGrpSpPr>
        <p:grpSpPr>
          <a:xfrm flipH="1">
            <a:off x="6585815" y="4223856"/>
            <a:ext cx="417876" cy="501481"/>
            <a:chOff x="2279900" y="1356008"/>
            <a:chExt cx="355973" cy="427192"/>
          </a:xfrm>
        </p:grpSpPr>
        <p:sp>
          <p:nvSpPr>
            <p:cNvPr id="1189" name="Google Shape;1189;p43"/>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0" name="Google Shape;1190;p43"/>
            <p:cNvGrpSpPr/>
            <p:nvPr/>
          </p:nvGrpSpPr>
          <p:grpSpPr>
            <a:xfrm>
              <a:off x="2395070" y="1356008"/>
              <a:ext cx="240802" cy="326586"/>
              <a:chOff x="1847775" y="238125"/>
              <a:chExt cx="3637500" cy="4933325"/>
            </a:xfrm>
          </p:grpSpPr>
          <p:sp>
            <p:nvSpPr>
              <p:cNvPr id="1191" name="Google Shape;1191;p43"/>
              <p:cNvSpPr/>
              <p:nvPr/>
            </p:nvSpPr>
            <p:spPr>
              <a:xfrm>
                <a:off x="1847775" y="3431350"/>
                <a:ext cx="1268050" cy="1740100"/>
              </a:xfrm>
              <a:custGeom>
                <a:avLst/>
                <a:gdLst/>
                <a:ahLst/>
                <a:cxnLst/>
                <a:rect l="l" t="t" r="r" b="b"/>
                <a:pathLst>
                  <a:path w="50722" h="69604" extrusionOk="0">
                    <a:moveTo>
                      <a:pt x="34802" y="0"/>
                    </a:moveTo>
                    <a:lnTo>
                      <a:pt x="0" y="69603"/>
                    </a:lnTo>
                    <a:lnTo>
                      <a:pt x="0" y="69603"/>
                    </a:lnTo>
                    <a:lnTo>
                      <a:pt x="50721" y="12218"/>
                    </a:lnTo>
                    <a:lnTo>
                      <a:pt x="3480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3"/>
              <p:cNvSpPr/>
              <p:nvPr/>
            </p:nvSpPr>
            <p:spPr>
              <a:xfrm>
                <a:off x="1866275" y="774950"/>
                <a:ext cx="3535700" cy="3387625"/>
              </a:xfrm>
              <a:custGeom>
                <a:avLst/>
                <a:gdLst/>
                <a:ahLst/>
                <a:cxnLst/>
                <a:rect l="l" t="t" r="r" b="b"/>
                <a:pathLst>
                  <a:path w="141428" h="135505" extrusionOk="0">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dist="19050" dir="5400000" algn="bl" rotWithShape="0">
                  <a:srgbClr val="1155CC">
                    <a:alpha val="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2690025" y="238125"/>
                <a:ext cx="2795250" cy="2674925"/>
              </a:xfrm>
              <a:custGeom>
                <a:avLst/>
                <a:gdLst/>
                <a:ahLst/>
                <a:cxnLst/>
                <a:rect l="l" t="t" r="r" b="b"/>
                <a:pathLst>
                  <a:path w="111810" h="106997" extrusionOk="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dist="9525" dir="6480000" algn="bl" rotWithShape="0">
                  <a:srgbClr val="85200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838202"/>
            <a:ext cx="7315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pperplate Gothic Light" panose="020E0507020206020404" pitchFamily="34" charset="0"/>
                <a:ea typeface="+mn-ea"/>
                <a:cs typeface="+mn-cs"/>
              </a:rPr>
              <a:t>Foreign body in ear </a:t>
            </a:r>
          </a:p>
        </p:txBody>
      </p:sp>
      <p:pic>
        <p:nvPicPr>
          <p:cNvPr id="5" name="Picture 4"/>
          <p:cNvPicPr>
            <a:picLocks noChangeAspect="1"/>
          </p:cNvPicPr>
          <p:nvPr/>
        </p:nvPicPr>
        <p:blipFill>
          <a:blip r:embed="rId2"/>
          <a:stretch>
            <a:fillRect/>
          </a:stretch>
        </p:blipFill>
        <p:spPr>
          <a:xfrm>
            <a:off x="2057402" y="2133600"/>
            <a:ext cx="5949529" cy="3938588"/>
          </a:xfrm>
          <a:prstGeom prst="rect">
            <a:avLst/>
          </a:prstGeom>
        </p:spPr>
      </p:pic>
    </p:spTree>
    <p:extLst>
      <p:ext uri="{BB962C8B-B14F-4D97-AF65-F5344CB8AC3E}">
        <p14:creationId xmlns:p14="http://schemas.microsoft.com/office/powerpoint/2010/main" val="2192690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p:txBody>
          <a:bodyPr/>
          <a:lstStyle/>
          <a:p>
            <a:pPr algn="l" rtl="0" eaLnBrk="1" hangingPunct="1"/>
            <a:r>
              <a:rPr lang="en-US" altLang="en-US" dirty="0" smtClean="0">
                <a:solidFill>
                  <a:schemeClr val="accent6">
                    <a:lumMod val="75000"/>
                  </a:schemeClr>
                </a:solidFill>
                <a:cs typeface="Arial" pitchFamily="34" charset="0"/>
              </a:rPr>
              <a:t>Foreign bodies of the ear are relatively common in emergency medicine. They are seen most often but not exclusively in children.</a:t>
            </a:r>
          </a:p>
          <a:p>
            <a:pPr algn="l" rtl="0" eaLnBrk="1" hangingPunct="1"/>
            <a:r>
              <a:rPr lang="en-US" altLang="en-US" dirty="0" smtClean="0">
                <a:cs typeface="Arial" pitchFamily="34" charset="0"/>
              </a:rPr>
              <a:t>Various objects may be found, including toys, beads, stones, folded paper, and biologic materials such as insects or seeds.</a:t>
            </a:r>
          </a:p>
          <a:p>
            <a:pPr algn="l" rtl="0" eaLnBrk="1" hangingPunct="1"/>
            <a:endParaRPr lang="ar-JO" altLang="en-US" dirty="0" smtClean="0"/>
          </a:p>
        </p:txBody>
      </p:sp>
    </p:spTree>
    <p:extLst>
      <p:ext uri="{BB962C8B-B14F-4D97-AF65-F5344CB8AC3E}">
        <p14:creationId xmlns:p14="http://schemas.microsoft.com/office/powerpoint/2010/main" val="29947436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cs typeface="Times New Roman" pitchFamily="18" charset="0"/>
              </a:rPr>
              <a:t>Clinical presentation / history</a:t>
            </a:r>
            <a:endParaRPr lang="ar-JO" altLang="en-US" dirty="0" smtClean="0"/>
          </a:p>
        </p:txBody>
      </p:sp>
      <p:sp>
        <p:nvSpPr>
          <p:cNvPr id="6147" name="Content Placeholder 2"/>
          <p:cNvSpPr>
            <a:spLocks noGrp="1"/>
          </p:cNvSpPr>
          <p:nvPr>
            <p:ph idx="1"/>
          </p:nvPr>
        </p:nvSpPr>
        <p:spPr>
          <a:xfrm>
            <a:off x="457200" y="1600200"/>
            <a:ext cx="8229600" cy="5257800"/>
          </a:xfrm>
        </p:spPr>
        <p:txBody>
          <a:bodyPr>
            <a:normAutofit/>
          </a:bodyPr>
          <a:lstStyle/>
          <a:p>
            <a:pPr algn="l" rtl="0" eaLnBrk="1" hangingPunct="1"/>
            <a:r>
              <a:rPr lang="en-US" altLang="en-US" sz="2400" dirty="0">
                <a:cs typeface="Arial" pitchFamily="34" charset="0"/>
              </a:rPr>
              <a:t>Most </a:t>
            </a:r>
            <a:r>
              <a:rPr lang="en-US" altLang="en-US" sz="2400" dirty="0">
                <a:solidFill>
                  <a:srgbClr val="C00000"/>
                </a:solidFill>
                <a:cs typeface="Arial" pitchFamily="34" charset="0"/>
              </a:rPr>
              <a:t>adults</a:t>
            </a:r>
            <a:r>
              <a:rPr lang="en-US" altLang="en-US" sz="2400" dirty="0">
                <a:cs typeface="Arial" pitchFamily="34" charset="0"/>
              </a:rPr>
              <a:t> are able to tell the examiner that there is something in their ear, but this is not always true. For example, an older adult with a hearing aid may lose a button battery or hearing aid in their canal and not realize it.</a:t>
            </a:r>
          </a:p>
          <a:p>
            <a:pPr algn="l" rtl="0" eaLnBrk="1" hangingPunct="1"/>
            <a:r>
              <a:rPr lang="en-US" altLang="en-US" sz="2400" dirty="0">
                <a:solidFill>
                  <a:srgbClr val="C00000"/>
                </a:solidFill>
                <a:cs typeface="Arial" pitchFamily="34" charset="0"/>
              </a:rPr>
              <a:t>Children</a:t>
            </a:r>
            <a:r>
              <a:rPr lang="en-US" altLang="en-US" sz="2400" dirty="0">
                <a:cs typeface="Arial" pitchFamily="34" charset="0"/>
              </a:rPr>
              <a:t>, depending on age, may be able to indicate that they have a foreign body, or they may present with complaints of ear pain or discharge.</a:t>
            </a:r>
          </a:p>
          <a:p>
            <a:pPr algn="l" rtl="0" eaLnBrk="1" hangingPunct="1"/>
            <a:r>
              <a:rPr lang="en-US" altLang="en-US" sz="2400" dirty="0">
                <a:cs typeface="Arial" pitchFamily="34" charset="0"/>
              </a:rPr>
              <a:t>Patients may be in significant discomfort .</a:t>
            </a:r>
          </a:p>
          <a:p>
            <a:pPr algn="l" rtl="0" eaLnBrk="1" hangingPunct="1"/>
            <a:r>
              <a:rPr lang="en-US" altLang="en-US" sz="2400" dirty="0">
                <a:cs typeface="Arial" pitchFamily="34" charset="0"/>
              </a:rPr>
              <a:t>Patients may present with hearing loss.</a:t>
            </a:r>
          </a:p>
          <a:p>
            <a:r>
              <a:rPr lang="en-US" altLang="en-US" sz="2400" dirty="0">
                <a:cs typeface="Arial" pitchFamily="34" charset="0"/>
              </a:rPr>
              <a:t>Pain or bleeding may occur with objects that abrade the ear canal or rupture the tympanic membrane or from the patient's attempts to remove the object.</a:t>
            </a:r>
          </a:p>
          <a:p>
            <a:pPr algn="l" rtl="0" eaLnBrk="1" hangingPunct="1"/>
            <a:endParaRPr lang="en-US" altLang="en-US" sz="2400" dirty="0">
              <a:cs typeface="Arial" pitchFamily="34" charset="0"/>
            </a:endParaRPr>
          </a:p>
          <a:p>
            <a:pPr algn="l" rtl="0" eaLnBrk="1" hangingPunct="1"/>
            <a:endParaRPr lang="ar-JO" altLang="en-US" sz="2400" dirty="0"/>
          </a:p>
        </p:txBody>
      </p:sp>
    </p:spTree>
    <p:extLst>
      <p:ext uri="{BB962C8B-B14F-4D97-AF65-F5344CB8AC3E}">
        <p14:creationId xmlns:p14="http://schemas.microsoft.com/office/powerpoint/2010/main" val="149623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cs typeface="Times New Roman" pitchFamily="18" charset="0"/>
              </a:rPr>
              <a:t>Physical examination</a:t>
            </a:r>
            <a:endParaRPr lang="ar-JO" altLang="en-US" smtClean="0"/>
          </a:p>
        </p:txBody>
      </p:sp>
      <p:sp>
        <p:nvSpPr>
          <p:cNvPr id="3" name="Content Placeholder 2"/>
          <p:cNvSpPr>
            <a:spLocks noGrp="1"/>
          </p:cNvSpPr>
          <p:nvPr>
            <p:ph idx="1"/>
          </p:nvPr>
        </p:nvSpPr>
        <p:spPr/>
        <p:txBody>
          <a:bodyPr rtlCol="1">
            <a:normAutofit fontScale="77500" lnSpcReduction="20000"/>
          </a:bodyPr>
          <a:lstStyle/>
          <a:p>
            <a:pPr>
              <a:defRPr/>
            </a:pPr>
            <a:r>
              <a:rPr lang="en-US" dirty="0">
                <a:solidFill>
                  <a:srgbClr val="FF0000"/>
                </a:solidFill>
              </a:rPr>
              <a:t>The physical examination is the main diagnostic tool.</a:t>
            </a:r>
          </a:p>
          <a:p>
            <a:pPr>
              <a:defRPr/>
            </a:pPr>
            <a:r>
              <a:rPr lang="en-US" dirty="0"/>
              <a:t>Physical findings vary according to object and length of time it has been in the ear.</a:t>
            </a:r>
          </a:p>
          <a:p>
            <a:pPr>
              <a:defRPr/>
            </a:pPr>
            <a:r>
              <a:rPr lang="en-US" dirty="0"/>
              <a:t>An inanimate object that has been in the ear a very short time typically presents with no abnormal finding other than the object itself seen on direct visualization or </a:t>
            </a:r>
            <a:r>
              <a:rPr lang="en-US" dirty="0" err="1" smtClean="0"/>
              <a:t>otoscopic</a:t>
            </a:r>
            <a:r>
              <a:rPr lang="en-US" dirty="0" smtClean="0"/>
              <a:t> </a:t>
            </a:r>
            <a:r>
              <a:rPr lang="en-US" dirty="0"/>
              <a:t>examination.</a:t>
            </a:r>
          </a:p>
          <a:p>
            <a:pPr>
              <a:defRPr/>
            </a:pPr>
            <a:r>
              <a:rPr lang="en-US" dirty="0" smtClean="0"/>
              <a:t>Hearing </a:t>
            </a:r>
            <a:r>
              <a:rPr lang="en-US" dirty="0"/>
              <a:t>loss may be noted.</a:t>
            </a:r>
          </a:p>
          <a:p>
            <a:pPr>
              <a:defRPr/>
            </a:pPr>
            <a:r>
              <a:rPr lang="en-US" dirty="0"/>
              <a:t>With delayed presentation, </a:t>
            </a:r>
            <a:r>
              <a:rPr lang="en-US" dirty="0" err="1"/>
              <a:t>erythema</a:t>
            </a:r>
            <a:r>
              <a:rPr lang="en-US" dirty="0"/>
              <a:t> and swelling of the canal and a foul-smelling discharge may be present.</a:t>
            </a:r>
          </a:p>
          <a:p>
            <a:pPr>
              <a:defRPr/>
            </a:pPr>
            <a:r>
              <a:rPr lang="en-US" dirty="0"/>
              <a:t>Insects may injure the canal or tympanic membrane by scratching or stinging.</a:t>
            </a:r>
          </a:p>
          <a:p>
            <a:pPr>
              <a:defRPr/>
            </a:pPr>
            <a:endParaRPr lang="ar-JO" dirty="0"/>
          </a:p>
        </p:txBody>
      </p:sp>
    </p:spTree>
    <p:extLst>
      <p:ext uri="{BB962C8B-B14F-4D97-AF65-F5344CB8AC3E}">
        <p14:creationId xmlns:p14="http://schemas.microsoft.com/office/powerpoint/2010/main" val="5746259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533402"/>
            <a:ext cx="7936548" cy="5668963"/>
          </a:xfrm>
          <a:prstGeom prst="rect">
            <a:avLst/>
          </a:prstGeom>
        </p:spPr>
      </p:pic>
    </p:spTree>
    <p:extLst>
      <p:ext uri="{BB962C8B-B14F-4D97-AF65-F5344CB8AC3E}">
        <p14:creationId xmlns:p14="http://schemas.microsoft.com/office/powerpoint/2010/main" val="2880764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525" y="842773"/>
            <a:ext cx="7655400" cy="1309299"/>
          </a:xfrm>
        </p:spPr>
        <p:txBody>
          <a:bodyPr/>
          <a:lstStyle/>
          <a:p>
            <a:pPr algn="ctr"/>
            <a:r>
              <a:rPr lang="en-US" b="1" dirty="0">
                <a:solidFill>
                  <a:schemeClr val="tx1"/>
                </a:solidFill>
              </a:rPr>
              <a:t>Nasal  Foreign  Bodies </a:t>
            </a:r>
            <a:br>
              <a:rPr lang="en-US" b="1" dirty="0">
                <a:solidFill>
                  <a:schemeClr val="tx1"/>
                </a:solidFill>
              </a:rPr>
            </a:br>
            <a:r>
              <a:rPr lang="en-US" b="1" dirty="0">
                <a:solidFill>
                  <a:schemeClr val="tx1"/>
                </a:solidFill>
              </a:rPr>
              <a:t> (  Inanimate  )</a:t>
            </a:r>
            <a:endParaRPr lang="ar-JO" b="1" dirty="0">
              <a:solidFill>
                <a:schemeClr val="tx1"/>
              </a:solidFill>
            </a:endParaRPr>
          </a:p>
        </p:txBody>
      </p:sp>
      <p:sp>
        <p:nvSpPr>
          <p:cNvPr id="3" name="Text Placeholder 2"/>
          <p:cNvSpPr>
            <a:spLocks noGrp="1"/>
          </p:cNvSpPr>
          <p:nvPr>
            <p:ph type="body" idx="1"/>
          </p:nvPr>
        </p:nvSpPr>
        <p:spPr>
          <a:xfrm>
            <a:off x="762526" y="2432471"/>
            <a:ext cx="7619100" cy="4333165"/>
          </a:xfrm>
        </p:spPr>
        <p:txBody>
          <a:bodyPr/>
          <a:lstStyle/>
          <a:p>
            <a:pPr marL="660383" indent="-457189">
              <a:buFont typeface="Wingdings" panose="05000000000000000000" pitchFamily="2" charset="2"/>
              <a:buChar char="v"/>
            </a:pPr>
            <a:r>
              <a:rPr lang="en-US" sz="2667" dirty="0">
                <a:solidFill>
                  <a:prstClr val="black"/>
                </a:solidFill>
              </a:rPr>
              <a:t>more frequently seen in the </a:t>
            </a:r>
            <a:r>
              <a:rPr lang="en-US" sz="2667" dirty="0">
                <a:solidFill>
                  <a:srgbClr val="00B050"/>
                </a:solidFill>
              </a:rPr>
              <a:t>pediatric (2-5) </a:t>
            </a:r>
            <a:r>
              <a:rPr lang="en-US" sz="2667" dirty="0">
                <a:solidFill>
                  <a:srgbClr val="00B050"/>
                </a:solidFill>
              </a:rPr>
              <a:t>years </a:t>
            </a:r>
            <a:r>
              <a:rPr lang="en-US" sz="2667" dirty="0">
                <a:solidFill>
                  <a:schemeClr val="tx1"/>
                </a:solidFill>
              </a:rPr>
              <a:t>who </a:t>
            </a:r>
            <a:r>
              <a:rPr lang="en-US" sz="2667" dirty="0">
                <a:solidFill>
                  <a:prstClr val="black"/>
                </a:solidFill>
              </a:rPr>
              <a:t>have </a:t>
            </a:r>
            <a:r>
              <a:rPr lang="en-US" sz="2667" dirty="0">
                <a:solidFill>
                  <a:prstClr val="black"/>
                </a:solidFill>
              </a:rPr>
              <a:t>the highest </a:t>
            </a:r>
            <a:r>
              <a:rPr lang="en-US" sz="2667" dirty="0">
                <a:solidFill>
                  <a:prstClr val="black"/>
                </a:solidFill>
              </a:rPr>
              <a:t>incidence (Children's </a:t>
            </a:r>
            <a:r>
              <a:rPr lang="en-US" sz="2667" dirty="0">
                <a:solidFill>
                  <a:prstClr val="black"/>
                </a:solidFill>
              </a:rPr>
              <a:t>interests in </a:t>
            </a:r>
            <a:r>
              <a:rPr lang="en-US" sz="2667" dirty="0">
                <a:solidFill>
                  <a:srgbClr val="FF0000"/>
                </a:solidFill>
              </a:rPr>
              <a:t>exploring</a:t>
            </a:r>
            <a:r>
              <a:rPr lang="en-US" sz="2667" dirty="0">
                <a:solidFill>
                  <a:prstClr val="black"/>
                </a:solidFill>
              </a:rPr>
              <a:t> their bodies), they can also affect </a:t>
            </a:r>
            <a:r>
              <a:rPr lang="en-US" sz="2667" dirty="0">
                <a:solidFill>
                  <a:schemeClr val="tx1"/>
                </a:solidFill>
              </a:rPr>
              <a:t>adults</a:t>
            </a:r>
            <a:r>
              <a:rPr lang="en-US" sz="2667" dirty="0">
                <a:solidFill>
                  <a:prstClr val="black"/>
                </a:solidFill>
              </a:rPr>
              <a:t>, especially those with </a:t>
            </a:r>
            <a:r>
              <a:rPr lang="en-US" sz="2667" dirty="0">
                <a:solidFill>
                  <a:srgbClr val="00B050"/>
                </a:solidFill>
              </a:rPr>
              <a:t>mental retardation or psychiatric </a:t>
            </a:r>
            <a:r>
              <a:rPr lang="en-US" sz="2667" dirty="0">
                <a:solidFill>
                  <a:srgbClr val="00B050"/>
                </a:solidFill>
              </a:rPr>
              <a:t>illness </a:t>
            </a:r>
            <a:r>
              <a:rPr lang="en-US" sz="2667" dirty="0">
                <a:solidFill>
                  <a:prstClr val="black"/>
                </a:solidFill>
              </a:rPr>
              <a:t>(</a:t>
            </a:r>
            <a:r>
              <a:rPr lang="en-US" sz="2667" dirty="0">
                <a:solidFill>
                  <a:prstClr val="black"/>
                </a:solidFill>
              </a:rPr>
              <a:t>may also insert foreign bodies to </a:t>
            </a:r>
            <a:r>
              <a:rPr lang="en-US" sz="2667" dirty="0">
                <a:solidFill>
                  <a:srgbClr val="FF0000"/>
                </a:solidFill>
              </a:rPr>
              <a:t>relieve</a:t>
            </a:r>
            <a:r>
              <a:rPr lang="en-US" sz="2667" dirty="0">
                <a:solidFill>
                  <a:prstClr val="black"/>
                </a:solidFill>
              </a:rPr>
              <a:t> preexisting nasal mucosal </a:t>
            </a:r>
            <a:r>
              <a:rPr lang="en-US" sz="2667" dirty="0">
                <a:solidFill>
                  <a:schemeClr val="tx1"/>
                </a:solidFill>
              </a:rPr>
              <a:t>irritation</a:t>
            </a:r>
            <a:r>
              <a:rPr lang="en-US" sz="2667" dirty="0">
                <a:solidFill>
                  <a:prstClr val="black"/>
                </a:solidFill>
              </a:rPr>
              <a:t> or </a:t>
            </a:r>
            <a:r>
              <a:rPr lang="en-US" sz="2667" dirty="0">
                <a:solidFill>
                  <a:schemeClr val="tx1"/>
                </a:solidFill>
              </a:rPr>
              <a:t>epistaxis</a:t>
            </a:r>
            <a:r>
              <a:rPr lang="en-US" sz="2667" dirty="0">
                <a:solidFill>
                  <a:prstClr val="black"/>
                </a:solidFill>
              </a:rPr>
              <a:t> ).</a:t>
            </a:r>
          </a:p>
          <a:p>
            <a:pPr marL="660383" indent="-457189">
              <a:buFont typeface="Wingdings" panose="05000000000000000000" pitchFamily="2" charset="2"/>
              <a:buChar char="v"/>
            </a:pPr>
            <a:endParaRPr lang="ar-JO" sz="2667" dirty="0"/>
          </a:p>
        </p:txBody>
      </p:sp>
    </p:spTree>
    <p:extLst>
      <p:ext uri="{BB962C8B-B14F-4D97-AF65-F5344CB8AC3E}">
        <p14:creationId xmlns:p14="http://schemas.microsoft.com/office/powerpoint/2010/main" val="34666177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smtClean="0">
                <a:cs typeface="Times New Roman" pitchFamily="18" charset="0"/>
              </a:rPr>
              <a:t>causes</a:t>
            </a:r>
            <a:endParaRPr lang="ar-JO" altLang="en-US" smtClean="0"/>
          </a:p>
        </p:txBody>
      </p:sp>
      <p:sp>
        <p:nvSpPr>
          <p:cNvPr id="8195" name="Content Placeholder 2"/>
          <p:cNvSpPr>
            <a:spLocks noGrp="1"/>
          </p:cNvSpPr>
          <p:nvPr>
            <p:ph idx="1"/>
          </p:nvPr>
        </p:nvSpPr>
        <p:spPr/>
        <p:txBody>
          <a:bodyPr/>
          <a:lstStyle/>
          <a:p>
            <a:pPr algn="l" rtl="0" eaLnBrk="1" hangingPunct="1"/>
            <a:r>
              <a:rPr lang="en-US" altLang="en-US" smtClean="0">
                <a:cs typeface="Arial" pitchFamily="34" charset="0"/>
              </a:rPr>
              <a:t>A patient, caretaker, or sibling intentionally places an object in the ear canal and is unable to remove it.</a:t>
            </a:r>
          </a:p>
          <a:p>
            <a:pPr algn="l" rtl="0" eaLnBrk="1" hangingPunct="1"/>
            <a:r>
              <a:rPr lang="en-US" altLang="en-US" smtClean="0">
                <a:cs typeface="Arial" pitchFamily="34" charset="0"/>
              </a:rPr>
              <a:t>Insects may crawl or fly into the ear.</a:t>
            </a:r>
          </a:p>
          <a:p>
            <a:pPr algn="l" rtl="0" eaLnBrk="1" hangingPunct="1"/>
            <a:endParaRPr lang="ar-JO" altLang="en-US" smtClean="0"/>
          </a:p>
        </p:txBody>
      </p:sp>
    </p:spTree>
    <p:extLst>
      <p:ext uri="{BB962C8B-B14F-4D97-AF65-F5344CB8AC3E}">
        <p14:creationId xmlns:p14="http://schemas.microsoft.com/office/powerpoint/2010/main" val="6522860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pPr eaLnBrk="1" hangingPunct="1"/>
            <a:r>
              <a:rPr lang="en-US" altLang="en-US" dirty="0" smtClean="0">
                <a:cs typeface="Times New Roman" pitchFamily="18" charset="0"/>
              </a:rPr>
              <a:t>Differential diagnosis</a:t>
            </a:r>
            <a:br>
              <a:rPr lang="en-US" altLang="en-US" dirty="0" smtClean="0">
                <a:cs typeface="Times New Roman" pitchFamily="18" charset="0"/>
              </a:rPr>
            </a:br>
            <a:endParaRPr lang="ar-JO" altLang="en-US" dirty="0" smtClean="0"/>
          </a:p>
        </p:txBody>
      </p:sp>
      <p:sp>
        <p:nvSpPr>
          <p:cNvPr id="9219" name="Content Placeholder 2"/>
          <p:cNvSpPr>
            <a:spLocks noGrp="1"/>
          </p:cNvSpPr>
          <p:nvPr>
            <p:ph idx="1"/>
          </p:nvPr>
        </p:nvSpPr>
        <p:spPr/>
        <p:txBody>
          <a:bodyPr/>
          <a:lstStyle/>
          <a:p>
            <a:pPr marL="0" indent="0">
              <a:buNone/>
            </a:pPr>
            <a:endParaRPr lang="en-US" altLang="en-US" dirty="0" smtClean="0">
              <a:cs typeface="Arial" pitchFamily="34" charset="0"/>
            </a:endParaRPr>
          </a:p>
          <a:p>
            <a:pPr algn="l" rtl="0" eaLnBrk="1" hangingPunct="1"/>
            <a:r>
              <a:rPr lang="en-US" altLang="en-US" dirty="0" smtClean="0">
                <a:cs typeface="Arial" pitchFamily="34" charset="0"/>
              </a:rPr>
              <a:t>Cerumen impaction </a:t>
            </a:r>
          </a:p>
          <a:p>
            <a:pPr algn="l" rtl="0" eaLnBrk="1" hangingPunct="1"/>
            <a:r>
              <a:rPr lang="en-US" altLang="en-US" dirty="0" smtClean="0">
                <a:cs typeface="Arial" pitchFamily="34" charset="0"/>
              </a:rPr>
              <a:t>Hematoma</a:t>
            </a:r>
          </a:p>
          <a:p>
            <a:pPr algn="l" rtl="0" eaLnBrk="1" hangingPunct="1"/>
            <a:r>
              <a:rPr lang="en-US" altLang="en-US" dirty="0" smtClean="0">
                <a:cs typeface="Arial" pitchFamily="34" charset="0"/>
              </a:rPr>
              <a:t>Otitis externa</a:t>
            </a:r>
          </a:p>
          <a:p>
            <a:pPr algn="l" rtl="0" eaLnBrk="1" hangingPunct="1"/>
            <a:r>
              <a:rPr lang="en-US" altLang="en-US" dirty="0" smtClean="0">
                <a:cs typeface="Arial" pitchFamily="34" charset="0"/>
              </a:rPr>
              <a:t>Tumor</a:t>
            </a:r>
          </a:p>
          <a:p>
            <a:pPr algn="l" rtl="0" eaLnBrk="1" hangingPunct="1"/>
            <a:r>
              <a:rPr lang="en-US" altLang="en-US" dirty="0" smtClean="0">
                <a:cs typeface="Arial" pitchFamily="34" charset="0"/>
              </a:rPr>
              <a:t>Tympanic membrane perforation</a:t>
            </a:r>
          </a:p>
          <a:p>
            <a:pPr algn="l" rtl="0" eaLnBrk="1" hangingPunct="1"/>
            <a:endParaRPr lang="ar-JO" altLang="en-US" dirty="0" smtClean="0"/>
          </a:p>
        </p:txBody>
      </p:sp>
    </p:spTree>
    <p:extLst>
      <p:ext uri="{BB962C8B-B14F-4D97-AF65-F5344CB8AC3E}">
        <p14:creationId xmlns:p14="http://schemas.microsoft.com/office/powerpoint/2010/main" val="2873054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b="1" dirty="0" smtClean="0">
                <a:cs typeface="Times New Roman" pitchFamily="18" charset="0"/>
              </a:rPr>
              <a:t>Diagnosis </a:t>
            </a:r>
            <a:endParaRPr lang="ar-JO" altLang="en-US" b="1" dirty="0" smtClean="0"/>
          </a:p>
        </p:txBody>
      </p:sp>
      <p:sp>
        <p:nvSpPr>
          <p:cNvPr id="11267" name="Content Placeholder 2"/>
          <p:cNvSpPr>
            <a:spLocks noGrp="1"/>
          </p:cNvSpPr>
          <p:nvPr>
            <p:ph idx="1"/>
          </p:nvPr>
        </p:nvSpPr>
        <p:spPr/>
        <p:txBody>
          <a:bodyPr/>
          <a:lstStyle/>
          <a:p>
            <a:r>
              <a:rPr lang="en-US" altLang="en-US" sz="2400" dirty="0">
                <a:cs typeface="Arial" pitchFamily="34" charset="0"/>
              </a:rPr>
              <a:t>No specific laboratory or radiologic studies are recommended. </a:t>
            </a:r>
            <a:r>
              <a:rPr lang="en-US" altLang="en-US" sz="2400" dirty="0">
                <a:solidFill>
                  <a:srgbClr val="FF0000"/>
                </a:solidFill>
                <a:cs typeface="Arial" pitchFamily="34" charset="0"/>
              </a:rPr>
              <a:t>The physical examination is the main diagnostic tool.</a:t>
            </a:r>
            <a:endParaRPr lang="en-US" altLang="en-US" sz="2400" dirty="0">
              <a:cs typeface="Arial" pitchFamily="34" charset="0"/>
            </a:endParaRPr>
          </a:p>
          <a:p>
            <a:pPr algn="l" rtl="0" eaLnBrk="1" hangingPunct="1"/>
            <a:r>
              <a:rPr lang="en-US" altLang="en-US" sz="2400" dirty="0">
                <a:cs typeface="Arial" pitchFamily="34" charset="0"/>
              </a:rPr>
              <a:t>Use an otoscope while retracting the pinna in a </a:t>
            </a:r>
            <a:r>
              <a:rPr lang="en-US" altLang="en-US" sz="2400" dirty="0" err="1">
                <a:cs typeface="Arial" pitchFamily="34" charset="0"/>
              </a:rPr>
              <a:t>posterosuperior</a:t>
            </a:r>
            <a:r>
              <a:rPr lang="en-US" altLang="en-US" sz="2400" dirty="0">
                <a:cs typeface="Arial" pitchFamily="34" charset="0"/>
              </a:rPr>
              <a:t> direction.</a:t>
            </a:r>
          </a:p>
          <a:p>
            <a:endParaRPr lang="en-US" altLang="en-US" sz="2400" dirty="0">
              <a:cs typeface="Arial" pitchFamily="34" charset="0"/>
            </a:endParaRPr>
          </a:p>
          <a:p>
            <a:endParaRPr lang="en-US" altLang="en-US" sz="2400" dirty="0">
              <a:cs typeface="Arial" pitchFamily="34" charset="0"/>
            </a:endParaRPr>
          </a:p>
          <a:p>
            <a:endParaRPr lang="en-US" altLang="en-US" sz="2400" dirty="0">
              <a:cs typeface="Arial" pitchFamily="34" charset="0"/>
            </a:endParaRPr>
          </a:p>
          <a:p>
            <a:r>
              <a:rPr lang="en-US" altLang="en-US" sz="2400" dirty="0">
                <a:cs typeface="Arial" pitchFamily="34" charset="0"/>
              </a:rPr>
              <a:t> No specific prehospital treatment exists other than transport to a hospital. Occasionally, treating significant pain or nausea may be necessary.</a:t>
            </a:r>
          </a:p>
          <a:p>
            <a:pPr algn="l" rtl="0" eaLnBrk="1" hangingPunct="1"/>
            <a:endParaRPr lang="ar-JO" altLang="en-US" dirty="0" smtClean="0"/>
          </a:p>
        </p:txBody>
      </p:sp>
      <p:sp>
        <p:nvSpPr>
          <p:cNvPr id="4" name="Title 1"/>
          <p:cNvSpPr txBox="1">
            <a:spLocks/>
          </p:cNvSpPr>
          <p:nvPr/>
        </p:nvSpPr>
        <p:spPr>
          <a:xfrm>
            <a:off x="491836" y="3657600"/>
            <a:ext cx="8229600" cy="1143000"/>
          </a:xfrm>
          <a:prstGeom prst="rect">
            <a:avLst/>
          </a:prstGeom>
        </p:spPr>
        <p:txBody>
          <a:bodyPr vert="horz" lIns="91440" tIns="45720" rIns="91440" bIns="45720" rtlCol="1"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j-ea"/>
                <a:cs typeface="+mj-cs"/>
              </a:rPr>
              <a:t>Treatment &amp;  Management </a:t>
            </a:r>
            <a:br>
              <a:rPr kumimoji="0" lang="en-US" sz="4400" b="1" i="0" u="none" strike="noStrike" kern="1200" cap="none" spc="0" normalizeH="0" baseline="0" noProof="0" dirty="0">
                <a:ln>
                  <a:noFill/>
                </a:ln>
                <a:solidFill>
                  <a:prstClr val="black"/>
                </a:solidFill>
                <a:effectLst/>
                <a:uLnTx/>
                <a:uFillTx/>
                <a:latin typeface="Calibri"/>
                <a:ea typeface="+mj-ea"/>
                <a:cs typeface="+mj-cs"/>
              </a:rPr>
            </a:br>
            <a:endParaRPr kumimoji="0" lang="ar-JO" sz="4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Tree>
    <p:extLst>
      <p:ext uri="{BB962C8B-B14F-4D97-AF65-F5344CB8AC3E}">
        <p14:creationId xmlns:p14="http://schemas.microsoft.com/office/powerpoint/2010/main" val="31856013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normAutofit fontScale="90000"/>
          </a:bodyPr>
          <a:lstStyle/>
          <a:p>
            <a:pPr>
              <a:defRPr/>
            </a:pPr>
            <a:r>
              <a:rPr lang="en-US" b="1" dirty="0"/>
              <a:t>Methods of removal</a:t>
            </a:r>
            <a:br>
              <a:rPr lang="en-US" b="1" dirty="0"/>
            </a:br>
            <a:endParaRPr lang="ar-JO" dirty="0"/>
          </a:p>
        </p:txBody>
      </p:sp>
      <p:sp>
        <p:nvSpPr>
          <p:cNvPr id="13315" name="Content Placeholder 2"/>
          <p:cNvSpPr>
            <a:spLocks noGrp="1"/>
          </p:cNvSpPr>
          <p:nvPr>
            <p:ph idx="1"/>
          </p:nvPr>
        </p:nvSpPr>
        <p:spPr>
          <a:xfrm>
            <a:off x="457200" y="908052"/>
            <a:ext cx="6635750" cy="5834063"/>
          </a:xfrm>
        </p:spPr>
        <p:txBody>
          <a:bodyPr>
            <a:normAutofit fontScale="92500"/>
          </a:bodyPr>
          <a:lstStyle/>
          <a:p>
            <a:pPr algn="l" rtl="0" eaLnBrk="1" hangingPunct="1"/>
            <a:r>
              <a:rPr lang="en-US" altLang="en-US" sz="2400" b="1" dirty="0">
                <a:solidFill>
                  <a:schemeClr val="tx2"/>
                </a:solidFill>
                <a:cs typeface="Arial" pitchFamily="34" charset="0"/>
              </a:rPr>
              <a:t>Irrigation</a:t>
            </a:r>
            <a:r>
              <a:rPr lang="en-US" altLang="en-US" sz="2400" dirty="0">
                <a:cs typeface="Arial" pitchFamily="34" charset="0"/>
              </a:rPr>
              <a:t> is the simplest method of foreign body removal.</a:t>
            </a:r>
          </a:p>
          <a:p>
            <a:pPr algn="l" rtl="0" eaLnBrk="1" hangingPunct="1"/>
            <a:r>
              <a:rPr lang="en-US" altLang="en-US" sz="2400" dirty="0">
                <a:solidFill>
                  <a:srgbClr val="C00000"/>
                </a:solidFill>
                <a:cs typeface="Arial" pitchFamily="34" charset="0"/>
              </a:rPr>
              <a:t>The direction of water is PS </a:t>
            </a:r>
          </a:p>
          <a:p>
            <a:pPr algn="l" rtl="0" eaLnBrk="1" hangingPunct="1"/>
            <a:r>
              <a:rPr lang="en-US" altLang="en-US" sz="2400" baseline="30000" dirty="0">
                <a:cs typeface="Arial" pitchFamily="34" charset="0"/>
              </a:rPr>
              <a:t> </a:t>
            </a:r>
            <a:r>
              <a:rPr lang="en-US" altLang="en-US" sz="2400" dirty="0">
                <a:cs typeface="Arial" pitchFamily="34" charset="0"/>
              </a:rPr>
              <a:t>An electric ear syringe, available in some areas, may be very helpful for irrigation.</a:t>
            </a:r>
          </a:p>
          <a:p>
            <a:pPr algn="l" rtl="0" eaLnBrk="1" hangingPunct="1"/>
            <a:endParaRPr lang="en-US" altLang="en-US" sz="2400" baseline="30000" dirty="0">
              <a:cs typeface="Arial" pitchFamily="34" charset="0"/>
            </a:endParaRPr>
          </a:p>
          <a:p>
            <a:pPr algn="l" rtl="0" eaLnBrk="1" hangingPunct="1"/>
            <a:r>
              <a:rPr lang="en-US" altLang="en-US" sz="2400" baseline="30000" dirty="0">
                <a:cs typeface="Arial" pitchFamily="34" charset="0"/>
              </a:rPr>
              <a:t> </a:t>
            </a:r>
            <a:r>
              <a:rPr lang="en-US" altLang="en-US" sz="2400" dirty="0">
                <a:cs typeface="Arial" pitchFamily="34" charset="0"/>
              </a:rPr>
              <a:t>Use of the commercial product </a:t>
            </a:r>
            <a:r>
              <a:rPr lang="en-US" altLang="en-US" sz="2400" dirty="0">
                <a:solidFill>
                  <a:srgbClr val="FF0000"/>
                </a:solidFill>
                <a:cs typeface="Arial" pitchFamily="34" charset="0"/>
              </a:rPr>
              <a:t>Waterpik</a:t>
            </a:r>
            <a:r>
              <a:rPr lang="en-US" altLang="en-US" sz="2400" dirty="0">
                <a:cs typeface="Arial" pitchFamily="34" charset="0"/>
              </a:rPr>
              <a:t> is not recommended because the high pressure it generates may perforate the tympanic membrane.</a:t>
            </a:r>
          </a:p>
          <a:p>
            <a:pPr algn="l" rtl="0" eaLnBrk="1" hangingPunct="1"/>
            <a:r>
              <a:rPr lang="en-US" altLang="en-US" sz="2800" b="1" dirty="0">
                <a:cs typeface="Arial" pitchFamily="34" charset="0"/>
              </a:rPr>
              <a:t>Contraindication : </a:t>
            </a:r>
          </a:p>
          <a:p>
            <a:pPr marL="914400" lvl="1" indent="-514350">
              <a:buFont typeface="+mj-lt"/>
              <a:buAutoNum type="arabicPeriod"/>
            </a:pPr>
            <a:r>
              <a:rPr lang="en-US" altLang="en-US" dirty="0" smtClean="0">
                <a:solidFill>
                  <a:schemeClr val="accent2">
                    <a:lumMod val="75000"/>
                  </a:schemeClr>
                </a:solidFill>
                <a:cs typeface="Arial" pitchFamily="34" charset="0"/>
              </a:rPr>
              <a:t>tympanic </a:t>
            </a:r>
            <a:r>
              <a:rPr lang="en-US" altLang="en-US" dirty="0">
                <a:solidFill>
                  <a:schemeClr val="accent2">
                    <a:lumMod val="75000"/>
                  </a:schemeClr>
                </a:solidFill>
                <a:cs typeface="Arial" pitchFamily="34" charset="0"/>
              </a:rPr>
              <a:t>membrane </a:t>
            </a:r>
            <a:r>
              <a:rPr lang="en-US" altLang="en-US" dirty="0" smtClean="0">
                <a:solidFill>
                  <a:schemeClr val="accent2">
                    <a:lumMod val="75000"/>
                  </a:schemeClr>
                </a:solidFill>
                <a:cs typeface="Arial" pitchFamily="34" charset="0"/>
              </a:rPr>
              <a:t>perforation.</a:t>
            </a:r>
          </a:p>
          <a:p>
            <a:pPr marL="857250" lvl="1" indent="-457200">
              <a:buFont typeface="+mj-lt"/>
              <a:buAutoNum type="arabicPeriod"/>
            </a:pPr>
            <a:r>
              <a:rPr lang="en-US" altLang="en-US" sz="2400" dirty="0">
                <a:solidFill>
                  <a:schemeClr val="accent2">
                    <a:lumMod val="75000"/>
                  </a:schemeClr>
                </a:solidFill>
                <a:cs typeface="Arial" pitchFamily="34" charset="0"/>
              </a:rPr>
              <a:t> Irrigation with water is contraindicated for soft objects, organic matter, or seeds, which may swell if exposed to water.</a:t>
            </a:r>
          </a:p>
          <a:p>
            <a:pPr marL="857250" lvl="1" indent="-457200">
              <a:buFont typeface="+mj-lt"/>
              <a:buAutoNum type="arabicPeriod"/>
            </a:pPr>
            <a:r>
              <a:rPr lang="en-US" altLang="en-US" sz="2400" dirty="0">
                <a:solidFill>
                  <a:schemeClr val="accent2">
                    <a:lumMod val="75000"/>
                  </a:schemeClr>
                </a:solidFill>
                <a:cs typeface="Arial" pitchFamily="34" charset="0"/>
              </a:rPr>
              <a:t>If there are AOM, OME are contra also</a:t>
            </a:r>
            <a:endParaRPr lang="ar-JO" altLang="en-US" sz="2400" dirty="0">
              <a:solidFill>
                <a:schemeClr val="accent2">
                  <a:lumMod val="75000"/>
                </a:schemeClr>
              </a:solidFill>
            </a:endParaRPr>
          </a:p>
        </p:txBody>
      </p:sp>
      <p:pic>
        <p:nvPicPr>
          <p:cNvPr id="13316" name="Picture 2"/>
          <p:cNvPicPr>
            <a:picLocks noChangeAspect="1"/>
          </p:cNvPicPr>
          <p:nvPr/>
        </p:nvPicPr>
        <p:blipFill>
          <a:blip r:embed="rId2" cstate="print"/>
          <a:srcRect/>
          <a:stretch>
            <a:fillRect/>
          </a:stretch>
        </p:blipFill>
        <p:spPr bwMode="auto">
          <a:xfrm>
            <a:off x="6948488" y="908050"/>
            <a:ext cx="2195512" cy="2592388"/>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6941563" y="3833814"/>
            <a:ext cx="2574927" cy="2574927"/>
          </a:xfrm>
          <a:prstGeom prst="rect">
            <a:avLst/>
          </a:prstGeom>
        </p:spPr>
      </p:pic>
    </p:spTree>
    <p:extLst>
      <p:ext uri="{BB962C8B-B14F-4D97-AF65-F5344CB8AC3E}">
        <p14:creationId xmlns:p14="http://schemas.microsoft.com/office/powerpoint/2010/main" val="39004947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636" y="2"/>
            <a:ext cx="6028434" cy="4525963"/>
          </a:xfrm>
          <a:prstGeom prst="rect">
            <a:avLst/>
          </a:prstGeom>
        </p:spPr>
      </p:pic>
      <p:pic>
        <p:nvPicPr>
          <p:cNvPr id="5" name="Picture 4"/>
          <p:cNvPicPr>
            <a:picLocks noChangeAspect="1"/>
          </p:cNvPicPr>
          <p:nvPr/>
        </p:nvPicPr>
        <p:blipFill>
          <a:blip r:embed="rId3"/>
          <a:stretch>
            <a:fillRect/>
          </a:stretch>
        </p:blipFill>
        <p:spPr>
          <a:xfrm>
            <a:off x="4191000" y="2819402"/>
            <a:ext cx="4762500" cy="3800475"/>
          </a:xfrm>
          <a:prstGeom prst="rect">
            <a:avLst/>
          </a:prstGeom>
        </p:spPr>
      </p:pic>
    </p:spTree>
    <p:extLst>
      <p:ext uri="{BB962C8B-B14F-4D97-AF65-F5344CB8AC3E}">
        <p14:creationId xmlns:p14="http://schemas.microsoft.com/office/powerpoint/2010/main" val="40026181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891" y="1143002"/>
            <a:ext cx="8229600" cy="4525963"/>
          </a:xfrm>
        </p:spPr>
        <p:txBody>
          <a:bodyPr/>
          <a:lstStyle/>
          <a:p>
            <a:r>
              <a:rPr lang="en-US" dirty="0">
                <a:solidFill>
                  <a:srgbClr val="FF0000"/>
                </a:solidFill>
              </a:rPr>
              <a:t>Irrigation should be avoided in patients with button batteries in the ear because the electrical current and/or battery contents can cause a liquefaction tissue necrosis</a:t>
            </a:r>
            <a:r>
              <a:rPr lang="en-US" dirty="0" smtClean="0">
                <a:solidFill>
                  <a:srgbClr val="FF0000"/>
                </a:solidFill>
              </a:rPr>
              <a:t>.</a:t>
            </a:r>
          </a:p>
          <a:p>
            <a:pPr marL="0" indent="0">
              <a:buNone/>
            </a:pP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315691" y="3581402"/>
            <a:ext cx="4533900" cy="3007487"/>
          </a:xfrm>
          <a:prstGeom prst="rect">
            <a:avLst/>
          </a:prstGeom>
        </p:spPr>
      </p:pic>
    </p:spTree>
    <p:extLst>
      <p:ext uri="{BB962C8B-B14F-4D97-AF65-F5344CB8AC3E}">
        <p14:creationId xmlns:p14="http://schemas.microsoft.com/office/powerpoint/2010/main" val="20423204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p:txBody>
          <a:bodyPr>
            <a:normAutofit fontScale="85000" lnSpcReduction="20000"/>
          </a:bodyPr>
          <a:lstStyle/>
          <a:p>
            <a:pPr algn="l" rtl="0" eaLnBrk="1" hangingPunct="1">
              <a:lnSpc>
                <a:spcPct val="80000"/>
              </a:lnSpc>
            </a:pPr>
            <a:r>
              <a:rPr lang="en-US" altLang="en-US" dirty="0" smtClean="0">
                <a:ea typeface="Majalla UI"/>
                <a:cs typeface="Majalla UI"/>
              </a:rPr>
              <a:t>2. Suction. </a:t>
            </a:r>
          </a:p>
          <a:p>
            <a:pPr algn="l" rtl="0" eaLnBrk="1" hangingPunct="1">
              <a:lnSpc>
                <a:spcPct val="80000"/>
              </a:lnSpc>
              <a:buFont typeface="Arial" pitchFamily="34" charset="0"/>
              <a:buNone/>
            </a:pPr>
            <a:endParaRPr lang="en-US" altLang="en-US" dirty="0" smtClean="0">
              <a:ea typeface="Majalla UI"/>
              <a:cs typeface="Majalla UI"/>
            </a:endParaRPr>
          </a:p>
          <a:p>
            <a:pPr algn="l" rtl="0" eaLnBrk="1" hangingPunct="1">
              <a:lnSpc>
                <a:spcPct val="80000"/>
              </a:lnSpc>
            </a:pPr>
            <a:endParaRPr lang="en-US" altLang="en-US" dirty="0" smtClean="0">
              <a:ea typeface="Majalla UI"/>
              <a:cs typeface="Majalla UI"/>
            </a:endParaRPr>
          </a:p>
          <a:p>
            <a:pPr algn="l" rtl="0" eaLnBrk="1" hangingPunct="1">
              <a:lnSpc>
                <a:spcPct val="80000"/>
              </a:lnSpc>
            </a:pPr>
            <a:r>
              <a:rPr lang="en-US" altLang="en-US" dirty="0" smtClean="0">
                <a:ea typeface="Majalla UI"/>
                <a:cs typeface="Majalla UI"/>
              </a:rPr>
              <a:t>3. grasp the object with forceps. </a:t>
            </a:r>
          </a:p>
          <a:p>
            <a:pPr algn="l" rtl="0" eaLnBrk="1" hangingPunct="1">
              <a:lnSpc>
                <a:spcPct val="80000"/>
              </a:lnSpc>
            </a:pPr>
            <a:endParaRPr lang="en-US" altLang="en-US" dirty="0" smtClean="0">
              <a:ea typeface="Majalla UI"/>
              <a:cs typeface="Majalla UI"/>
            </a:endParaRPr>
          </a:p>
          <a:p>
            <a:pPr algn="l" rtl="0" eaLnBrk="1" hangingPunct="1">
              <a:lnSpc>
                <a:spcPct val="80000"/>
              </a:lnSpc>
            </a:pPr>
            <a:endParaRPr lang="en-US" altLang="en-US" dirty="0" smtClean="0">
              <a:ea typeface="Majalla UI"/>
              <a:cs typeface="Majalla UI"/>
            </a:endParaRPr>
          </a:p>
          <a:p>
            <a:pPr algn="l" rtl="0" eaLnBrk="1" hangingPunct="1">
              <a:lnSpc>
                <a:spcPct val="80000"/>
              </a:lnSpc>
            </a:pPr>
            <a:r>
              <a:rPr lang="en-US" altLang="en-US" dirty="0" smtClean="0">
                <a:ea typeface="Majalla UI"/>
                <a:cs typeface="Majalla UI"/>
              </a:rPr>
              <a:t>4. Place a </a:t>
            </a:r>
            <a:r>
              <a:rPr lang="en-US" altLang="en-US" b="1" dirty="0" smtClean="0">
                <a:solidFill>
                  <a:srgbClr val="FF0000"/>
                </a:solidFill>
                <a:ea typeface="Majalla UI"/>
                <a:cs typeface="Majalla UI"/>
              </a:rPr>
              <a:t>right-angled hook </a:t>
            </a:r>
            <a:r>
              <a:rPr lang="en-US" altLang="en-US" dirty="0" smtClean="0">
                <a:ea typeface="Majalla UI"/>
                <a:cs typeface="Majalla UI"/>
              </a:rPr>
              <a:t>behind the object and pull it out</a:t>
            </a:r>
          </a:p>
          <a:p>
            <a:pPr algn="l" rtl="0" eaLnBrk="1" hangingPunct="1">
              <a:lnSpc>
                <a:spcPct val="80000"/>
              </a:lnSpc>
            </a:pPr>
            <a:endParaRPr lang="en-US" altLang="en-US" dirty="0"/>
          </a:p>
          <a:p>
            <a:pPr>
              <a:lnSpc>
                <a:spcPct val="80000"/>
              </a:lnSpc>
            </a:pPr>
            <a:r>
              <a:rPr lang="en-US" altLang="en-US" dirty="0"/>
              <a:t> Live insects can be killed rapidly by instilling alcohol, 2% lidocaine (Xylocaine), or mineral oil into the ear canal. This should be done before removal is attempted but should not be used when the tympanic membrane is perforated.20</a:t>
            </a:r>
            <a:endParaRPr lang="ar-JO" altLang="en-US" dirty="0" smtClean="0"/>
          </a:p>
        </p:txBody>
      </p:sp>
      <p:pic>
        <p:nvPicPr>
          <p:cNvPr id="2" name="Picture 1"/>
          <p:cNvPicPr>
            <a:picLocks noChangeAspect="1"/>
          </p:cNvPicPr>
          <p:nvPr/>
        </p:nvPicPr>
        <p:blipFill>
          <a:blip r:embed="rId3"/>
          <a:stretch>
            <a:fillRect/>
          </a:stretch>
        </p:blipFill>
        <p:spPr>
          <a:xfrm>
            <a:off x="6324602" y="2"/>
            <a:ext cx="2833255" cy="3538045"/>
          </a:xfrm>
          <a:prstGeom prst="rect">
            <a:avLst/>
          </a:prstGeom>
        </p:spPr>
      </p:pic>
    </p:spTree>
    <p:extLst>
      <p:ext uri="{BB962C8B-B14F-4D97-AF65-F5344CB8AC3E}">
        <p14:creationId xmlns:p14="http://schemas.microsoft.com/office/powerpoint/2010/main" val="39299656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802" y="838202"/>
            <a:ext cx="8635497" cy="5440363"/>
          </a:xfrm>
          <a:prstGeom prst="rect">
            <a:avLst/>
          </a:prstGeom>
        </p:spPr>
      </p:pic>
    </p:spTree>
    <p:extLst>
      <p:ext uri="{BB962C8B-B14F-4D97-AF65-F5344CB8AC3E}">
        <p14:creationId xmlns:p14="http://schemas.microsoft.com/office/powerpoint/2010/main" val="39699976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normAutofit fontScale="90000"/>
          </a:bodyPr>
          <a:lstStyle/>
          <a:p>
            <a:pPr>
              <a:defRPr/>
            </a:pPr>
            <a:r>
              <a:rPr lang="en-US" b="1" dirty="0"/>
              <a:t>Medications</a:t>
            </a:r>
            <a:br>
              <a:rPr lang="en-US" b="1" dirty="0"/>
            </a:br>
            <a:endParaRPr lang="ar-JO" dirty="0"/>
          </a:p>
        </p:txBody>
      </p:sp>
      <p:sp>
        <p:nvSpPr>
          <p:cNvPr id="16387" name="Content Placeholder 2"/>
          <p:cNvSpPr>
            <a:spLocks noGrp="1"/>
          </p:cNvSpPr>
          <p:nvPr>
            <p:ph idx="1"/>
          </p:nvPr>
        </p:nvSpPr>
        <p:spPr/>
        <p:txBody>
          <a:bodyPr>
            <a:normAutofit/>
          </a:bodyPr>
          <a:lstStyle/>
          <a:p>
            <a:pPr algn="l" rtl="0" eaLnBrk="1" hangingPunct="1">
              <a:defRPr/>
            </a:pPr>
            <a:r>
              <a:rPr lang="en-US" altLang="en-US" sz="2800" dirty="0">
                <a:cs typeface="Arial" panose="020B0604020202020204" pitchFamily="34" charset="0"/>
              </a:rPr>
              <a:t>After the foreign body is removed, inspect the external canal. For most foreign bodies, no medications are needed. </a:t>
            </a:r>
            <a:r>
              <a:rPr lang="en-US" altLang="en-US" sz="2800" dirty="0">
                <a:solidFill>
                  <a:srgbClr val="C00000"/>
                </a:solidFill>
                <a:cs typeface="Arial" panose="020B0604020202020204" pitchFamily="34" charset="0"/>
              </a:rPr>
              <a:t>However</a:t>
            </a:r>
            <a:r>
              <a:rPr lang="en-US" altLang="en-US" sz="2800" dirty="0">
                <a:solidFill>
                  <a:srgbClr val="FF0000"/>
                </a:solidFill>
                <a:cs typeface="Arial" panose="020B0604020202020204" pitchFamily="34" charset="0"/>
              </a:rPr>
              <a:t>, if infection or abrasion is evident</a:t>
            </a:r>
            <a:r>
              <a:rPr lang="en-US" altLang="en-US" sz="2800" dirty="0">
                <a:cs typeface="Arial" panose="020B0604020202020204" pitchFamily="34" charset="0"/>
              </a:rPr>
              <a:t>, fill the ear canal 5 </a:t>
            </a:r>
            <a:r>
              <a:rPr lang="en-US" altLang="en-US" sz="2800" dirty="0">
                <a:solidFill>
                  <a:srgbClr val="FF0000"/>
                </a:solidFill>
                <a:cs typeface="Arial" panose="020B0604020202020204" pitchFamily="34" charset="0"/>
              </a:rPr>
              <a:t>times/day for 5-7 days with a comb</a:t>
            </a:r>
            <a:r>
              <a:rPr lang="en-US" altLang="en-US" sz="2800" dirty="0">
                <a:cs typeface="Arial" panose="020B0604020202020204" pitchFamily="34" charset="0"/>
              </a:rPr>
              <a:t>ination antibiotic and steroid </a:t>
            </a:r>
            <a:r>
              <a:rPr lang="en-US" altLang="en-US" sz="2800" dirty="0" err="1">
                <a:cs typeface="Arial" panose="020B0604020202020204" pitchFamily="34" charset="0"/>
              </a:rPr>
              <a:t>otic</a:t>
            </a:r>
            <a:r>
              <a:rPr lang="en-US" altLang="en-US" sz="2800" dirty="0">
                <a:cs typeface="Arial" panose="020B0604020202020204" pitchFamily="34" charset="0"/>
              </a:rPr>
              <a:t> suspension (</a:t>
            </a:r>
            <a:r>
              <a:rPr lang="en-US" altLang="en-US" sz="2800" dirty="0" err="1">
                <a:cs typeface="Arial" panose="020B0604020202020204" pitchFamily="34" charset="0"/>
              </a:rPr>
              <a:t>eg</a:t>
            </a:r>
            <a:r>
              <a:rPr lang="en-US" altLang="en-US" sz="2800" dirty="0">
                <a:cs typeface="Arial" panose="020B0604020202020204" pitchFamily="34" charset="0"/>
              </a:rPr>
              <a:t>, </a:t>
            </a:r>
            <a:r>
              <a:rPr lang="en-US" altLang="en-US" sz="2800" dirty="0">
                <a:cs typeface="Arial" panose="020B0604020202020204" pitchFamily="34" charset="0"/>
                <a:hlinkClick r:id="rId3"/>
              </a:rPr>
              <a:t>Cortisporin</a:t>
            </a:r>
            <a:r>
              <a:rPr lang="en-US" altLang="en-US" sz="2800" dirty="0">
                <a:cs typeface="Arial" panose="020B0604020202020204" pitchFamily="34" charset="0"/>
              </a:rPr>
              <a:t> or </a:t>
            </a:r>
            <a:r>
              <a:rPr lang="en-US" altLang="en-US" sz="2800" dirty="0">
                <a:cs typeface="Arial" panose="020B0604020202020204" pitchFamily="34" charset="0"/>
                <a:hlinkClick r:id="rId4"/>
              </a:rPr>
              <a:t>Cipro HC</a:t>
            </a:r>
            <a:r>
              <a:rPr lang="en-US" altLang="en-US" sz="2800" dirty="0">
                <a:cs typeface="Arial" panose="020B0604020202020204" pitchFamily="34" charset="0"/>
              </a:rPr>
              <a:t>).</a:t>
            </a:r>
          </a:p>
          <a:p>
            <a:pPr marL="0" indent="0">
              <a:buNone/>
              <a:defRPr/>
            </a:pPr>
            <a:endParaRPr lang="en-US" altLang="en-US" sz="2800" dirty="0">
              <a:cs typeface="Arial" panose="020B0604020202020204" pitchFamily="34" charset="0"/>
            </a:endParaRPr>
          </a:p>
        </p:txBody>
      </p:sp>
    </p:spTree>
    <p:extLst>
      <p:ext uri="{BB962C8B-B14F-4D97-AF65-F5344CB8AC3E}">
        <p14:creationId xmlns:p14="http://schemas.microsoft.com/office/powerpoint/2010/main" val="11678798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p:txBody>
          <a:bodyPr/>
          <a:lstStyle/>
          <a:p>
            <a:pPr algn="l" rtl="0" eaLnBrk="1" hangingPunct="1"/>
            <a:r>
              <a:rPr lang="en-US" altLang="en-US" smtClean="0">
                <a:cs typeface="Arial" pitchFamily="34" charset="0"/>
              </a:rPr>
              <a:t>Avoid any interventions that push the object in deeper.</a:t>
            </a:r>
          </a:p>
          <a:p>
            <a:pPr algn="l" rtl="0" eaLnBrk="1" hangingPunct="1"/>
            <a:r>
              <a:rPr lang="en-US" altLang="en-US" smtClean="0">
                <a:cs typeface="Arial" pitchFamily="34" charset="0"/>
              </a:rPr>
              <a:t>We might need to sedate the patient to attempt removal of the object. </a:t>
            </a:r>
          </a:p>
          <a:p>
            <a:pPr algn="l" rtl="0" eaLnBrk="1" hangingPunct="1"/>
            <a:r>
              <a:rPr lang="en-US" altLang="en-US" smtClean="0">
                <a:cs typeface="Arial" pitchFamily="34" charset="0"/>
              </a:rPr>
              <a:t>Consult an ENT specialist if the object cannot be removed or if tympanic membrane perforation is suspected.</a:t>
            </a:r>
            <a:endParaRPr lang="ar-JO" altLang="en-US" smtClean="0"/>
          </a:p>
        </p:txBody>
      </p:sp>
    </p:spTree>
    <p:extLst>
      <p:ext uri="{BB962C8B-B14F-4D97-AF65-F5344CB8AC3E}">
        <p14:creationId xmlns:p14="http://schemas.microsoft.com/office/powerpoint/2010/main" val="1266840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9745" y="1062184"/>
            <a:ext cx="7592291" cy="4483984"/>
          </a:xfrm>
          <a:prstGeom prst="rect">
            <a:avLst/>
          </a:prstGeom>
          <a:noFill/>
        </p:spPr>
        <p:txBody>
          <a:bodyPr wrap="square" rtlCol="1">
            <a:spAutoFit/>
          </a:bodyPr>
          <a:lstStyle/>
          <a:p>
            <a:pPr defTabSz="1219170"/>
            <a:r>
              <a:rPr lang="en-US" sz="2667" b="1" u="sng" dirty="0"/>
              <a:t>Foreign  bodies  may  be  </a:t>
            </a:r>
            <a:r>
              <a:rPr lang="en-US" sz="2667" b="1" u="sng" dirty="0"/>
              <a:t>:</a:t>
            </a:r>
          </a:p>
          <a:p>
            <a:pPr defTabSz="1219170"/>
            <a:endParaRPr lang="en-US" sz="2667" dirty="0"/>
          </a:p>
          <a:p>
            <a:pPr marL="457189" indent="-457189" defTabSz="1219170">
              <a:buFont typeface="Wingdings" panose="05000000000000000000" pitchFamily="2" charset="2"/>
              <a:buChar char="ü"/>
              <a:defRPr/>
            </a:pPr>
            <a:r>
              <a:rPr lang="en-US" sz="2667" dirty="0">
                <a:solidFill>
                  <a:srgbClr val="FF0000"/>
                </a:solidFill>
              </a:rPr>
              <a:t>Retrograde</a:t>
            </a:r>
            <a:r>
              <a:rPr lang="en-US" sz="2667" dirty="0"/>
              <a:t> lodgment of food particles into </a:t>
            </a:r>
            <a:r>
              <a:rPr lang="en-US" sz="2667" dirty="0"/>
              <a:t>the nasal </a:t>
            </a:r>
            <a:r>
              <a:rPr lang="en-US" sz="2667" dirty="0"/>
              <a:t>cavity may occur with </a:t>
            </a:r>
            <a:r>
              <a:rPr lang="en-US" sz="2667" dirty="0"/>
              <a:t>vomiting</a:t>
            </a:r>
            <a:endParaRPr lang="en-US" sz="2667" dirty="0"/>
          </a:p>
          <a:p>
            <a:pPr marL="457189" indent="-457189" defTabSz="1219170">
              <a:buFont typeface="Wingdings" panose="05000000000000000000" pitchFamily="2" charset="2"/>
              <a:buChar char="ü"/>
              <a:defRPr/>
            </a:pPr>
            <a:r>
              <a:rPr lang="en-US" sz="2667" dirty="0"/>
              <a:t>Items commonly found in the nose,</a:t>
            </a:r>
            <a:r>
              <a:rPr lang="en-US" sz="2667" dirty="0">
                <a:solidFill>
                  <a:srgbClr val="FF0000"/>
                </a:solidFill>
              </a:rPr>
              <a:t> jewelry</a:t>
            </a:r>
            <a:r>
              <a:rPr lang="en-US" sz="2667" dirty="0"/>
              <a:t>, include paper products erasers, crayons, buttons, rocks, small toys, and hardware items</a:t>
            </a:r>
            <a:r>
              <a:rPr lang="en-US" sz="2667" dirty="0"/>
              <a:t>.</a:t>
            </a:r>
            <a:endParaRPr lang="en-US" sz="2667" dirty="0">
              <a:solidFill>
                <a:prstClr val="black"/>
              </a:solidFill>
            </a:endParaRPr>
          </a:p>
          <a:p>
            <a:pPr marL="457189" indent="-457189" defTabSz="1219170">
              <a:buFont typeface="Wingdings" panose="05000000000000000000" pitchFamily="2" charset="2"/>
              <a:buChar char="ü"/>
              <a:defRPr/>
            </a:pPr>
            <a:r>
              <a:rPr lang="en-US" sz="2667" dirty="0">
                <a:solidFill>
                  <a:srgbClr val="FF0000"/>
                </a:solidFill>
              </a:rPr>
              <a:t>Food</a:t>
            </a:r>
            <a:r>
              <a:rPr lang="en-US" sz="2667" dirty="0"/>
              <a:t> items also are common, especially peas, beans, nuts, and candies.</a:t>
            </a:r>
            <a:endParaRPr lang="ar-JO" sz="2667" dirty="0"/>
          </a:p>
          <a:p>
            <a:pPr defTabSz="1219170"/>
            <a:r>
              <a:rPr lang="en-US" sz="1867" dirty="0"/>
              <a:t> </a:t>
            </a:r>
            <a:endParaRPr lang="ar-JO" sz="1867" dirty="0"/>
          </a:p>
        </p:txBody>
      </p:sp>
    </p:spTree>
    <p:extLst>
      <p:ext uri="{BB962C8B-B14F-4D97-AF65-F5344CB8AC3E}">
        <p14:creationId xmlns:p14="http://schemas.microsoft.com/office/powerpoint/2010/main" val="22963251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514600"/>
            <a:ext cx="8229600" cy="2590800"/>
          </a:xfrm>
        </p:spPr>
        <p:txBody>
          <a:bodyPr>
            <a:normAutofit/>
          </a:bodyPr>
          <a:lstStyle/>
          <a:p>
            <a:pPr algn="ctr"/>
            <a:r>
              <a:rPr lang="en-US" sz="9600" dirty="0" smtClean="0"/>
              <a:t>Thank you</a:t>
            </a:r>
            <a:endParaRPr lang="en-US" sz="9600" dirty="0"/>
          </a:p>
        </p:txBody>
      </p:sp>
    </p:spTree>
    <p:extLst>
      <p:ext uri="{BB962C8B-B14F-4D97-AF65-F5344CB8AC3E}">
        <p14:creationId xmlns:p14="http://schemas.microsoft.com/office/powerpoint/2010/main" val="2711330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837" y="129310"/>
            <a:ext cx="1838036" cy="1814945"/>
          </a:xfrm>
          <a:prstGeom prst="rect">
            <a:avLst/>
          </a:prstGeom>
        </p:spPr>
      </p:pic>
      <p:sp>
        <p:nvSpPr>
          <p:cNvPr id="3" name="TextBox 2"/>
          <p:cNvSpPr txBox="1"/>
          <p:nvPr/>
        </p:nvSpPr>
        <p:spPr>
          <a:xfrm>
            <a:off x="-73890" y="1036781"/>
            <a:ext cx="7758545" cy="5017527"/>
          </a:xfrm>
          <a:prstGeom prst="rect">
            <a:avLst/>
          </a:prstGeom>
          <a:noFill/>
        </p:spPr>
        <p:txBody>
          <a:bodyPr wrap="square" rtlCol="1">
            <a:spAutoFit/>
          </a:bodyPr>
          <a:lstStyle/>
          <a:p>
            <a:pPr marL="457189" indent="-457189" defTabSz="1219170">
              <a:buFont typeface="Wingdings" panose="05000000000000000000" pitchFamily="2" charset="2"/>
              <a:buChar char="v"/>
            </a:pPr>
            <a:r>
              <a:rPr lang="en-US" altLang="en-US" sz="2667" dirty="0">
                <a:solidFill>
                  <a:srgbClr val="FF0000"/>
                </a:solidFill>
                <a:cs typeface="Arial" pitchFamily="34" charset="0"/>
              </a:rPr>
              <a:t>Small disc batteries </a:t>
            </a:r>
            <a:r>
              <a:rPr lang="en-US" altLang="en-US" sz="2667" dirty="0">
                <a:solidFill>
                  <a:prstClr val="black"/>
                </a:solidFill>
                <a:cs typeface="Arial" pitchFamily="34" charset="0"/>
              </a:rPr>
              <a:t>deserve special mention because they may produce </a:t>
            </a:r>
            <a:r>
              <a:rPr lang="en-US" altLang="en-US" sz="2667" dirty="0">
                <a:solidFill>
                  <a:srgbClr val="FF0000"/>
                </a:solidFill>
                <a:cs typeface="Arial" pitchFamily="34" charset="0"/>
              </a:rPr>
              <a:t>extensive tissue damage</a:t>
            </a:r>
            <a:r>
              <a:rPr lang="en-US" altLang="en-US" sz="2667" dirty="0">
                <a:solidFill>
                  <a:prstClr val="black"/>
                </a:solidFill>
                <a:cs typeface="Arial" pitchFamily="34" charset="0"/>
              </a:rPr>
              <a:t>. This type of battery is found in </a:t>
            </a:r>
            <a:r>
              <a:rPr lang="en-US" altLang="en-US" sz="2667" dirty="0">
                <a:cs typeface="Arial" pitchFamily="34" charset="0"/>
              </a:rPr>
              <a:t>electronic games</a:t>
            </a:r>
            <a:r>
              <a:rPr lang="en-US" altLang="en-US" sz="2667" dirty="0">
                <a:solidFill>
                  <a:prstClr val="black"/>
                </a:solidFill>
                <a:cs typeface="Arial" pitchFamily="34" charset="0"/>
              </a:rPr>
              <a:t>, watches</a:t>
            </a:r>
            <a:r>
              <a:rPr lang="en-US" altLang="en-US" sz="2667" dirty="0">
                <a:solidFill>
                  <a:prstClr val="black"/>
                </a:solidFill>
                <a:cs typeface="Arial" pitchFamily="34" charset="0"/>
              </a:rPr>
              <a:t>, calculators</a:t>
            </a:r>
            <a:r>
              <a:rPr lang="en-US" altLang="en-US" sz="2667" dirty="0">
                <a:solidFill>
                  <a:prstClr val="black"/>
                </a:solidFill>
                <a:cs typeface="Arial" pitchFamily="34" charset="0"/>
              </a:rPr>
              <a:t>, and hearing aids</a:t>
            </a:r>
            <a:r>
              <a:rPr lang="en-US" altLang="en-US" sz="2667" dirty="0">
                <a:solidFill>
                  <a:prstClr val="black"/>
                </a:solidFill>
                <a:cs typeface="Arial" pitchFamily="34" charset="0"/>
              </a:rPr>
              <a:t>.</a:t>
            </a:r>
          </a:p>
          <a:p>
            <a:pPr marL="457189" indent="-457189" defTabSz="1219170">
              <a:buFont typeface="Wingdings" panose="05000000000000000000" pitchFamily="2" charset="2"/>
              <a:buChar char="v"/>
            </a:pPr>
            <a:r>
              <a:rPr lang="en-US" altLang="en-US" sz="2667" dirty="0">
                <a:solidFill>
                  <a:prstClr val="black"/>
                </a:solidFill>
                <a:cs typeface="Arial" pitchFamily="34" charset="0"/>
              </a:rPr>
              <a:t> </a:t>
            </a:r>
            <a:r>
              <a:rPr lang="en-US" sz="2667" dirty="0">
                <a:solidFill>
                  <a:prstClr val="black"/>
                </a:solidFill>
              </a:rPr>
              <a:t>they cause </a:t>
            </a:r>
            <a:r>
              <a:rPr lang="en-US" sz="2667" dirty="0"/>
              <a:t>destruction via </a:t>
            </a:r>
            <a:r>
              <a:rPr lang="en-US" sz="2667" i="1" dirty="0">
                <a:solidFill>
                  <a:srgbClr val="00B050"/>
                </a:solidFill>
              </a:rPr>
              <a:t>low-voltage electrical currents</a:t>
            </a:r>
            <a:r>
              <a:rPr lang="en-US" sz="2667" dirty="0">
                <a:solidFill>
                  <a:prstClr val="black"/>
                </a:solidFill>
              </a:rPr>
              <a:t>, and even </a:t>
            </a:r>
            <a:r>
              <a:rPr lang="en-US" sz="2667" i="1" dirty="0">
                <a:solidFill>
                  <a:srgbClr val="00B050"/>
                </a:solidFill>
              </a:rPr>
              <a:t>liquefactive necrosis</a:t>
            </a:r>
            <a:r>
              <a:rPr lang="en-US" sz="2667" dirty="0">
                <a:solidFill>
                  <a:srgbClr val="FF0000"/>
                </a:solidFill>
              </a:rPr>
              <a:t> </a:t>
            </a:r>
            <a:r>
              <a:rPr lang="en-US" sz="2667" dirty="0">
                <a:solidFill>
                  <a:prstClr val="black"/>
                </a:solidFill>
              </a:rPr>
              <a:t>if their </a:t>
            </a:r>
            <a:r>
              <a:rPr lang="en-US" sz="2667" dirty="0"/>
              <a:t>alkaline</a:t>
            </a:r>
            <a:r>
              <a:rPr lang="en-US" sz="2667" dirty="0">
                <a:solidFill>
                  <a:prstClr val="black"/>
                </a:solidFill>
              </a:rPr>
              <a:t> contents leak </a:t>
            </a:r>
            <a:r>
              <a:rPr lang="en-US" sz="2667" dirty="0">
                <a:solidFill>
                  <a:prstClr val="black"/>
                </a:solidFill>
              </a:rPr>
              <a:t>out.</a:t>
            </a:r>
            <a:endParaRPr lang="en-US" altLang="en-US" sz="2667" dirty="0">
              <a:solidFill>
                <a:prstClr val="black"/>
              </a:solidFill>
              <a:cs typeface="Arial" pitchFamily="34" charset="0"/>
            </a:endParaRPr>
          </a:p>
          <a:p>
            <a:pPr marL="457189" indent="-457189" defTabSz="1219170">
              <a:buFont typeface="Wingdings" panose="05000000000000000000" pitchFamily="2" charset="2"/>
              <a:buChar char="v"/>
            </a:pPr>
            <a:r>
              <a:rPr lang="en-US" altLang="en-US" sz="2667" dirty="0">
                <a:solidFill>
                  <a:prstClr val="black"/>
                </a:solidFill>
                <a:cs typeface="Arial" pitchFamily="34" charset="0"/>
              </a:rPr>
              <a:t>Major complications of this particular foreign body include </a:t>
            </a:r>
            <a:r>
              <a:rPr lang="en-US" altLang="en-US" sz="2667" dirty="0">
                <a:solidFill>
                  <a:srgbClr val="C00000"/>
                </a:solidFill>
                <a:cs typeface="Arial" pitchFamily="34" charset="0"/>
              </a:rPr>
              <a:t>septal perforation</a:t>
            </a:r>
            <a:r>
              <a:rPr lang="en-US" altLang="en-US" sz="2667" dirty="0">
                <a:solidFill>
                  <a:prstClr val="black"/>
                </a:solidFill>
                <a:cs typeface="Arial" pitchFamily="34" charset="0"/>
              </a:rPr>
              <a:t>,</a:t>
            </a:r>
            <a:r>
              <a:rPr lang="en-US" altLang="en-US" sz="2667" dirty="0">
                <a:solidFill>
                  <a:srgbClr val="C00000"/>
                </a:solidFill>
                <a:cs typeface="Arial" pitchFamily="34" charset="0"/>
              </a:rPr>
              <a:t> nasal </a:t>
            </a:r>
            <a:r>
              <a:rPr lang="en-US" altLang="en-US" sz="2667" dirty="0" err="1">
                <a:solidFill>
                  <a:srgbClr val="C00000"/>
                </a:solidFill>
                <a:cs typeface="Arial" pitchFamily="34" charset="0"/>
              </a:rPr>
              <a:t>synechiae</a:t>
            </a:r>
            <a:r>
              <a:rPr lang="en-US" altLang="en-US" sz="2667" dirty="0">
                <a:solidFill>
                  <a:srgbClr val="C00000"/>
                </a:solidFill>
                <a:cs typeface="Arial" pitchFamily="34" charset="0"/>
              </a:rPr>
              <a:t> </a:t>
            </a:r>
            <a:r>
              <a:rPr lang="en-US" altLang="en-US" sz="2667" dirty="0">
                <a:cs typeface="Arial" pitchFamily="34" charset="0"/>
              </a:rPr>
              <a:t>(</a:t>
            </a:r>
            <a:r>
              <a:rPr lang="en-US" sz="2667" dirty="0">
                <a:solidFill>
                  <a:prstClr val="black"/>
                </a:solidFill>
              </a:rPr>
              <a:t>Adhesions in the nose -scar )</a:t>
            </a:r>
            <a:r>
              <a:rPr lang="en-US" altLang="en-US" sz="2667" dirty="0">
                <a:solidFill>
                  <a:prstClr val="black"/>
                </a:solidFill>
                <a:cs typeface="Arial" pitchFamily="34" charset="0"/>
              </a:rPr>
              <a:t>, and </a:t>
            </a:r>
            <a:r>
              <a:rPr lang="en-US" altLang="en-US" sz="2667" dirty="0">
                <a:solidFill>
                  <a:srgbClr val="C00000"/>
                </a:solidFill>
                <a:cs typeface="Arial" pitchFamily="34" charset="0"/>
              </a:rPr>
              <a:t>stenosis of the nasal cavity</a:t>
            </a:r>
            <a:endParaRPr lang="ar-JO" altLang="en-US" sz="2667" dirty="0">
              <a:solidFill>
                <a:srgbClr val="C00000"/>
              </a:solidFill>
            </a:endParaRPr>
          </a:p>
        </p:txBody>
      </p:sp>
    </p:spTree>
    <p:extLst>
      <p:ext uri="{BB962C8B-B14F-4D97-AF65-F5344CB8AC3E}">
        <p14:creationId xmlns:p14="http://schemas.microsoft.com/office/powerpoint/2010/main" val="3243731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551" y="710621"/>
            <a:ext cx="3881477" cy="319578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938" y="2733385"/>
            <a:ext cx="3881477" cy="319578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235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293" y="757381"/>
            <a:ext cx="8146473" cy="5262979"/>
          </a:xfrm>
          <a:prstGeom prst="rect">
            <a:avLst/>
          </a:prstGeom>
          <a:noFill/>
        </p:spPr>
        <p:txBody>
          <a:bodyPr wrap="square" rtlCol="1">
            <a:spAutoFit/>
          </a:bodyPr>
          <a:lstStyle/>
          <a:p>
            <a:pPr marL="457189" indent="-457189" defTabSz="1219170">
              <a:buFont typeface="Wingdings" panose="05000000000000000000" pitchFamily="2" charset="2"/>
              <a:buChar char="v"/>
            </a:pPr>
            <a:r>
              <a:rPr lang="en-US" altLang="en-US" sz="2400" b="1" dirty="0">
                <a:solidFill>
                  <a:srgbClr val="FF0000"/>
                </a:solidFill>
                <a:cs typeface="Arial" pitchFamily="34" charset="0"/>
              </a:rPr>
              <a:t>Iatrogenic</a:t>
            </a:r>
            <a:r>
              <a:rPr lang="en-US" altLang="en-US" sz="2400" dirty="0">
                <a:solidFill>
                  <a:prstClr val="black"/>
                </a:solidFill>
                <a:cs typeface="Arial" pitchFamily="34" charset="0"/>
              </a:rPr>
              <a:t> nasal foreign bodies include </a:t>
            </a:r>
            <a:r>
              <a:rPr lang="en-US" altLang="en-US" sz="2400" dirty="0">
                <a:solidFill>
                  <a:srgbClr val="FF0000"/>
                </a:solidFill>
                <a:cs typeface="Arial" pitchFamily="34" charset="0"/>
              </a:rPr>
              <a:t>nasal packs</a:t>
            </a:r>
            <a:r>
              <a:rPr lang="en-US" altLang="en-US" sz="2400" dirty="0">
                <a:solidFill>
                  <a:prstClr val="black"/>
                </a:solidFill>
                <a:cs typeface="Arial" pitchFamily="34" charset="0"/>
              </a:rPr>
              <a:t>, </a:t>
            </a:r>
            <a:r>
              <a:rPr lang="en-US" altLang="en-US" sz="2400" dirty="0">
                <a:solidFill>
                  <a:srgbClr val="FF0000"/>
                </a:solidFill>
                <a:cs typeface="Arial" pitchFamily="34" charset="0"/>
              </a:rPr>
              <a:t>splints</a:t>
            </a:r>
            <a:r>
              <a:rPr lang="en-US" altLang="en-US" sz="2400" dirty="0">
                <a:solidFill>
                  <a:prstClr val="black"/>
                </a:solidFill>
                <a:cs typeface="Arial" pitchFamily="34" charset="0"/>
              </a:rPr>
              <a:t> (post </a:t>
            </a:r>
            <a:r>
              <a:rPr lang="en-US" altLang="en-US" sz="2400" dirty="0" err="1">
                <a:solidFill>
                  <a:prstClr val="black"/>
                </a:solidFill>
                <a:cs typeface="Arial" pitchFamily="34" charset="0"/>
              </a:rPr>
              <a:t>septoplasty</a:t>
            </a:r>
            <a:r>
              <a:rPr lang="en-US" altLang="en-US" sz="2400" dirty="0">
                <a:solidFill>
                  <a:prstClr val="black"/>
                </a:solidFill>
                <a:cs typeface="Arial" pitchFamily="34" charset="0"/>
              </a:rPr>
              <a:t>), </a:t>
            </a:r>
            <a:r>
              <a:rPr lang="en-US" altLang="en-US" sz="2400" dirty="0">
                <a:solidFill>
                  <a:srgbClr val="FF0000"/>
                </a:solidFill>
                <a:cs typeface="Arial" pitchFamily="34" charset="0"/>
              </a:rPr>
              <a:t>cotton</a:t>
            </a:r>
            <a:r>
              <a:rPr lang="en-US" altLang="en-US" sz="2400" dirty="0">
                <a:solidFill>
                  <a:prstClr val="black"/>
                </a:solidFill>
                <a:cs typeface="Arial" pitchFamily="34" charset="0"/>
              </a:rPr>
              <a:t>, </a:t>
            </a:r>
            <a:r>
              <a:rPr lang="en-US" altLang="en-US" sz="2400" dirty="0">
                <a:solidFill>
                  <a:srgbClr val="FF0000"/>
                </a:solidFill>
                <a:cs typeface="Arial" pitchFamily="34" charset="0"/>
              </a:rPr>
              <a:t>needles</a:t>
            </a:r>
            <a:r>
              <a:rPr lang="en-US" altLang="en-US" sz="2400" dirty="0">
                <a:solidFill>
                  <a:prstClr val="black"/>
                </a:solidFill>
                <a:cs typeface="Arial" pitchFamily="34" charset="0"/>
              </a:rPr>
              <a:t>, and </a:t>
            </a:r>
            <a:r>
              <a:rPr lang="en-US" altLang="en-US" sz="2400" dirty="0">
                <a:solidFill>
                  <a:srgbClr val="FF0000"/>
                </a:solidFill>
                <a:cs typeface="Arial" pitchFamily="34" charset="0"/>
              </a:rPr>
              <a:t>pieces of instruments</a:t>
            </a:r>
            <a:r>
              <a:rPr lang="en-US" altLang="en-US" sz="2400" dirty="0">
                <a:solidFill>
                  <a:prstClr val="black"/>
                </a:solidFill>
                <a:cs typeface="Arial" pitchFamily="34" charset="0"/>
              </a:rPr>
              <a:t>. </a:t>
            </a:r>
            <a:r>
              <a:rPr lang="en-US" altLang="en-US" sz="2400" dirty="0">
                <a:solidFill>
                  <a:srgbClr val="FF0000"/>
                </a:solidFill>
                <a:cs typeface="Arial" pitchFamily="34" charset="0"/>
              </a:rPr>
              <a:t>Fragments</a:t>
            </a:r>
            <a:r>
              <a:rPr lang="en-US" altLang="en-US" sz="2400" dirty="0">
                <a:solidFill>
                  <a:prstClr val="black"/>
                </a:solidFill>
                <a:cs typeface="Arial" pitchFamily="34" charset="0"/>
              </a:rPr>
              <a:t> of </a:t>
            </a:r>
            <a:r>
              <a:rPr lang="en-US" altLang="en-US" sz="2400" dirty="0">
                <a:solidFill>
                  <a:srgbClr val="FF0000"/>
                </a:solidFill>
                <a:cs typeface="Arial" pitchFamily="34" charset="0"/>
              </a:rPr>
              <a:t>bone</a:t>
            </a:r>
            <a:r>
              <a:rPr lang="en-US" altLang="en-US" sz="2400" dirty="0">
                <a:solidFill>
                  <a:prstClr val="black"/>
                </a:solidFill>
                <a:cs typeface="Arial" pitchFamily="34" charset="0"/>
              </a:rPr>
              <a:t> and </a:t>
            </a:r>
            <a:r>
              <a:rPr lang="en-US" altLang="en-US" sz="2400" dirty="0">
                <a:solidFill>
                  <a:srgbClr val="FF0000"/>
                </a:solidFill>
                <a:cs typeface="Arial" pitchFamily="34" charset="0"/>
              </a:rPr>
              <a:t>cartilage</a:t>
            </a:r>
            <a:r>
              <a:rPr lang="en-US" altLang="en-US" sz="2400" dirty="0">
                <a:solidFill>
                  <a:prstClr val="black"/>
                </a:solidFill>
                <a:cs typeface="Arial" pitchFamily="34" charset="0"/>
              </a:rPr>
              <a:t> may be left in the nasal cavity </a:t>
            </a:r>
            <a:r>
              <a:rPr lang="en-US" altLang="en-US" sz="2400" dirty="0">
                <a:solidFill>
                  <a:srgbClr val="FF0000"/>
                </a:solidFill>
                <a:cs typeface="Arial" pitchFamily="34" charset="0"/>
              </a:rPr>
              <a:t>postoperatively</a:t>
            </a:r>
          </a:p>
          <a:p>
            <a:pPr marL="457189" indent="-457189" defTabSz="1219170">
              <a:buFont typeface="Wingdings" panose="05000000000000000000" pitchFamily="2" charset="2"/>
              <a:buChar char="v"/>
            </a:pPr>
            <a:endParaRPr lang="en-US" altLang="en-US" sz="2400" dirty="0">
              <a:solidFill>
                <a:srgbClr val="FF0000"/>
              </a:solidFill>
              <a:cs typeface="Arial" pitchFamily="34" charset="0"/>
            </a:endParaRPr>
          </a:p>
          <a:p>
            <a:pPr marL="457189" indent="-457189" defTabSz="1219170">
              <a:buFont typeface="Wingdings" panose="05000000000000000000" pitchFamily="2" charset="2"/>
              <a:buChar char="v"/>
            </a:pPr>
            <a:r>
              <a:rPr lang="en-US" altLang="en-US" sz="2400" b="1" dirty="0">
                <a:solidFill>
                  <a:srgbClr val="FF0000"/>
                </a:solidFill>
                <a:cs typeface="Arial" pitchFamily="34" charset="0"/>
              </a:rPr>
              <a:t>Trauma</a:t>
            </a:r>
            <a:r>
              <a:rPr lang="en-US" altLang="en-US" sz="2400" b="1" dirty="0">
                <a:solidFill>
                  <a:prstClr val="black"/>
                </a:solidFill>
                <a:cs typeface="Arial" pitchFamily="34" charset="0"/>
              </a:rPr>
              <a:t> </a:t>
            </a:r>
            <a:r>
              <a:rPr lang="en-US" altLang="en-US" sz="2400" dirty="0">
                <a:solidFill>
                  <a:prstClr val="black"/>
                </a:solidFill>
                <a:cs typeface="Arial" pitchFamily="34" charset="0"/>
              </a:rPr>
              <a:t>may cause nasal foreign bodies such as </a:t>
            </a:r>
            <a:r>
              <a:rPr lang="en-US" altLang="en-US" sz="2400" dirty="0">
                <a:solidFill>
                  <a:srgbClr val="FF0000"/>
                </a:solidFill>
                <a:cs typeface="Arial" pitchFamily="34" charset="0"/>
              </a:rPr>
              <a:t>bone</a:t>
            </a:r>
            <a:r>
              <a:rPr lang="en-US" altLang="en-US" sz="2400" dirty="0">
                <a:solidFill>
                  <a:prstClr val="black"/>
                </a:solidFill>
                <a:cs typeface="Arial" pitchFamily="34" charset="0"/>
              </a:rPr>
              <a:t>, </a:t>
            </a:r>
            <a:r>
              <a:rPr lang="en-US" altLang="en-US" sz="2400" dirty="0">
                <a:solidFill>
                  <a:srgbClr val="FF0000"/>
                </a:solidFill>
                <a:cs typeface="Arial" pitchFamily="34" charset="0"/>
              </a:rPr>
              <a:t>cartilage fragments</a:t>
            </a:r>
            <a:r>
              <a:rPr lang="en-US" altLang="en-US" sz="2400" dirty="0">
                <a:solidFill>
                  <a:prstClr val="black"/>
                </a:solidFill>
                <a:cs typeface="Arial" pitchFamily="34" charset="0"/>
              </a:rPr>
              <a:t>, or teeth. An exogenous foreign body may lodge in the nasal </a:t>
            </a:r>
            <a:r>
              <a:rPr lang="en-US" altLang="en-US" sz="2400" dirty="0">
                <a:solidFill>
                  <a:prstClr val="black"/>
                </a:solidFill>
                <a:cs typeface="Arial" pitchFamily="34" charset="0"/>
              </a:rPr>
              <a:t>cavity</a:t>
            </a:r>
          </a:p>
          <a:p>
            <a:pPr marL="457189" indent="-457189" defTabSz="1219170">
              <a:buFont typeface="Wingdings" panose="05000000000000000000" pitchFamily="2" charset="2"/>
              <a:buChar char="v"/>
            </a:pPr>
            <a:endParaRPr lang="en-US" altLang="en-US" sz="2400" dirty="0">
              <a:solidFill>
                <a:prstClr val="black"/>
              </a:solidFill>
              <a:cs typeface="Arial" pitchFamily="34" charset="0"/>
            </a:endParaRPr>
          </a:p>
          <a:p>
            <a:pPr marL="457189" indent="-457189" defTabSz="1219170">
              <a:buFont typeface="Wingdings" panose="05000000000000000000" pitchFamily="2" charset="2"/>
              <a:buChar char="v"/>
            </a:pPr>
            <a:r>
              <a:rPr lang="en-US" sz="2400" dirty="0">
                <a:solidFill>
                  <a:srgbClr val="FF0000"/>
                </a:solidFill>
              </a:rPr>
              <a:t>Firmly impacted</a:t>
            </a:r>
            <a:r>
              <a:rPr lang="en-US" sz="2400" dirty="0">
                <a:solidFill>
                  <a:prstClr val="black"/>
                </a:solidFill>
              </a:rPr>
              <a:t> and unrecognized foreign bodies can in time become </a:t>
            </a:r>
            <a:r>
              <a:rPr lang="en-US" sz="2400" dirty="0">
                <a:solidFill>
                  <a:srgbClr val="FF0000"/>
                </a:solidFill>
              </a:rPr>
              <a:t>coated</a:t>
            </a:r>
            <a:r>
              <a:rPr lang="en-US" sz="2400" dirty="0">
                <a:solidFill>
                  <a:prstClr val="black"/>
                </a:solidFill>
              </a:rPr>
              <a:t> with </a:t>
            </a:r>
            <a:r>
              <a:rPr lang="en-US" sz="2400" dirty="0">
                <a:solidFill>
                  <a:srgbClr val="FF0000"/>
                </a:solidFill>
              </a:rPr>
              <a:t>calcium</a:t>
            </a:r>
            <a:r>
              <a:rPr lang="en-US" sz="2400" dirty="0">
                <a:solidFill>
                  <a:prstClr val="black"/>
                </a:solidFill>
              </a:rPr>
              <a:t>, </a:t>
            </a:r>
            <a:r>
              <a:rPr lang="en-US" sz="2400" dirty="0">
                <a:solidFill>
                  <a:srgbClr val="FF0000"/>
                </a:solidFill>
              </a:rPr>
              <a:t>magnesium</a:t>
            </a:r>
            <a:r>
              <a:rPr lang="en-US" sz="2400" dirty="0">
                <a:solidFill>
                  <a:prstClr val="black"/>
                </a:solidFill>
              </a:rPr>
              <a:t>, </a:t>
            </a:r>
            <a:r>
              <a:rPr lang="en-US" sz="2400" dirty="0">
                <a:solidFill>
                  <a:srgbClr val="FF0000"/>
                </a:solidFill>
              </a:rPr>
              <a:t>phosphate</a:t>
            </a:r>
            <a:r>
              <a:rPr lang="en-US" sz="2400" dirty="0">
                <a:solidFill>
                  <a:prstClr val="black"/>
                </a:solidFill>
              </a:rPr>
              <a:t>, or </a:t>
            </a:r>
            <a:r>
              <a:rPr lang="en-US" sz="2400" dirty="0">
                <a:solidFill>
                  <a:srgbClr val="FF0000"/>
                </a:solidFill>
              </a:rPr>
              <a:t>carbonate</a:t>
            </a:r>
            <a:r>
              <a:rPr lang="en-US" sz="2400" dirty="0">
                <a:solidFill>
                  <a:prstClr val="black"/>
                </a:solidFill>
              </a:rPr>
              <a:t> and become a </a:t>
            </a:r>
            <a:r>
              <a:rPr lang="en-US" sz="2400" dirty="0" err="1">
                <a:solidFill>
                  <a:prstClr val="black"/>
                </a:solidFill>
              </a:rPr>
              <a:t>rhinolith</a:t>
            </a:r>
            <a:r>
              <a:rPr lang="en-US" sz="2400" dirty="0">
                <a:solidFill>
                  <a:prstClr val="black"/>
                </a:solidFill>
              </a:rPr>
              <a:t>. </a:t>
            </a:r>
            <a:r>
              <a:rPr lang="en-US" sz="2400" dirty="0" err="1">
                <a:solidFill>
                  <a:srgbClr val="FF0000"/>
                </a:solidFill>
              </a:rPr>
              <a:t>Rhinoliths</a:t>
            </a:r>
            <a:r>
              <a:rPr lang="en-US" sz="2400" dirty="0">
                <a:solidFill>
                  <a:prstClr val="black"/>
                </a:solidFill>
              </a:rPr>
              <a:t> are </a:t>
            </a:r>
            <a:r>
              <a:rPr lang="en-US" sz="2400" dirty="0">
                <a:solidFill>
                  <a:srgbClr val="FF0000"/>
                </a:solidFill>
              </a:rPr>
              <a:t>radio-opaque</a:t>
            </a:r>
            <a:r>
              <a:rPr lang="en-US" sz="2400" dirty="0">
                <a:solidFill>
                  <a:prstClr val="black"/>
                </a:solidFill>
              </a:rPr>
              <a:t> and typically are found on the </a:t>
            </a:r>
            <a:r>
              <a:rPr lang="en-US" sz="2400" dirty="0">
                <a:solidFill>
                  <a:srgbClr val="FF0000"/>
                </a:solidFill>
              </a:rPr>
              <a:t>floor</a:t>
            </a:r>
            <a:r>
              <a:rPr lang="en-US" sz="2400" dirty="0">
                <a:solidFill>
                  <a:prstClr val="black"/>
                </a:solidFill>
              </a:rPr>
              <a:t> of the nasal cavity</a:t>
            </a:r>
            <a:endParaRPr lang="en-US" sz="2400" dirty="0"/>
          </a:p>
        </p:txBody>
      </p:sp>
    </p:spTree>
    <p:extLst>
      <p:ext uri="{BB962C8B-B14F-4D97-AF65-F5344CB8AC3E}">
        <p14:creationId xmlns:p14="http://schemas.microsoft.com/office/powerpoint/2010/main" val="3153001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3908" y="988291"/>
            <a:ext cx="6245441" cy="497840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916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tance Learning by Slidesgo">
  <a:themeElements>
    <a:clrScheme name="Simple Light">
      <a:dk1>
        <a:srgbClr val="040404"/>
      </a:dk1>
      <a:lt1>
        <a:srgbClr val="FFFFFF"/>
      </a:lt1>
      <a:dk2>
        <a:srgbClr val="FFE49E"/>
      </a:dk2>
      <a:lt2>
        <a:srgbClr val="D1EAF7"/>
      </a:lt2>
      <a:accent1>
        <a:srgbClr val="1552BD"/>
      </a:accent1>
      <a:accent2>
        <a:srgbClr val="FEDFE3"/>
      </a:accent2>
      <a:accent3>
        <a:srgbClr val="E93F62"/>
      </a:accent3>
      <a:accent4>
        <a:srgbClr val="FFE49E"/>
      </a:accent4>
      <a:accent5>
        <a:srgbClr val="D1EAF7"/>
      </a:accent5>
      <a:accent6>
        <a:srgbClr val="1552BD"/>
      </a:accent6>
      <a:hlink>
        <a:srgbClr val="0404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ress Online by Slidesgo">
  <a:themeElements>
    <a:clrScheme name="Simple Light">
      <a:dk1>
        <a:srgbClr val="000000"/>
      </a:dk1>
      <a:lt1>
        <a:srgbClr val="FFFFFF"/>
      </a:lt1>
      <a:dk2>
        <a:srgbClr val="595959"/>
      </a:dk2>
      <a:lt2>
        <a:srgbClr val="1155CC"/>
      </a:lt2>
      <a:accent1>
        <a:srgbClr val="3C78D8"/>
      </a:accent1>
      <a:accent2>
        <a:srgbClr val="D5A6BD"/>
      </a:accent2>
      <a:accent3>
        <a:srgbClr val="C27BA0"/>
      </a:accent3>
      <a:accent4>
        <a:srgbClr val="B4A7D6"/>
      </a:accent4>
      <a:accent5>
        <a:srgbClr val="8E7CC3"/>
      </a:accent5>
      <a:accent6>
        <a:srgbClr val="A4C2F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1892</Words>
  <Application>Microsoft Office PowerPoint</Application>
  <PresentationFormat>On-screen Show (4:3)</PresentationFormat>
  <Paragraphs>200</Paragraphs>
  <Slides>50</Slides>
  <Notes>16</Notes>
  <HiddenSlides>0</HiddenSlides>
  <MMClips>0</MMClips>
  <ScaleCrop>false</ScaleCrop>
  <HeadingPairs>
    <vt:vector size="6" baseType="variant">
      <vt:variant>
        <vt:lpstr>Fonts Used</vt:lpstr>
      </vt:variant>
      <vt:variant>
        <vt:i4>20</vt:i4>
      </vt:variant>
      <vt:variant>
        <vt:lpstr>Theme</vt:lpstr>
      </vt:variant>
      <vt:variant>
        <vt:i4>18</vt:i4>
      </vt:variant>
      <vt:variant>
        <vt:lpstr>Slide Titles</vt:lpstr>
      </vt:variant>
      <vt:variant>
        <vt:i4>50</vt:i4>
      </vt:variant>
    </vt:vector>
  </HeadingPairs>
  <TitlesOfParts>
    <vt:vector size="88" baseType="lpstr">
      <vt:lpstr>Arial</vt:lpstr>
      <vt:lpstr>Paytone One</vt:lpstr>
      <vt:lpstr>Signika Negative Light</vt:lpstr>
      <vt:lpstr>Pacifico</vt:lpstr>
      <vt:lpstr>Times New Roman</vt:lpstr>
      <vt:lpstr>Calibri</vt:lpstr>
      <vt:lpstr>Roboto Condensed Light</vt:lpstr>
      <vt:lpstr>Chelsea Market</vt:lpstr>
      <vt:lpstr>Fira Sans Extra Condensed Medium</vt:lpstr>
      <vt:lpstr>Signika Negative SemiBold</vt:lpstr>
      <vt:lpstr>Nunito Light</vt:lpstr>
      <vt:lpstr>Livvic</vt:lpstr>
      <vt:lpstr>Majalla UI</vt:lpstr>
      <vt:lpstr>Raleway Thin</vt:lpstr>
      <vt:lpstr>Quicksand Light</vt:lpstr>
      <vt:lpstr>Gabriola</vt:lpstr>
      <vt:lpstr>Archivo</vt:lpstr>
      <vt:lpstr>Signika Negative</vt:lpstr>
      <vt:lpstr>Copperplate Gothic Light</vt:lpstr>
      <vt:lpstr>Wingdings</vt:lpstr>
      <vt:lpstr>Distance Learning by Slidesgo</vt:lpstr>
      <vt:lpstr>Puress Online by Slidesgo</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Foreign Bodies in ear, nose and throat</vt:lpstr>
      <vt:lpstr>Nasal  Foreign  Bodies </vt:lpstr>
      <vt:lpstr>PowerPoint Presentation</vt:lpstr>
      <vt:lpstr>Nasal  Foreign  Bodies   (  Inanimate  )</vt:lpstr>
      <vt:lpstr>PowerPoint Presentation</vt:lpstr>
      <vt:lpstr>PowerPoint Presentation</vt:lpstr>
      <vt:lpstr>PowerPoint Presentation</vt:lpstr>
      <vt:lpstr>PowerPoint Presentation</vt:lpstr>
      <vt:lpstr>PowerPoint Presentation</vt:lpstr>
      <vt:lpstr>Manifestations</vt:lpstr>
      <vt:lpstr>Diagnosis</vt:lpstr>
      <vt:lpstr>PowerPoint Presentation</vt:lpstr>
      <vt:lpstr>PowerPoint Presentation</vt:lpstr>
      <vt:lpstr>PowerPoint Presentation</vt:lpstr>
      <vt:lpstr>Management of nasal FB</vt:lpstr>
      <vt:lpstr>2</vt:lpstr>
      <vt:lpstr>Direct  instrumentation  </vt:lpstr>
      <vt:lpstr>suction</vt:lpstr>
      <vt:lpstr>Balloon  catheters  </vt:lpstr>
      <vt:lpstr>PowerPoint Presentation</vt:lpstr>
      <vt:lpstr>ring  probe</vt:lpstr>
      <vt:lpstr>Positive pressure </vt:lpstr>
      <vt:lpstr>PowerPoint Presentation</vt:lpstr>
      <vt:lpstr>note</vt:lpstr>
      <vt:lpstr>Animate foreign bodies </vt:lpstr>
      <vt:lpstr>note</vt:lpstr>
      <vt:lpstr>Throat foreign body </vt:lpstr>
      <vt:lpstr>PowerPoint Presentation</vt:lpstr>
      <vt:lpstr>SYMOTOMS </vt:lpstr>
      <vt:lpstr>PowerPoint Presentation</vt:lpstr>
      <vt:lpstr>SYMPTOMS</vt:lpstr>
      <vt:lpstr>Treatment</vt:lpstr>
      <vt:lpstr>PowerPoint Presentation</vt:lpstr>
      <vt:lpstr>Complications  </vt:lpstr>
      <vt:lpstr>PowerPoint Presentation</vt:lpstr>
      <vt:lpstr>PowerPoint Presentation</vt:lpstr>
      <vt:lpstr>Clinical presentation / history</vt:lpstr>
      <vt:lpstr>Physical examination</vt:lpstr>
      <vt:lpstr>PowerPoint Presentation</vt:lpstr>
      <vt:lpstr>causes</vt:lpstr>
      <vt:lpstr>Differential diagnosis </vt:lpstr>
      <vt:lpstr>Diagnosis </vt:lpstr>
      <vt:lpstr>Methods of removal </vt:lpstr>
      <vt:lpstr>PowerPoint Presentation</vt:lpstr>
      <vt:lpstr>PowerPoint Presentation</vt:lpstr>
      <vt:lpstr>PowerPoint Presentation</vt:lpstr>
      <vt:lpstr>PowerPoint Presentation</vt:lpstr>
      <vt:lpstr>Medications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nasal FB</dc:title>
  <dc:creator/>
  <cp:lastModifiedBy>Dell</cp:lastModifiedBy>
  <cp:revision>6</cp:revision>
  <dcterms:created xsi:type="dcterms:W3CDTF">2020-12-07T13:25:57Z</dcterms:created>
  <dcterms:modified xsi:type="dcterms:W3CDTF">2020-12-08T04:48:37Z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1033-11.2.0.9747</vt:lpwstr>
  </property>
</Properties>
</file>