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ink/ink5.xml" ContentType="application/inkml+xml"/>
  <Override PartName="/ppt/ink/ink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78"/>
  </p:notesMasterIdLst>
  <p:sldIdLst>
    <p:sldId id="256" r:id="rId2"/>
    <p:sldId id="257" r:id="rId3"/>
    <p:sldId id="428" r:id="rId4"/>
    <p:sldId id="419" r:id="rId5"/>
    <p:sldId id="420" r:id="rId6"/>
    <p:sldId id="314" r:id="rId7"/>
    <p:sldId id="317" r:id="rId8"/>
    <p:sldId id="318" r:id="rId9"/>
    <p:sldId id="319" r:id="rId10"/>
    <p:sldId id="320" r:id="rId11"/>
    <p:sldId id="321" r:id="rId12"/>
    <p:sldId id="425" r:id="rId13"/>
    <p:sldId id="426" r:id="rId14"/>
    <p:sldId id="316" r:id="rId15"/>
    <p:sldId id="315" r:id="rId16"/>
    <p:sldId id="322" r:id="rId17"/>
    <p:sldId id="323" r:id="rId18"/>
    <p:sldId id="324" r:id="rId19"/>
    <p:sldId id="415" r:id="rId20"/>
    <p:sldId id="427" r:id="rId21"/>
    <p:sldId id="338" r:id="rId22"/>
    <p:sldId id="334" r:id="rId23"/>
    <p:sldId id="339" r:id="rId24"/>
    <p:sldId id="280" r:id="rId25"/>
    <p:sldId id="345" r:id="rId26"/>
    <p:sldId id="416" r:id="rId27"/>
    <p:sldId id="348" r:id="rId28"/>
    <p:sldId id="337" r:id="rId29"/>
    <p:sldId id="417" r:id="rId30"/>
    <p:sldId id="372" r:id="rId31"/>
    <p:sldId id="259" r:id="rId32"/>
    <p:sldId id="373" r:id="rId33"/>
    <p:sldId id="374" r:id="rId34"/>
    <p:sldId id="375" r:id="rId35"/>
    <p:sldId id="376" r:id="rId36"/>
    <p:sldId id="377" r:id="rId37"/>
    <p:sldId id="378" r:id="rId38"/>
    <p:sldId id="379" r:id="rId39"/>
    <p:sldId id="260" r:id="rId40"/>
    <p:sldId id="380" r:id="rId41"/>
    <p:sldId id="384" r:id="rId42"/>
    <p:sldId id="401" r:id="rId43"/>
    <p:sldId id="402" r:id="rId44"/>
    <p:sldId id="282" r:id="rId45"/>
    <p:sldId id="403" r:id="rId46"/>
    <p:sldId id="405" r:id="rId47"/>
    <p:sldId id="406" r:id="rId48"/>
    <p:sldId id="407" r:id="rId49"/>
    <p:sldId id="408" r:id="rId50"/>
    <p:sldId id="409" r:id="rId51"/>
    <p:sldId id="382" r:id="rId52"/>
    <p:sldId id="410" r:id="rId53"/>
    <p:sldId id="385" r:id="rId54"/>
    <p:sldId id="349" r:id="rId55"/>
    <p:sldId id="350" r:id="rId56"/>
    <p:sldId id="351" r:id="rId57"/>
    <p:sldId id="352" r:id="rId58"/>
    <p:sldId id="353" r:id="rId59"/>
    <p:sldId id="354" r:id="rId60"/>
    <p:sldId id="355" r:id="rId61"/>
    <p:sldId id="356" r:id="rId62"/>
    <p:sldId id="357" r:id="rId63"/>
    <p:sldId id="358" r:id="rId64"/>
    <p:sldId id="411" r:id="rId65"/>
    <p:sldId id="361" r:id="rId66"/>
    <p:sldId id="362" r:id="rId67"/>
    <p:sldId id="363" r:id="rId68"/>
    <p:sldId id="364" r:id="rId69"/>
    <p:sldId id="412" r:id="rId70"/>
    <p:sldId id="365" r:id="rId71"/>
    <p:sldId id="366" r:id="rId72"/>
    <p:sldId id="367" r:id="rId73"/>
    <p:sldId id="368" r:id="rId74"/>
    <p:sldId id="369" r:id="rId75"/>
    <p:sldId id="370" r:id="rId76"/>
    <p:sldId id="371" r:id="rId77"/>
  </p:sldIdLst>
  <p:sldSz cx="9144000" cy="5143500" type="screen16x9"/>
  <p:notesSz cx="6858000" cy="9144000"/>
  <p:embeddedFontLst>
    <p:embeddedFont>
      <p:font typeface="Agency FB" panose="020B0503020202020204" pitchFamily="34" charset="0"/>
      <p:regular r:id="rId79"/>
      <p:bold r:id="rId80"/>
    </p:embeddedFont>
    <p:embeddedFont>
      <p:font typeface="Arial Black" panose="020B0604020202020204" pitchFamily="34" charset="0"/>
      <p:bold r:id="rId81"/>
    </p:embeddedFont>
    <p:embeddedFont>
      <p:font typeface="Calibri" panose="020F0502020204030204" pitchFamily="34" charset="0"/>
      <p:regular r:id="rId82"/>
      <p:bold r:id="rId83"/>
    </p:embeddedFont>
    <p:embeddedFont>
      <p:font typeface="Caveat Brush" pitchFamily="2" charset="0"/>
      <p:regular r:id="rId84"/>
    </p:embeddedFont>
    <p:embeddedFont>
      <p:font typeface="Gill Sans MT" panose="02000000000000000000" pitchFamily="2" charset="0"/>
      <p:regular r:id="rId85"/>
      <p:bold r:id="rId86"/>
      <p:italic r:id="rId87"/>
      <p:boldItalic r:id="rId88"/>
    </p:embeddedFont>
    <p:embeddedFont>
      <p:font typeface="Montserrat" panose="02000000000000000000" pitchFamily="2" charset="0"/>
      <p:regular r:id="rId89"/>
      <p:bold r:id="rId90"/>
      <p:italic r:id="rId91"/>
      <p:boldItalic r:id="rId92"/>
    </p:embeddedFont>
    <p:embeddedFont>
      <p:font typeface="Open Sans" panose="020B0606030504020204" pitchFamily="34" charset="0"/>
      <p:regular r:id="rId93"/>
      <p:bold r:id="rId94"/>
      <p:italic r:id="rId95"/>
      <p:boldItalic r:id="rId96"/>
    </p:embeddedFont>
    <p:embeddedFont>
      <p:font typeface="Raleway" pitchFamily="2" charset="0"/>
      <p:regular r:id="rId97"/>
      <p:bold r:id="rId98"/>
      <p:italic r:id="rId99"/>
      <p:boldItalic r:id="rId100"/>
    </p:embeddedFont>
    <p:embeddedFont>
      <p:font typeface="Roboto" panose="02000000000000000000" pitchFamily="2" charset="0"/>
      <p:regular r:id="rId101"/>
      <p:bold r:id="rId102"/>
      <p:italic r:id="rId103"/>
      <p:boldItalic r:id="rId104"/>
    </p:embeddedFont>
    <p:embeddedFont>
      <p:font typeface="Tw Cen MT" panose="020B0602020104020603" pitchFamily="34" charset="0"/>
      <p:regular r:id="rId105"/>
      <p:bold r:id="rId106"/>
      <p:italic r:id="rId107"/>
      <p:boldItalic r:id="rId108"/>
    </p:embeddedFont>
    <p:embeddedFont>
      <p:font typeface="Wingdings 3" pitchFamily="2" charset="2"/>
      <p:regular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C6595B3-7FB7-4A40-8B77-E8BC0F93B722}">
          <p14:sldIdLst>
            <p14:sldId id="256"/>
            <p14:sldId id="257"/>
            <p14:sldId id="428"/>
            <p14:sldId id="419"/>
            <p14:sldId id="420"/>
            <p14:sldId id="314"/>
            <p14:sldId id="317"/>
            <p14:sldId id="318"/>
            <p14:sldId id="319"/>
            <p14:sldId id="320"/>
            <p14:sldId id="321"/>
            <p14:sldId id="425"/>
            <p14:sldId id="426"/>
            <p14:sldId id="316"/>
            <p14:sldId id="315"/>
            <p14:sldId id="322"/>
            <p14:sldId id="323"/>
            <p14:sldId id="324"/>
            <p14:sldId id="415"/>
            <p14:sldId id="427"/>
            <p14:sldId id="338"/>
            <p14:sldId id="334"/>
            <p14:sldId id="339"/>
            <p14:sldId id="280"/>
            <p14:sldId id="345"/>
            <p14:sldId id="416"/>
            <p14:sldId id="348"/>
            <p14:sldId id="337"/>
            <p14:sldId id="417"/>
            <p14:sldId id="372"/>
            <p14:sldId id="259"/>
            <p14:sldId id="373"/>
            <p14:sldId id="374"/>
            <p14:sldId id="375"/>
            <p14:sldId id="376"/>
            <p14:sldId id="377"/>
            <p14:sldId id="378"/>
            <p14:sldId id="379"/>
            <p14:sldId id="260"/>
            <p14:sldId id="380"/>
            <p14:sldId id="384"/>
            <p14:sldId id="401"/>
            <p14:sldId id="402"/>
            <p14:sldId id="282"/>
            <p14:sldId id="403"/>
            <p14:sldId id="405"/>
            <p14:sldId id="406"/>
            <p14:sldId id="407"/>
            <p14:sldId id="408"/>
            <p14:sldId id="409"/>
            <p14:sldId id="382"/>
            <p14:sldId id="410"/>
            <p14:sldId id="385"/>
            <p14:sldId id="349"/>
            <p14:sldId id="350"/>
            <p14:sldId id="351"/>
            <p14:sldId id="352"/>
            <p14:sldId id="353"/>
            <p14:sldId id="354"/>
            <p14:sldId id="355"/>
            <p14:sldId id="356"/>
            <p14:sldId id="357"/>
            <p14:sldId id="358"/>
            <p14:sldId id="411"/>
            <p14:sldId id="361"/>
            <p14:sldId id="362"/>
            <p14:sldId id="363"/>
            <p14:sldId id="364"/>
            <p14:sldId id="412"/>
            <p14:sldId id="365"/>
            <p14:sldId id="366"/>
            <p14:sldId id="367"/>
            <p14:sldId id="368"/>
            <p14:sldId id="369"/>
            <p14:sldId id="370"/>
            <p14:sldId id="371"/>
          </p14:sldIdLst>
        </p14:section>
        <p14:section name="Untitled Section" id="{EE379601-DFCB-4236-9A77-0EA05C96CB0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00"/>
    <a:srgbClr val="F2A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7F0FE4-2382-4659-AF92-6A5C67B1D19E}">
  <a:tblStyle styleId="{127F0FE4-2382-4659-AF92-6A5C67B1D19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9" autoAdjust="0"/>
    <p:restoredTop sz="95194" autoAdjust="0"/>
  </p:normalViewPr>
  <p:slideViewPr>
    <p:cSldViewPr snapToGrid="0">
      <p:cViewPr>
        <p:scale>
          <a:sx n="82" d="100"/>
          <a:sy n="82" d="100"/>
        </p:scale>
        <p:origin x="-1026" y="-354"/>
      </p:cViewPr>
      <p:guideLst>
        <p:guide orient="horz" pos="1620"/>
        <p:guide pos="2880"/>
      </p:guideLst>
    </p:cSldViewPr>
  </p:slideViewPr>
  <p:outlineViewPr>
    <p:cViewPr>
      <p:scale>
        <a:sx n="33" d="100"/>
        <a:sy n="33" d="100"/>
      </p:scale>
      <p:origin x="0" y="109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font" Target="fonts/font6.fntdata" /><Relationship Id="rId89" Type="http://schemas.openxmlformats.org/officeDocument/2006/relationships/font" Target="fonts/font11.fntdata" /><Relationship Id="rId112"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07" Type="http://schemas.openxmlformats.org/officeDocument/2006/relationships/font" Target="fonts/font29.fntdata"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font" Target="fonts/font1.fntdata" /><Relationship Id="rId87" Type="http://schemas.openxmlformats.org/officeDocument/2006/relationships/font" Target="fonts/font9.fntdata" /><Relationship Id="rId102" Type="http://schemas.openxmlformats.org/officeDocument/2006/relationships/font" Target="fonts/font24.fntdata" /><Relationship Id="rId110" Type="http://schemas.openxmlformats.org/officeDocument/2006/relationships/presProps" Target="presProps.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font" Target="fonts/font4.fntdata" /><Relationship Id="rId90" Type="http://schemas.openxmlformats.org/officeDocument/2006/relationships/font" Target="fonts/font12.fntdata" /><Relationship Id="rId95" Type="http://schemas.openxmlformats.org/officeDocument/2006/relationships/font" Target="fonts/font17.fntdata"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font" Target="fonts/font22.fntdata" /><Relationship Id="rId105" Type="http://schemas.openxmlformats.org/officeDocument/2006/relationships/font" Target="fonts/font27.fntdata" /><Relationship Id="rId113" Type="http://schemas.openxmlformats.org/officeDocument/2006/relationships/tableStyles" Target="tableStyle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font" Target="fonts/font2.fntdata" /><Relationship Id="rId85" Type="http://schemas.openxmlformats.org/officeDocument/2006/relationships/font" Target="fonts/font7.fntdata" /><Relationship Id="rId93" Type="http://schemas.openxmlformats.org/officeDocument/2006/relationships/font" Target="fonts/font15.fntdata" /><Relationship Id="rId98" Type="http://schemas.openxmlformats.org/officeDocument/2006/relationships/font" Target="fonts/font20.fntdata"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font" Target="fonts/font25.fntdata" /><Relationship Id="rId108" Type="http://schemas.openxmlformats.org/officeDocument/2006/relationships/font" Target="fonts/font30.fntdata"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font" Target="fonts/font5.fntdata" /><Relationship Id="rId88" Type="http://schemas.openxmlformats.org/officeDocument/2006/relationships/font" Target="fonts/font10.fntdata" /><Relationship Id="rId91" Type="http://schemas.openxmlformats.org/officeDocument/2006/relationships/font" Target="fonts/font13.fntdata" /><Relationship Id="rId96" Type="http://schemas.openxmlformats.org/officeDocument/2006/relationships/font" Target="fonts/font18.fntdata" /><Relationship Id="rId11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font" Target="fonts/font28.fntdata"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notesMaster" Target="notesMasters/notesMaster1.xml" /><Relationship Id="rId81" Type="http://schemas.openxmlformats.org/officeDocument/2006/relationships/font" Target="fonts/font3.fntdata" /><Relationship Id="rId86" Type="http://schemas.openxmlformats.org/officeDocument/2006/relationships/font" Target="fonts/font8.fntdata" /><Relationship Id="rId94" Type="http://schemas.openxmlformats.org/officeDocument/2006/relationships/font" Target="fonts/font16.fntdata" /><Relationship Id="rId99" Type="http://schemas.openxmlformats.org/officeDocument/2006/relationships/font" Target="fonts/font21.fntdata" /><Relationship Id="rId101" Type="http://schemas.openxmlformats.org/officeDocument/2006/relationships/font" Target="fonts/font23.fntdata"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font" Target="fonts/font31.fntdata"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font" Target="fonts/font19.fntdata" /><Relationship Id="rId104" Type="http://schemas.openxmlformats.org/officeDocument/2006/relationships/font" Target="fonts/font26.fntdata"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font" Target="fonts/font14.fntdata"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4T22:57:29.084"/>
    </inkml:context>
    <inkml:brush xml:id="br0">
      <inkml:brushProperty name="width" value="0.05" units="cm"/>
      <inkml:brushProperty name="height" value="0.05" units="cm"/>
    </inkml:brush>
  </inkml:definitions>
  <inkml:trace contextRef="#ctx0" brushRef="#br0">1093 297 11170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4T22:57:31.091"/>
    </inkml:context>
    <inkml:brush xml:id="br0">
      <inkml:brushProperty name="width" value="0.05" units="cm"/>
      <inkml:brushProperty name="height" value="0.05" units="cm"/>
    </inkml:brush>
  </inkml:definitions>
  <inkml:trace contextRef="#ctx0" brushRef="#br0">58 120 11818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4T22:57:34.890"/>
    </inkml:context>
    <inkml:brush xml:id="br0">
      <inkml:brushProperty name="width" value="0.05" units="cm"/>
      <inkml:brushProperty name="height" value="0.05" units="cm"/>
    </inkml:brush>
  </inkml:definitions>
  <inkml:trace contextRef="#ctx0" brushRef="#br0">987 535 6993,'0'0'0,"0"0"312,0 0-8,0 2 40,0-2-344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4T22:57:36.087"/>
    </inkml:context>
    <inkml:brush xml:id="br0">
      <inkml:brushProperty name="width" value="0.05" units="cm"/>
      <inkml:brushProperty name="height" value="0.05" units="cm"/>
    </inkml:brush>
  </inkml:definitions>
  <inkml:trace contextRef="#ctx0" brushRef="#br0">203 95 7337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3T17:27:57.089"/>
    </inkml:context>
    <inkml:brush xml:id="br0">
      <inkml:brushProperty name="width" value="0.05" units="cm"/>
      <inkml:brushProperty name="height" value="0.05" units="cm"/>
    </inkml:brush>
  </inkml:definitions>
  <inkml:trace contextRef="#ctx0" brushRef="#br0">0 0 6529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4T23:07:53.257"/>
    </inkml:context>
    <inkml:brush xml:id="br0">
      <inkml:brushProperty name="width" value="0.05" units="cm"/>
      <inkml:brushProperty name="height" value="0.05" units="cm"/>
    </inkml:brush>
  </inkml:definitions>
  <inkml:trace contextRef="#ctx0" brushRef="#br0">591 195 10842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31904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8"/>
        <p:cNvGrpSpPr/>
        <p:nvPr/>
      </p:nvGrpSpPr>
      <p:grpSpPr>
        <a:xfrm>
          <a:off x="0" y="0"/>
          <a:ext cx="0" cy="0"/>
          <a:chOff x="0" y="0"/>
          <a:chExt cx="0" cy="0"/>
        </a:xfrm>
      </p:grpSpPr>
      <p:sp>
        <p:nvSpPr>
          <p:cNvPr id="7149" name="Google Shape;7149;g9eef0a043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0" name="Google Shape;7150;g9eef0a043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2430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8"/>
        <p:cNvGrpSpPr/>
        <p:nvPr/>
      </p:nvGrpSpPr>
      <p:grpSpPr>
        <a:xfrm>
          <a:off x="0" y="0"/>
          <a:ext cx="0" cy="0"/>
          <a:chOff x="0" y="0"/>
          <a:chExt cx="0" cy="0"/>
        </a:xfrm>
      </p:grpSpPr>
      <p:sp>
        <p:nvSpPr>
          <p:cNvPr id="7299" name="Google Shape;7299;g9eef0a043f_0_1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0" name="Google Shape;7300;g9eef0a043f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300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067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JO" dirty="0"/>
          </a:p>
        </p:txBody>
      </p:sp>
    </p:spTree>
    <p:extLst>
      <p:ext uri="{BB962C8B-B14F-4D97-AF65-F5344CB8AC3E}">
        <p14:creationId xmlns:p14="http://schemas.microsoft.com/office/powerpoint/2010/main" val="3752884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8"/>
        <p:cNvGrpSpPr/>
        <p:nvPr/>
      </p:nvGrpSpPr>
      <p:grpSpPr>
        <a:xfrm>
          <a:off x="0" y="0"/>
          <a:ext cx="0" cy="0"/>
          <a:chOff x="0" y="0"/>
          <a:chExt cx="0" cy="0"/>
        </a:xfrm>
      </p:grpSpPr>
      <p:sp>
        <p:nvSpPr>
          <p:cNvPr id="7149" name="Google Shape;7149;g9eef0a043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0" name="Google Shape;7150;g9eef0a043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554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65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8"/>
        <p:cNvGrpSpPr/>
        <p:nvPr/>
      </p:nvGrpSpPr>
      <p:grpSpPr>
        <a:xfrm>
          <a:off x="0" y="0"/>
          <a:ext cx="0" cy="0"/>
          <a:chOff x="0" y="0"/>
          <a:chExt cx="0" cy="0"/>
        </a:xfrm>
      </p:grpSpPr>
      <p:sp>
        <p:nvSpPr>
          <p:cNvPr id="7299" name="Google Shape;7299;g9eef0a043f_0_1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0" name="Google Shape;7300;g9eef0a043f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408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5"/>
        <p:cNvGrpSpPr/>
        <p:nvPr/>
      </p:nvGrpSpPr>
      <p:grpSpPr>
        <a:xfrm>
          <a:off x="0" y="0"/>
          <a:ext cx="0" cy="0"/>
          <a:chOff x="0" y="0"/>
          <a:chExt cx="0" cy="0"/>
        </a:xfrm>
      </p:grpSpPr>
      <p:sp>
        <p:nvSpPr>
          <p:cNvPr id="7306" name="Google Shape;7306;g9eef0a043f_0_1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7" name="Google Shape;7307;g9eef0a043f_0_1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818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6"/>
        <p:cNvGrpSpPr/>
        <p:nvPr/>
      </p:nvGrpSpPr>
      <p:grpSpPr>
        <a:xfrm>
          <a:off x="0" y="0"/>
          <a:ext cx="0" cy="0"/>
          <a:chOff x="0" y="0"/>
          <a:chExt cx="0" cy="0"/>
        </a:xfrm>
      </p:grpSpPr>
      <p:sp>
        <p:nvSpPr>
          <p:cNvPr id="7317" name="Google Shape;7317;g9eef0a043f_0_1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8" name="Google Shape;7318;g9eef0a043f_0_1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461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5"/>
        <p:cNvGrpSpPr/>
        <p:nvPr/>
      </p:nvGrpSpPr>
      <p:grpSpPr>
        <a:xfrm>
          <a:off x="0" y="0"/>
          <a:ext cx="0" cy="0"/>
          <a:chOff x="0" y="0"/>
          <a:chExt cx="0" cy="0"/>
        </a:xfrm>
      </p:grpSpPr>
      <p:sp>
        <p:nvSpPr>
          <p:cNvPr id="7356" name="Google Shape;7356;g9eef0a043f_0_2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7" name="Google Shape;7357;g9eef0a043f_0_2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26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1"/>
        <p:cNvGrpSpPr/>
        <p:nvPr/>
      </p:nvGrpSpPr>
      <p:grpSpPr>
        <a:xfrm>
          <a:off x="0" y="0"/>
          <a:ext cx="0" cy="0"/>
          <a:chOff x="0" y="0"/>
          <a:chExt cx="0" cy="0"/>
        </a:xfrm>
      </p:grpSpPr>
      <p:sp>
        <p:nvSpPr>
          <p:cNvPr id="7552" name="Google Shape;7552;g9eef0a043f_0_3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3" name="Google Shape;7553;g9eef0a043f_0_3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404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4"/>
        <p:cNvGrpSpPr/>
        <p:nvPr/>
      </p:nvGrpSpPr>
      <p:grpSpPr>
        <a:xfrm>
          <a:off x="0" y="0"/>
          <a:ext cx="0" cy="0"/>
          <a:chOff x="0" y="0"/>
          <a:chExt cx="0" cy="0"/>
        </a:xfrm>
      </p:grpSpPr>
      <p:sp>
        <p:nvSpPr>
          <p:cNvPr id="8055" name="Google Shape;8055;g9eef0a043f_0_4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6" name="Google Shape;8056;g9eef0a043f_0_4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77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742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3"/>
        <p:cNvGrpSpPr/>
        <p:nvPr/>
      </p:nvGrpSpPr>
      <p:grpSpPr>
        <a:xfrm>
          <a:off x="0" y="0"/>
          <a:ext cx="0" cy="0"/>
          <a:chOff x="0" y="0"/>
          <a:chExt cx="0" cy="0"/>
        </a:xfrm>
      </p:grpSpPr>
      <p:sp>
        <p:nvSpPr>
          <p:cNvPr id="8574" name="Google Shape;8574;g9eef0a043f_0_8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5" name="Google Shape;8575;g9eef0a043f_0_8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136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7"/>
        <p:cNvGrpSpPr/>
        <p:nvPr/>
      </p:nvGrpSpPr>
      <p:grpSpPr>
        <a:xfrm>
          <a:off x="0" y="0"/>
          <a:ext cx="0" cy="0"/>
          <a:chOff x="0" y="0"/>
          <a:chExt cx="0" cy="0"/>
        </a:xfrm>
      </p:grpSpPr>
      <p:sp>
        <p:nvSpPr>
          <p:cNvPr id="8848" name="Google Shape;8848;g9eef0a043f_0_8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9" name="Google Shape;8849;g9eef0a043f_0_8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155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6"/>
        <p:cNvGrpSpPr/>
        <p:nvPr/>
      </p:nvGrpSpPr>
      <p:grpSpPr>
        <a:xfrm>
          <a:off x="0" y="0"/>
          <a:ext cx="0" cy="0"/>
          <a:chOff x="0" y="0"/>
          <a:chExt cx="0" cy="0"/>
        </a:xfrm>
      </p:grpSpPr>
      <p:sp>
        <p:nvSpPr>
          <p:cNvPr id="9247" name="Google Shape;9247;g9eef0a043f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8" name="Google Shape;9248;g9eef0a043f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533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2"/>
        <p:cNvGrpSpPr/>
        <p:nvPr/>
      </p:nvGrpSpPr>
      <p:grpSpPr>
        <a:xfrm>
          <a:off x="0" y="0"/>
          <a:ext cx="0" cy="0"/>
          <a:chOff x="0" y="0"/>
          <a:chExt cx="0" cy="0"/>
        </a:xfrm>
      </p:grpSpPr>
      <p:sp>
        <p:nvSpPr>
          <p:cNvPr id="9703" name="Google Shape;9703;g9eef0a043f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4" name="Google Shape;9704;g9eef0a043f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7833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3"/>
        <p:cNvGrpSpPr/>
        <p:nvPr/>
      </p:nvGrpSpPr>
      <p:grpSpPr>
        <a:xfrm>
          <a:off x="0" y="0"/>
          <a:ext cx="0" cy="0"/>
          <a:chOff x="0" y="0"/>
          <a:chExt cx="0" cy="0"/>
        </a:xfrm>
      </p:grpSpPr>
      <p:sp>
        <p:nvSpPr>
          <p:cNvPr id="9714" name="Google Shape;9714;g9eef0a043f_0_8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5" name="Google Shape;9715;g9eef0a043f_0_8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326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3"/>
        <p:cNvGrpSpPr/>
        <p:nvPr/>
      </p:nvGrpSpPr>
      <p:grpSpPr>
        <a:xfrm>
          <a:off x="0" y="0"/>
          <a:ext cx="0" cy="0"/>
          <a:chOff x="0" y="0"/>
          <a:chExt cx="0" cy="0"/>
        </a:xfrm>
      </p:grpSpPr>
      <p:sp>
        <p:nvSpPr>
          <p:cNvPr id="9754" name="Google Shape;9754;g9eef0a043f_2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5" name="Google Shape;9755;g9eef0a043f_2_1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19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3"/>
        <p:cNvGrpSpPr/>
        <p:nvPr/>
      </p:nvGrpSpPr>
      <p:grpSpPr>
        <a:xfrm>
          <a:off x="0" y="0"/>
          <a:ext cx="0" cy="0"/>
          <a:chOff x="0" y="0"/>
          <a:chExt cx="0" cy="0"/>
        </a:xfrm>
      </p:grpSpPr>
      <p:sp>
        <p:nvSpPr>
          <p:cNvPr id="8574" name="Google Shape;8574;g9eef0a043f_0_8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5" name="Google Shape;8575;g9eef0a043f_0_8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3"/>
        <p:cNvGrpSpPr/>
        <p:nvPr/>
      </p:nvGrpSpPr>
      <p:grpSpPr>
        <a:xfrm>
          <a:off x="0" y="0"/>
          <a:ext cx="0" cy="0"/>
          <a:chOff x="0" y="0"/>
          <a:chExt cx="0" cy="0"/>
        </a:xfrm>
      </p:grpSpPr>
      <p:sp>
        <p:nvSpPr>
          <p:cNvPr id="8574" name="Google Shape;8574;g9eef0a043f_0_8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5" name="Google Shape;8575;g9eef0a043f_0_8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8"/>
        <p:cNvGrpSpPr/>
        <p:nvPr/>
      </p:nvGrpSpPr>
      <p:grpSpPr>
        <a:xfrm>
          <a:off x="0" y="0"/>
          <a:ext cx="0" cy="0"/>
          <a:chOff x="0" y="0"/>
          <a:chExt cx="0" cy="0"/>
        </a:xfrm>
      </p:grpSpPr>
      <p:sp>
        <p:nvSpPr>
          <p:cNvPr id="7149" name="Google Shape;7149;g9eef0a043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0" name="Google Shape;7150;g9eef0a043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8"/>
        <p:cNvGrpSpPr/>
        <p:nvPr/>
      </p:nvGrpSpPr>
      <p:grpSpPr>
        <a:xfrm>
          <a:off x="0" y="0"/>
          <a:ext cx="0" cy="0"/>
          <a:chOff x="0" y="0"/>
          <a:chExt cx="0" cy="0"/>
        </a:xfrm>
      </p:grpSpPr>
      <p:sp>
        <p:nvSpPr>
          <p:cNvPr id="7299" name="Google Shape;7299;g9eef0a043f_0_1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0" name="Google Shape;7300;g9eef0a043f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5"/>
        <p:cNvGrpSpPr/>
        <p:nvPr/>
      </p:nvGrpSpPr>
      <p:grpSpPr>
        <a:xfrm>
          <a:off x="0" y="0"/>
          <a:ext cx="0" cy="0"/>
          <a:chOff x="0" y="0"/>
          <a:chExt cx="0" cy="0"/>
        </a:xfrm>
      </p:grpSpPr>
      <p:sp>
        <p:nvSpPr>
          <p:cNvPr id="7306" name="Google Shape;7306;g9eef0a043f_0_1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7" name="Google Shape;7307;g9eef0a043f_0_1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3"/>
        <p:cNvGrpSpPr/>
        <p:nvPr/>
      </p:nvGrpSpPr>
      <p:grpSpPr>
        <a:xfrm>
          <a:off x="0" y="0"/>
          <a:ext cx="0" cy="0"/>
          <a:chOff x="0" y="0"/>
          <a:chExt cx="0" cy="0"/>
        </a:xfrm>
      </p:grpSpPr>
      <p:sp>
        <p:nvSpPr>
          <p:cNvPr id="8594" name="Google Shape;8594;g9eef0a043f_0_8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5" name="Google Shape;8595;g9eef0a043f_0_8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5"/>
        <p:cNvGrpSpPr/>
        <p:nvPr/>
      </p:nvGrpSpPr>
      <p:grpSpPr>
        <a:xfrm>
          <a:off x="0" y="0"/>
          <a:ext cx="0" cy="0"/>
          <a:chOff x="0" y="0"/>
          <a:chExt cx="0" cy="0"/>
        </a:xfrm>
      </p:grpSpPr>
      <p:sp>
        <p:nvSpPr>
          <p:cNvPr id="7206" name="Google Shape;7206;g9eef0a043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7" name="Google Shape;7207;g9eef0a043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8.png" /></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10.png"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4.png"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4.png" /></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6.png" /></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7.png" /></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8.png"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 name="Google Shape;11;p2"/>
          <p:cNvSpPr txBox="1">
            <a:spLocks noGrp="1"/>
          </p:cNvSpPr>
          <p:nvPr>
            <p:ph type="title"/>
          </p:nvPr>
        </p:nvSpPr>
        <p:spPr>
          <a:xfrm>
            <a:off x="1625100" y="1153123"/>
            <a:ext cx="5893800" cy="233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7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 name="Google Shape;12;p2"/>
          <p:cNvSpPr txBox="1">
            <a:spLocks noGrp="1"/>
          </p:cNvSpPr>
          <p:nvPr>
            <p:ph type="body" idx="1"/>
          </p:nvPr>
        </p:nvSpPr>
        <p:spPr>
          <a:xfrm>
            <a:off x="1925850" y="3369725"/>
            <a:ext cx="5292300" cy="8499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SzPts val="1200"/>
              <a:buChar char="●"/>
              <a:defRPr sz="1800"/>
            </a:lvl1pPr>
            <a:lvl2pPr marL="914400" lvl="1" indent="-304800" rtl="0">
              <a:spcBef>
                <a:spcPts val="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 name="Google Shape;13;p2"/>
          <p:cNvSpPr/>
          <p:nvPr/>
        </p:nvSpPr>
        <p:spPr>
          <a:xfrm>
            <a:off x="-244596" y="-161512"/>
            <a:ext cx="1516028" cy="866745"/>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7887116" y="-161512"/>
            <a:ext cx="1516028" cy="866745"/>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346382" y="790541"/>
            <a:ext cx="2258379" cy="640553"/>
            <a:chOff x="-2810250" y="3572525"/>
            <a:chExt cx="2106500" cy="597475"/>
          </a:xfrm>
        </p:grpSpPr>
        <p:sp>
          <p:nvSpPr>
            <p:cNvPr id="16" name="Google Shape;16;p2"/>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2"/>
          <p:cNvGrpSpPr/>
          <p:nvPr/>
        </p:nvGrpSpPr>
        <p:grpSpPr>
          <a:xfrm>
            <a:off x="7629873" y="4385269"/>
            <a:ext cx="1773362" cy="564914"/>
            <a:chOff x="-4380075" y="3780200"/>
            <a:chExt cx="1637000" cy="521475"/>
          </a:xfrm>
        </p:grpSpPr>
        <p:sp>
          <p:nvSpPr>
            <p:cNvPr id="127" name="Google Shape;127;p2"/>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6400800" y="4767263"/>
            <a:ext cx="2289048" cy="274320"/>
          </a:xfrm>
          <a:prstGeom prst="rect">
            <a:avLst/>
          </a:prstGeom>
        </p:spPr>
        <p:txBody>
          <a:bodyPr lIns="68580" tIns="34290" rIns="68580" bIns="34290"/>
          <a:lstStyle/>
          <a:p>
            <a:fld id="{C92EE300-F41C-4540-8461-BAD92C178F71}" type="datetimeFigureOut">
              <a:rPr lang="en-US" smtClean="0"/>
              <a:t>10/27/2022</a:t>
            </a:fld>
            <a:endParaRPr lang="en-US"/>
          </a:p>
        </p:txBody>
      </p:sp>
      <p:sp>
        <p:nvSpPr>
          <p:cNvPr id="3" name="عنصر نائب للتذييل 2"/>
          <p:cNvSpPr>
            <a:spLocks noGrp="1"/>
          </p:cNvSpPr>
          <p:nvPr>
            <p:ph type="ftr" sz="quarter" idx="11"/>
          </p:nvPr>
        </p:nvSpPr>
        <p:spPr>
          <a:xfrm>
            <a:off x="2898648" y="4767263"/>
            <a:ext cx="3505200" cy="274320"/>
          </a:xfrm>
          <a:prstGeom prst="rect">
            <a:avLst/>
          </a:prstGeom>
        </p:spPr>
        <p:txBody>
          <a:bodyPr lIns="68580" tIns="34290" rIns="68580" bIns="34290"/>
          <a:lstStyle/>
          <a:p>
            <a:endParaRPr lang="en-US"/>
          </a:p>
        </p:txBody>
      </p:sp>
      <p:sp>
        <p:nvSpPr>
          <p:cNvPr id="4" name="عنصر نائب لرقم الشريحة 3"/>
          <p:cNvSpPr>
            <a:spLocks noGrp="1"/>
          </p:cNvSpPr>
          <p:nvPr>
            <p:ph type="sldNum" sz="quarter" idx="12"/>
          </p:nvPr>
        </p:nvSpPr>
        <p:spPr>
          <a:xfrm>
            <a:off x="612648" y="4767263"/>
            <a:ext cx="1981200" cy="274320"/>
          </a:xfrm>
          <a:prstGeom prst="rect">
            <a:avLst/>
          </a:prstGeom>
        </p:spPr>
        <p:txBody>
          <a:bodyPr lIns="68580" tIns="34290" rIns="68580" bIns="34290"/>
          <a:lstStyle/>
          <a:p>
            <a:fld id="{931763A8-837B-445F-B334-CC6E65421830}" type="slidenum">
              <a:rPr lang="en-US" smtClean="0"/>
              <a:t>‹#›</a:t>
            </a:fld>
            <a:endParaRPr lang="en-US"/>
          </a:p>
        </p:txBody>
      </p:sp>
      <p:sp>
        <p:nvSpPr>
          <p:cNvPr id="5" name="رابط مستقيم 4"/>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a:p>
        </p:txBody>
      </p:sp>
      <p:sp>
        <p:nvSpPr>
          <p:cNvPr id="6" name="مثلث متساوي الساقين 5"/>
          <p:cNvSpPr>
            <a:spLocks noChangeAspect="1"/>
          </p:cNvSpPr>
          <p:nvPr/>
        </p:nvSpPr>
        <p:spPr>
          <a:xfrm rot="5400000">
            <a:off x="442957" y="4835568"/>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80" tIns="34290" rIns="68580" bIns="34290" anchor="ctr"/>
          <a:lstStyle/>
          <a:p>
            <a:pPr algn="ctr" eaLnBrk="1" latinLnBrk="0" hangingPunct="1"/>
            <a:endParaRPr kumimoji="0" lang="en-US"/>
          </a:p>
        </p:txBody>
      </p:sp>
    </p:spTree>
    <p:extLst>
      <p:ext uri="{BB962C8B-B14F-4D97-AF65-F5344CB8AC3E}">
        <p14:creationId xmlns:p14="http://schemas.microsoft.com/office/powerpoint/2010/main" val="3135511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4" name="عنصر نائب للتاريخ 3"/>
          <p:cNvSpPr>
            <a:spLocks noGrp="1"/>
          </p:cNvSpPr>
          <p:nvPr>
            <p:ph type="dt" sz="half" idx="10"/>
          </p:nvPr>
        </p:nvSpPr>
        <p:spPr>
          <a:xfrm>
            <a:off x="6400800" y="4767263"/>
            <a:ext cx="2289048" cy="274320"/>
          </a:xfrm>
          <a:prstGeom prst="rect">
            <a:avLst/>
          </a:prstGeom>
        </p:spPr>
        <p:txBody>
          <a:bodyPr lIns="68580" tIns="34290" rIns="68580" bIns="34290"/>
          <a:lstStyle/>
          <a:p>
            <a:fld id="{C92EE300-F41C-4540-8461-BAD92C178F71}" type="datetimeFigureOut">
              <a:rPr lang="en-US" smtClean="0"/>
              <a:t>10/27/2022</a:t>
            </a:fld>
            <a:endParaRPr lang="en-US"/>
          </a:p>
        </p:txBody>
      </p:sp>
      <p:sp>
        <p:nvSpPr>
          <p:cNvPr id="5" name="عنصر نائب للتذييل 4"/>
          <p:cNvSpPr>
            <a:spLocks noGrp="1"/>
          </p:cNvSpPr>
          <p:nvPr>
            <p:ph type="ftr" sz="quarter" idx="11"/>
          </p:nvPr>
        </p:nvSpPr>
        <p:spPr>
          <a:xfrm>
            <a:off x="2898648" y="4767263"/>
            <a:ext cx="3505200" cy="274320"/>
          </a:xfrm>
          <a:prstGeom prst="rect">
            <a:avLst/>
          </a:prstGeom>
        </p:spPr>
        <p:txBody>
          <a:bodyPr lIns="68580" tIns="34290" rIns="68580" bIns="34290"/>
          <a:lstStyle/>
          <a:p>
            <a:endParaRPr lang="en-US"/>
          </a:p>
        </p:txBody>
      </p:sp>
      <p:sp>
        <p:nvSpPr>
          <p:cNvPr id="6" name="عنصر نائب لرقم الشريحة 5"/>
          <p:cNvSpPr>
            <a:spLocks noGrp="1"/>
          </p:cNvSpPr>
          <p:nvPr>
            <p:ph type="sldNum" sz="quarter" idx="12"/>
          </p:nvPr>
        </p:nvSpPr>
        <p:spPr>
          <a:xfrm>
            <a:off x="612648" y="4767263"/>
            <a:ext cx="1981200" cy="274320"/>
          </a:xfrm>
          <a:prstGeom prst="rect">
            <a:avLst/>
          </a:prstGeom>
        </p:spPr>
        <p:txBody>
          <a:bodyPr lIns="68580" tIns="34290" rIns="68580" bIns="34290"/>
          <a:lstStyle/>
          <a:p>
            <a:fld id="{931763A8-837B-445F-B334-CC6E65421830}" type="slidenum">
              <a:rPr lang="en-US" smtClean="0"/>
              <a:t>‹#›</a:t>
            </a:fld>
            <a:endParaRPr lang="en-US"/>
          </a:p>
        </p:txBody>
      </p:sp>
      <p:sp>
        <p:nvSpPr>
          <p:cNvPr id="8" name="عنصر نائب للمحتوى 7"/>
          <p:cNvSpPr>
            <a:spLocks noGrp="1"/>
          </p:cNvSpPr>
          <p:nvPr>
            <p:ph sz="quarter" idx="1"/>
          </p:nvPr>
        </p:nvSpPr>
        <p:spPr>
          <a:xfrm>
            <a:off x="457200" y="914400"/>
            <a:ext cx="8229600" cy="370332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1316532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84"/>
        <p:cNvGrpSpPr/>
        <p:nvPr/>
      </p:nvGrpSpPr>
      <p:grpSpPr>
        <a:xfrm>
          <a:off x="0" y="0"/>
          <a:ext cx="0" cy="0"/>
          <a:chOff x="0" y="0"/>
          <a:chExt cx="0" cy="0"/>
        </a:xfrm>
      </p:grpSpPr>
      <p:pic>
        <p:nvPicPr>
          <p:cNvPr id="1285" name="Google Shape;1285;p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286" name="Google Shape;1286;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87" name="Google Shape;1287;p9"/>
          <p:cNvSpPr txBox="1">
            <a:spLocks noGrp="1"/>
          </p:cNvSpPr>
          <p:nvPr>
            <p:ph type="title"/>
          </p:nvPr>
        </p:nvSpPr>
        <p:spPr>
          <a:xfrm>
            <a:off x="1955250" y="1521421"/>
            <a:ext cx="5233500" cy="12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7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8" name="Google Shape;1288;p9"/>
          <p:cNvSpPr txBox="1">
            <a:spLocks noGrp="1"/>
          </p:cNvSpPr>
          <p:nvPr>
            <p:ph type="body" idx="1"/>
          </p:nvPr>
        </p:nvSpPr>
        <p:spPr>
          <a:xfrm>
            <a:off x="1931064" y="3012590"/>
            <a:ext cx="5292300" cy="8499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SzPts val="1200"/>
              <a:buChar char="●"/>
              <a:defRPr sz="1800"/>
            </a:lvl1pPr>
            <a:lvl2pPr marL="914400" lvl="1" indent="-304800" rtl="0">
              <a:spcBef>
                <a:spcPts val="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89" name="Google Shape;1289;p9"/>
          <p:cNvSpPr/>
          <p:nvPr/>
        </p:nvSpPr>
        <p:spPr>
          <a:xfrm>
            <a:off x="-281746" y="-161512"/>
            <a:ext cx="1516028" cy="866745"/>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9"/>
          <p:cNvSpPr/>
          <p:nvPr/>
        </p:nvSpPr>
        <p:spPr>
          <a:xfrm flipH="1">
            <a:off x="7924266" y="-161512"/>
            <a:ext cx="1516028" cy="866745"/>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1" name="Google Shape;1291;p9"/>
          <p:cNvGrpSpPr/>
          <p:nvPr/>
        </p:nvGrpSpPr>
        <p:grpSpPr>
          <a:xfrm>
            <a:off x="-786325" y="840925"/>
            <a:ext cx="2106500" cy="597475"/>
            <a:chOff x="-2810250" y="3572525"/>
            <a:chExt cx="2106500" cy="597475"/>
          </a:xfrm>
        </p:grpSpPr>
        <p:sp>
          <p:nvSpPr>
            <p:cNvPr id="1292" name="Google Shape;1292;p9"/>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9"/>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9"/>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9"/>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9"/>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9"/>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9"/>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9"/>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9"/>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9"/>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9"/>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9"/>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9"/>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9"/>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9"/>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9"/>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9"/>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9"/>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9"/>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9"/>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9"/>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9"/>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9"/>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9"/>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9"/>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9"/>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9"/>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9"/>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9"/>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9"/>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9"/>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9"/>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9"/>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9"/>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9"/>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9"/>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9"/>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9"/>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9"/>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9"/>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9"/>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9"/>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9"/>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9"/>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9"/>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9"/>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9"/>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9"/>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9"/>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9"/>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9"/>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9"/>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9"/>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9"/>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9"/>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9"/>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9"/>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9"/>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9"/>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9"/>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9"/>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9"/>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9"/>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9"/>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9"/>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9"/>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9"/>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9"/>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9"/>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9"/>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9"/>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9"/>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9"/>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9"/>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9"/>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9"/>
          <p:cNvGrpSpPr/>
          <p:nvPr/>
        </p:nvGrpSpPr>
        <p:grpSpPr>
          <a:xfrm>
            <a:off x="8137800" y="4488250"/>
            <a:ext cx="1637000" cy="521475"/>
            <a:chOff x="-4380075" y="3780200"/>
            <a:chExt cx="1637000" cy="521475"/>
          </a:xfrm>
        </p:grpSpPr>
        <p:sp>
          <p:nvSpPr>
            <p:cNvPr id="1403" name="Google Shape;1403;p9"/>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9"/>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9"/>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9"/>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9"/>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9"/>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9"/>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9"/>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9"/>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9"/>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9"/>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9"/>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9"/>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9"/>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9"/>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9"/>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9"/>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9"/>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9"/>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9"/>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9"/>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9"/>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9"/>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9"/>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9"/>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9"/>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9"/>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9"/>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9"/>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9"/>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9"/>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9"/>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9"/>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9"/>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9"/>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9"/>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9"/>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9"/>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9"/>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9"/>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9"/>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9"/>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9"/>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7673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126"/>
        <p:cNvGrpSpPr/>
        <p:nvPr/>
      </p:nvGrpSpPr>
      <p:grpSpPr>
        <a:xfrm>
          <a:off x="0" y="0"/>
          <a:ext cx="0" cy="0"/>
          <a:chOff x="0" y="0"/>
          <a:chExt cx="0" cy="0"/>
        </a:xfrm>
      </p:grpSpPr>
      <p:pic>
        <p:nvPicPr>
          <p:cNvPr id="2127" name="Google Shape;2127;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28" name="Google Shape;2128;p15"/>
          <p:cNvSpPr txBox="1">
            <a:spLocks noGrp="1"/>
          </p:cNvSpPr>
          <p:nvPr>
            <p:ph type="title"/>
          </p:nvPr>
        </p:nvSpPr>
        <p:spPr>
          <a:xfrm>
            <a:off x="580914" y="1255513"/>
            <a:ext cx="4398300" cy="173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29" name="Google Shape;2129;p15"/>
          <p:cNvSpPr txBox="1">
            <a:spLocks noGrp="1"/>
          </p:cNvSpPr>
          <p:nvPr>
            <p:ph type="body" idx="1"/>
          </p:nvPr>
        </p:nvSpPr>
        <p:spPr>
          <a:xfrm>
            <a:off x="929664" y="3198588"/>
            <a:ext cx="3700800" cy="9075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SzPts val="1200"/>
              <a:buChar char="●"/>
              <a:defRPr sz="16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2130" name="Google Shape;2130;p15"/>
          <p:cNvGrpSpPr/>
          <p:nvPr/>
        </p:nvGrpSpPr>
        <p:grpSpPr>
          <a:xfrm>
            <a:off x="-778350" y="601575"/>
            <a:ext cx="2106500" cy="597475"/>
            <a:chOff x="-2810250" y="3572525"/>
            <a:chExt cx="2106500" cy="597475"/>
          </a:xfrm>
        </p:grpSpPr>
        <p:sp>
          <p:nvSpPr>
            <p:cNvPr id="2131" name="Google Shape;2131;p15"/>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5"/>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5"/>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5"/>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5"/>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5"/>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5"/>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5"/>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5"/>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5"/>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5"/>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5"/>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5"/>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5"/>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5"/>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5"/>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5"/>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5"/>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5"/>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5"/>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5"/>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5"/>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5"/>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5"/>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5"/>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5"/>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5"/>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5"/>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5"/>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5"/>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5"/>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5"/>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5"/>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5"/>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5"/>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5"/>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5"/>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5"/>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5"/>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5"/>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5"/>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5"/>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5"/>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5"/>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5"/>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5"/>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5"/>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5"/>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5"/>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5"/>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5"/>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5"/>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5"/>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5"/>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5"/>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5"/>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5"/>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5"/>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5"/>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5"/>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5"/>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5"/>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5"/>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5"/>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5"/>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5"/>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5"/>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5"/>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5"/>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5"/>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5"/>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5"/>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5"/>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5"/>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5"/>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5"/>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5"/>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5"/>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5"/>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5"/>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5"/>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5"/>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5"/>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5"/>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5"/>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5"/>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5"/>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5"/>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5"/>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5"/>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5"/>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5"/>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5"/>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5"/>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5"/>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5"/>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5"/>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5"/>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5"/>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5"/>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5"/>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5"/>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5"/>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5"/>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5"/>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5"/>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5"/>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5"/>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5"/>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5"/>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15"/>
          <p:cNvGrpSpPr/>
          <p:nvPr/>
        </p:nvGrpSpPr>
        <p:grpSpPr>
          <a:xfrm>
            <a:off x="7507000" y="4622025"/>
            <a:ext cx="1637000" cy="521475"/>
            <a:chOff x="-4380075" y="3780200"/>
            <a:chExt cx="1637000" cy="521475"/>
          </a:xfrm>
        </p:grpSpPr>
        <p:sp>
          <p:nvSpPr>
            <p:cNvPr id="2242" name="Google Shape;2242;p15"/>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5"/>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5"/>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5"/>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5"/>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5"/>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5"/>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5"/>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5"/>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5"/>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5"/>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5"/>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5"/>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5"/>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5"/>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5"/>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5"/>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5"/>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5"/>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5"/>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5"/>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5"/>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5"/>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5"/>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5"/>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5"/>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5"/>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5"/>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5"/>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5"/>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5"/>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5"/>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5"/>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5"/>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5"/>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5"/>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5"/>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5"/>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5"/>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5"/>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5"/>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5"/>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5"/>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5"/>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5"/>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5"/>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5"/>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5"/>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5"/>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5"/>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5"/>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5"/>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5"/>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5"/>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5"/>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5"/>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5"/>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5"/>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5"/>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5"/>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5"/>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5"/>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5"/>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5"/>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5"/>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5"/>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5"/>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5"/>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0006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0"/>
        <p:cNvGrpSpPr/>
        <p:nvPr/>
      </p:nvGrpSpPr>
      <p:grpSpPr>
        <a:xfrm>
          <a:off x="0" y="0"/>
          <a:ext cx="0" cy="0"/>
          <a:chOff x="0" y="0"/>
          <a:chExt cx="0" cy="0"/>
        </a:xfrm>
      </p:grpSpPr>
      <p:pic>
        <p:nvPicPr>
          <p:cNvPr id="2311" name="Google Shape;2311;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12" name="Google Shape;2312;p16"/>
          <p:cNvSpPr txBox="1">
            <a:spLocks noGrp="1"/>
          </p:cNvSpPr>
          <p:nvPr>
            <p:ph type="subTitle" idx="1"/>
          </p:nvPr>
        </p:nvSpPr>
        <p:spPr>
          <a:xfrm>
            <a:off x="1299261" y="1727887"/>
            <a:ext cx="6536700" cy="125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2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13" name="Google Shape;2313;p16"/>
          <p:cNvSpPr txBox="1">
            <a:spLocks noGrp="1"/>
          </p:cNvSpPr>
          <p:nvPr>
            <p:ph type="ctrTitle"/>
          </p:nvPr>
        </p:nvSpPr>
        <p:spPr>
          <a:xfrm>
            <a:off x="5010925" y="3107337"/>
            <a:ext cx="2825100" cy="461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2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2314" name="Google Shape;2314;p16"/>
          <p:cNvGrpSpPr/>
          <p:nvPr/>
        </p:nvGrpSpPr>
        <p:grpSpPr>
          <a:xfrm>
            <a:off x="0" y="4603500"/>
            <a:ext cx="2106500" cy="597475"/>
            <a:chOff x="-2810250" y="3572525"/>
            <a:chExt cx="2106500" cy="597475"/>
          </a:xfrm>
        </p:grpSpPr>
        <p:sp>
          <p:nvSpPr>
            <p:cNvPr id="2315" name="Google Shape;2315;p1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1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5" name="Google Shape;2425;p16"/>
          <p:cNvGrpSpPr/>
          <p:nvPr/>
        </p:nvGrpSpPr>
        <p:grpSpPr>
          <a:xfrm flipH="1">
            <a:off x="7696200" y="550600"/>
            <a:ext cx="2106500" cy="597475"/>
            <a:chOff x="-2810250" y="3572525"/>
            <a:chExt cx="2106500" cy="597475"/>
          </a:xfrm>
        </p:grpSpPr>
        <p:sp>
          <p:nvSpPr>
            <p:cNvPr id="2426" name="Google Shape;2426;p1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36" name="Google Shape;2536;p16"/>
          <p:cNvPicPr preferRelativeResize="0"/>
          <p:nvPr/>
        </p:nvPicPr>
        <p:blipFill>
          <a:blip r:embed="rId3">
            <a:alphaModFix amt="85000"/>
          </a:blip>
          <a:stretch>
            <a:fillRect/>
          </a:stretch>
        </p:blipFill>
        <p:spPr>
          <a:xfrm rot="-2976215">
            <a:off x="6883871" y="3813840"/>
            <a:ext cx="2763900" cy="1812092"/>
          </a:xfrm>
          <a:prstGeom prst="rect">
            <a:avLst/>
          </a:prstGeom>
          <a:noFill/>
          <a:ln>
            <a:noFill/>
          </a:ln>
        </p:spPr>
      </p:pic>
      <p:pic>
        <p:nvPicPr>
          <p:cNvPr id="2537" name="Google Shape;2537;p16"/>
          <p:cNvPicPr preferRelativeResize="0"/>
          <p:nvPr/>
        </p:nvPicPr>
        <p:blipFill>
          <a:blip r:embed="rId4">
            <a:alphaModFix amt="66000"/>
          </a:blip>
          <a:stretch>
            <a:fillRect/>
          </a:stretch>
        </p:blipFill>
        <p:spPr>
          <a:xfrm rot="3667399">
            <a:off x="-161568" y="-1450279"/>
            <a:ext cx="1962538" cy="3718907"/>
          </a:xfrm>
          <a:prstGeom prst="rect">
            <a:avLst/>
          </a:prstGeom>
          <a:noFill/>
          <a:ln>
            <a:noFill/>
          </a:ln>
        </p:spPr>
      </p:pic>
    </p:spTree>
    <p:extLst>
      <p:ext uri="{BB962C8B-B14F-4D97-AF65-F5344CB8AC3E}">
        <p14:creationId xmlns:p14="http://schemas.microsoft.com/office/powerpoint/2010/main" val="536491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02"/>
        <p:cNvGrpSpPr/>
        <p:nvPr/>
      </p:nvGrpSpPr>
      <p:grpSpPr>
        <a:xfrm>
          <a:off x="0" y="0"/>
          <a:ext cx="0" cy="0"/>
          <a:chOff x="0" y="0"/>
          <a:chExt cx="0" cy="0"/>
        </a:xfrm>
      </p:grpSpPr>
      <p:pic>
        <p:nvPicPr>
          <p:cNvPr id="1703" name="Google Shape;1703;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04" name="Google Shape;1704;p13"/>
          <p:cNvSpPr txBox="1">
            <a:spLocks noGrp="1"/>
          </p:cNvSpPr>
          <p:nvPr>
            <p:ph type="subTitle" idx="1"/>
          </p:nvPr>
        </p:nvSpPr>
        <p:spPr>
          <a:xfrm>
            <a:off x="3140316" y="3410225"/>
            <a:ext cx="2864100" cy="68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05" name="Google Shape;1705;p13"/>
          <p:cNvSpPr txBox="1">
            <a:spLocks noGrp="1"/>
          </p:cNvSpPr>
          <p:nvPr>
            <p:ph type="title"/>
          </p:nvPr>
        </p:nvSpPr>
        <p:spPr>
          <a:xfrm>
            <a:off x="2643450" y="2197025"/>
            <a:ext cx="3857100" cy="14823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06" name="Google Shape;1706;p13"/>
          <p:cNvSpPr txBox="1">
            <a:spLocks noGrp="1"/>
          </p:cNvSpPr>
          <p:nvPr>
            <p:ph type="title" idx="2" hasCustomPrompt="1"/>
          </p:nvPr>
        </p:nvSpPr>
        <p:spPr>
          <a:xfrm>
            <a:off x="3844116" y="1425648"/>
            <a:ext cx="1456500" cy="103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1707" name="Google Shape;1707;p13"/>
          <p:cNvGrpSpPr/>
          <p:nvPr/>
        </p:nvGrpSpPr>
        <p:grpSpPr>
          <a:xfrm>
            <a:off x="-442137" y="686788"/>
            <a:ext cx="2106500" cy="597475"/>
            <a:chOff x="-2810250" y="3572525"/>
            <a:chExt cx="2106500" cy="597475"/>
          </a:xfrm>
        </p:grpSpPr>
        <p:sp>
          <p:nvSpPr>
            <p:cNvPr id="1708" name="Google Shape;1708;p13"/>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3"/>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3"/>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3"/>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3"/>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3"/>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3"/>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3"/>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3"/>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3"/>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3"/>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3"/>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3"/>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3"/>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3"/>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3"/>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3"/>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3"/>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3"/>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3"/>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3"/>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3"/>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3"/>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3"/>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3"/>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3"/>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3"/>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3"/>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3"/>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3"/>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3"/>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3"/>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3"/>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3"/>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3"/>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3"/>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3"/>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3"/>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3"/>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3"/>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3"/>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3"/>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3"/>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3"/>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3"/>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3"/>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3"/>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3"/>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3"/>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3"/>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3"/>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3"/>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3"/>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3"/>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3"/>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3"/>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3"/>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3"/>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3"/>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3"/>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3"/>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3"/>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3"/>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3"/>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3"/>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3"/>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3"/>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3"/>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3"/>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3"/>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3"/>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3"/>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3"/>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3"/>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3"/>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3"/>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3"/>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3"/>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3"/>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3"/>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3"/>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3"/>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3"/>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3"/>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3"/>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3"/>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3"/>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18" name="Google Shape;1818;p13"/>
          <p:cNvPicPr preferRelativeResize="0"/>
          <p:nvPr/>
        </p:nvPicPr>
        <p:blipFill>
          <a:blip r:embed="rId3">
            <a:alphaModFix amt="57000"/>
          </a:blip>
          <a:stretch>
            <a:fillRect/>
          </a:stretch>
        </p:blipFill>
        <p:spPr>
          <a:xfrm>
            <a:off x="-405738" y="-88850"/>
            <a:ext cx="3793026" cy="673800"/>
          </a:xfrm>
          <a:prstGeom prst="rect">
            <a:avLst/>
          </a:prstGeom>
          <a:noFill/>
          <a:ln>
            <a:noFill/>
          </a:ln>
        </p:spPr>
      </p:pic>
      <p:pic>
        <p:nvPicPr>
          <p:cNvPr id="1819" name="Google Shape;1819;p13"/>
          <p:cNvPicPr preferRelativeResize="0"/>
          <p:nvPr/>
        </p:nvPicPr>
        <p:blipFill>
          <a:blip r:embed="rId4">
            <a:alphaModFix amt="55000"/>
          </a:blip>
          <a:stretch>
            <a:fillRect/>
          </a:stretch>
        </p:blipFill>
        <p:spPr>
          <a:xfrm>
            <a:off x="5886125" y="4625975"/>
            <a:ext cx="3793026" cy="673800"/>
          </a:xfrm>
          <a:prstGeom prst="rect">
            <a:avLst/>
          </a:prstGeom>
          <a:noFill/>
          <a:ln>
            <a:noFill/>
          </a:ln>
        </p:spPr>
      </p:pic>
      <p:grpSp>
        <p:nvGrpSpPr>
          <p:cNvPr id="1820" name="Google Shape;1820;p13"/>
          <p:cNvGrpSpPr/>
          <p:nvPr/>
        </p:nvGrpSpPr>
        <p:grpSpPr>
          <a:xfrm>
            <a:off x="7432698" y="4092426"/>
            <a:ext cx="2115168" cy="673798"/>
            <a:chOff x="-4380075" y="3780200"/>
            <a:chExt cx="1637000" cy="521475"/>
          </a:xfrm>
        </p:grpSpPr>
        <p:sp>
          <p:nvSpPr>
            <p:cNvPr id="1821" name="Google Shape;1821;p13"/>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3"/>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3"/>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3"/>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3"/>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3"/>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3"/>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3"/>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3"/>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3"/>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3"/>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3"/>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3"/>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7388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59"/>
        <p:cNvGrpSpPr/>
        <p:nvPr/>
      </p:nvGrpSpPr>
      <p:grpSpPr>
        <a:xfrm>
          <a:off x="0" y="0"/>
          <a:ext cx="0" cy="0"/>
          <a:chOff x="0" y="0"/>
          <a:chExt cx="0" cy="0"/>
        </a:xfrm>
      </p:grpSpPr>
      <p:pic>
        <p:nvPicPr>
          <p:cNvPr id="1060" name="Google Shape;1060;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61" name="Google Shape;1061;p8"/>
          <p:cNvSpPr txBox="1">
            <a:spLocks noGrp="1"/>
          </p:cNvSpPr>
          <p:nvPr>
            <p:ph type="title"/>
          </p:nvPr>
        </p:nvSpPr>
        <p:spPr>
          <a:xfrm>
            <a:off x="907050" y="1516421"/>
            <a:ext cx="7329900" cy="167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062" name="Google Shape;1062;p8"/>
          <p:cNvGrpSpPr/>
          <p:nvPr/>
        </p:nvGrpSpPr>
        <p:grpSpPr>
          <a:xfrm>
            <a:off x="7037488" y="4160450"/>
            <a:ext cx="2106500" cy="597475"/>
            <a:chOff x="-2810250" y="3572525"/>
            <a:chExt cx="2106500" cy="597475"/>
          </a:xfrm>
        </p:grpSpPr>
        <p:sp>
          <p:nvSpPr>
            <p:cNvPr id="1063" name="Google Shape;1063;p8"/>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8"/>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8"/>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8"/>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8"/>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8"/>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8"/>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8"/>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8"/>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8"/>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8"/>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8"/>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8"/>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8"/>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8"/>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8"/>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8"/>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8"/>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8"/>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8"/>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8"/>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8"/>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8"/>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8"/>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8"/>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8"/>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8"/>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8"/>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8"/>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8"/>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8"/>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8"/>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8"/>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8"/>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8"/>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8"/>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8"/>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8"/>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8"/>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8"/>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8"/>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8"/>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8"/>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8"/>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8"/>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8"/>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8"/>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8"/>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8"/>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8"/>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8"/>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8"/>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8"/>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8"/>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8"/>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8"/>
          <p:cNvGrpSpPr/>
          <p:nvPr/>
        </p:nvGrpSpPr>
        <p:grpSpPr>
          <a:xfrm flipH="1">
            <a:off x="-12" y="757134"/>
            <a:ext cx="2106500" cy="597475"/>
            <a:chOff x="-2810250" y="3572525"/>
            <a:chExt cx="2106500" cy="597475"/>
          </a:xfrm>
        </p:grpSpPr>
        <p:sp>
          <p:nvSpPr>
            <p:cNvPr id="1174" name="Google Shape;1174;p8"/>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8"/>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8"/>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8"/>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8"/>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8"/>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8"/>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8"/>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8"/>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8"/>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2940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71"/>
        <p:cNvGrpSpPr/>
        <p:nvPr/>
      </p:nvGrpSpPr>
      <p:grpSpPr>
        <a:xfrm>
          <a:off x="0" y="0"/>
          <a:ext cx="0" cy="0"/>
          <a:chOff x="0" y="0"/>
          <a:chExt cx="0" cy="0"/>
        </a:xfrm>
      </p:grpSpPr>
      <p:pic>
        <p:nvPicPr>
          <p:cNvPr id="2772" name="Google Shape;277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73" name="Google Shape;2773;p18"/>
          <p:cNvSpPr txBox="1">
            <a:spLocks noGrp="1"/>
          </p:cNvSpPr>
          <p:nvPr>
            <p:ph type="subTitle" idx="1"/>
          </p:nvPr>
        </p:nvSpPr>
        <p:spPr>
          <a:xfrm>
            <a:off x="4578900" y="1788463"/>
            <a:ext cx="3858900" cy="349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Caveat Brush"/>
              <a:buNone/>
              <a:defRPr sz="2000" b="1">
                <a:latin typeface="Caveat Brush"/>
                <a:ea typeface="Caveat Brush"/>
                <a:cs typeface="Caveat Brush"/>
                <a:sym typeface="Caveat Brush"/>
              </a:defRPr>
            </a:lvl1pPr>
            <a:lvl2pPr lvl="1" algn="ctr" rtl="0">
              <a:lnSpc>
                <a:spcPct val="100000"/>
              </a:lnSpc>
              <a:spcBef>
                <a:spcPts val="0"/>
              </a:spcBef>
              <a:spcAft>
                <a:spcPts val="0"/>
              </a:spcAft>
              <a:buSzPts val="2000"/>
              <a:buFont typeface="Caveat Brush"/>
              <a:buNone/>
              <a:defRPr sz="2000" b="1">
                <a:latin typeface="Caveat Brush"/>
                <a:ea typeface="Caveat Brush"/>
                <a:cs typeface="Caveat Brush"/>
                <a:sym typeface="Caveat Brush"/>
              </a:defRPr>
            </a:lvl2pPr>
            <a:lvl3pPr lvl="2"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3pPr>
            <a:lvl4pPr lvl="3"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4pPr>
            <a:lvl5pPr lvl="4"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5pPr>
            <a:lvl6pPr lvl="5"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6pPr>
            <a:lvl7pPr lvl="6"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7pPr>
            <a:lvl8pPr lvl="7" algn="ctr" rtl="0">
              <a:lnSpc>
                <a:spcPct val="100000"/>
              </a:lnSpc>
              <a:spcBef>
                <a:spcPts val="1600"/>
              </a:spcBef>
              <a:spcAft>
                <a:spcPts val="0"/>
              </a:spcAft>
              <a:buSzPts val="2000"/>
              <a:buFont typeface="Caveat Brush"/>
              <a:buNone/>
              <a:defRPr sz="2000" b="1">
                <a:latin typeface="Caveat Brush"/>
                <a:ea typeface="Caveat Brush"/>
                <a:cs typeface="Caveat Brush"/>
                <a:sym typeface="Caveat Brush"/>
              </a:defRPr>
            </a:lvl8pPr>
            <a:lvl9pPr lvl="8" algn="ctr" rtl="0">
              <a:lnSpc>
                <a:spcPct val="100000"/>
              </a:lnSpc>
              <a:spcBef>
                <a:spcPts val="1600"/>
              </a:spcBef>
              <a:spcAft>
                <a:spcPts val="1600"/>
              </a:spcAft>
              <a:buSzPts val="2000"/>
              <a:buFont typeface="Caveat Brush"/>
              <a:buNone/>
              <a:defRPr sz="2000" b="1">
                <a:latin typeface="Caveat Brush"/>
                <a:ea typeface="Caveat Brush"/>
                <a:cs typeface="Caveat Brush"/>
                <a:sym typeface="Caveat Brush"/>
              </a:defRPr>
            </a:lvl9pPr>
          </a:lstStyle>
          <a:p>
            <a:endParaRPr/>
          </a:p>
        </p:txBody>
      </p:sp>
      <p:sp>
        <p:nvSpPr>
          <p:cNvPr id="2774" name="Google Shape;2774;p18"/>
          <p:cNvSpPr txBox="1">
            <a:spLocks noGrp="1"/>
          </p:cNvSpPr>
          <p:nvPr>
            <p:ph type="subTitle" idx="2"/>
          </p:nvPr>
        </p:nvSpPr>
        <p:spPr>
          <a:xfrm>
            <a:off x="714875" y="1788463"/>
            <a:ext cx="3858900" cy="34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b="1">
                <a:latin typeface="Caveat Brush"/>
                <a:ea typeface="Caveat Brush"/>
                <a:cs typeface="Caveat Brush"/>
                <a:sym typeface="Caveat Brush"/>
              </a:defRPr>
            </a:lvl1pPr>
            <a:lvl2pPr lvl="1" algn="ctr" rtl="0">
              <a:lnSpc>
                <a:spcPct val="100000"/>
              </a:lnSpc>
              <a:spcBef>
                <a:spcPts val="0"/>
              </a:spcBef>
              <a:spcAft>
                <a:spcPts val="0"/>
              </a:spcAft>
              <a:buSzPts val="1500"/>
              <a:buNone/>
              <a:defRPr sz="1500"/>
            </a:lvl2pPr>
            <a:lvl3pPr lvl="2" algn="ctr" rtl="0">
              <a:lnSpc>
                <a:spcPct val="100000"/>
              </a:lnSpc>
              <a:spcBef>
                <a:spcPts val="1600"/>
              </a:spcBef>
              <a:spcAft>
                <a:spcPts val="0"/>
              </a:spcAft>
              <a:buSzPts val="1500"/>
              <a:buNone/>
              <a:defRPr sz="1500"/>
            </a:lvl3pPr>
            <a:lvl4pPr lvl="3" algn="ctr" rtl="0">
              <a:lnSpc>
                <a:spcPct val="100000"/>
              </a:lnSpc>
              <a:spcBef>
                <a:spcPts val="1600"/>
              </a:spcBef>
              <a:spcAft>
                <a:spcPts val="0"/>
              </a:spcAft>
              <a:buSzPts val="1500"/>
              <a:buNone/>
              <a:defRPr sz="1500"/>
            </a:lvl4pPr>
            <a:lvl5pPr lvl="4" algn="ctr" rtl="0">
              <a:lnSpc>
                <a:spcPct val="100000"/>
              </a:lnSpc>
              <a:spcBef>
                <a:spcPts val="1600"/>
              </a:spcBef>
              <a:spcAft>
                <a:spcPts val="0"/>
              </a:spcAft>
              <a:buSzPts val="1500"/>
              <a:buNone/>
              <a:defRPr sz="1500"/>
            </a:lvl5pPr>
            <a:lvl6pPr lvl="5" algn="ctr" rtl="0">
              <a:lnSpc>
                <a:spcPct val="100000"/>
              </a:lnSpc>
              <a:spcBef>
                <a:spcPts val="1600"/>
              </a:spcBef>
              <a:spcAft>
                <a:spcPts val="0"/>
              </a:spcAft>
              <a:buSzPts val="1500"/>
              <a:buNone/>
              <a:defRPr sz="1500"/>
            </a:lvl6pPr>
            <a:lvl7pPr lvl="6" algn="ctr" rtl="0">
              <a:lnSpc>
                <a:spcPct val="100000"/>
              </a:lnSpc>
              <a:spcBef>
                <a:spcPts val="1600"/>
              </a:spcBef>
              <a:spcAft>
                <a:spcPts val="0"/>
              </a:spcAft>
              <a:buSzPts val="1500"/>
              <a:buNone/>
              <a:defRPr sz="1500"/>
            </a:lvl7pPr>
            <a:lvl8pPr lvl="7" algn="ctr" rtl="0">
              <a:lnSpc>
                <a:spcPct val="100000"/>
              </a:lnSpc>
              <a:spcBef>
                <a:spcPts val="1600"/>
              </a:spcBef>
              <a:spcAft>
                <a:spcPts val="0"/>
              </a:spcAft>
              <a:buSzPts val="1500"/>
              <a:buNone/>
              <a:defRPr sz="1500"/>
            </a:lvl8pPr>
            <a:lvl9pPr lvl="8" algn="ctr" rtl="0">
              <a:lnSpc>
                <a:spcPct val="100000"/>
              </a:lnSpc>
              <a:spcBef>
                <a:spcPts val="1600"/>
              </a:spcBef>
              <a:spcAft>
                <a:spcPts val="1600"/>
              </a:spcAft>
              <a:buSzPts val="1500"/>
              <a:buNone/>
              <a:defRPr sz="1500"/>
            </a:lvl9pPr>
          </a:lstStyle>
          <a:p>
            <a:endParaRPr/>
          </a:p>
        </p:txBody>
      </p:sp>
      <p:sp>
        <p:nvSpPr>
          <p:cNvPr id="2775" name="Google Shape;2775;p18"/>
          <p:cNvSpPr txBox="1">
            <a:spLocks noGrp="1"/>
          </p:cNvSpPr>
          <p:nvPr>
            <p:ph type="subTitle" idx="3"/>
          </p:nvPr>
        </p:nvSpPr>
        <p:spPr>
          <a:xfrm>
            <a:off x="714875" y="2173466"/>
            <a:ext cx="3858900" cy="195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Char char="●"/>
              <a:defRPr sz="1400"/>
            </a:lvl1pPr>
            <a:lvl2pPr lvl="1" algn="ctr" rtl="0">
              <a:lnSpc>
                <a:spcPct val="100000"/>
              </a:lnSpc>
              <a:spcBef>
                <a:spcPts val="0"/>
              </a:spcBef>
              <a:spcAft>
                <a:spcPts val="0"/>
              </a:spcAft>
              <a:buSzPts val="1500"/>
              <a:buChar char="○"/>
              <a:defRPr sz="1500"/>
            </a:lvl2pPr>
            <a:lvl3pPr lvl="2" algn="ctr" rtl="0">
              <a:lnSpc>
                <a:spcPct val="100000"/>
              </a:lnSpc>
              <a:spcBef>
                <a:spcPts val="1600"/>
              </a:spcBef>
              <a:spcAft>
                <a:spcPts val="0"/>
              </a:spcAft>
              <a:buSzPts val="1500"/>
              <a:buChar char="■"/>
              <a:defRPr sz="1500"/>
            </a:lvl3pPr>
            <a:lvl4pPr lvl="3" algn="ctr" rtl="0">
              <a:lnSpc>
                <a:spcPct val="100000"/>
              </a:lnSpc>
              <a:spcBef>
                <a:spcPts val="1600"/>
              </a:spcBef>
              <a:spcAft>
                <a:spcPts val="0"/>
              </a:spcAft>
              <a:buSzPts val="1500"/>
              <a:buChar char="●"/>
              <a:defRPr sz="1500"/>
            </a:lvl4pPr>
            <a:lvl5pPr lvl="4" algn="ctr" rtl="0">
              <a:lnSpc>
                <a:spcPct val="100000"/>
              </a:lnSpc>
              <a:spcBef>
                <a:spcPts val="1600"/>
              </a:spcBef>
              <a:spcAft>
                <a:spcPts val="0"/>
              </a:spcAft>
              <a:buSzPts val="1500"/>
              <a:buChar char="○"/>
              <a:defRPr sz="1500"/>
            </a:lvl5pPr>
            <a:lvl6pPr lvl="5" algn="ctr" rtl="0">
              <a:lnSpc>
                <a:spcPct val="100000"/>
              </a:lnSpc>
              <a:spcBef>
                <a:spcPts val="1600"/>
              </a:spcBef>
              <a:spcAft>
                <a:spcPts val="0"/>
              </a:spcAft>
              <a:buSzPts val="1500"/>
              <a:buChar char="■"/>
              <a:defRPr sz="1500"/>
            </a:lvl6pPr>
            <a:lvl7pPr lvl="6" algn="ctr" rtl="0">
              <a:lnSpc>
                <a:spcPct val="100000"/>
              </a:lnSpc>
              <a:spcBef>
                <a:spcPts val="1600"/>
              </a:spcBef>
              <a:spcAft>
                <a:spcPts val="0"/>
              </a:spcAft>
              <a:buSzPts val="1500"/>
              <a:buChar char="●"/>
              <a:defRPr sz="1500"/>
            </a:lvl7pPr>
            <a:lvl8pPr lvl="7" algn="ctr" rtl="0">
              <a:lnSpc>
                <a:spcPct val="100000"/>
              </a:lnSpc>
              <a:spcBef>
                <a:spcPts val="1600"/>
              </a:spcBef>
              <a:spcAft>
                <a:spcPts val="0"/>
              </a:spcAft>
              <a:buSzPts val="1500"/>
              <a:buChar char="○"/>
              <a:defRPr sz="1500"/>
            </a:lvl8pPr>
            <a:lvl9pPr lvl="8" algn="ctr" rtl="0">
              <a:lnSpc>
                <a:spcPct val="100000"/>
              </a:lnSpc>
              <a:spcBef>
                <a:spcPts val="1600"/>
              </a:spcBef>
              <a:spcAft>
                <a:spcPts val="1600"/>
              </a:spcAft>
              <a:buSzPts val="1500"/>
              <a:buChar char="■"/>
              <a:defRPr sz="1500"/>
            </a:lvl9pPr>
          </a:lstStyle>
          <a:p>
            <a:endParaRPr/>
          </a:p>
        </p:txBody>
      </p:sp>
      <p:grpSp>
        <p:nvGrpSpPr>
          <p:cNvPr id="2776" name="Google Shape;2776;p18"/>
          <p:cNvGrpSpPr/>
          <p:nvPr/>
        </p:nvGrpSpPr>
        <p:grpSpPr>
          <a:xfrm>
            <a:off x="-786325" y="840925"/>
            <a:ext cx="2106500" cy="597475"/>
            <a:chOff x="-2810250" y="3572525"/>
            <a:chExt cx="2106500" cy="597475"/>
          </a:xfrm>
        </p:grpSpPr>
        <p:sp>
          <p:nvSpPr>
            <p:cNvPr id="2777" name="Google Shape;2777;p18"/>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8"/>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8"/>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8"/>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8"/>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8"/>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8"/>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8"/>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8"/>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8"/>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8"/>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8"/>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8"/>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8"/>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8"/>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8"/>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8"/>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8"/>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8"/>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8"/>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8"/>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8"/>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8"/>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8"/>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8"/>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8"/>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8"/>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8"/>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8"/>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8"/>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8"/>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8"/>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8"/>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8"/>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8"/>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8"/>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8"/>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8"/>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8"/>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8"/>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8"/>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8"/>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8"/>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8"/>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8"/>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8"/>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8"/>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8"/>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8"/>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8"/>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8"/>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8"/>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8"/>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8"/>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8"/>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8"/>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8"/>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8"/>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8"/>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8"/>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8"/>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8"/>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8"/>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8"/>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8"/>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8"/>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8"/>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8"/>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8"/>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8"/>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8"/>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8"/>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8"/>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8"/>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8"/>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8"/>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8"/>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8"/>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8"/>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8"/>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8"/>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8"/>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8"/>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8"/>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8"/>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8"/>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8"/>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8"/>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8"/>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8"/>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8"/>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8"/>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8"/>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8"/>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8"/>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8"/>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8"/>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8"/>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8"/>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8"/>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8"/>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8"/>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8"/>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8"/>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8"/>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8"/>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8"/>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8"/>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8"/>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8"/>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7" name="Google Shape;2887;p18"/>
          <p:cNvGrpSpPr/>
          <p:nvPr/>
        </p:nvGrpSpPr>
        <p:grpSpPr>
          <a:xfrm>
            <a:off x="8137800" y="4488250"/>
            <a:ext cx="1637000" cy="521475"/>
            <a:chOff x="-4380075" y="3780200"/>
            <a:chExt cx="1637000" cy="521475"/>
          </a:xfrm>
        </p:grpSpPr>
        <p:sp>
          <p:nvSpPr>
            <p:cNvPr id="2888" name="Google Shape;2888;p18"/>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8"/>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8"/>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8"/>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8"/>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8"/>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8"/>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8"/>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8"/>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8"/>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8"/>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8"/>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8"/>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8"/>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8"/>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8"/>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8"/>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8"/>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8"/>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8"/>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8"/>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8"/>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8"/>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8"/>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8"/>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8"/>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8"/>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8"/>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8"/>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8"/>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8"/>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8"/>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8"/>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8"/>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8"/>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8"/>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8"/>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8"/>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8"/>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8"/>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8"/>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8"/>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8"/>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8"/>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8"/>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8"/>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8"/>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8"/>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8"/>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8"/>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8"/>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8"/>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8"/>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8"/>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8"/>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8"/>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8"/>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8"/>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8"/>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8"/>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8"/>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8"/>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8"/>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8"/>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8"/>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8"/>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8"/>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8"/>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56" name="Google Shape;2956;p18"/>
          <p:cNvPicPr preferRelativeResize="0"/>
          <p:nvPr/>
        </p:nvPicPr>
        <p:blipFill>
          <a:blip r:embed="rId3">
            <a:alphaModFix amt="66000"/>
          </a:blip>
          <a:stretch>
            <a:fillRect/>
          </a:stretch>
        </p:blipFill>
        <p:spPr>
          <a:xfrm>
            <a:off x="7184650" y="562625"/>
            <a:ext cx="3543300" cy="733425"/>
          </a:xfrm>
          <a:prstGeom prst="rect">
            <a:avLst/>
          </a:prstGeom>
          <a:noFill/>
          <a:ln>
            <a:noFill/>
          </a:ln>
        </p:spPr>
      </p:pic>
      <p:pic>
        <p:nvPicPr>
          <p:cNvPr id="2957" name="Google Shape;2957;p18"/>
          <p:cNvPicPr preferRelativeResize="0"/>
          <p:nvPr/>
        </p:nvPicPr>
        <p:blipFill>
          <a:blip r:embed="rId4">
            <a:alphaModFix amt="66000"/>
          </a:blip>
          <a:stretch>
            <a:fillRect/>
          </a:stretch>
        </p:blipFill>
        <p:spPr>
          <a:xfrm>
            <a:off x="-332763" y="4507037"/>
            <a:ext cx="3793026" cy="673800"/>
          </a:xfrm>
          <a:prstGeom prst="rect">
            <a:avLst/>
          </a:prstGeom>
          <a:noFill/>
          <a:ln>
            <a:noFill/>
          </a:ln>
        </p:spPr>
      </p:pic>
      <p:sp>
        <p:nvSpPr>
          <p:cNvPr id="2958" name="Google Shape;2958;p18"/>
          <p:cNvSpPr txBox="1">
            <a:spLocks noGrp="1"/>
          </p:cNvSpPr>
          <p:nvPr>
            <p:ph type="subTitle" idx="4"/>
          </p:nvPr>
        </p:nvSpPr>
        <p:spPr>
          <a:xfrm>
            <a:off x="4578900" y="2173466"/>
            <a:ext cx="3858900" cy="195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Char char="●"/>
              <a:defRPr sz="1400"/>
            </a:lvl1pPr>
            <a:lvl2pPr lvl="1" algn="ctr" rtl="0">
              <a:lnSpc>
                <a:spcPct val="100000"/>
              </a:lnSpc>
              <a:spcBef>
                <a:spcPts val="0"/>
              </a:spcBef>
              <a:spcAft>
                <a:spcPts val="0"/>
              </a:spcAft>
              <a:buSzPts val="1500"/>
              <a:buChar char="○"/>
              <a:defRPr sz="1500"/>
            </a:lvl2pPr>
            <a:lvl3pPr lvl="2" algn="ctr" rtl="0">
              <a:lnSpc>
                <a:spcPct val="100000"/>
              </a:lnSpc>
              <a:spcBef>
                <a:spcPts val="1600"/>
              </a:spcBef>
              <a:spcAft>
                <a:spcPts val="0"/>
              </a:spcAft>
              <a:buSzPts val="1500"/>
              <a:buChar char="■"/>
              <a:defRPr sz="1500"/>
            </a:lvl3pPr>
            <a:lvl4pPr lvl="3" algn="ctr" rtl="0">
              <a:lnSpc>
                <a:spcPct val="100000"/>
              </a:lnSpc>
              <a:spcBef>
                <a:spcPts val="1600"/>
              </a:spcBef>
              <a:spcAft>
                <a:spcPts val="0"/>
              </a:spcAft>
              <a:buSzPts val="1500"/>
              <a:buChar char="●"/>
              <a:defRPr sz="1500"/>
            </a:lvl4pPr>
            <a:lvl5pPr lvl="4" algn="ctr" rtl="0">
              <a:lnSpc>
                <a:spcPct val="100000"/>
              </a:lnSpc>
              <a:spcBef>
                <a:spcPts val="1600"/>
              </a:spcBef>
              <a:spcAft>
                <a:spcPts val="0"/>
              </a:spcAft>
              <a:buSzPts val="1500"/>
              <a:buChar char="○"/>
              <a:defRPr sz="1500"/>
            </a:lvl5pPr>
            <a:lvl6pPr lvl="5" algn="ctr" rtl="0">
              <a:lnSpc>
                <a:spcPct val="100000"/>
              </a:lnSpc>
              <a:spcBef>
                <a:spcPts val="1600"/>
              </a:spcBef>
              <a:spcAft>
                <a:spcPts val="0"/>
              </a:spcAft>
              <a:buSzPts val="1500"/>
              <a:buChar char="■"/>
              <a:defRPr sz="1500"/>
            </a:lvl6pPr>
            <a:lvl7pPr lvl="6" algn="ctr" rtl="0">
              <a:lnSpc>
                <a:spcPct val="100000"/>
              </a:lnSpc>
              <a:spcBef>
                <a:spcPts val="1600"/>
              </a:spcBef>
              <a:spcAft>
                <a:spcPts val="0"/>
              </a:spcAft>
              <a:buSzPts val="1500"/>
              <a:buChar char="●"/>
              <a:defRPr sz="1500"/>
            </a:lvl7pPr>
            <a:lvl8pPr lvl="7" algn="ctr" rtl="0">
              <a:lnSpc>
                <a:spcPct val="100000"/>
              </a:lnSpc>
              <a:spcBef>
                <a:spcPts val="1600"/>
              </a:spcBef>
              <a:spcAft>
                <a:spcPts val="0"/>
              </a:spcAft>
              <a:buSzPts val="1500"/>
              <a:buChar char="○"/>
              <a:defRPr sz="1500"/>
            </a:lvl8pPr>
            <a:lvl9pPr lvl="8" algn="ctr" rtl="0">
              <a:lnSpc>
                <a:spcPct val="100000"/>
              </a:lnSpc>
              <a:spcBef>
                <a:spcPts val="1600"/>
              </a:spcBef>
              <a:spcAft>
                <a:spcPts val="1600"/>
              </a:spcAft>
              <a:buSzPts val="1500"/>
              <a:buChar char="■"/>
              <a:defRPr sz="1500"/>
            </a:lvl9pPr>
          </a:lstStyle>
          <a:p>
            <a:endParaRPr/>
          </a:p>
        </p:txBody>
      </p:sp>
      <p:sp>
        <p:nvSpPr>
          <p:cNvPr id="2959" name="Google Shape;2959;p18"/>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4225712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854"/>
        <p:cNvGrpSpPr/>
        <p:nvPr/>
      </p:nvGrpSpPr>
      <p:grpSpPr>
        <a:xfrm>
          <a:off x="0" y="0"/>
          <a:ext cx="0" cy="0"/>
          <a:chOff x="0" y="0"/>
          <a:chExt cx="0" cy="0"/>
        </a:xfrm>
      </p:grpSpPr>
      <p:pic>
        <p:nvPicPr>
          <p:cNvPr id="3855" name="Google Shape;3855;p2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3856" name="Google Shape;3856;p23"/>
          <p:cNvGrpSpPr/>
          <p:nvPr/>
        </p:nvGrpSpPr>
        <p:grpSpPr>
          <a:xfrm>
            <a:off x="8020525" y="4467113"/>
            <a:ext cx="2106500" cy="597475"/>
            <a:chOff x="-2810250" y="3572525"/>
            <a:chExt cx="2106500" cy="597475"/>
          </a:xfrm>
        </p:grpSpPr>
        <p:sp>
          <p:nvSpPr>
            <p:cNvPr id="3857" name="Google Shape;3857;p23"/>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3"/>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3"/>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3"/>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3"/>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3"/>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3"/>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3"/>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3"/>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3"/>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3"/>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3"/>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3"/>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3"/>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3"/>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3"/>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3"/>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3"/>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3"/>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3"/>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3"/>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3"/>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3"/>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3"/>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3"/>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3"/>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3"/>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3"/>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3"/>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3"/>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3"/>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3"/>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3"/>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3"/>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3"/>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3"/>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3"/>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3"/>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3"/>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3"/>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3"/>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3"/>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3"/>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3"/>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3"/>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3"/>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3"/>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3"/>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3"/>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3"/>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3"/>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3"/>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3"/>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3"/>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3"/>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3"/>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3"/>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3"/>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3"/>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3"/>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3"/>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3"/>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3"/>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3"/>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3"/>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3"/>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3"/>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3"/>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3"/>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3"/>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3"/>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3"/>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3"/>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3"/>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3"/>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3"/>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3"/>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3"/>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3"/>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3"/>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3"/>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3"/>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3"/>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3"/>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3"/>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3"/>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3"/>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3"/>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3"/>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3"/>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3"/>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3"/>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3"/>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3"/>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3"/>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3"/>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3"/>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3"/>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3"/>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3"/>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3"/>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3"/>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3"/>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3"/>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3"/>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3"/>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3"/>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3"/>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3"/>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3"/>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67" name="Google Shape;3967;p23"/>
          <p:cNvPicPr preferRelativeResize="0"/>
          <p:nvPr/>
        </p:nvPicPr>
        <p:blipFill>
          <a:blip r:embed="rId3">
            <a:alphaModFix amt="65000"/>
          </a:blip>
          <a:stretch>
            <a:fillRect/>
          </a:stretch>
        </p:blipFill>
        <p:spPr>
          <a:xfrm>
            <a:off x="7120776" y="649069"/>
            <a:ext cx="2619999" cy="465425"/>
          </a:xfrm>
          <a:prstGeom prst="rect">
            <a:avLst/>
          </a:prstGeom>
          <a:noFill/>
          <a:ln>
            <a:noFill/>
          </a:ln>
        </p:spPr>
      </p:pic>
      <p:pic>
        <p:nvPicPr>
          <p:cNvPr id="3968" name="Google Shape;3968;p23"/>
          <p:cNvPicPr preferRelativeResize="0"/>
          <p:nvPr/>
        </p:nvPicPr>
        <p:blipFill>
          <a:blip r:embed="rId4">
            <a:alphaModFix amt="65000"/>
          </a:blip>
          <a:stretch>
            <a:fillRect/>
          </a:stretch>
        </p:blipFill>
        <p:spPr>
          <a:xfrm>
            <a:off x="-1043674" y="4533144"/>
            <a:ext cx="2619999" cy="465425"/>
          </a:xfrm>
          <a:prstGeom prst="rect">
            <a:avLst/>
          </a:prstGeom>
          <a:noFill/>
          <a:ln>
            <a:noFill/>
          </a:ln>
        </p:spPr>
      </p:pic>
      <p:grpSp>
        <p:nvGrpSpPr>
          <p:cNvPr id="3969" name="Google Shape;3969;p23"/>
          <p:cNvGrpSpPr/>
          <p:nvPr/>
        </p:nvGrpSpPr>
        <p:grpSpPr>
          <a:xfrm>
            <a:off x="-530175" y="538288"/>
            <a:ext cx="2106500" cy="597475"/>
            <a:chOff x="-2810250" y="3572525"/>
            <a:chExt cx="2106500" cy="597475"/>
          </a:xfrm>
        </p:grpSpPr>
        <p:sp>
          <p:nvSpPr>
            <p:cNvPr id="3970" name="Google Shape;3970;p23"/>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3"/>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3"/>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3"/>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3"/>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3"/>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3"/>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3"/>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3"/>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3"/>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3"/>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3"/>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3"/>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3"/>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3"/>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3"/>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3"/>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3"/>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3"/>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3"/>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3"/>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3"/>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3"/>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3"/>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3"/>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3"/>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3"/>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3"/>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3"/>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3"/>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3"/>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3"/>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3"/>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3"/>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3"/>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3"/>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3"/>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3"/>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3"/>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3"/>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3"/>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3"/>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3"/>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3"/>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3"/>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3"/>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3"/>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3"/>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3"/>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3"/>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3"/>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3"/>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3"/>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3"/>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3"/>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3"/>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3"/>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3"/>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3"/>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3"/>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3"/>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3"/>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3"/>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3"/>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3"/>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3"/>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3"/>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3"/>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3"/>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3"/>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3"/>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3"/>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3"/>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3"/>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3"/>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3"/>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3"/>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3"/>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3"/>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3"/>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3"/>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3"/>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3"/>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3"/>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3"/>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3"/>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3"/>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3"/>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3"/>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3"/>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3"/>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3"/>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3"/>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3"/>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3"/>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3"/>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3"/>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3"/>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3"/>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3"/>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3"/>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3"/>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3"/>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3"/>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3"/>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3"/>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3"/>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3"/>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3"/>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3"/>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0" name="Google Shape;4080;p23"/>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57014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5"/>
        <p:cNvGrpSpPr/>
        <p:nvPr/>
      </p:nvGrpSpPr>
      <p:grpSpPr>
        <a:xfrm>
          <a:off x="0" y="0"/>
          <a:ext cx="0" cy="0"/>
          <a:chOff x="0" y="0"/>
          <a:chExt cx="0" cy="0"/>
        </a:xfrm>
      </p:grpSpPr>
      <p:pic>
        <p:nvPicPr>
          <p:cNvPr id="196" name="Google Shape;196;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7" name="Google Shape;197;p3"/>
          <p:cNvSpPr txBox="1">
            <a:spLocks noGrp="1"/>
          </p:cNvSpPr>
          <p:nvPr>
            <p:ph type="subTitle" idx="1"/>
          </p:nvPr>
        </p:nvSpPr>
        <p:spPr>
          <a:xfrm>
            <a:off x="3140316" y="3410225"/>
            <a:ext cx="2864100" cy="68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8" name="Google Shape;198;p3"/>
          <p:cNvSpPr txBox="1">
            <a:spLocks noGrp="1"/>
          </p:cNvSpPr>
          <p:nvPr>
            <p:ph type="title"/>
          </p:nvPr>
        </p:nvSpPr>
        <p:spPr>
          <a:xfrm>
            <a:off x="3104616" y="2197022"/>
            <a:ext cx="2935500" cy="14823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sz="54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9" name="Google Shape;199;p3"/>
          <p:cNvSpPr txBox="1">
            <a:spLocks noGrp="1"/>
          </p:cNvSpPr>
          <p:nvPr>
            <p:ph type="title" idx="2" hasCustomPrompt="1"/>
          </p:nvPr>
        </p:nvSpPr>
        <p:spPr>
          <a:xfrm>
            <a:off x="3844116" y="1425648"/>
            <a:ext cx="1456500" cy="103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200" name="Google Shape;200;p3"/>
          <p:cNvGrpSpPr/>
          <p:nvPr/>
        </p:nvGrpSpPr>
        <p:grpSpPr>
          <a:xfrm>
            <a:off x="-1185137" y="840925"/>
            <a:ext cx="2106500" cy="597475"/>
            <a:chOff x="-2810250" y="3572525"/>
            <a:chExt cx="2106500" cy="597475"/>
          </a:xfrm>
        </p:grpSpPr>
        <p:sp>
          <p:nvSpPr>
            <p:cNvPr id="201" name="Google Shape;201;p3"/>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3"/>
          <p:cNvGrpSpPr/>
          <p:nvPr/>
        </p:nvGrpSpPr>
        <p:grpSpPr>
          <a:xfrm>
            <a:off x="7738988" y="4488250"/>
            <a:ext cx="1637000" cy="521475"/>
            <a:chOff x="-4380075" y="3780200"/>
            <a:chExt cx="1637000" cy="521475"/>
          </a:xfrm>
        </p:grpSpPr>
        <p:sp>
          <p:nvSpPr>
            <p:cNvPr id="312" name="Google Shape;312;p3"/>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0" name="Google Shape;380;p3"/>
          <p:cNvPicPr preferRelativeResize="0"/>
          <p:nvPr/>
        </p:nvPicPr>
        <p:blipFill>
          <a:blip r:embed="rId3">
            <a:alphaModFix amt="75000"/>
          </a:blip>
          <a:stretch>
            <a:fillRect/>
          </a:stretch>
        </p:blipFill>
        <p:spPr>
          <a:xfrm>
            <a:off x="6785838" y="562625"/>
            <a:ext cx="3543300" cy="733425"/>
          </a:xfrm>
          <a:prstGeom prst="rect">
            <a:avLst/>
          </a:prstGeom>
          <a:noFill/>
          <a:ln>
            <a:noFill/>
          </a:ln>
        </p:spPr>
      </p:pic>
      <p:pic>
        <p:nvPicPr>
          <p:cNvPr id="381" name="Google Shape;381;p3"/>
          <p:cNvPicPr preferRelativeResize="0"/>
          <p:nvPr/>
        </p:nvPicPr>
        <p:blipFill>
          <a:blip r:embed="rId4">
            <a:alphaModFix amt="65000"/>
          </a:blip>
          <a:stretch>
            <a:fillRect/>
          </a:stretch>
        </p:blipFill>
        <p:spPr>
          <a:xfrm>
            <a:off x="-731575" y="4507037"/>
            <a:ext cx="3793026" cy="673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2"/>
        <p:cNvGrpSpPr/>
        <p:nvPr/>
      </p:nvGrpSpPr>
      <p:grpSpPr>
        <a:xfrm>
          <a:off x="0" y="0"/>
          <a:ext cx="0" cy="0"/>
          <a:chOff x="0" y="0"/>
          <a:chExt cx="0" cy="0"/>
        </a:xfrm>
      </p:grpSpPr>
      <p:pic>
        <p:nvPicPr>
          <p:cNvPr id="383" name="Google Shape;383;p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84" name="Google Shape;384;p4"/>
          <p:cNvPicPr preferRelativeResize="0"/>
          <p:nvPr/>
        </p:nvPicPr>
        <p:blipFill>
          <a:blip r:embed="rId3">
            <a:alphaModFix amt="80000"/>
          </a:blip>
          <a:stretch>
            <a:fillRect/>
          </a:stretch>
        </p:blipFill>
        <p:spPr>
          <a:xfrm>
            <a:off x="7120776" y="649069"/>
            <a:ext cx="2619999" cy="465425"/>
          </a:xfrm>
          <a:prstGeom prst="rect">
            <a:avLst/>
          </a:prstGeom>
          <a:noFill/>
          <a:ln>
            <a:noFill/>
          </a:ln>
        </p:spPr>
      </p:pic>
      <p:pic>
        <p:nvPicPr>
          <p:cNvPr id="385" name="Google Shape;385;p4"/>
          <p:cNvPicPr preferRelativeResize="0"/>
          <p:nvPr/>
        </p:nvPicPr>
        <p:blipFill>
          <a:blip r:embed="rId4">
            <a:alphaModFix amt="85000"/>
          </a:blip>
          <a:stretch>
            <a:fillRect/>
          </a:stretch>
        </p:blipFill>
        <p:spPr>
          <a:xfrm>
            <a:off x="-1043674" y="4533144"/>
            <a:ext cx="2619999" cy="465425"/>
          </a:xfrm>
          <a:prstGeom prst="rect">
            <a:avLst/>
          </a:prstGeom>
          <a:noFill/>
          <a:ln>
            <a:noFill/>
          </a:ln>
        </p:spPr>
      </p:pic>
      <p:sp>
        <p:nvSpPr>
          <p:cNvPr id="386" name="Google Shape;386;p4"/>
          <p:cNvSpPr txBox="1">
            <a:spLocks noGrp="1"/>
          </p:cNvSpPr>
          <p:nvPr>
            <p:ph type="body" idx="1"/>
          </p:nvPr>
        </p:nvSpPr>
        <p:spPr>
          <a:xfrm>
            <a:off x="713691" y="1343127"/>
            <a:ext cx="7710900" cy="34440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AutoNum type="arabicPeriod"/>
              <a:defRPr sz="1200"/>
            </a:lvl1pPr>
            <a:lvl2pPr marL="914400" lvl="1" indent="-323850" rtl="0">
              <a:spcBef>
                <a:spcPts val="1600"/>
              </a:spcBef>
              <a:spcAft>
                <a:spcPts val="0"/>
              </a:spcAft>
              <a:buSzPts val="1500"/>
              <a:buAutoNum type="alphaLcPeriod"/>
              <a:defRPr/>
            </a:lvl2pPr>
            <a:lvl3pPr marL="1371600" lvl="2" indent="-323850" rtl="0">
              <a:spcBef>
                <a:spcPts val="1600"/>
              </a:spcBef>
              <a:spcAft>
                <a:spcPts val="0"/>
              </a:spcAft>
              <a:buSzPts val="1500"/>
              <a:buAutoNum type="romanLcPeriod"/>
              <a:defRPr/>
            </a:lvl3pPr>
            <a:lvl4pPr marL="1828800" lvl="3" indent="-323850" rtl="0">
              <a:spcBef>
                <a:spcPts val="1600"/>
              </a:spcBef>
              <a:spcAft>
                <a:spcPts val="0"/>
              </a:spcAft>
              <a:buSzPts val="1500"/>
              <a:buAutoNum type="arabicPeriod"/>
              <a:defRPr/>
            </a:lvl4pPr>
            <a:lvl5pPr marL="2286000" lvl="4" indent="-323850" rtl="0">
              <a:spcBef>
                <a:spcPts val="1600"/>
              </a:spcBef>
              <a:spcAft>
                <a:spcPts val="0"/>
              </a:spcAft>
              <a:buSzPts val="1500"/>
              <a:buAutoNum type="alphaLcPeriod"/>
              <a:defRPr/>
            </a:lvl5pPr>
            <a:lvl6pPr marL="2743200" lvl="5" indent="-323850" rtl="0">
              <a:spcBef>
                <a:spcPts val="1600"/>
              </a:spcBef>
              <a:spcAft>
                <a:spcPts val="0"/>
              </a:spcAft>
              <a:buSzPts val="1500"/>
              <a:buAutoNum type="romanLcPeriod"/>
              <a:defRPr/>
            </a:lvl6pPr>
            <a:lvl7pPr marL="3200400" lvl="6" indent="-323850" rtl="0">
              <a:spcBef>
                <a:spcPts val="1600"/>
              </a:spcBef>
              <a:spcAft>
                <a:spcPts val="0"/>
              </a:spcAft>
              <a:buSzPts val="1500"/>
              <a:buAutoNum type="arabicPeriod"/>
              <a:defRPr/>
            </a:lvl7pPr>
            <a:lvl8pPr marL="3657600" lvl="7" indent="-323850" rtl="0">
              <a:spcBef>
                <a:spcPts val="1600"/>
              </a:spcBef>
              <a:spcAft>
                <a:spcPts val="0"/>
              </a:spcAft>
              <a:buSzPts val="1500"/>
              <a:buAutoNum type="alphaLcPeriod"/>
              <a:defRPr/>
            </a:lvl8pPr>
            <a:lvl9pPr marL="4114800" lvl="8" indent="-323850" rtl="0">
              <a:spcBef>
                <a:spcPts val="1600"/>
              </a:spcBef>
              <a:spcAft>
                <a:spcPts val="1600"/>
              </a:spcAft>
              <a:buSzPts val="1500"/>
              <a:buAutoNum type="romanLcPeriod"/>
              <a:defRPr/>
            </a:lvl9pPr>
          </a:lstStyle>
          <a:p>
            <a:endParaRPr/>
          </a:p>
        </p:txBody>
      </p:sp>
      <p:grpSp>
        <p:nvGrpSpPr>
          <p:cNvPr id="387" name="Google Shape;387;p4"/>
          <p:cNvGrpSpPr/>
          <p:nvPr/>
        </p:nvGrpSpPr>
        <p:grpSpPr>
          <a:xfrm>
            <a:off x="8020525" y="4467113"/>
            <a:ext cx="2106500" cy="597475"/>
            <a:chOff x="-2810250" y="3572525"/>
            <a:chExt cx="2106500" cy="597475"/>
          </a:xfrm>
        </p:grpSpPr>
        <p:sp>
          <p:nvSpPr>
            <p:cNvPr id="388" name="Google Shape;388;p4"/>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4"/>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8"/>
        <p:cNvGrpSpPr/>
        <p:nvPr/>
      </p:nvGrpSpPr>
      <p:grpSpPr>
        <a:xfrm>
          <a:off x="0" y="0"/>
          <a:ext cx="0" cy="0"/>
          <a:chOff x="0" y="0"/>
          <a:chExt cx="0" cy="0"/>
        </a:xfrm>
      </p:grpSpPr>
      <p:pic>
        <p:nvPicPr>
          <p:cNvPr id="689" name="Google Shape;689;p6"/>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90" name="Google Shape;690;p6"/>
          <p:cNvGrpSpPr/>
          <p:nvPr/>
        </p:nvGrpSpPr>
        <p:grpSpPr>
          <a:xfrm>
            <a:off x="-1185137" y="840925"/>
            <a:ext cx="2106500" cy="597475"/>
            <a:chOff x="-2810250" y="3572525"/>
            <a:chExt cx="2106500" cy="597475"/>
          </a:xfrm>
        </p:grpSpPr>
        <p:sp>
          <p:nvSpPr>
            <p:cNvPr id="691" name="Google Shape;691;p6"/>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6"/>
          <p:cNvGrpSpPr/>
          <p:nvPr/>
        </p:nvGrpSpPr>
        <p:grpSpPr>
          <a:xfrm>
            <a:off x="7738988" y="4488250"/>
            <a:ext cx="1637000" cy="521475"/>
            <a:chOff x="-4380075" y="3780200"/>
            <a:chExt cx="1637000" cy="521475"/>
          </a:xfrm>
        </p:grpSpPr>
        <p:sp>
          <p:nvSpPr>
            <p:cNvPr id="802" name="Google Shape;802;p6"/>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70" name="Google Shape;870;p6"/>
          <p:cNvPicPr preferRelativeResize="0"/>
          <p:nvPr/>
        </p:nvPicPr>
        <p:blipFill>
          <a:blip r:embed="rId3">
            <a:alphaModFix amt="52000"/>
          </a:blip>
          <a:stretch>
            <a:fillRect/>
          </a:stretch>
        </p:blipFill>
        <p:spPr>
          <a:xfrm>
            <a:off x="7370661" y="331788"/>
            <a:ext cx="3543300" cy="733425"/>
          </a:xfrm>
          <a:prstGeom prst="rect">
            <a:avLst/>
          </a:prstGeom>
          <a:noFill/>
          <a:ln>
            <a:noFill/>
          </a:ln>
        </p:spPr>
      </p:pic>
      <p:pic>
        <p:nvPicPr>
          <p:cNvPr id="871" name="Google Shape;871;p6"/>
          <p:cNvPicPr preferRelativeResize="0"/>
          <p:nvPr/>
        </p:nvPicPr>
        <p:blipFill rotWithShape="1">
          <a:blip r:embed="rId4">
            <a:alphaModFix amt="58000"/>
          </a:blip>
          <a:srcRect l="6060" r="-6059"/>
          <a:stretch/>
        </p:blipFill>
        <p:spPr>
          <a:xfrm>
            <a:off x="-1047375" y="4636612"/>
            <a:ext cx="3793026" cy="673800"/>
          </a:xfrm>
          <a:prstGeom prst="rect">
            <a:avLst/>
          </a:prstGeom>
          <a:noFill/>
          <a:ln>
            <a:noFill/>
          </a:ln>
        </p:spPr>
      </p:pic>
      <p:sp>
        <p:nvSpPr>
          <p:cNvPr id="872" name="Google Shape;872;p6"/>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73"/>
        <p:cNvGrpSpPr/>
        <p:nvPr/>
      </p:nvGrpSpPr>
      <p:grpSpPr>
        <a:xfrm>
          <a:off x="0" y="0"/>
          <a:ext cx="0" cy="0"/>
          <a:chOff x="0" y="0"/>
          <a:chExt cx="0" cy="0"/>
        </a:xfrm>
      </p:grpSpPr>
      <p:pic>
        <p:nvPicPr>
          <p:cNvPr id="874" name="Google Shape;874;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875" name="Google Shape;875;p7"/>
          <p:cNvSpPr txBox="1">
            <a:spLocks noGrp="1"/>
          </p:cNvSpPr>
          <p:nvPr>
            <p:ph type="subTitle" idx="1"/>
          </p:nvPr>
        </p:nvSpPr>
        <p:spPr>
          <a:xfrm>
            <a:off x="1092629" y="2429150"/>
            <a:ext cx="3328200" cy="159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76" name="Google Shape;876;p7"/>
          <p:cNvSpPr txBox="1">
            <a:spLocks noGrp="1"/>
          </p:cNvSpPr>
          <p:nvPr>
            <p:ph type="title"/>
          </p:nvPr>
        </p:nvSpPr>
        <p:spPr>
          <a:xfrm>
            <a:off x="869559" y="1757000"/>
            <a:ext cx="3551400" cy="9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877" name="Google Shape;877;p7"/>
          <p:cNvGrpSpPr/>
          <p:nvPr/>
        </p:nvGrpSpPr>
        <p:grpSpPr>
          <a:xfrm>
            <a:off x="-786325" y="840925"/>
            <a:ext cx="2106500" cy="597475"/>
            <a:chOff x="-2810250" y="3572525"/>
            <a:chExt cx="2106500" cy="597475"/>
          </a:xfrm>
        </p:grpSpPr>
        <p:sp>
          <p:nvSpPr>
            <p:cNvPr id="878" name="Google Shape;878;p7"/>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7"/>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7"/>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7"/>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7"/>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7"/>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7"/>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7"/>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7"/>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7"/>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7"/>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7"/>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7"/>
          <p:cNvGrpSpPr/>
          <p:nvPr/>
        </p:nvGrpSpPr>
        <p:grpSpPr>
          <a:xfrm>
            <a:off x="8137800" y="4488250"/>
            <a:ext cx="1637000" cy="521475"/>
            <a:chOff x="-4380075" y="3780200"/>
            <a:chExt cx="1637000" cy="521475"/>
          </a:xfrm>
        </p:grpSpPr>
        <p:sp>
          <p:nvSpPr>
            <p:cNvPr id="989" name="Google Shape;989;p7"/>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7"/>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7"/>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7"/>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7"/>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7"/>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7"/>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7"/>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7"/>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7"/>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7"/>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7"/>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7"/>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7"/>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7"/>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7"/>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7"/>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7"/>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7"/>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7" name="Google Shape;1057;p7"/>
          <p:cNvPicPr preferRelativeResize="0"/>
          <p:nvPr/>
        </p:nvPicPr>
        <p:blipFill>
          <a:blip r:embed="rId3">
            <a:alphaModFix amt="85000"/>
          </a:blip>
          <a:stretch>
            <a:fillRect/>
          </a:stretch>
        </p:blipFill>
        <p:spPr>
          <a:xfrm rot="2861804">
            <a:off x="-542663" y="3349332"/>
            <a:ext cx="2763902" cy="2215487"/>
          </a:xfrm>
          <a:prstGeom prst="rect">
            <a:avLst/>
          </a:prstGeom>
          <a:noFill/>
          <a:ln>
            <a:noFill/>
          </a:ln>
        </p:spPr>
      </p:pic>
      <p:pic>
        <p:nvPicPr>
          <p:cNvPr id="1058" name="Google Shape;1058;p7"/>
          <p:cNvPicPr preferRelativeResize="0"/>
          <p:nvPr/>
        </p:nvPicPr>
        <p:blipFill>
          <a:blip r:embed="rId4">
            <a:alphaModFix amt="72000"/>
          </a:blip>
          <a:stretch>
            <a:fillRect/>
          </a:stretch>
        </p:blipFill>
        <p:spPr>
          <a:xfrm rot="-10338121">
            <a:off x="7374624" y="-569443"/>
            <a:ext cx="2763902" cy="221548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73"/>
        <p:cNvGrpSpPr/>
        <p:nvPr/>
      </p:nvGrpSpPr>
      <p:grpSpPr>
        <a:xfrm>
          <a:off x="0" y="0"/>
          <a:ext cx="0" cy="0"/>
          <a:chOff x="0" y="0"/>
          <a:chExt cx="0" cy="0"/>
        </a:xfrm>
      </p:grpSpPr>
      <p:pic>
        <p:nvPicPr>
          <p:cNvPr id="1474" name="Google Shape;1474;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75" name="Google Shape;1475;p11"/>
          <p:cNvSpPr txBox="1">
            <a:spLocks noGrp="1"/>
          </p:cNvSpPr>
          <p:nvPr>
            <p:ph type="title" hasCustomPrompt="1"/>
          </p:nvPr>
        </p:nvSpPr>
        <p:spPr>
          <a:xfrm>
            <a:off x="980250" y="1629250"/>
            <a:ext cx="7183500" cy="1361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76" name="Google Shape;1476;p11"/>
          <p:cNvSpPr txBox="1">
            <a:spLocks noGrp="1"/>
          </p:cNvSpPr>
          <p:nvPr>
            <p:ph type="body" idx="1"/>
          </p:nvPr>
        </p:nvSpPr>
        <p:spPr>
          <a:xfrm>
            <a:off x="1876425" y="3336725"/>
            <a:ext cx="5391300" cy="787500"/>
          </a:xfrm>
          <a:prstGeom prst="rect">
            <a:avLst/>
          </a:prstGeom>
        </p:spPr>
        <p:txBody>
          <a:bodyPr spcFirstLastPara="1" wrap="square" lIns="91425" tIns="91425" rIns="91425" bIns="91425" anchor="t" anchorCtr="0">
            <a:noAutofit/>
          </a:bodyPr>
          <a:lstStyle>
            <a:lvl1pPr marL="457200" lvl="0" indent="-323850" algn="ctr">
              <a:lnSpc>
                <a:spcPct val="100000"/>
              </a:lnSpc>
              <a:spcBef>
                <a:spcPts val="0"/>
              </a:spcBef>
              <a:spcAft>
                <a:spcPts val="0"/>
              </a:spcAft>
              <a:buSzPts val="1500"/>
              <a:buChar char="●"/>
              <a:defRPr sz="1700"/>
            </a:lvl1pPr>
            <a:lvl2pPr marL="914400" lvl="1" indent="-323850" algn="ctr">
              <a:spcBef>
                <a:spcPts val="0"/>
              </a:spcBef>
              <a:spcAft>
                <a:spcPts val="0"/>
              </a:spcAft>
              <a:buSzPts val="1500"/>
              <a:buChar char="○"/>
              <a:defRPr/>
            </a:lvl2pPr>
            <a:lvl3pPr marL="1371600" lvl="2" indent="-323850" algn="ctr">
              <a:spcBef>
                <a:spcPts val="1600"/>
              </a:spcBef>
              <a:spcAft>
                <a:spcPts val="0"/>
              </a:spcAft>
              <a:buSzPts val="1500"/>
              <a:buChar char="■"/>
              <a:defRPr/>
            </a:lvl3pPr>
            <a:lvl4pPr marL="1828800" lvl="3" indent="-323850" algn="ctr">
              <a:spcBef>
                <a:spcPts val="1600"/>
              </a:spcBef>
              <a:spcAft>
                <a:spcPts val="0"/>
              </a:spcAft>
              <a:buSzPts val="1500"/>
              <a:buChar char="●"/>
              <a:defRPr/>
            </a:lvl4pPr>
            <a:lvl5pPr marL="2286000" lvl="4" indent="-323850" algn="ctr">
              <a:spcBef>
                <a:spcPts val="1600"/>
              </a:spcBef>
              <a:spcAft>
                <a:spcPts val="0"/>
              </a:spcAft>
              <a:buSzPts val="1500"/>
              <a:buChar char="○"/>
              <a:defRPr/>
            </a:lvl5pPr>
            <a:lvl6pPr marL="2743200" lvl="5" indent="-323850" algn="ctr">
              <a:spcBef>
                <a:spcPts val="1600"/>
              </a:spcBef>
              <a:spcAft>
                <a:spcPts val="0"/>
              </a:spcAft>
              <a:buSzPts val="1500"/>
              <a:buChar char="■"/>
              <a:defRPr/>
            </a:lvl6pPr>
            <a:lvl7pPr marL="3200400" lvl="6" indent="-323850" algn="ctr">
              <a:spcBef>
                <a:spcPts val="1600"/>
              </a:spcBef>
              <a:spcAft>
                <a:spcPts val="0"/>
              </a:spcAft>
              <a:buSzPts val="1500"/>
              <a:buChar char="●"/>
              <a:defRPr/>
            </a:lvl7pPr>
            <a:lvl8pPr marL="3657600" lvl="7" indent="-323850" algn="ctr">
              <a:spcBef>
                <a:spcPts val="1600"/>
              </a:spcBef>
              <a:spcAft>
                <a:spcPts val="0"/>
              </a:spcAft>
              <a:buSzPts val="1500"/>
              <a:buChar char="○"/>
              <a:defRPr/>
            </a:lvl8pPr>
            <a:lvl9pPr marL="4114800" lvl="8" indent="-323850" algn="ctr">
              <a:spcBef>
                <a:spcPts val="1600"/>
              </a:spcBef>
              <a:spcAft>
                <a:spcPts val="1600"/>
              </a:spcAft>
              <a:buSzPts val="1500"/>
              <a:buChar char="■"/>
              <a:defRPr/>
            </a:lvl9pPr>
          </a:lstStyle>
          <a:p>
            <a:endParaRPr/>
          </a:p>
        </p:txBody>
      </p:sp>
      <p:grpSp>
        <p:nvGrpSpPr>
          <p:cNvPr id="1477" name="Google Shape;1477;p11"/>
          <p:cNvGrpSpPr/>
          <p:nvPr/>
        </p:nvGrpSpPr>
        <p:grpSpPr>
          <a:xfrm>
            <a:off x="7754788" y="3637875"/>
            <a:ext cx="2106500" cy="597475"/>
            <a:chOff x="-2810250" y="3572525"/>
            <a:chExt cx="2106500" cy="597475"/>
          </a:xfrm>
        </p:grpSpPr>
        <p:sp>
          <p:nvSpPr>
            <p:cNvPr id="1478" name="Google Shape;1478;p11"/>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1"/>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1"/>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1"/>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1"/>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1"/>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1"/>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1"/>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1"/>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1"/>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1"/>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1"/>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1"/>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1"/>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1"/>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1"/>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1"/>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1"/>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1"/>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1"/>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1"/>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1"/>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1"/>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1"/>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1"/>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1"/>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1"/>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1"/>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1"/>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1"/>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8" name="Google Shape;1588;p11"/>
          <p:cNvGrpSpPr/>
          <p:nvPr/>
        </p:nvGrpSpPr>
        <p:grpSpPr>
          <a:xfrm flipH="1">
            <a:off x="-12" y="609509"/>
            <a:ext cx="2106500" cy="597475"/>
            <a:chOff x="-2810250" y="3572525"/>
            <a:chExt cx="2106500" cy="597475"/>
          </a:xfrm>
        </p:grpSpPr>
        <p:sp>
          <p:nvSpPr>
            <p:cNvPr id="1589" name="Google Shape;1589;p11"/>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1"/>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1"/>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1"/>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1"/>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1"/>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1"/>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1"/>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1"/>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1"/>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1"/>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1"/>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1"/>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1"/>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1"/>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1"/>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1"/>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1"/>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1"/>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1"/>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1"/>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1"/>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1"/>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1"/>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1"/>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1"/>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1"/>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1"/>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1"/>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1"/>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1"/>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1"/>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1"/>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1"/>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1"/>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1"/>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1"/>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1"/>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1"/>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1"/>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1"/>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1"/>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1"/>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1"/>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1"/>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1"/>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1"/>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1"/>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1"/>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1"/>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1"/>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1"/>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1"/>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1"/>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1"/>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1"/>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1"/>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1"/>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1"/>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1"/>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1"/>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1"/>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1"/>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1"/>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1"/>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1"/>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1"/>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1"/>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1"/>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1"/>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1"/>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1"/>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1"/>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1"/>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1"/>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1"/>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1"/>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1"/>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1"/>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1"/>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1"/>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1"/>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1"/>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1"/>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1"/>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1"/>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1"/>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1"/>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1"/>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1"/>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1"/>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1"/>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1"/>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1"/>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1"/>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1"/>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1"/>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1"/>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1"/>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1"/>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1"/>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1"/>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1"/>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1"/>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99" name="Google Shape;1699;p11"/>
          <p:cNvPicPr preferRelativeResize="0"/>
          <p:nvPr/>
        </p:nvPicPr>
        <p:blipFill>
          <a:blip r:embed="rId3">
            <a:alphaModFix amt="85000"/>
          </a:blip>
          <a:stretch>
            <a:fillRect/>
          </a:stretch>
        </p:blipFill>
        <p:spPr>
          <a:xfrm rot="7768424">
            <a:off x="7749713" y="-1133594"/>
            <a:ext cx="2763901" cy="2215487"/>
          </a:xfrm>
          <a:prstGeom prst="rect">
            <a:avLst/>
          </a:prstGeom>
          <a:noFill/>
          <a:ln>
            <a:noFill/>
          </a:ln>
        </p:spPr>
      </p:pic>
      <p:pic>
        <p:nvPicPr>
          <p:cNvPr id="1700" name="Google Shape;1700;p11"/>
          <p:cNvPicPr preferRelativeResize="0"/>
          <p:nvPr/>
        </p:nvPicPr>
        <p:blipFill>
          <a:blip r:embed="rId4">
            <a:alphaModFix amt="72000"/>
          </a:blip>
          <a:stretch>
            <a:fillRect/>
          </a:stretch>
        </p:blipFill>
        <p:spPr>
          <a:xfrm rot="8100024">
            <a:off x="-1646575" y="3704182"/>
            <a:ext cx="2763901" cy="22154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2960"/>
        <p:cNvGrpSpPr/>
        <p:nvPr/>
      </p:nvGrpSpPr>
      <p:grpSpPr>
        <a:xfrm>
          <a:off x="0" y="0"/>
          <a:ext cx="0" cy="0"/>
          <a:chOff x="0" y="0"/>
          <a:chExt cx="0" cy="0"/>
        </a:xfrm>
      </p:grpSpPr>
      <p:pic>
        <p:nvPicPr>
          <p:cNvPr id="2961" name="Google Shape;2961;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2962" name="Google Shape;2962;p19"/>
          <p:cNvSpPr txBox="1">
            <a:spLocks noGrp="1"/>
          </p:cNvSpPr>
          <p:nvPr>
            <p:ph type="subTitle" idx="1"/>
          </p:nvPr>
        </p:nvSpPr>
        <p:spPr>
          <a:xfrm>
            <a:off x="1483500" y="1709511"/>
            <a:ext cx="3858900" cy="48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Char char="●"/>
              <a:defRPr sz="2000" b="1">
                <a:latin typeface="Caveat Brush"/>
                <a:ea typeface="Caveat Brush"/>
                <a:cs typeface="Caveat Brush"/>
                <a:sym typeface="Caveat Brush"/>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grpSp>
        <p:nvGrpSpPr>
          <p:cNvPr id="2963" name="Google Shape;2963;p19"/>
          <p:cNvGrpSpPr/>
          <p:nvPr/>
        </p:nvGrpSpPr>
        <p:grpSpPr>
          <a:xfrm>
            <a:off x="0" y="4603500"/>
            <a:ext cx="2106500" cy="597475"/>
            <a:chOff x="-2810250" y="3572525"/>
            <a:chExt cx="2106500" cy="597475"/>
          </a:xfrm>
        </p:grpSpPr>
        <p:sp>
          <p:nvSpPr>
            <p:cNvPr id="2964" name="Google Shape;2964;p19"/>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9"/>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9"/>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9"/>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9"/>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9"/>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9"/>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9"/>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9"/>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9"/>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9"/>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9"/>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9"/>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9"/>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9"/>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9"/>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9"/>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9"/>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9"/>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9"/>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9"/>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9"/>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9"/>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9"/>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9"/>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9"/>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9"/>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9"/>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9"/>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9"/>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9"/>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9"/>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9"/>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9"/>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9"/>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9"/>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9"/>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9"/>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9"/>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9"/>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9"/>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9"/>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9"/>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9"/>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9"/>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9"/>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9"/>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9"/>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9"/>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9"/>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9"/>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9"/>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9"/>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9"/>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9"/>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9"/>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9"/>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9"/>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9"/>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9"/>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9"/>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9"/>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9"/>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9"/>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9"/>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9"/>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9"/>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9"/>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9"/>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9"/>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9"/>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9"/>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9"/>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9"/>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9"/>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9"/>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9"/>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9"/>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9"/>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9"/>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9"/>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9"/>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9"/>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9"/>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9"/>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9"/>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9"/>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9"/>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9"/>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9"/>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9"/>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9"/>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9"/>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9"/>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9"/>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9"/>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9"/>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9"/>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9"/>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9"/>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9"/>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9"/>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9"/>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9"/>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9"/>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9"/>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9"/>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9"/>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9"/>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9"/>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4" name="Google Shape;3074;p19"/>
          <p:cNvGrpSpPr/>
          <p:nvPr/>
        </p:nvGrpSpPr>
        <p:grpSpPr>
          <a:xfrm flipH="1">
            <a:off x="7696200" y="550600"/>
            <a:ext cx="2106500" cy="597475"/>
            <a:chOff x="-2810250" y="3572525"/>
            <a:chExt cx="2106500" cy="597475"/>
          </a:xfrm>
        </p:grpSpPr>
        <p:sp>
          <p:nvSpPr>
            <p:cNvPr id="3075" name="Google Shape;3075;p19"/>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9"/>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9"/>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9"/>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9"/>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9"/>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9"/>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9"/>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9"/>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9"/>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9"/>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9"/>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9"/>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9"/>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9"/>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9"/>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9"/>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9"/>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9"/>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9"/>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9"/>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9"/>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9"/>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9"/>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9"/>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9"/>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9"/>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9"/>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9"/>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9"/>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9"/>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9"/>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9"/>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9"/>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9"/>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9"/>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9"/>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9"/>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9"/>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9"/>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9"/>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9"/>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9"/>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9"/>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9"/>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9"/>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9"/>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9"/>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9"/>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9"/>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9"/>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9"/>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9"/>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9"/>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9"/>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9"/>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9"/>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9"/>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9"/>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9"/>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9"/>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9"/>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9"/>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9"/>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9"/>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9"/>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9"/>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9"/>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9"/>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9"/>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9"/>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9"/>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9"/>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9"/>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9"/>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9"/>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9"/>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9"/>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9"/>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9"/>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9"/>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9"/>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9"/>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9"/>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9"/>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9"/>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9"/>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9"/>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9"/>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9"/>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9"/>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9"/>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9"/>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9"/>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9"/>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9"/>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9"/>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9"/>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9"/>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9"/>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9"/>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9"/>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9"/>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9"/>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9"/>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9"/>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9"/>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9"/>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9"/>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9"/>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85" name="Google Shape;3185;p19"/>
          <p:cNvPicPr preferRelativeResize="0"/>
          <p:nvPr/>
        </p:nvPicPr>
        <p:blipFill>
          <a:blip r:embed="rId3">
            <a:alphaModFix amt="85000"/>
          </a:blip>
          <a:stretch>
            <a:fillRect/>
          </a:stretch>
        </p:blipFill>
        <p:spPr>
          <a:xfrm rot="-2976215">
            <a:off x="6883871" y="3813840"/>
            <a:ext cx="2763900" cy="1812092"/>
          </a:xfrm>
          <a:prstGeom prst="rect">
            <a:avLst/>
          </a:prstGeom>
          <a:noFill/>
          <a:ln>
            <a:noFill/>
          </a:ln>
        </p:spPr>
      </p:pic>
      <p:pic>
        <p:nvPicPr>
          <p:cNvPr id="3186" name="Google Shape;3186;p19"/>
          <p:cNvPicPr preferRelativeResize="0"/>
          <p:nvPr/>
        </p:nvPicPr>
        <p:blipFill>
          <a:blip r:embed="rId4">
            <a:alphaModFix amt="66000"/>
          </a:blip>
          <a:stretch>
            <a:fillRect/>
          </a:stretch>
        </p:blipFill>
        <p:spPr>
          <a:xfrm rot="3667399">
            <a:off x="-161568" y="-1450279"/>
            <a:ext cx="1962538" cy="3718907"/>
          </a:xfrm>
          <a:prstGeom prst="rect">
            <a:avLst/>
          </a:prstGeom>
          <a:noFill/>
          <a:ln>
            <a:noFill/>
          </a:ln>
        </p:spPr>
      </p:pic>
      <p:sp>
        <p:nvSpPr>
          <p:cNvPr id="3187" name="Google Shape;3187;p19"/>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188" name="Google Shape;3188;p19"/>
          <p:cNvSpPr txBox="1">
            <a:spLocks noGrp="1"/>
          </p:cNvSpPr>
          <p:nvPr>
            <p:ph type="subTitle" idx="2"/>
          </p:nvPr>
        </p:nvSpPr>
        <p:spPr>
          <a:xfrm>
            <a:off x="1483500" y="2051620"/>
            <a:ext cx="6177000" cy="154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Char char="●"/>
              <a:defRPr/>
            </a:lvl1pPr>
            <a:lvl2pPr lvl="1" algn="ctr" rtl="0">
              <a:lnSpc>
                <a:spcPct val="100000"/>
              </a:lnSpc>
              <a:spcBef>
                <a:spcPts val="0"/>
              </a:spcBef>
              <a:spcAft>
                <a:spcPts val="0"/>
              </a:spcAft>
              <a:buSzPts val="1500"/>
              <a:buChar char="○"/>
              <a:defRPr sz="1500"/>
            </a:lvl2pPr>
            <a:lvl3pPr lvl="2" algn="ctr" rtl="0">
              <a:lnSpc>
                <a:spcPct val="100000"/>
              </a:lnSpc>
              <a:spcBef>
                <a:spcPts val="1600"/>
              </a:spcBef>
              <a:spcAft>
                <a:spcPts val="0"/>
              </a:spcAft>
              <a:buSzPts val="1500"/>
              <a:buChar char="■"/>
              <a:defRPr sz="1500"/>
            </a:lvl3pPr>
            <a:lvl4pPr lvl="3" algn="ctr" rtl="0">
              <a:lnSpc>
                <a:spcPct val="100000"/>
              </a:lnSpc>
              <a:spcBef>
                <a:spcPts val="1600"/>
              </a:spcBef>
              <a:spcAft>
                <a:spcPts val="0"/>
              </a:spcAft>
              <a:buSzPts val="1500"/>
              <a:buChar char="●"/>
              <a:defRPr sz="1500"/>
            </a:lvl4pPr>
            <a:lvl5pPr lvl="4" algn="ctr" rtl="0">
              <a:lnSpc>
                <a:spcPct val="100000"/>
              </a:lnSpc>
              <a:spcBef>
                <a:spcPts val="1600"/>
              </a:spcBef>
              <a:spcAft>
                <a:spcPts val="0"/>
              </a:spcAft>
              <a:buSzPts val="1500"/>
              <a:buChar char="○"/>
              <a:defRPr sz="1500"/>
            </a:lvl5pPr>
            <a:lvl6pPr lvl="5" algn="ctr" rtl="0">
              <a:lnSpc>
                <a:spcPct val="100000"/>
              </a:lnSpc>
              <a:spcBef>
                <a:spcPts val="1600"/>
              </a:spcBef>
              <a:spcAft>
                <a:spcPts val="0"/>
              </a:spcAft>
              <a:buSzPts val="1500"/>
              <a:buChar char="■"/>
              <a:defRPr sz="1500"/>
            </a:lvl6pPr>
            <a:lvl7pPr lvl="6" algn="ctr" rtl="0">
              <a:lnSpc>
                <a:spcPct val="100000"/>
              </a:lnSpc>
              <a:spcBef>
                <a:spcPts val="1600"/>
              </a:spcBef>
              <a:spcAft>
                <a:spcPts val="0"/>
              </a:spcAft>
              <a:buSzPts val="1500"/>
              <a:buChar char="●"/>
              <a:defRPr sz="1500"/>
            </a:lvl7pPr>
            <a:lvl8pPr lvl="7" algn="ctr" rtl="0">
              <a:lnSpc>
                <a:spcPct val="100000"/>
              </a:lnSpc>
              <a:spcBef>
                <a:spcPts val="1600"/>
              </a:spcBef>
              <a:spcAft>
                <a:spcPts val="0"/>
              </a:spcAft>
              <a:buSzPts val="1500"/>
              <a:buChar char="○"/>
              <a:defRPr sz="1500"/>
            </a:lvl8pPr>
            <a:lvl9pPr lvl="8" algn="ctr" rtl="0">
              <a:lnSpc>
                <a:spcPct val="100000"/>
              </a:lnSpc>
              <a:spcBef>
                <a:spcPts val="1600"/>
              </a:spcBef>
              <a:spcAft>
                <a:spcPts val="1600"/>
              </a:spcAft>
              <a:buSzPts val="1500"/>
              <a:buChar char="■"/>
              <a:defRPr sz="15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4">
  <p:cSld name="CAPTION_ONLY_1">
    <p:spTree>
      <p:nvGrpSpPr>
        <p:cNvPr id="1" name="Shape 4730"/>
        <p:cNvGrpSpPr/>
        <p:nvPr/>
      </p:nvGrpSpPr>
      <p:grpSpPr>
        <a:xfrm>
          <a:off x="0" y="0"/>
          <a:ext cx="0" cy="0"/>
          <a:chOff x="0" y="0"/>
          <a:chExt cx="0" cy="0"/>
        </a:xfrm>
      </p:grpSpPr>
      <p:pic>
        <p:nvPicPr>
          <p:cNvPr id="4731" name="Google Shape;4731;p27"/>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4732" name="Google Shape;4732;p27"/>
          <p:cNvGrpSpPr/>
          <p:nvPr/>
        </p:nvGrpSpPr>
        <p:grpSpPr>
          <a:xfrm>
            <a:off x="-496862" y="700300"/>
            <a:ext cx="2106500" cy="597475"/>
            <a:chOff x="-2810250" y="3572525"/>
            <a:chExt cx="2106500" cy="597475"/>
          </a:xfrm>
        </p:grpSpPr>
        <p:sp>
          <p:nvSpPr>
            <p:cNvPr id="4733" name="Google Shape;4733;p27"/>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7"/>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7"/>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7"/>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7"/>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7"/>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7"/>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7"/>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7"/>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7"/>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7"/>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7"/>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7"/>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7"/>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7"/>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7"/>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7"/>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7"/>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7"/>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7"/>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7"/>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7"/>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7"/>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7"/>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7"/>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7"/>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7"/>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7"/>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7"/>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7"/>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7"/>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7"/>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7"/>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7"/>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7"/>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7"/>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7"/>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7"/>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7"/>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7"/>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7"/>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7"/>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7"/>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7"/>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7"/>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7"/>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7"/>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7"/>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7"/>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7"/>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7"/>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7"/>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7"/>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7"/>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7"/>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7"/>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7"/>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7"/>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7"/>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7"/>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7"/>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27"/>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7"/>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7"/>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7"/>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7"/>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7"/>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7"/>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7"/>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7"/>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7"/>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27"/>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27"/>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7"/>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7"/>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7"/>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7"/>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7"/>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7"/>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7"/>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7"/>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7"/>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7"/>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7"/>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27"/>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7"/>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27"/>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27"/>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27"/>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27"/>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27"/>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7"/>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27"/>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27"/>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27"/>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27"/>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27"/>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27"/>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27"/>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27"/>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27"/>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27"/>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7"/>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27"/>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27"/>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7"/>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27"/>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27"/>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27"/>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27"/>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3" name="Google Shape;4843;p27"/>
          <p:cNvGrpSpPr/>
          <p:nvPr/>
        </p:nvGrpSpPr>
        <p:grpSpPr>
          <a:xfrm>
            <a:off x="7806538" y="4636600"/>
            <a:ext cx="1637000" cy="521475"/>
            <a:chOff x="-4380075" y="3780200"/>
            <a:chExt cx="1637000" cy="521475"/>
          </a:xfrm>
        </p:grpSpPr>
        <p:sp>
          <p:nvSpPr>
            <p:cNvPr id="4844" name="Google Shape;4844;p27"/>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27"/>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27"/>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27"/>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27"/>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27"/>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27"/>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27"/>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27"/>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27"/>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27"/>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27"/>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7"/>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27"/>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27"/>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27"/>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27"/>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7"/>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7"/>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7"/>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7"/>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7"/>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7"/>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7"/>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7"/>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7"/>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7"/>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7"/>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27"/>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27"/>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27"/>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27"/>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27"/>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27"/>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7"/>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7"/>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7"/>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7"/>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7"/>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7"/>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27"/>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27"/>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27"/>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27"/>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27"/>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27"/>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27"/>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7"/>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7"/>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7"/>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7"/>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7"/>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7"/>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7"/>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7"/>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7"/>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7"/>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7"/>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7"/>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7"/>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7"/>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7"/>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7"/>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27"/>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27"/>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7"/>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7"/>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7"/>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2" name="Google Shape;4912;p27"/>
          <p:cNvSpPr txBox="1">
            <a:spLocks noGrp="1"/>
          </p:cNvSpPr>
          <p:nvPr>
            <p:ph type="title"/>
          </p:nvPr>
        </p:nvSpPr>
        <p:spPr>
          <a:xfrm>
            <a:off x="716550" y="655575"/>
            <a:ext cx="7710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6776"/>
        <p:cNvGrpSpPr/>
        <p:nvPr/>
      </p:nvGrpSpPr>
      <p:grpSpPr>
        <a:xfrm>
          <a:off x="0" y="0"/>
          <a:ext cx="0" cy="0"/>
          <a:chOff x="0" y="0"/>
          <a:chExt cx="0" cy="0"/>
        </a:xfrm>
      </p:grpSpPr>
      <p:pic>
        <p:nvPicPr>
          <p:cNvPr id="6777" name="Google Shape;6777;p37"/>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778" name="Google Shape;6778;p37"/>
          <p:cNvGrpSpPr/>
          <p:nvPr/>
        </p:nvGrpSpPr>
        <p:grpSpPr>
          <a:xfrm>
            <a:off x="-1185137" y="840925"/>
            <a:ext cx="2106500" cy="597475"/>
            <a:chOff x="-2810250" y="3572525"/>
            <a:chExt cx="2106500" cy="597475"/>
          </a:xfrm>
        </p:grpSpPr>
        <p:sp>
          <p:nvSpPr>
            <p:cNvPr id="6779" name="Google Shape;6779;p37"/>
            <p:cNvSpPr/>
            <p:nvPr/>
          </p:nvSpPr>
          <p:spPr>
            <a:xfrm>
              <a:off x="-2396250" y="4007475"/>
              <a:ext cx="133850" cy="123700"/>
            </a:xfrm>
            <a:custGeom>
              <a:avLst/>
              <a:gdLst/>
              <a:ahLst/>
              <a:cxnLst/>
              <a:rect l="l" t="t" r="r" b="b"/>
              <a:pathLst>
                <a:path w="5354" h="4948" extrusionOk="0">
                  <a:moveTo>
                    <a:pt x="3665" y="0"/>
                  </a:moveTo>
                  <a:cubicBezTo>
                    <a:pt x="3419" y="0"/>
                    <a:pt x="3177" y="89"/>
                    <a:pt x="2983" y="258"/>
                  </a:cubicBezTo>
                  <a:cubicBezTo>
                    <a:pt x="2771" y="1971"/>
                    <a:pt x="1" y="2521"/>
                    <a:pt x="339" y="4445"/>
                  </a:cubicBezTo>
                  <a:cubicBezTo>
                    <a:pt x="400" y="4488"/>
                    <a:pt x="452" y="4505"/>
                    <a:pt x="498" y="4505"/>
                  </a:cubicBezTo>
                  <a:cubicBezTo>
                    <a:pt x="693" y="4505"/>
                    <a:pt x="777" y="4189"/>
                    <a:pt x="1039" y="4189"/>
                  </a:cubicBezTo>
                  <a:cubicBezTo>
                    <a:pt x="1052" y="4189"/>
                    <a:pt x="1065" y="4190"/>
                    <a:pt x="1079" y="4192"/>
                  </a:cubicBezTo>
                  <a:cubicBezTo>
                    <a:pt x="1164" y="4466"/>
                    <a:pt x="614" y="4466"/>
                    <a:pt x="762" y="4763"/>
                  </a:cubicBezTo>
                  <a:cubicBezTo>
                    <a:pt x="893" y="4882"/>
                    <a:pt x="1072" y="4948"/>
                    <a:pt x="1226" y="4948"/>
                  </a:cubicBezTo>
                  <a:cubicBezTo>
                    <a:pt x="1344" y="4948"/>
                    <a:pt x="1447" y="4909"/>
                    <a:pt x="1502" y="4826"/>
                  </a:cubicBezTo>
                  <a:cubicBezTo>
                    <a:pt x="1946" y="4213"/>
                    <a:pt x="2750" y="3853"/>
                    <a:pt x="3004" y="3155"/>
                  </a:cubicBezTo>
                  <a:cubicBezTo>
                    <a:pt x="3110" y="2817"/>
                    <a:pt x="3363" y="2542"/>
                    <a:pt x="3659" y="2373"/>
                  </a:cubicBezTo>
                  <a:cubicBezTo>
                    <a:pt x="4558" y="1871"/>
                    <a:pt x="5354" y="109"/>
                    <a:pt x="4167" y="109"/>
                  </a:cubicBezTo>
                  <a:cubicBezTo>
                    <a:pt x="4153" y="109"/>
                    <a:pt x="4139" y="109"/>
                    <a:pt x="4125" y="110"/>
                  </a:cubicBezTo>
                  <a:cubicBezTo>
                    <a:pt x="3977" y="36"/>
                    <a:pt x="3820" y="0"/>
                    <a:pt x="366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37"/>
            <p:cNvSpPr/>
            <p:nvPr/>
          </p:nvSpPr>
          <p:spPr>
            <a:xfrm>
              <a:off x="-1076525" y="3572525"/>
              <a:ext cx="126925" cy="104075"/>
            </a:xfrm>
            <a:custGeom>
              <a:avLst/>
              <a:gdLst/>
              <a:ahLst/>
              <a:cxnLst/>
              <a:rect l="l" t="t" r="r" b="b"/>
              <a:pathLst>
                <a:path w="5077" h="4163" extrusionOk="0">
                  <a:moveTo>
                    <a:pt x="3337" y="1"/>
                  </a:moveTo>
                  <a:cubicBezTo>
                    <a:pt x="3025" y="1"/>
                    <a:pt x="2736" y="55"/>
                    <a:pt x="2602" y="165"/>
                  </a:cubicBezTo>
                  <a:cubicBezTo>
                    <a:pt x="2665" y="715"/>
                    <a:pt x="1798" y="906"/>
                    <a:pt x="1841" y="1477"/>
                  </a:cubicBezTo>
                  <a:cubicBezTo>
                    <a:pt x="1819" y="1815"/>
                    <a:pt x="1544" y="1900"/>
                    <a:pt x="1248" y="1963"/>
                  </a:cubicBezTo>
                  <a:cubicBezTo>
                    <a:pt x="254" y="2513"/>
                    <a:pt x="1" y="4099"/>
                    <a:pt x="1502" y="4163"/>
                  </a:cubicBezTo>
                  <a:cubicBezTo>
                    <a:pt x="2412" y="3824"/>
                    <a:pt x="3173" y="3190"/>
                    <a:pt x="3659" y="2365"/>
                  </a:cubicBezTo>
                  <a:cubicBezTo>
                    <a:pt x="3793" y="1912"/>
                    <a:pt x="4060" y="1739"/>
                    <a:pt x="4460" y="1739"/>
                  </a:cubicBezTo>
                  <a:cubicBezTo>
                    <a:pt x="4565" y="1739"/>
                    <a:pt x="4678" y="1751"/>
                    <a:pt x="4801" y="1773"/>
                  </a:cubicBezTo>
                  <a:cubicBezTo>
                    <a:pt x="4738" y="1604"/>
                    <a:pt x="5076" y="1477"/>
                    <a:pt x="4865" y="1286"/>
                  </a:cubicBezTo>
                  <a:cubicBezTo>
                    <a:pt x="4670" y="1119"/>
                    <a:pt x="4486" y="1055"/>
                    <a:pt x="4305" y="1055"/>
                  </a:cubicBezTo>
                  <a:cubicBezTo>
                    <a:pt x="3779" y="1055"/>
                    <a:pt x="3290" y="1599"/>
                    <a:pt x="2708" y="1709"/>
                  </a:cubicBezTo>
                  <a:cubicBezTo>
                    <a:pt x="2792" y="1202"/>
                    <a:pt x="3215" y="948"/>
                    <a:pt x="3511" y="715"/>
                  </a:cubicBezTo>
                  <a:cubicBezTo>
                    <a:pt x="3571" y="673"/>
                    <a:pt x="3645" y="658"/>
                    <a:pt x="3726" y="658"/>
                  </a:cubicBezTo>
                  <a:cubicBezTo>
                    <a:pt x="3891" y="658"/>
                    <a:pt x="4083" y="718"/>
                    <a:pt x="4233" y="718"/>
                  </a:cubicBezTo>
                  <a:cubicBezTo>
                    <a:pt x="4373" y="718"/>
                    <a:pt x="4476" y="666"/>
                    <a:pt x="4484" y="461"/>
                  </a:cubicBezTo>
                  <a:cubicBezTo>
                    <a:pt x="4458" y="156"/>
                    <a:pt x="3864" y="1"/>
                    <a:pt x="3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37"/>
            <p:cNvSpPr/>
            <p:nvPr/>
          </p:nvSpPr>
          <p:spPr>
            <a:xfrm>
              <a:off x="-2407875" y="4057575"/>
              <a:ext cx="141200" cy="94050"/>
            </a:xfrm>
            <a:custGeom>
              <a:avLst/>
              <a:gdLst/>
              <a:ahLst/>
              <a:cxnLst/>
              <a:rect l="l" t="t" r="r" b="b"/>
              <a:pathLst>
                <a:path w="5648" h="3762" extrusionOk="0">
                  <a:moveTo>
                    <a:pt x="4962" y="0"/>
                  </a:moveTo>
                  <a:cubicBezTo>
                    <a:pt x="4363" y="0"/>
                    <a:pt x="3743" y="352"/>
                    <a:pt x="3532" y="940"/>
                  </a:cubicBezTo>
                  <a:cubicBezTo>
                    <a:pt x="3405" y="1638"/>
                    <a:pt x="2665" y="1743"/>
                    <a:pt x="2369" y="2293"/>
                  </a:cubicBezTo>
                  <a:cubicBezTo>
                    <a:pt x="2144" y="2744"/>
                    <a:pt x="1958" y="2962"/>
                    <a:pt x="1704" y="2962"/>
                  </a:cubicBezTo>
                  <a:cubicBezTo>
                    <a:pt x="1506" y="2962"/>
                    <a:pt x="1265" y="2828"/>
                    <a:pt x="931" y="2568"/>
                  </a:cubicBezTo>
                  <a:cubicBezTo>
                    <a:pt x="656" y="2399"/>
                    <a:pt x="677" y="2188"/>
                    <a:pt x="740" y="1955"/>
                  </a:cubicBezTo>
                  <a:cubicBezTo>
                    <a:pt x="844" y="1728"/>
                    <a:pt x="715" y="1616"/>
                    <a:pt x="571" y="1616"/>
                  </a:cubicBezTo>
                  <a:cubicBezTo>
                    <a:pt x="420" y="1616"/>
                    <a:pt x="253" y="1738"/>
                    <a:pt x="317" y="1976"/>
                  </a:cubicBezTo>
                  <a:cubicBezTo>
                    <a:pt x="85" y="2293"/>
                    <a:pt x="0" y="2801"/>
                    <a:pt x="360" y="3076"/>
                  </a:cubicBezTo>
                  <a:cubicBezTo>
                    <a:pt x="1067" y="3522"/>
                    <a:pt x="1545" y="3761"/>
                    <a:pt x="1963" y="3761"/>
                  </a:cubicBezTo>
                  <a:cubicBezTo>
                    <a:pt x="2358" y="3761"/>
                    <a:pt x="2699" y="3549"/>
                    <a:pt x="3130" y="3097"/>
                  </a:cubicBezTo>
                  <a:cubicBezTo>
                    <a:pt x="3997" y="2166"/>
                    <a:pt x="5097" y="1342"/>
                    <a:pt x="5647" y="178"/>
                  </a:cubicBezTo>
                  <a:cubicBezTo>
                    <a:pt x="5441" y="57"/>
                    <a:pt x="5203" y="0"/>
                    <a:pt x="496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37"/>
            <p:cNvSpPr/>
            <p:nvPr/>
          </p:nvSpPr>
          <p:spPr>
            <a:xfrm>
              <a:off x="-869800" y="3762375"/>
              <a:ext cx="147025" cy="84950"/>
            </a:xfrm>
            <a:custGeom>
              <a:avLst/>
              <a:gdLst/>
              <a:ahLst/>
              <a:cxnLst/>
              <a:rect l="l" t="t" r="r" b="b"/>
              <a:pathLst>
                <a:path w="5881" h="3398" extrusionOk="0">
                  <a:moveTo>
                    <a:pt x="3321" y="0"/>
                  </a:moveTo>
                  <a:cubicBezTo>
                    <a:pt x="2724" y="0"/>
                    <a:pt x="1587" y="1645"/>
                    <a:pt x="652" y="1645"/>
                  </a:cubicBezTo>
                  <a:cubicBezTo>
                    <a:pt x="646" y="1645"/>
                    <a:pt x="641" y="1645"/>
                    <a:pt x="635" y="1644"/>
                  </a:cubicBezTo>
                  <a:cubicBezTo>
                    <a:pt x="339" y="1666"/>
                    <a:pt x="530" y="2004"/>
                    <a:pt x="276" y="2067"/>
                  </a:cubicBezTo>
                  <a:cubicBezTo>
                    <a:pt x="1" y="2448"/>
                    <a:pt x="170" y="2829"/>
                    <a:pt x="276" y="3188"/>
                  </a:cubicBezTo>
                  <a:lnTo>
                    <a:pt x="445" y="3209"/>
                  </a:lnTo>
                  <a:cubicBezTo>
                    <a:pt x="481" y="3205"/>
                    <a:pt x="517" y="3203"/>
                    <a:pt x="553" y="3203"/>
                  </a:cubicBezTo>
                  <a:cubicBezTo>
                    <a:pt x="921" y="3203"/>
                    <a:pt x="1302" y="3397"/>
                    <a:pt x="1640" y="3397"/>
                  </a:cubicBezTo>
                  <a:cubicBezTo>
                    <a:pt x="1779" y="3397"/>
                    <a:pt x="1911" y="3365"/>
                    <a:pt x="2031" y="3273"/>
                  </a:cubicBezTo>
                  <a:cubicBezTo>
                    <a:pt x="2645" y="2850"/>
                    <a:pt x="3491" y="2554"/>
                    <a:pt x="3892" y="2089"/>
                  </a:cubicBezTo>
                  <a:cubicBezTo>
                    <a:pt x="4358" y="1306"/>
                    <a:pt x="5881" y="1243"/>
                    <a:pt x="5606" y="164"/>
                  </a:cubicBezTo>
                  <a:cubicBezTo>
                    <a:pt x="5575" y="156"/>
                    <a:pt x="5540" y="153"/>
                    <a:pt x="5503" y="153"/>
                  </a:cubicBezTo>
                  <a:cubicBezTo>
                    <a:pt x="4820" y="153"/>
                    <a:pt x="3102" y="1370"/>
                    <a:pt x="2581" y="1771"/>
                  </a:cubicBezTo>
                  <a:cubicBezTo>
                    <a:pt x="2877" y="1179"/>
                    <a:pt x="3533" y="756"/>
                    <a:pt x="3491" y="58"/>
                  </a:cubicBezTo>
                  <a:cubicBezTo>
                    <a:pt x="3441" y="18"/>
                    <a:pt x="3384" y="0"/>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37"/>
            <p:cNvSpPr/>
            <p:nvPr/>
          </p:nvSpPr>
          <p:spPr>
            <a:xfrm>
              <a:off x="-2475025" y="3887900"/>
              <a:ext cx="118975" cy="96950"/>
            </a:xfrm>
            <a:custGeom>
              <a:avLst/>
              <a:gdLst/>
              <a:ahLst/>
              <a:cxnLst/>
              <a:rect l="l" t="t" r="r" b="b"/>
              <a:pathLst>
                <a:path w="4759" h="3878" extrusionOk="0">
                  <a:moveTo>
                    <a:pt x="2337" y="1"/>
                  </a:moveTo>
                  <a:cubicBezTo>
                    <a:pt x="1329" y="1"/>
                    <a:pt x="678" y="1172"/>
                    <a:pt x="550" y="1995"/>
                  </a:cubicBezTo>
                  <a:cubicBezTo>
                    <a:pt x="0" y="3010"/>
                    <a:pt x="867" y="3751"/>
                    <a:pt x="1883" y="3878"/>
                  </a:cubicBezTo>
                  <a:cubicBezTo>
                    <a:pt x="2665" y="3095"/>
                    <a:pt x="4759" y="1953"/>
                    <a:pt x="3215" y="832"/>
                  </a:cubicBezTo>
                  <a:cubicBezTo>
                    <a:pt x="2898" y="621"/>
                    <a:pt x="2961" y="346"/>
                    <a:pt x="2834" y="92"/>
                  </a:cubicBezTo>
                  <a:cubicBezTo>
                    <a:pt x="2660" y="29"/>
                    <a:pt x="2494" y="1"/>
                    <a:pt x="233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37"/>
            <p:cNvSpPr/>
            <p:nvPr/>
          </p:nvSpPr>
          <p:spPr>
            <a:xfrm>
              <a:off x="-1207650" y="3814575"/>
              <a:ext cx="107350" cy="83025"/>
            </a:xfrm>
            <a:custGeom>
              <a:avLst/>
              <a:gdLst/>
              <a:ahLst/>
              <a:cxnLst/>
              <a:rect l="l" t="t" r="r" b="b"/>
              <a:pathLst>
                <a:path w="4294" h="3321" extrusionOk="0">
                  <a:moveTo>
                    <a:pt x="2433" y="1"/>
                  </a:moveTo>
                  <a:lnTo>
                    <a:pt x="1883" y="275"/>
                  </a:lnTo>
                  <a:cubicBezTo>
                    <a:pt x="1967" y="1227"/>
                    <a:pt x="1037" y="1523"/>
                    <a:pt x="423" y="2031"/>
                  </a:cubicBezTo>
                  <a:cubicBezTo>
                    <a:pt x="0" y="2771"/>
                    <a:pt x="297" y="3194"/>
                    <a:pt x="1333" y="3321"/>
                  </a:cubicBezTo>
                  <a:cubicBezTo>
                    <a:pt x="3025" y="2665"/>
                    <a:pt x="2623" y="1227"/>
                    <a:pt x="4252" y="1121"/>
                  </a:cubicBezTo>
                  <a:lnTo>
                    <a:pt x="4294" y="783"/>
                  </a:lnTo>
                  <a:cubicBezTo>
                    <a:pt x="3955" y="22"/>
                    <a:pt x="3131" y="106"/>
                    <a:pt x="24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37"/>
            <p:cNvSpPr/>
            <p:nvPr/>
          </p:nvSpPr>
          <p:spPr>
            <a:xfrm>
              <a:off x="-1657600" y="3775075"/>
              <a:ext cx="115300" cy="89075"/>
            </a:xfrm>
            <a:custGeom>
              <a:avLst/>
              <a:gdLst/>
              <a:ahLst/>
              <a:cxnLst/>
              <a:rect l="l" t="t" r="r" b="b"/>
              <a:pathLst>
                <a:path w="4612" h="3563" extrusionOk="0">
                  <a:moveTo>
                    <a:pt x="3414" y="0"/>
                  </a:moveTo>
                  <a:cubicBezTo>
                    <a:pt x="2993" y="0"/>
                    <a:pt x="3192" y="1023"/>
                    <a:pt x="1840" y="1707"/>
                  </a:cubicBezTo>
                  <a:cubicBezTo>
                    <a:pt x="1883" y="2807"/>
                    <a:pt x="719" y="2575"/>
                    <a:pt x="0" y="2934"/>
                  </a:cubicBezTo>
                  <a:cubicBezTo>
                    <a:pt x="104" y="3374"/>
                    <a:pt x="451" y="3562"/>
                    <a:pt x="899" y="3562"/>
                  </a:cubicBezTo>
                  <a:cubicBezTo>
                    <a:pt x="2278" y="3562"/>
                    <a:pt x="4612" y="1777"/>
                    <a:pt x="3701" y="100"/>
                  </a:cubicBezTo>
                  <a:cubicBezTo>
                    <a:pt x="3579" y="31"/>
                    <a:pt x="3487" y="0"/>
                    <a:pt x="341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37"/>
            <p:cNvSpPr/>
            <p:nvPr/>
          </p:nvSpPr>
          <p:spPr>
            <a:xfrm>
              <a:off x="-2430100" y="3892350"/>
              <a:ext cx="79875" cy="94825"/>
            </a:xfrm>
            <a:custGeom>
              <a:avLst/>
              <a:gdLst/>
              <a:ahLst/>
              <a:cxnLst/>
              <a:rect l="l" t="t" r="r" b="b"/>
              <a:pathLst>
                <a:path w="3195" h="3793" extrusionOk="0">
                  <a:moveTo>
                    <a:pt x="1251" y="0"/>
                  </a:moveTo>
                  <a:cubicBezTo>
                    <a:pt x="1175" y="0"/>
                    <a:pt x="1096" y="7"/>
                    <a:pt x="1016" y="20"/>
                  </a:cubicBezTo>
                  <a:cubicBezTo>
                    <a:pt x="720" y="316"/>
                    <a:pt x="382" y="548"/>
                    <a:pt x="1185" y="760"/>
                  </a:cubicBezTo>
                  <a:cubicBezTo>
                    <a:pt x="2475" y="1162"/>
                    <a:pt x="1376" y="2684"/>
                    <a:pt x="530" y="3002"/>
                  </a:cubicBezTo>
                  <a:cubicBezTo>
                    <a:pt x="212" y="3065"/>
                    <a:pt x="1" y="3382"/>
                    <a:pt x="86" y="3700"/>
                  </a:cubicBezTo>
                  <a:cubicBezTo>
                    <a:pt x="287" y="3764"/>
                    <a:pt x="455" y="3793"/>
                    <a:pt x="600" y="3793"/>
                  </a:cubicBezTo>
                  <a:cubicBezTo>
                    <a:pt x="1354" y="3793"/>
                    <a:pt x="1459" y="3019"/>
                    <a:pt x="2116" y="2558"/>
                  </a:cubicBezTo>
                  <a:cubicBezTo>
                    <a:pt x="3194" y="1779"/>
                    <a:pt x="2538" y="0"/>
                    <a:pt x="12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37"/>
            <p:cNvSpPr/>
            <p:nvPr/>
          </p:nvSpPr>
          <p:spPr>
            <a:xfrm>
              <a:off x="-858675" y="3784450"/>
              <a:ext cx="124800" cy="72900"/>
            </a:xfrm>
            <a:custGeom>
              <a:avLst/>
              <a:gdLst/>
              <a:ahLst/>
              <a:cxnLst/>
              <a:rect l="l" t="t" r="r" b="b"/>
              <a:pathLst>
                <a:path w="4992" h="2916" extrusionOk="0">
                  <a:moveTo>
                    <a:pt x="4991" y="85"/>
                  </a:moveTo>
                  <a:lnTo>
                    <a:pt x="4991" y="85"/>
                  </a:lnTo>
                  <a:cubicBezTo>
                    <a:pt x="4590" y="233"/>
                    <a:pt x="3638" y="0"/>
                    <a:pt x="3553" y="529"/>
                  </a:cubicBezTo>
                  <a:cubicBezTo>
                    <a:pt x="3744" y="1523"/>
                    <a:pt x="2242" y="1142"/>
                    <a:pt x="1925" y="1840"/>
                  </a:cubicBezTo>
                  <a:cubicBezTo>
                    <a:pt x="1784" y="2210"/>
                    <a:pt x="1565" y="2322"/>
                    <a:pt x="1324" y="2322"/>
                  </a:cubicBezTo>
                  <a:cubicBezTo>
                    <a:pt x="952" y="2322"/>
                    <a:pt x="529" y="2056"/>
                    <a:pt x="260" y="2056"/>
                  </a:cubicBezTo>
                  <a:cubicBezTo>
                    <a:pt x="125" y="2056"/>
                    <a:pt x="30" y="2124"/>
                    <a:pt x="0" y="2326"/>
                  </a:cubicBezTo>
                  <a:cubicBezTo>
                    <a:pt x="340" y="2745"/>
                    <a:pt x="752" y="2916"/>
                    <a:pt x="1193" y="2916"/>
                  </a:cubicBezTo>
                  <a:cubicBezTo>
                    <a:pt x="2648" y="2916"/>
                    <a:pt x="4423" y="1058"/>
                    <a:pt x="4991"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37"/>
            <p:cNvSpPr/>
            <p:nvPr/>
          </p:nvSpPr>
          <p:spPr>
            <a:xfrm>
              <a:off x="-1715775" y="4022375"/>
              <a:ext cx="82525" cy="97300"/>
            </a:xfrm>
            <a:custGeom>
              <a:avLst/>
              <a:gdLst/>
              <a:ahLst/>
              <a:cxnLst/>
              <a:rect l="l" t="t" r="r" b="b"/>
              <a:pathLst>
                <a:path w="3301" h="3892" extrusionOk="0">
                  <a:moveTo>
                    <a:pt x="2164" y="1"/>
                  </a:moveTo>
                  <a:cubicBezTo>
                    <a:pt x="2076" y="1"/>
                    <a:pt x="2004" y="47"/>
                    <a:pt x="1968" y="191"/>
                  </a:cubicBezTo>
                  <a:cubicBezTo>
                    <a:pt x="1714" y="381"/>
                    <a:pt x="1545" y="677"/>
                    <a:pt x="1545" y="994"/>
                  </a:cubicBezTo>
                  <a:cubicBezTo>
                    <a:pt x="1376" y="1925"/>
                    <a:pt x="1" y="2411"/>
                    <a:pt x="530" y="3469"/>
                  </a:cubicBezTo>
                  <a:cubicBezTo>
                    <a:pt x="675" y="3736"/>
                    <a:pt x="995" y="3891"/>
                    <a:pt x="1306" y="3891"/>
                  </a:cubicBezTo>
                  <a:cubicBezTo>
                    <a:pt x="1536" y="3891"/>
                    <a:pt x="1760" y="3806"/>
                    <a:pt x="1904" y="3617"/>
                  </a:cubicBezTo>
                  <a:cubicBezTo>
                    <a:pt x="2179" y="2432"/>
                    <a:pt x="3300" y="1502"/>
                    <a:pt x="3258" y="233"/>
                  </a:cubicBezTo>
                  <a:lnTo>
                    <a:pt x="2708" y="148"/>
                  </a:lnTo>
                  <a:cubicBezTo>
                    <a:pt x="2698" y="150"/>
                    <a:pt x="2687" y="151"/>
                    <a:pt x="2676" y="151"/>
                  </a:cubicBezTo>
                  <a:cubicBezTo>
                    <a:pt x="2534" y="151"/>
                    <a:pt x="2323" y="1"/>
                    <a:pt x="216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37"/>
            <p:cNvSpPr/>
            <p:nvPr/>
          </p:nvSpPr>
          <p:spPr>
            <a:xfrm>
              <a:off x="-1209225" y="4031875"/>
              <a:ext cx="103650" cy="71425"/>
            </a:xfrm>
            <a:custGeom>
              <a:avLst/>
              <a:gdLst/>
              <a:ahLst/>
              <a:cxnLst/>
              <a:rect l="l" t="t" r="r" b="b"/>
              <a:pathLst>
                <a:path w="4146" h="2857" extrusionOk="0">
                  <a:moveTo>
                    <a:pt x="3786" y="1"/>
                  </a:moveTo>
                  <a:cubicBezTo>
                    <a:pt x="3046" y="85"/>
                    <a:pt x="2305" y="64"/>
                    <a:pt x="1586" y="128"/>
                  </a:cubicBezTo>
                  <a:lnTo>
                    <a:pt x="1015" y="593"/>
                  </a:lnTo>
                  <a:cubicBezTo>
                    <a:pt x="931" y="678"/>
                    <a:pt x="888" y="762"/>
                    <a:pt x="867" y="889"/>
                  </a:cubicBezTo>
                  <a:cubicBezTo>
                    <a:pt x="867" y="1460"/>
                    <a:pt x="0" y="1756"/>
                    <a:pt x="254" y="2412"/>
                  </a:cubicBezTo>
                  <a:cubicBezTo>
                    <a:pt x="536" y="2704"/>
                    <a:pt x="899" y="2857"/>
                    <a:pt x="1245" y="2857"/>
                  </a:cubicBezTo>
                  <a:cubicBezTo>
                    <a:pt x="1652" y="2857"/>
                    <a:pt x="2036" y="2646"/>
                    <a:pt x="2242" y="2200"/>
                  </a:cubicBezTo>
                  <a:cubicBezTo>
                    <a:pt x="2305" y="2031"/>
                    <a:pt x="2263" y="1862"/>
                    <a:pt x="2157" y="1756"/>
                  </a:cubicBezTo>
                  <a:cubicBezTo>
                    <a:pt x="2106" y="1735"/>
                    <a:pt x="2059" y="1725"/>
                    <a:pt x="2015" y="1725"/>
                  </a:cubicBezTo>
                  <a:cubicBezTo>
                    <a:pt x="1762" y="1725"/>
                    <a:pt x="1611" y="2027"/>
                    <a:pt x="1362" y="2027"/>
                  </a:cubicBezTo>
                  <a:cubicBezTo>
                    <a:pt x="1314" y="2027"/>
                    <a:pt x="1262" y="2016"/>
                    <a:pt x="1206" y="1989"/>
                  </a:cubicBezTo>
                  <a:cubicBezTo>
                    <a:pt x="1461" y="1559"/>
                    <a:pt x="1576" y="1366"/>
                    <a:pt x="1705" y="1366"/>
                  </a:cubicBezTo>
                  <a:cubicBezTo>
                    <a:pt x="1811" y="1366"/>
                    <a:pt x="1926" y="1497"/>
                    <a:pt x="2136" y="1735"/>
                  </a:cubicBezTo>
                  <a:cubicBezTo>
                    <a:pt x="2338" y="1823"/>
                    <a:pt x="2499" y="1859"/>
                    <a:pt x="2631" y="1859"/>
                  </a:cubicBezTo>
                  <a:cubicBezTo>
                    <a:pt x="3230" y="1859"/>
                    <a:pt x="3210" y="1093"/>
                    <a:pt x="3574" y="868"/>
                  </a:cubicBezTo>
                  <a:lnTo>
                    <a:pt x="3574" y="868"/>
                  </a:lnTo>
                  <a:cubicBezTo>
                    <a:pt x="3426" y="1079"/>
                    <a:pt x="3320" y="1291"/>
                    <a:pt x="3765" y="1418"/>
                  </a:cubicBezTo>
                  <a:cubicBezTo>
                    <a:pt x="3765" y="953"/>
                    <a:pt x="4145" y="487"/>
                    <a:pt x="378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37"/>
            <p:cNvSpPr/>
            <p:nvPr/>
          </p:nvSpPr>
          <p:spPr>
            <a:xfrm>
              <a:off x="-2402600" y="4013900"/>
              <a:ext cx="103125" cy="108950"/>
            </a:xfrm>
            <a:custGeom>
              <a:avLst/>
              <a:gdLst/>
              <a:ahLst/>
              <a:cxnLst/>
              <a:rect l="l" t="t" r="r" b="b"/>
              <a:pathLst>
                <a:path w="4125" h="4358" extrusionOk="0">
                  <a:moveTo>
                    <a:pt x="3258" y="1"/>
                  </a:moveTo>
                  <a:cubicBezTo>
                    <a:pt x="1883" y="720"/>
                    <a:pt x="826" y="1925"/>
                    <a:pt x="276" y="3385"/>
                  </a:cubicBezTo>
                  <a:cubicBezTo>
                    <a:pt x="635" y="3638"/>
                    <a:pt x="1" y="4188"/>
                    <a:pt x="656" y="4358"/>
                  </a:cubicBezTo>
                  <a:cubicBezTo>
                    <a:pt x="720" y="4315"/>
                    <a:pt x="741" y="4231"/>
                    <a:pt x="656" y="4188"/>
                  </a:cubicBezTo>
                  <a:cubicBezTo>
                    <a:pt x="635" y="2285"/>
                    <a:pt x="4125" y="1206"/>
                    <a:pt x="32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37"/>
            <p:cNvSpPr/>
            <p:nvPr/>
          </p:nvSpPr>
          <p:spPr>
            <a:xfrm>
              <a:off x="-2066325" y="3800825"/>
              <a:ext cx="83575" cy="106975"/>
            </a:xfrm>
            <a:custGeom>
              <a:avLst/>
              <a:gdLst/>
              <a:ahLst/>
              <a:cxnLst/>
              <a:rect l="l" t="t" r="r" b="b"/>
              <a:pathLst>
                <a:path w="3343" h="4279" extrusionOk="0">
                  <a:moveTo>
                    <a:pt x="1333" y="1"/>
                  </a:moveTo>
                  <a:lnTo>
                    <a:pt x="1333" y="22"/>
                  </a:lnTo>
                  <a:cubicBezTo>
                    <a:pt x="678" y="1333"/>
                    <a:pt x="1" y="2856"/>
                    <a:pt x="995" y="4188"/>
                  </a:cubicBezTo>
                  <a:cubicBezTo>
                    <a:pt x="1021" y="4179"/>
                    <a:pt x="1044" y="4174"/>
                    <a:pt x="1064" y="4174"/>
                  </a:cubicBezTo>
                  <a:cubicBezTo>
                    <a:pt x="1093" y="4174"/>
                    <a:pt x="1118" y="4185"/>
                    <a:pt x="1143" y="4209"/>
                  </a:cubicBezTo>
                  <a:cubicBezTo>
                    <a:pt x="1255" y="4257"/>
                    <a:pt x="1355" y="4278"/>
                    <a:pt x="1445" y="4278"/>
                  </a:cubicBezTo>
                  <a:cubicBezTo>
                    <a:pt x="2033" y="4278"/>
                    <a:pt x="2193" y="3371"/>
                    <a:pt x="2560" y="3004"/>
                  </a:cubicBezTo>
                  <a:cubicBezTo>
                    <a:pt x="2814" y="2581"/>
                    <a:pt x="3342" y="2200"/>
                    <a:pt x="3152" y="1650"/>
                  </a:cubicBezTo>
                  <a:cubicBezTo>
                    <a:pt x="2964" y="1253"/>
                    <a:pt x="3272" y="339"/>
                    <a:pt x="2645" y="339"/>
                  </a:cubicBezTo>
                  <a:cubicBezTo>
                    <a:pt x="2638" y="339"/>
                    <a:pt x="2631" y="339"/>
                    <a:pt x="2623" y="339"/>
                  </a:cubicBezTo>
                  <a:cubicBezTo>
                    <a:pt x="1777" y="1016"/>
                    <a:pt x="2285" y="2116"/>
                    <a:pt x="1629" y="2940"/>
                  </a:cubicBezTo>
                  <a:cubicBezTo>
                    <a:pt x="678" y="2010"/>
                    <a:pt x="3258" y="318"/>
                    <a:pt x="133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37"/>
            <p:cNvSpPr/>
            <p:nvPr/>
          </p:nvSpPr>
          <p:spPr>
            <a:xfrm>
              <a:off x="-2386200" y="4013900"/>
              <a:ext cx="131150" cy="123250"/>
            </a:xfrm>
            <a:custGeom>
              <a:avLst/>
              <a:gdLst/>
              <a:ahLst/>
              <a:cxnLst/>
              <a:rect l="l" t="t" r="r" b="b"/>
              <a:pathLst>
                <a:path w="5246" h="4930" extrusionOk="0">
                  <a:moveTo>
                    <a:pt x="4273" y="1"/>
                  </a:moveTo>
                  <a:cubicBezTo>
                    <a:pt x="4251" y="974"/>
                    <a:pt x="3702" y="1672"/>
                    <a:pt x="2708" y="2116"/>
                  </a:cubicBezTo>
                  <a:cubicBezTo>
                    <a:pt x="2517" y="2200"/>
                    <a:pt x="2390" y="2306"/>
                    <a:pt x="2433" y="2475"/>
                  </a:cubicBezTo>
                  <a:cubicBezTo>
                    <a:pt x="2644" y="3448"/>
                    <a:pt x="1142" y="3533"/>
                    <a:pt x="1079" y="4400"/>
                  </a:cubicBezTo>
                  <a:cubicBezTo>
                    <a:pt x="1079" y="4474"/>
                    <a:pt x="957" y="4521"/>
                    <a:pt x="809" y="4521"/>
                  </a:cubicBezTo>
                  <a:cubicBezTo>
                    <a:pt x="661" y="4521"/>
                    <a:pt x="487" y="4474"/>
                    <a:pt x="381" y="4358"/>
                  </a:cubicBezTo>
                  <a:cubicBezTo>
                    <a:pt x="430" y="4210"/>
                    <a:pt x="343" y="4184"/>
                    <a:pt x="233" y="4184"/>
                  </a:cubicBezTo>
                  <a:cubicBezTo>
                    <a:pt x="173" y="4184"/>
                    <a:pt x="107" y="4191"/>
                    <a:pt x="51" y="4191"/>
                  </a:cubicBezTo>
                  <a:cubicBezTo>
                    <a:pt x="33" y="4191"/>
                    <a:pt x="16" y="4191"/>
                    <a:pt x="0" y="4188"/>
                  </a:cubicBezTo>
                  <a:lnTo>
                    <a:pt x="0" y="4358"/>
                  </a:lnTo>
                  <a:cubicBezTo>
                    <a:pt x="211" y="4625"/>
                    <a:pt x="478" y="4929"/>
                    <a:pt x="770" y="4929"/>
                  </a:cubicBezTo>
                  <a:cubicBezTo>
                    <a:pt x="918" y="4929"/>
                    <a:pt x="1071" y="4852"/>
                    <a:pt x="1227" y="4654"/>
                  </a:cubicBezTo>
                  <a:cubicBezTo>
                    <a:pt x="1713" y="4061"/>
                    <a:pt x="2433" y="3638"/>
                    <a:pt x="2771" y="2983"/>
                  </a:cubicBezTo>
                  <a:cubicBezTo>
                    <a:pt x="3157" y="2175"/>
                    <a:pt x="3471" y="1892"/>
                    <a:pt x="4244" y="1892"/>
                  </a:cubicBezTo>
                  <a:cubicBezTo>
                    <a:pt x="4402" y="1892"/>
                    <a:pt x="4579" y="1904"/>
                    <a:pt x="4780" y="1925"/>
                  </a:cubicBezTo>
                  <a:cubicBezTo>
                    <a:pt x="5245" y="1164"/>
                    <a:pt x="4865" y="551"/>
                    <a:pt x="427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37"/>
            <p:cNvSpPr/>
            <p:nvPr/>
          </p:nvSpPr>
          <p:spPr>
            <a:xfrm>
              <a:off x="-1054850" y="3608375"/>
              <a:ext cx="98375" cy="83775"/>
            </a:xfrm>
            <a:custGeom>
              <a:avLst/>
              <a:gdLst/>
              <a:ahLst/>
              <a:cxnLst/>
              <a:rect l="l" t="t" r="r" b="b"/>
              <a:pathLst>
                <a:path w="3935" h="3351" extrusionOk="0">
                  <a:moveTo>
                    <a:pt x="3286" y="0"/>
                  </a:moveTo>
                  <a:cubicBezTo>
                    <a:pt x="3065" y="0"/>
                    <a:pt x="2878" y="122"/>
                    <a:pt x="2814" y="360"/>
                  </a:cubicBezTo>
                  <a:cubicBezTo>
                    <a:pt x="2602" y="1121"/>
                    <a:pt x="1820" y="1460"/>
                    <a:pt x="1545" y="2115"/>
                  </a:cubicBezTo>
                  <a:cubicBezTo>
                    <a:pt x="1312" y="2284"/>
                    <a:pt x="1058" y="2454"/>
                    <a:pt x="804" y="2581"/>
                  </a:cubicBezTo>
                  <a:cubicBezTo>
                    <a:pt x="402" y="2729"/>
                    <a:pt x="1" y="2855"/>
                    <a:pt x="64" y="3342"/>
                  </a:cubicBezTo>
                  <a:cubicBezTo>
                    <a:pt x="126" y="3347"/>
                    <a:pt x="187" y="3350"/>
                    <a:pt x="248" y="3350"/>
                  </a:cubicBezTo>
                  <a:cubicBezTo>
                    <a:pt x="1839" y="3350"/>
                    <a:pt x="3181" y="1540"/>
                    <a:pt x="3934" y="339"/>
                  </a:cubicBezTo>
                  <a:cubicBezTo>
                    <a:pt x="3738" y="111"/>
                    <a:pt x="3496" y="0"/>
                    <a:pt x="328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37"/>
            <p:cNvSpPr/>
            <p:nvPr/>
          </p:nvSpPr>
          <p:spPr>
            <a:xfrm>
              <a:off x="-2025025" y="3796425"/>
              <a:ext cx="88800" cy="110275"/>
            </a:xfrm>
            <a:custGeom>
              <a:avLst/>
              <a:gdLst/>
              <a:ahLst/>
              <a:cxnLst/>
              <a:rect l="l" t="t" r="r" b="b"/>
              <a:pathLst>
                <a:path w="3552" h="4411" extrusionOk="0">
                  <a:moveTo>
                    <a:pt x="889" y="1"/>
                  </a:moveTo>
                  <a:cubicBezTo>
                    <a:pt x="649" y="1"/>
                    <a:pt x="619" y="221"/>
                    <a:pt x="1162" y="663"/>
                  </a:cubicBezTo>
                  <a:cubicBezTo>
                    <a:pt x="1373" y="832"/>
                    <a:pt x="1310" y="1001"/>
                    <a:pt x="1141" y="1150"/>
                  </a:cubicBezTo>
                  <a:cubicBezTo>
                    <a:pt x="992" y="1678"/>
                    <a:pt x="1881" y="2186"/>
                    <a:pt x="1141" y="2588"/>
                  </a:cubicBezTo>
                  <a:cubicBezTo>
                    <a:pt x="770" y="2670"/>
                    <a:pt x="1" y="4411"/>
                    <a:pt x="696" y="4411"/>
                  </a:cubicBezTo>
                  <a:cubicBezTo>
                    <a:pt x="716" y="4411"/>
                    <a:pt x="737" y="4409"/>
                    <a:pt x="760" y="4406"/>
                  </a:cubicBezTo>
                  <a:cubicBezTo>
                    <a:pt x="3552" y="1477"/>
                    <a:pt x="1512" y="1"/>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37"/>
            <p:cNvSpPr/>
            <p:nvPr/>
          </p:nvSpPr>
          <p:spPr>
            <a:xfrm>
              <a:off x="-2743625" y="4091025"/>
              <a:ext cx="81975" cy="78875"/>
            </a:xfrm>
            <a:custGeom>
              <a:avLst/>
              <a:gdLst/>
              <a:ahLst/>
              <a:cxnLst/>
              <a:rect l="l" t="t" r="r" b="b"/>
              <a:pathLst>
                <a:path w="3279" h="3155" extrusionOk="0">
                  <a:moveTo>
                    <a:pt x="2655" y="0"/>
                  </a:moveTo>
                  <a:cubicBezTo>
                    <a:pt x="2457" y="0"/>
                    <a:pt x="2305" y="192"/>
                    <a:pt x="1967" y="638"/>
                  </a:cubicBezTo>
                  <a:cubicBezTo>
                    <a:pt x="1269" y="1463"/>
                    <a:pt x="127" y="2034"/>
                    <a:pt x="0" y="3155"/>
                  </a:cubicBezTo>
                  <a:cubicBezTo>
                    <a:pt x="1756" y="2943"/>
                    <a:pt x="2411" y="2119"/>
                    <a:pt x="3279" y="300"/>
                  </a:cubicBezTo>
                  <a:cubicBezTo>
                    <a:pt x="2979" y="109"/>
                    <a:pt x="2804" y="0"/>
                    <a:pt x="265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37"/>
            <p:cNvSpPr/>
            <p:nvPr/>
          </p:nvSpPr>
          <p:spPr>
            <a:xfrm>
              <a:off x="-1964275" y="3977375"/>
              <a:ext cx="102600" cy="85350"/>
            </a:xfrm>
            <a:custGeom>
              <a:avLst/>
              <a:gdLst/>
              <a:ahLst/>
              <a:cxnLst/>
              <a:rect l="l" t="t" r="r" b="b"/>
              <a:pathLst>
                <a:path w="4104" h="3414" extrusionOk="0">
                  <a:moveTo>
                    <a:pt x="3439" y="0"/>
                  </a:moveTo>
                  <a:cubicBezTo>
                    <a:pt x="3010" y="0"/>
                    <a:pt x="3012" y="466"/>
                    <a:pt x="2814" y="700"/>
                  </a:cubicBezTo>
                  <a:cubicBezTo>
                    <a:pt x="2665" y="1145"/>
                    <a:pt x="1946" y="1335"/>
                    <a:pt x="1925" y="1758"/>
                  </a:cubicBezTo>
                  <a:cubicBezTo>
                    <a:pt x="1862" y="2836"/>
                    <a:pt x="635" y="2562"/>
                    <a:pt x="1" y="3090"/>
                  </a:cubicBezTo>
                  <a:cubicBezTo>
                    <a:pt x="278" y="3316"/>
                    <a:pt x="585" y="3413"/>
                    <a:pt x="902" y="3413"/>
                  </a:cubicBezTo>
                  <a:cubicBezTo>
                    <a:pt x="2401" y="3413"/>
                    <a:pt x="4103" y="1232"/>
                    <a:pt x="3702" y="45"/>
                  </a:cubicBezTo>
                  <a:cubicBezTo>
                    <a:pt x="3599" y="14"/>
                    <a:pt x="3513" y="0"/>
                    <a:pt x="34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37"/>
            <p:cNvSpPr/>
            <p:nvPr/>
          </p:nvSpPr>
          <p:spPr>
            <a:xfrm>
              <a:off x="-2311650" y="3692450"/>
              <a:ext cx="94325" cy="88925"/>
            </a:xfrm>
            <a:custGeom>
              <a:avLst/>
              <a:gdLst/>
              <a:ahLst/>
              <a:cxnLst/>
              <a:rect l="l" t="t" r="r" b="b"/>
              <a:pathLst>
                <a:path w="3773" h="3557" extrusionOk="0">
                  <a:moveTo>
                    <a:pt x="3321" y="0"/>
                  </a:moveTo>
                  <a:lnTo>
                    <a:pt x="3321" y="0"/>
                  </a:lnTo>
                  <a:cubicBezTo>
                    <a:pt x="1354" y="550"/>
                    <a:pt x="3109" y="2411"/>
                    <a:pt x="910" y="2749"/>
                  </a:cubicBezTo>
                  <a:cubicBezTo>
                    <a:pt x="635" y="2961"/>
                    <a:pt x="43" y="2686"/>
                    <a:pt x="0" y="3215"/>
                  </a:cubicBezTo>
                  <a:cubicBezTo>
                    <a:pt x="318" y="3453"/>
                    <a:pt x="646" y="3557"/>
                    <a:pt x="967" y="3557"/>
                  </a:cubicBezTo>
                  <a:cubicBezTo>
                    <a:pt x="2441" y="3557"/>
                    <a:pt x="3772" y="1372"/>
                    <a:pt x="332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37"/>
            <p:cNvSpPr/>
            <p:nvPr/>
          </p:nvSpPr>
          <p:spPr>
            <a:xfrm>
              <a:off x="-1678225" y="3763825"/>
              <a:ext cx="87800" cy="86200"/>
            </a:xfrm>
            <a:custGeom>
              <a:avLst/>
              <a:gdLst/>
              <a:ahLst/>
              <a:cxnLst/>
              <a:rect l="l" t="t" r="r" b="b"/>
              <a:pathLst>
                <a:path w="3512" h="3448" extrusionOk="0">
                  <a:moveTo>
                    <a:pt x="2538" y="0"/>
                  </a:moveTo>
                  <a:lnTo>
                    <a:pt x="2538" y="0"/>
                  </a:lnTo>
                  <a:cubicBezTo>
                    <a:pt x="2010" y="360"/>
                    <a:pt x="1777" y="1037"/>
                    <a:pt x="1016" y="1163"/>
                  </a:cubicBezTo>
                  <a:cubicBezTo>
                    <a:pt x="614" y="1375"/>
                    <a:pt x="550" y="1819"/>
                    <a:pt x="275" y="2136"/>
                  </a:cubicBezTo>
                  <a:cubicBezTo>
                    <a:pt x="0" y="2454"/>
                    <a:pt x="297" y="3448"/>
                    <a:pt x="783" y="3448"/>
                  </a:cubicBezTo>
                  <a:cubicBezTo>
                    <a:pt x="1756" y="3384"/>
                    <a:pt x="3088" y="3363"/>
                    <a:pt x="2708" y="2157"/>
                  </a:cubicBezTo>
                  <a:lnTo>
                    <a:pt x="2581" y="2115"/>
                  </a:lnTo>
                  <a:cubicBezTo>
                    <a:pt x="2242" y="2263"/>
                    <a:pt x="2306" y="2644"/>
                    <a:pt x="2010" y="2792"/>
                  </a:cubicBezTo>
                  <a:cubicBezTo>
                    <a:pt x="1919" y="2832"/>
                    <a:pt x="1780" y="2858"/>
                    <a:pt x="1669" y="2858"/>
                  </a:cubicBezTo>
                  <a:cubicBezTo>
                    <a:pt x="1547" y="2858"/>
                    <a:pt x="1458" y="2827"/>
                    <a:pt x="1502" y="2750"/>
                  </a:cubicBezTo>
                  <a:cubicBezTo>
                    <a:pt x="1735" y="2390"/>
                    <a:pt x="1291" y="1798"/>
                    <a:pt x="2010" y="1629"/>
                  </a:cubicBezTo>
                  <a:cubicBezTo>
                    <a:pt x="2581" y="1396"/>
                    <a:pt x="3511" y="296"/>
                    <a:pt x="253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37"/>
            <p:cNvSpPr/>
            <p:nvPr/>
          </p:nvSpPr>
          <p:spPr>
            <a:xfrm>
              <a:off x="-2786250" y="4057250"/>
              <a:ext cx="89275" cy="103275"/>
            </a:xfrm>
            <a:custGeom>
              <a:avLst/>
              <a:gdLst/>
              <a:ahLst/>
              <a:cxnLst/>
              <a:rect l="l" t="t" r="r" b="b"/>
              <a:pathLst>
                <a:path w="3571" h="4131" extrusionOk="0">
                  <a:moveTo>
                    <a:pt x="3320" y="1"/>
                  </a:moveTo>
                  <a:cubicBezTo>
                    <a:pt x="3281" y="1"/>
                    <a:pt x="3236" y="14"/>
                    <a:pt x="3186" y="43"/>
                  </a:cubicBezTo>
                  <a:cubicBezTo>
                    <a:pt x="1875" y="297"/>
                    <a:pt x="902" y="1799"/>
                    <a:pt x="500" y="2941"/>
                  </a:cubicBezTo>
                  <a:cubicBezTo>
                    <a:pt x="0" y="3367"/>
                    <a:pt x="808" y="4130"/>
                    <a:pt x="1326" y="4130"/>
                  </a:cubicBezTo>
                  <a:cubicBezTo>
                    <a:pt x="1553" y="4130"/>
                    <a:pt x="1725" y="3983"/>
                    <a:pt x="1705" y="3596"/>
                  </a:cubicBezTo>
                  <a:cubicBezTo>
                    <a:pt x="1748" y="3195"/>
                    <a:pt x="1134" y="2793"/>
                    <a:pt x="1473" y="2454"/>
                  </a:cubicBezTo>
                  <a:cubicBezTo>
                    <a:pt x="2107" y="1862"/>
                    <a:pt x="2424" y="1016"/>
                    <a:pt x="3334" y="614"/>
                  </a:cubicBezTo>
                  <a:cubicBezTo>
                    <a:pt x="3570" y="487"/>
                    <a:pt x="3557" y="1"/>
                    <a:pt x="332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37"/>
            <p:cNvSpPr/>
            <p:nvPr/>
          </p:nvSpPr>
          <p:spPr>
            <a:xfrm>
              <a:off x="-1699900" y="4050150"/>
              <a:ext cx="94675" cy="82875"/>
            </a:xfrm>
            <a:custGeom>
              <a:avLst/>
              <a:gdLst/>
              <a:ahLst/>
              <a:cxnLst/>
              <a:rect l="l" t="t" r="r" b="b"/>
              <a:pathLst>
                <a:path w="3787" h="3315" extrusionOk="0">
                  <a:moveTo>
                    <a:pt x="2841" y="0"/>
                  </a:moveTo>
                  <a:cubicBezTo>
                    <a:pt x="2127" y="0"/>
                    <a:pt x="1428" y="2279"/>
                    <a:pt x="952" y="2590"/>
                  </a:cubicBezTo>
                  <a:cubicBezTo>
                    <a:pt x="719" y="2759"/>
                    <a:pt x="0" y="2611"/>
                    <a:pt x="402" y="3225"/>
                  </a:cubicBezTo>
                  <a:cubicBezTo>
                    <a:pt x="528" y="3288"/>
                    <a:pt x="645" y="3315"/>
                    <a:pt x="756" y="3315"/>
                  </a:cubicBezTo>
                  <a:cubicBezTo>
                    <a:pt x="1391" y="3315"/>
                    <a:pt x="1814" y="2413"/>
                    <a:pt x="2390" y="2125"/>
                  </a:cubicBezTo>
                  <a:cubicBezTo>
                    <a:pt x="2919" y="1596"/>
                    <a:pt x="3786" y="1089"/>
                    <a:pt x="3173" y="179"/>
                  </a:cubicBezTo>
                  <a:cubicBezTo>
                    <a:pt x="3062" y="55"/>
                    <a:pt x="2952" y="0"/>
                    <a:pt x="28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37"/>
            <p:cNvSpPr/>
            <p:nvPr/>
          </p:nvSpPr>
          <p:spPr>
            <a:xfrm>
              <a:off x="-2789625" y="3788150"/>
              <a:ext cx="65050" cy="96625"/>
            </a:xfrm>
            <a:custGeom>
              <a:avLst/>
              <a:gdLst/>
              <a:ahLst/>
              <a:cxnLst/>
              <a:rect l="l" t="t" r="r" b="b"/>
              <a:pathLst>
                <a:path w="2602" h="3865" extrusionOk="0">
                  <a:moveTo>
                    <a:pt x="1840" y="0"/>
                  </a:moveTo>
                  <a:lnTo>
                    <a:pt x="1840" y="0"/>
                  </a:lnTo>
                  <a:cubicBezTo>
                    <a:pt x="1312" y="1481"/>
                    <a:pt x="1502" y="2813"/>
                    <a:pt x="0" y="3849"/>
                  </a:cubicBezTo>
                  <a:cubicBezTo>
                    <a:pt x="99" y="3859"/>
                    <a:pt x="189" y="3864"/>
                    <a:pt x="273" y="3864"/>
                  </a:cubicBezTo>
                  <a:cubicBezTo>
                    <a:pt x="1228" y="3864"/>
                    <a:pt x="1253" y="3226"/>
                    <a:pt x="1798" y="2623"/>
                  </a:cubicBezTo>
                  <a:cubicBezTo>
                    <a:pt x="2602" y="2073"/>
                    <a:pt x="2559" y="719"/>
                    <a:pt x="184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37"/>
            <p:cNvSpPr/>
            <p:nvPr/>
          </p:nvSpPr>
          <p:spPr>
            <a:xfrm>
              <a:off x="-1955800" y="3959800"/>
              <a:ext cx="84075" cy="62725"/>
            </a:xfrm>
            <a:custGeom>
              <a:avLst/>
              <a:gdLst/>
              <a:ahLst/>
              <a:cxnLst/>
              <a:rect l="l" t="t" r="r" b="b"/>
              <a:pathLst>
                <a:path w="3363" h="2509" extrusionOk="0">
                  <a:moveTo>
                    <a:pt x="2039" y="1"/>
                  </a:moveTo>
                  <a:cubicBezTo>
                    <a:pt x="1810" y="1"/>
                    <a:pt x="1590" y="17"/>
                    <a:pt x="1417" y="29"/>
                  </a:cubicBezTo>
                  <a:cubicBezTo>
                    <a:pt x="1840" y="1361"/>
                    <a:pt x="0" y="1425"/>
                    <a:pt x="402" y="2228"/>
                  </a:cubicBezTo>
                  <a:cubicBezTo>
                    <a:pt x="582" y="2430"/>
                    <a:pt x="773" y="2509"/>
                    <a:pt x="968" y="2509"/>
                  </a:cubicBezTo>
                  <a:cubicBezTo>
                    <a:pt x="1551" y="2509"/>
                    <a:pt x="2173" y="1800"/>
                    <a:pt x="2665" y="1530"/>
                  </a:cubicBezTo>
                  <a:cubicBezTo>
                    <a:pt x="2897" y="1277"/>
                    <a:pt x="2771" y="748"/>
                    <a:pt x="3363" y="748"/>
                  </a:cubicBezTo>
                  <a:cubicBezTo>
                    <a:pt x="3332" y="117"/>
                    <a:pt x="2652" y="1"/>
                    <a:pt x="20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37"/>
            <p:cNvSpPr/>
            <p:nvPr/>
          </p:nvSpPr>
          <p:spPr>
            <a:xfrm>
              <a:off x="-2043050" y="3795025"/>
              <a:ext cx="43900" cy="86200"/>
            </a:xfrm>
            <a:custGeom>
              <a:avLst/>
              <a:gdLst/>
              <a:ahLst/>
              <a:cxnLst/>
              <a:rect l="l" t="t" r="r" b="b"/>
              <a:pathLst>
                <a:path w="1756" h="3448" extrusionOk="0">
                  <a:moveTo>
                    <a:pt x="741" y="0"/>
                  </a:moveTo>
                  <a:cubicBezTo>
                    <a:pt x="587" y="0"/>
                    <a:pt x="455" y="42"/>
                    <a:pt x="402" y="233"/>
                  </a:cubicBezTo>
                  <a:cubicBezTo>
                    <a:pt x="1756" y="867"/>
                    <a:pt x="0" y="1840"/>
                    <a:pt x="212" y="2771"/>
                  </a:cubicBezTo>
                  <a:cubicBezTo>
                    <a:pt x="233" y="3045"/>
                    <a:pt x="64" y="3426"/>
                    <a:pt x="593" y="3447"/>
                  </a:cubicBezTo>
                  <a:cubicBezTo>
                    <a:pt x="1692" y="3405"/>
                    <a:pt x="1142" y="1375"/>
                    <a:pt x="1692" y="571"/>
                  </a:cubicBezTo>
                  <a:cubicBezTo>
                    <a:pt x="1354" y="486"/>
                    <a:pt x="1523" y="106"/>
                    <a:pt x="1206" y="21"/>
                  </a:cubicBezTo>
                  <a:cubicBezTo>
                    <a:pt x="1178" y="25"/>
                    <a:pt x="1149" y="27"/>
                    <a:pt x="1119" y="27"/>
                  </a:cubicBezTo>
                  <a:cubicBezTo>
                    <a:pt x="999" y="27"/>
                    <a:pt x="863" y="0"/>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37"/>
            <p:cNvSpPr/>
            <p:nvPr/>
          </p:nvSpPr>
          <p:spPr>
            <a:xfrm>
              <a:off x="-1207125" y="3842325"/>
              <a:ext cx="99900" cy="81125"/>
            </a:xfrm>
            <a:custGeom>
              <a:avLst/>
              <a:gdLst/>
              <a:ahLst/>
              <a:cxnLst/>
              <a:rect l="l" t="t" r="r" b="b"/>
              <a:pathLst>
                <a:path w="3996" h="3245" extrusionOk="0">
                  <a:moveTo>
                    <a:pt x="3626" y="1"/>
                  </a:moveTo>
                  <a:cubicBezTo>
                    <a:pt x="3227" y="1"/>
                    <a:pt x="2608" y="447"/>
                    <a:pt x="2813" y="857"/>
                  </a:cubicBezTo>
                  <a:cubicBezTo>
                    <a:pt x="2708" y="1788"/>
                    <a:pt x="614" y="2253"/>
                    <a:pt x="1" y="3057"/>
                  </a:cubicBezTo>
                  <a:cubicBezTo>
                    <a:pt x="184" y="3187"/>
                    <a:pt x="386" y="3245"/>
                    <a:pt x="600" y="3245"/>
                  </a:cubicBezTo>
                  <a:cubicBezTo>
                    <a:pt x="1841" y="3245"/>
                    <a:pt x="3462" y="1307"/>
                    <a:pt x="3913" y="477"/>
                  </a:cubicBezTo>
                  <a:cubicBezTo>
                    <a:pt x="3995" y="133"/>
                    <a:pt x="3843" y="1"/>
                    <a:pt x="362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37"/>
            <p:cNvSpPr/>
            <p:nvPr/>
          </p:nvSpPr>
          <p:spPr>
            <a:xfrm>
              <a:off x="-1440825" y="3903950"/>
              <a:ext cx="90450" cy="87775"/>
            </a:xfrm>
            <a:custGeom>
              <a:avLst/>
              <a:gdLst/>
              <a:ahLst/>
              <a:cxnLst/>
              <a:rect l="l" t="t" r="r" b="b"/>
              <a:pathLst>
                <a:path w="3618" h="3511" extrusionOk="0">
                  <a:moveTo>
                    <a:pt x="3045" y="1"/>
                  </a:moveTo>
                  <a:cubicBezTo>
                    <a:pt x="2929" y="1"/>
                    <a:pt x="2820" y="50"/>
                    <a:pt x="2750" y="169"/>
                  </a:cubicBezTo>
                  <a:cubicBezTo>
                    <a:pt x="2390" y="740"/>
                    <a:pt x="3152" y="1607"/>
                    <a:pt x="2221" y="1755"/>
                  </a:cubicBezTo>
                  <a:cubicBezTo>
                    <a:pt x="1735" y="2178"/>
                    <a:pt x="1" y="2728"/>
                    <a:pt x="1016" y="3511"/>
                  </a:cubicBezTo>
                  <a:cubicBezTo>
                    <a:pt x="1798" y="2876"/>
                    <a:pt x="3575" y="2601"/>
                    <a:pt x="3427" y="1396"/>
                  </a:cubicBezTo>
                  <a:cubicBezTo>
                    <a:pt x="3617" y="1078"/>
                    <a:pt x="3427" y="740"/>
                    <a:pt x="3554" y="444"/>
                  </a:cubicBezTo>
                  <a:cubicBezTo>
                    <a:pt x="3540" y="203"/>
                    <a:pt x="3279" y="1"/>
                    <a:pt x="30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37"/>
            <p:cNvSpPr/>
            <p:nvPr/>
          </p:nvSpPr>
          <p:spPr>
            <a:xfrm>
              <a:off x="-2317450" y="3668875"/>
              <a:ext cx="96225" cy="98400"/>
            </a:xfrm>
            <a:custGeom>
              <a:avLst/>
              <a:gdLst/>
              <a:ahLst/>
              <a:cxnLst/>
              <a:rect l="l" t="t" r="r" b="b"/>
              <a:pathLst>
                <a:path w="3849" h="3936" extrusionOk="0">
                  <a:moveTo>
                    <a:pt x="1791" y="0"/>
                  </a:moveTo>
                  <a:cubicBezTo>
                    <a:pt x="1353" y="0"/>
                    <a:pt x="906" y="63"/>
                    <a:pt x="825" y="457"/>
                  </a:cubicBezTo>
                  <a:cubicBezTo>
                    <a:pt x="1163" y="1091"/>
                    <a:pt x="359" y="1683"/>
                    <a:pt x="867" y="2275"/>
                  </a:cubicBezTo>
                  <a:cubicBezTo>
                    <a:pt x="874" y="2276"/>
                    <a:pt x="881" y="2276"/>
                    <a:pt x="888" y="2276"/>
                  </a:cubicBezTo>
                  <a:cubicBezTo>
                    <a:pt x="1665" y="2276"/>
                    <a:pt x="1339" y="1130"/>
                    <a:pt x="2051" y="795"/>
                  </a:cubicBezTo>
                  <a:lnTo>
                    <a:pt x="2051" y="795"/>
                  </a:lnTo>
                  <a:cubicBezTo>
                    <a:pt x="2013" y="1637"/>
                    <a:pt x="1854" y="3241"/>
                    <a:pt x="805" y="3241"/>
                  </a:cubicBezTo>
                  <a:cubicBezTo>
                    <a:pt x="695" y="3241"/>
                    <a:pt x="575" y="3223"/>
                    <a:pt x="444" y="3185"/>
                  </a:cubicBezTo>
                  <a:lnTo>
                    <a:pt x="444" y="3185"/>
                  </a:lnTo>
                  <a:cubicBezTo>
                    <a:pt x="1" y="3642"/>
                    <a:pt x="446" y="3936"/>
                    <a:pt x="907" y="3936"/>
                  </a:cubicBezTo>
                  <a:cubicBezTo>
                    <a:pt x="1151" y="3936"/>
                    <a:pt x="1398" y="3854"/>
                    <a:pt x="1523" y="3671"/>
                  </a:cubicBezTo>
                  <a:cubicBezTo>
                    <a:pt x="2009" y="3523"/>
                    <a:pt x="2284" y="3121"/>
                    <a:pt x="2643" y="2868"/>
                  </a:cubicBezTo>
                  <a:lnTo>
                    <a:pt x="2643" y="2550"/>
                  </a:lnTo>
                  <a:cubicBezTo>
                    <a:pt x="1671" y="1958"/>
                    <a:pt x="3849" y="1556"/>
                    <a:pt x="2453" y="12"/>
                  </a:cubicBezTo>
                  <a:lnTo>
                    <a:pt x="2453" y="12"/>
                  </a:lnTo>
                  <a:cubicBezTo>
                    <a:pt x="2425" y="14"/>
                    <a:pt x="2395" y="14"/>
                    <a:pt x="2363" y="14"/>
                  </a:cubicBezTo>
                  <a:cubicBezTo>
                    <a:pt x="2200" y="14"/>
                    <a:pt x="1997" y="0"/>
                    <a:pt x="179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37"/>
            <p:cNvSpPr/>
            <p:nvPr/>
          </p:nvSpPr>
          <p:spPr>
            <a:xfrm>
              <a:off x="-2754200" y="4058850"/>
              <a:ext cx="89900" cy="74375"/>
            </a:xfrm>
            <a:custGeom>
              <a:avLst/>
              <a:gdLst/>
              <a:ahLst/>
              <a:cxnLst/>
              <a:rect l="l" t="t" r="r" b="b"/>
              <a:pathLst>
                <a:path w="3596" h="2975" extrusionOk="0">
                  <a:moveTo>
                    <a:pt x="2052" y="0"/>
                  </a:moveTo>
                  <a:lnTo>
                    <a:pt x="2052" y="0"/>
                  </a:lnTo>
                  <a:cubicBezTo>
                    <a:pt x="2094" y="170"/>
                    <a:pt x="2115" y="339"/>
                    <a:pt x="1904" y="445"/>
                  </a:cubicBezTo>
                  <a:cubicBezTo>
                    <a:pt x="1333" y="762"/>
                    <a:pt x="0" y="2496"/>
                    <a:pt x="698" y="2919"/>
                  </a:cubicBezTo>
                  <a:cubicBezTo>
                    <a:pt x="785" y="2957"/>
                    <a:pt x="864" y="2974"/>
                    <a:pt x="936" y="2974"/>
                  </a:cubicBezTo>
                  <a:cubicBezTo>
                    <a:pt x="1184" y="2974"/>
                    <a:pt x="1360" y="2782"/>
                    <a:pt x="1523" y="2602"/>
                  </a:cubicBezTo>
                  <a:cubicBezTo>
                    <a:pt x="1988" y="1671"/>
                    <a:pt x="2919" y="1164"/>
                    <a:pt x="3596" y="445"/>
                  </a:cubicBezTo>
                  <a:cubicBezTo>
                    <a:pt x="3543" y="127"/>
                    <a:pt x="3268" y="80"/>
                    <a:pt x="2951" y="80"/>
                  </a:cubicBezTo>
                  <a:cubicBezTo>
                    <a:pt x="2815" y="80"/>
                    <a:pt x="2671" y="89"/>
                    <a:pt x="2534" y="89"/>
                  </a:cubicBezTo>
                  <a:cubicBezTo>
                    <a:pt x="2351" y="89"/>
                    <a:pt x="2179" y="73"/>
                    <a:pt x="205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37"/>
            <p:cNvSpPr/>
            <p:nvPr/>
          </p:nvSpPr>
          <p:spPr>
            <a:xfrm>
              <a:off x="-1445700" y="3896300"/>
              <a:ext cx="88975" cy="104875"/>
            </a:xfrm>
            <a:custGeom>
              <a:avLst/>
              <a:gdLst/>
              <a:ahLst/>
              <a:cxnLst/>
              <a:rect l="l" t="t" r="r" b="b"/>
              <a:pathLst>
                <a:path w="3559" h="4195" extrusionOk="0">
                  <a:moveTo>
                    <a:pt x="2453" y="1"/>
                  </a:moveTo>
                  <a:cubicBezTo>
                    <a:pt x="2421" y="1"/>
                    <a:pt x="2387" y="4"/>
                    <a:pt x="2353" y="10"/>
                  </a:cubicBezTo>
                  <a:cubicBezTo>
                    <a:pt x="2036" y="263"/>
                    <a:pt x="1697" y="454"/>
                    <a:pt x="1316" y="581"/>
                  </a:cubicBezTo>
                  <a:cubicBezTo>
                    <a:pt x="1278" y="1166"/>
                    <a:pt x="1545" y="1268"/>
                    <a:pt x="1822" y="1268"/>
                  </a:cubicBezTo>
                  <a:cubicBezTo>
                    <a:pt x="1970" y="1268"/>
                    <a:pt x="2120" y="1239"/>
                    <a:pt x="2229" y="1239"/>
                  </a:cubicBezTo>
                  <a:cubicBezTo>
                    <a:pt x="2366" y="1239"/>
                    <a:pt x="2436" y="1285"/>
                    <a:pt x="2353" y="1490"/>
                  </a:cubicBezTo>
                  <a:cubicBezTo>
                    <a:pt x="1972" y="2273"/>
                    <a:pt x="724" y="2357"/>
                    <a:pt x="534" y="3288"/>
                  </a:cubicBezTo>
                  <a:cubicBezTo>
                    <a:pt x="1" y="3751"/>
                    <a:pt x="212" y="4195"/>
                    <a:pt x="588" y="4195"/>
                  </a:cubicBezTo>
                  <a:cubicBezTo>
                    <a:pt x="778" y="4195"/>
                    <a:pt x="1011" y="4080"/>
                    <a:pt x="1211" y="3795"/>
                  </a:cubicBezTo>
                  <a:cubicBezTo>
                    <a:pt x="640" y="2865"/>
                    <a:pt x="2120" y="2759"/>
                    <a:pt x="2501" y="2167"/>
                  </a:cubicBezTo>
                  <a:cubicBezTo>
                    <a:pt x="3558" y="1977"/>
                    <a:pt x="2459" y="771"/>
                    <a:pt x="3241" y="285"/>
                  </a:cubicBezTo>
                  <a:cubicBezTo>
                    <a:pt x="2954" y="246"/>
                    <a:pt x="2754" y="1"/>
                    <a:pt x="245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37"/>
            <p:cNvSpPr/>
            <p:nvPr/>
          </p:nvSpPr>
          <p:spPr>
            <a:xfrm>
              <a:off x="-2068950" y="3801350"/>
              <a:ext cx="38075" cy="101025"/>
            </a:xfrm>
            <a:custGeom>
              <a:avLst/>
              <a:gdLst/>
              <a:ahLst/>
              <a:cxnLst/>
              <a:rect l="l" t="t" r="r" b="b"/>
              <a:pathLst>
                <a:path w="1523" h="4041" extrusionOk="0">
                  <a:moveTo>
                    <a:pt x="1438" y="1"/>
                  </a:moveTo>
                  <a:cubicBezTo>
                    <a:pt x="317" y="466"/>
                    <a:pt x="571" y="1629"/>
                    <a:pt x="148" y="2496"/>
                  </a:cubicBezTo>
                  <a:cubicBezTo>
                    <a:pt x="381" y="3025"/>
                    <a:pt x="0" y="3829"/>
                    <a:pt x="1015" y="4040"/>
                  </a:cubicBezTo>
                  <a:cubicBezTo>
                    <a:pt x="1332" y="3998"/>
                    <a:pt x="1311" y="3892"/>
                    <a:pt x="1184" y="3660"/>
                  </a:cubicBezTo>
                  <a:cubicBezTo>
                    <a:pt x="190" y="2412"/>
                    <a:pt x="1523" y="1270"/>
                    <a:pt x="143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37"/>
            <p:cNvSpPr/>
            <p:nvPr/>
          </p:nvSpPr>
          <p:spPr>
            <a:xfrm>
              <a:off x="-1966375" y="3961950"/>
              <a:ext cx="61350" cy="83775"/>
            </a:xfrm>
            <a:custGeom>
              <a:avLst/>
              <a:gdLst/>
              <a:ahLst/>
              <a:cxnLst/>
              <a:rect l="l" t="t" r="r" b="b"/>
              <a:pathLst>
                <a:path w="2454" h="3351" extrusionOk="0">
                  <a:moveTo>
                    <a:pt x="1687" y="0"/>
                  </a:moveTo>
                  <a:cubicBezTo>
                    <a:pt x="1476" y="0"/>
                    <a:pt x="1240" y="400"/>
                    <a:pt x="1036" y="493"/>
                  </a:cubicBezTo>
                  <a:cubicBezTo>
                    <a:pt x="1142" y="1064"/>
                    <a:pt x="656" y="1381"/>
                    <a:pt x="317" y="1762"/>
                  </a:cubicBezTo>
                  <a:cubicBezTo>
                    <a:pt x="0" y="2290"/>
                    <a:pt x="402" y="2734"/>
                    <a:pt x="571" y="3179"/>
                  </a:cubicBezTo>
                  <a:cubicBezTo>
                    <a:pt x="615" y="3310"/>
                    <a:pt x="743" y="3351"/>
                    <a:pt x="892" y="3351"/>
                  </a:cubicBezTo>
                  <a:cubicBezTo>
                    <a:pt x="1032" y="3351"/>
                    <a:pt x="1189" y="3315"/>
                    <a:pt x="1311" y="3284"/>
                  </a:cubicBezTo>
                  <a:cubicBezTo>
                    <a:pt x="1967" y="3136"/>
                    <a:pt x="1565" y="2586"/>
                    <a:pt x="1777" y="2269"/>
                  </a:cubicBezTo>
                  <a:lnTo>
                    <a:pt x="1777" y="2269"/>
                  </a:lnTo>
                  <a:cubicBezTo>
                    <a:pt x="1701" y="2283"/>
                    <a:pt x="1629" y="2289"/>
                    <a:pt x="1560" y="2289"/>
                  </a:cubicBezTo>
                  <a:cubicBezTo>
                    <a:pt x="901" y="2289"/>
                    <a:pt x="610" y="1691"/>
                    <a:pt x="1396" y="1423"/>
                  </a:cubicBezTo>
                  <a:cubicBezTo>
                    <a:pt x="2453" y="1127"/>
                    <a:pt x="2136" y="598"/>
                    <a:pt x="1777" y="27"/>
                  </a:cubicBezTo>
                  <a:cubicBezTo>
                    <a:pt x="1747" y="9"/>
                    <a:pt x="1717" y="0"/>
                    <a:pt x="16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37"/>
            <p:cNvSpPr/>
            <p:nvPr/>
          </p:nvSpPr>
          <p:spPr>
            <a:xfrm>
              <a:off x="-2808675" y="3778450"/>
              <a:ext cx="49750" cy="85475"/>
            </a:xfrm>
            <a:custGeom>
              <a:avLst/>
              <a:gdLst/>
              <a:ahLst/>
              <a:cxnLst/>
              <a:rect l="l" t="t" r="r" b="b"/>
              <a:pathLst>
                <a:path w="1990" h="3419" extrusionOk="0">
                  <a:moveTo>
                    <a:pt x="1208" y="0"/>
                  </a:moveTo>
                  <a:cubicBezTo>
                    <a:pt x="771" y="0"/>
                    <a:pt x="203" y="848"/>
                    <a:pt x="170" y="1213"/>
                  </a:cubicBezTo>
                  <a:cubicBezTo>
                    <a:pt x="149" y="1572"/>
                    <a:pt x="86" y="1932"/>
                    <a:pt x="276" y="2270"/>
                  </a:cubicBezTo>
                  <a:cubicBezTo>
                    <a:pt x="377" y="2317"/>
                    <a:pt x="456" y="2337"/>
                    <a:pt x="519" y="2337"/>
                  </a:cubicBezTo>
                  <a:cubicBezTo>
                    <a:pt x="852" y="2337"/>
                    <a:pt x="738" y="1784"/>
                    <a:pt x="1058" y="1784"/>
                  </a:cubicBezTo>
                  <a:cubicBezTo>
                    <a:pt x="1376" y="3412"/>
                    <a:pt x="191" y="2440"/>
                    <a:pt x="1" y="3137"/>
                  </a:cubicBezTo>
                  <a:cubicBezTo>
                    <a:pt x="170" y="3351"/>
                    <a:pt x="359" y="3419"/>
                    <a:pt x="551" y="3419"/>
                  </a:cubicBezTo>
                  <a:cubicBezTo>
                    <a:pt x="816" y="3419"/>
                    <a:pt x="1089" y="3292"/>
                    <a:pt x="1333" y="3243"/>
                  </a:cubicBezTo>
                  <a:cubicBezTo>
                    <a:pt x="1989" y="3095"/>
                    <a:pt x="1672" y="1551"/>
                    <a:pt x="1460" y="1086"/>
                  </a:cubicBezTo>
                  <a:cubicBezTo>
                    <a:pt x="1249" y="832"/>
                    <a:pt x="1270" y="452"/>
                    <a:pt x="1524" y="219"/>
                  </a:cubicBezTo>
                  <a:cubicBezTo>
                    <a:pt x="1437" y="64"/>
                    <a:pt x="1327" y="0"/>
                    <a:pt x="12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37"/>
            <p:cNvSpPr/>
            <p:nvPr/>
          </p:nvSpPr>
          <p:spPr>
            <a:xfrm>
              <a:off x="-1088675" y="3593575"/>
              <a:ext cx="68750" cy="87825"/>
            </a:xfrm>
            <a:custGeom>
              <a:avLst/>
              <a:gdLst/>
              <a:ahLst/>
              <a:cxnLst/>
              <a:rect l="l" t="t" r="r" b="b"/>
              <a:pathLst>
                <a:path w="2750" h="3513" extrusionOk="0">
                  <a:moveTo>
                    <a:pt x="2580" y="0"/>
                  </a:moveTo>
                  <a:lnTo>
                    <a:pt x="2580" y="0"/>
                  </a:lnTo>
                  <a:cubicBezTo>
                    <a:pt x="1544" y="64"/>
                    <a:pt x="635" y="1481"/>
                    <a:pt x="317" y="2369"/>
                  </a:cubicBezTo>
                  <a:cubicBezTo>
                    <a:pt x="0" y="2813"/>
                    <a:pt x="317" y="3194"/>
                    <a:pt x="677" y="3490"/>
                  </a:cubicBezTo>
                  <a:cubicBezTo>
                    <a:pt x="793" y="3505"/>
                    <a:pt x="890" y="3512"/>
                    <a:pt x="969" y="3512"/>
                  </a:cubicBezTo>
                  <a:cubicBezTo>
                    <a:pt x="1875" y="3512"/>
                    <a:pt x="589" y="2577"/>
                    <a:pt x="1036" y="2052"/>
                  </a:cubicBezTo>
                  <a:cubicBezTo>
                    <a:pt x="1269" y="1819"/>
                    <a:pt x="1354" y="1502"/>
                    <a:pt x="1607" y="1248"/>
                  </a:cubicBezTo>
                  <a:cubicBezTo>
                    <a:pt x="2750" y="1100"/>
                    <a:pt x="2305" y="825"/>
                    <a:pt x="258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37"/>
            <p:cNvSpPr/>
            <p:nvPr/>
          </p:nvSpPr>
          <p:spPr>
            <a:xfrm>
              <a:off x="-1974075" y="3998050"/>
              <a:ext cx="84900" cy="53525"/>
            </a:xfrm>
            <a:custGeom>
              <a:avLst/>
              <a:gdLst/>
              <a:ahLst/>
              <a:cxnLst/>
              <a:rect l="l" t="t" r="r" b="b"/>
              <a:pathLst>
                <a:path w="3396" h="2141" extrusionOk="0">
                  <a:moveTo>
                    <a:pt x="3396" y="0"/>
                  </a:moveTo>
                  <a:cubicBezTo>
                    <a:pt x="2846" y="64"/>
                    <a:pt x="2381" y="360"/>
                    <a:pt x="2085" y="804"/>
                  </a:cubicBezTo>
                  <a:cubicBezTo>
                    <a:pt x="2063" y="1058"/>
                    <a:pt x="1408" y="1100"/>
                    <a:pt x="1810" y="1502"/>
                  </a:cubicBezTo>
                  <a:cubicBezTo>
                    <a:pt x="1915" y="1629"/>
                    <a:pt x="1810" y="1756"/>
                    <a:pt x="1598" y="1777"/>
                  </a:cubicBezTo>
                  <a:cubicBezTo>
                    <a:pt x="1545" y="1777"/>
                    <a:pt x="1481" y="1778"/>
                    <a:pt x="1413" y="1778"/>
                  </a:cubicBezTo>
                  <a:cubicBezTo>
                    <a:pt x="1212" y="1778"/>
                    <a:pt x="990" y="1766"/>
                    <a:pt x="1006" y="1671"/>
                  </a:cubicBezTo>
                  <a:cubicBezTo>
                    <a:pt x="1091" y="1164"/>
                    <a:pt x="308" y="677"/>
                    <a:pt x="985" y="170"/>
                  </a:cubicBezTo>
                  <a:cubicBezTo>
                    <a:pt x="874" y="59"/>
                    <a:pt x="742" y="11"/>
                    <a:pt x="612" y="11"/>
                  </a:cubicBezTo>
                  <a:cubicBezTo>
                    <a:pt x="298" y="11"/>
                    <a:pt x="0" y="296"/>
                    <a:pt x="75" y="656"/>
                  </a:cubicBezTo>
                  <a:cubicBezTo>
                    <a:pt x="33" y="1015"/>
                    <a:pt x="329" y="1290"/>
                    <a:pt x="350" y="1650"/>
                  </a:cubicBezTo>
                  <a:cubicBezTo>
                    <a:pt x="366" y="1986"/>
                    <a:pt x="552" y="2141"/>
                    <a:pt x="844" y="2141"/>
                  </a:cubicBezTo>
                  <a:cubicBezTo>
                    <a:pt x="937" y="2141"/>
                    <a:pt x="1041" y="2125"/>
                    <a:pt x="1154" y="2094"/>
                  </a:cubicBezTo>
                  <a:cubicBezTo>
                    <a:pt x="1767" y="1904"/>
                    <a:pt x="2677" y="1967"/>
                    <a:pt x="2465" y="1015"/>
                  </a:cubicBezTo>
                  <a:cubicBezTo>
                    <a:pt x="2634" y="656"/>
                    <a:pt x="3311" y="444"/>
                    <a:pt x="33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37"/>
            <p:cNvSpPr/>
            <p:nvPr/>
          </p:nvSpPr>
          <p:spPr>
            <a:xfrm>
              <a:off x="-1722100" y="4027125"/>
              <a:ext cx="55525" cy="61375"/>
            </a:xfrm>
            <a:custGeom>
              <a:avLst/>
              <a:gdLst/>
              <a:ahLst/>
              <a:cxnLst/>
              <a:rect l="l" t="t" r="r" b="b"/>
              <a:pathLst>
                <a:path w="2221" h="2455" extrusionOk="0">
                  <a:moveTo>
                    <a:pt x="2221" y="1"/>
                  </a:moveTo>
                  <a:lnTo>
                    <a:pt x="2221" y="1"/>
                  </a:lnTo>
                  <a:cubicBezTo>
                    <a:pt x="804" y="318"/>
                    <a:pt x="360" y="1333"/>
                    <a:pt x="0" y="2390"/>
                  </a:cubicBezTo>
                  <a:cubicBezTo>
                    <a:pt x="108" y="2433"/>
                    <a:pt x="218" y="2455"/>
                    <a:pt x="327" y="2455"/>
                  </a:cubicBezTo>
                  <a:cubicBezTo>
                    <a:pt x="537" y="2455"/>
                    <a:pt x="742" y="2375"/>
                    <a:pt x="909" y="2221"/>
                  </a:cubicBezTo>
                  <a:cubicBezTo>
                    <a:pt x="1375" y="1862"/>
                    <a:pt x="1417" y="1227"/>
                    <a:pt x="2030" y="931"/>
                  </a:cubicBezTo>
                  <a:lnTo>
                    <a:pt x="2221"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37"/>
            <p:cNvSpPr/>
            <p:nvPr/>
          </p:nvSpPr>
          <p:spPr>
            <a:xfrm>
              <a:off x="-1677700" y="4028175"/>
              <a:ext cx="57125" cy="83050"/>
            </a:xfrm>
            <a:custGeom>
              <a:avLst/>
              <a:gdLst/>
              <a:ahLst/>
              <a:cxnLst/>
              <a:rect l="l" t="t" r="r" b="b"/>
              <a:pathLst>
                <a:path w="2285" h="3322" extrusionOk="0">
                  <a:moveTo>
                    <a:pt x="1735" y="1"/>
                  </a:moveTo>
                  <a:cubicBezTo>
                    <a:pt x="1396" y="149"/>
                    <a:pt x="677" y="128"/>
                    <a:pt x="1375" y="699"/>
                  </a:cubicBezTo>
                  <a:cubicBezTo>
                    <a:pt x="1841" y="1079"/>
                    <a:pt x="1" y="2327"/>
                    <a:pt x="254" y="3321"/>
                  </a:cubicBezTo>
                  <a:cubicBezTo>
                    <a:pt x="424" y="3300"/>
                    <a:pt x="614" y="3258"/>
                    <a:pt x="614" y="3131"/>
                  </a:cubicBezTo>
                  <a:cubicBezTo>
                    <a:pt x="572" y="2306"/>
                    <a:pt x="1545" y="1904"/>
                    <a:pt x="1714" y="1185"/>
                  </a:cubicBezTo>
                  <a:cubicBezTo>
                    <a:pt x="1746" y="1012"/>
                    <a:pt x="1834" y="955"/>
                    <a:pt x="1943" y="955"/>
                  </a:cubicBezTo>
                  <a:cubicBezTo>
                    <a:pt x="2048" y="955"/>
                    <a:pt x="2171" y="1007"/>
                    <a:pt x="2285" y="1058"/>
                  </a:cubicBezTo>
                  <a:cubicBezTo>
                    <a:pt x="2285" y="656"/>
                    <a:pt x="2242" y="233"/>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37"/>
            <p:cNvSpPr/>
            <p:nvPr/>
          </p:nvSpPr>
          <p:spPr>
            <a:xfrm>
              <a:off x="-853400" y="3754725"/>
              <a:ext cx="70850" cy="55975"/>
            </a:xfrm>
            <a:custGeom>
              <a:avLst/>
              <a:gdLst/>
              <a:ahLst/>
              <a:cxnLst/>
              <a:rect l="l" t="t" r="r" b="b"/>
              <a:pathLst>
                <a:path w="2834" h="2239" extrusionOk="0">
                  <a:moveTo>
                    <a:pt x="2658" y="0"/>
                  </a:moveTo>
                  <a:cubicBezTo>
                    <a:pt x="2102" y="0"/>
                    <a:pt x="70" y="1639"/>
                    <a:pt x="1" y="1950"/>
                  </a:cubicBezTo>
                  <a:cubicBezTo>
                    <a:pt x="37" y="2133"/>
                    <a:pt x="200" y="2239"/>
                    <a:pt x="364" y="2239"/>
                  </a:cubicBezTo>
                  <a:cubicBezTo>
                    <a:pt x="485" y="2239"/>
                    <a:pt x="606" y="2182"/>
                    <a:pt x="677" y="2056"/>
                  </a:cubicBezTo>
                  <a:cubicBezTo>
                    <a:pt x="1248" y="1337"/>
                    <a:pt x="2285" y="1062"/>
                    <a:pt x="2771" y="280"/>
                  </a:cubicBezTo>
                  <a:cubicBezTo>
                    <a:pt x="2833" y="82"/>
                    <a:pt x="2783" y="0"/>
                    <a:pt x="26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37"/>
            <p:cNvSpPr/>
            <p:nvPr/>
          </p:nvSpPr>
          <p:spPr>
            <a:xfrm>
              <a:off x="-2343900" y="3700375"/>
              <a:ext cx="64525" cy="72450"/>
            </a:xfrm>
            <a:custGeom>
              <a:avLst/>
              <a:gdLst/>
              <a:ahLst/>
              <a:cxnLst/>
              <a:rect l="l" t="t" r="r" b="b"/>
              <a:pathLst>
                <a:path w="2581" h="2898" extrusionOk="0">
                  <a:moveTo>
                    <a:pt x="1333" y="0"/>
                  </a:moveTo>
                  <a:cubicBezTo>
                    <a:pt x="889" y="825"/>
                    <a:pt x="0" y="2454"/>
                    <a:pt x="1290" y="2898"/>
                  </a:cubicBezTo>
                  <a:cubicBezTo>
                    <a:pt x="1409" y="2752"/>
                    <a:pt x="1582" y="2736"/>
                    <a:pt x="1764" y="2736"/>
                  </a:cubicBezTo>
                  <a:cubicBezTo>
                    <a:pt x="1815" y="2736"/>
                    <a:pt x="1868" y="2737"/>
                    <a:pt x="1919" y="2737"/>
                  </a:cubicBezTo>
                  <a:cubicBezTo>
                    <a:pt x="2107" y="2737"/>
                    <a:pt x="2289" y="2720"/>
                    <a:pt x="2411" y="2559"/>
                  </a:cubicBezTo>
                  <a:cubicBezTo>
                    <a:pt x="2389" y="2558"/>
                    <a:pt x="2366" y="2557"/>
                    <a:pt x="2343" y="2557"/>
                  </a:cubicBezTo>
                  <a:cubicBezTo>
                    <a:pt x="2206" y="2557"/>
                    <a:pt x="2066" y="2580"/>
                    <a:pt x="1930" y="2580"/>
                  </a:cubicBezTo>
                  <a:cubicBezTo>
                    <a:pt x="1772" y="2580"/>
                    <a:pt x="1618" y="2549"/>
                    <a:pt x="1481" y="2411"/>
                  </a:cubicBezTo>
                  <a:cubicBezTo>
                    <a:pt x="1100" y="1629"/>
                    <a:pt x="2581" y="318"/>
                    <a:pt x="133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37"/>
            <p:cNvSpPr/>
            <p:nvPr/>
          </p:nvSpPr>
          <p:spPr>
            <a:xfrm>
              <a:off x="-1185450" y="4084450"/>
              <a:ext cx="52900" cy="46850"/>
            </a:xfrm>
            <a:custGeom>
              <a:avLst/>
              <a:gdLst/>
              <a:ahLst/>
              <a:cxnLst/>
              <a:rect l="l" t="t" r="r" b="b"/>
              <a:pathLst>
                <a:path w="2116" h="1874" extrusionOk="0">
                  <a:moveTo>
                    <a:pt x="1619" y="1"/>
                  </a:moveTo>
                  <a:cubicBezTo>
                    <a:pt x="1160" y="1"/>
                    <a:pt x="641" y="525"/>
                    <a:pt x="276" y="753"/>
                  </a:cubicBezTo>
                  <a:cubicBezTo>
                    <a:pt x="1" y="1049"/>
                    <a:pt x="170" y="1578"/>
                    <a:pt x="445" y="1874"/>
                  </a:cubicBezTo>
                  <a:cubicBezTo>
                    <a:pt x="1291" y="1578"/>
                    <a:pt x="1650" y="880"/>
                    <a:pt x="2116" y="288"/>
                  </a:cubicBezTo>
                  <a:cubicBezTo>
                    <a:pt x="1967" y="80"/>
                    <a:pt x="1798" y="1"/>
                    <a:pt x="161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37"/>
            <p:cNvSpPr/>
            <p:nvPr/>
          </p:nvSpPr>
          <p:spPr>
            <a:xfrm>
              <a:off x="-1229250" y="4107250"/>
              <a:ext cx="54925" cy="33150"/>
            </a:xfrm>
            <a:custGeom>
              <a:avLst/>
              <a:gdLst/>
              <a:ahLst/>
              <a:cxnLst/>
              <a:rect l="l" t="t" r="r" b="b"/>
              <a:pathLst>
                <a:path w="2197" h="1326" extrusionOk="0">
                  <a:moveTo>
                    <a:pt x="256" y="1"/>
                  </a:moveTo>
                  <a:cubicBezTo>
                    <a:pt x="0" y="1"/>
                    <a:pt x="44" y="176"/>
                    <a:pt x="167" y="666"/>
                  </a:cubicBezTo>
                  <a:cubicBezTo>
                    <a:pt x="615" y="1114"/>
                    <a:pt x="919" y="1326"/>
                    <a:pt x="1254" y="1326"/>
                  </a:cubicBezTo>
                  <a:cubicBezTo>
                    <a:pt x="1519" y="1326"/>
                    <a:pt x="1804" y="1193"/>
                    <a:pt x="2197" y="941"/>
                  </a:cubicBezTo>
                  <a:lnTo>
                    <a:pt x="2197" y="327"/>
                  </a:lnTo>
                  <a:cubicBezTo>
                    <a:pt x="1816" y="95"/>
                    <a:pt x="1372" y="264"/>
                    <a:pt x="991" y="137"/>
                  </a:cubicBezTo>
                  <a:cubicBezTo>
                    <a:pt x="630" y="54"/>
                    <a:pt x="397" y="1"/>
                    <a:pt x="256"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37"/>
            <p:cNvSpPr/>
            <p:nvPr/>
          </p:nvSpPr>
          <p:spPr>
            <a:xfrm>
              <a:off x="-1212950" y="3839725"/>
              <a:ext cx="111600" cy="76650"/>
            </a:xfrm>
            <a:custGeom>
              <a:avLst/>
              <a:gdLst/>
              <a:ahLst/>
              <a:cxnLst/>
              <a:rect l="l" t="t" r="r" b="b"/>
              <a:pathLst>
                <a:path w="4464" h="3066" extrusionOk="0">
                  <a:moveTo>
                    <a:pt x="3772" y="1"/>
                  </a:moveTo>
                  <a:cubicBezTo>
                    <a:pt x="2618" y="1"/>
                    <a:pt x="3318" y="1426"/>
                    <a:pt x="1947" y="1554"/>
                  </a:cubicBezTo>
                  <a:cubicBezTo>
                    <a:pt x="1926" y="2463"/>
                    <a:pt x="487" y="2146"/>
                    <a:pt x="1" y="2696"/>
                  </a:cubicBezTo>
                  <a:cubicBezTo>
                    <a:pt x="87" y="2953"/>
                    <a:pt x="240" y="3065"/>
                    <a:pt x="448" y="3065"/>
                  </a:cubicBezTo>
                  <a:cubicBezTo>
                    <a:pt x="548" y="3065"/>
                    <a:pt x="660" y="3040"/>
                    <a:pt x="784" y="2992"/>
                  </a:cubicBezTo>
                  <a:cubicBezTo>
                    <a:pt x="1439" y="2082"/>
                    <a:pt x="3279" y="2082"/>
                    <a:pt x="3173" y="729"/>
                  </a:cubicBezTo>
                  <a:cubicBezTo>
                    <a:pt x="3122" y="484"/>
                    <a:pt x="3487" y="270"/>
                    <a:pt x="3784" y="270"/>
                  </a:cubicBezTo>
                  <a:cubicBezTo>
                    <a:pt x="3975" y="270"/>
                    <a:pt x="4138" y="358"/>
                    <a:pt x="4146" y="581"/>
                  </a:cubicBezTo>
                  <a:cubicBezTo>
                    <a:pt x="4358" y="475"/>
                    <a:pt x="4379" y="263"/>
                    <a:pt x="4464" y="115"/>
                  </a:cubicBezTo>
                  <a:cubicBezTo>
                    <a:pt x="4178" y="35"/>
                    <a:pt x="3952" y="1"/>
                    <a:pt x="37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37"/>
            <p:cNvSpPr/>
            <p:nvPr/>
          </p:nvSpPr>
          <p:spPr>
            <a:xfrm>
              <a:off x="-1453300" y="3905525"/>
              <a:ext cx="62725" cy="53325"/>
            </a:xfrm>
            <a:custGeom>
              <a:avLst/>
              <a:gdLst/>
              <a:ahLst/>
              <a:cxnLst/>
              <a:rect l="l" t="t" r="r" b="b"/>
              <a:pathLst>
                <a:path w="2509" h="2133" extrusionOk="0">
                  <a:moveTo>
                    <a:pt x="1684" y="0"/>
                  </a:moveTo>
                  <a:cubicBezTo>
                    <a:pt x="1113" y="275"/>
                    <a:pt x="605" y="656"/>
                    <a:pt x="182" y="1142"/>
                  </a:cubicBezTo>
                  <a:cubicBezTo>
                    <a:pt x="0" y="1753"/>
                    <a:pt x="42" y="2133"/>
                    <a:pt x="273" y="2133"/>
                  </a:cubicBezTo>
                  <a:cubicBezTo>
                    <a:pt x="418" y="2133"/>
                    <a:pt x="637" y="1984"/>
                    <a:pt x="923" y="1650"/>
                  </a:cubicBezTo>
                  <a:cubicBezTo>
                    <a:pt x="1853" y="1290"/>
                    <a:pt x="2509" y="1311"/>
                    <a:pt x="1684" y="191"/>
                  </a:cubicBezTo>
                  <a:cubicBezTo>
                    <a:pt x="1747" y="169"/>
                    <a:pt x="1769" y="42"/>
                    <a:pt x="16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37"/>
            <p:cNvSpPr/>
            <p:nvPr/>
          </p:nvSpPr>
          <p:spPr>
            <a:xfrm>
              <a:off x="-1616375" y="3758075"/>
              <a:ext cx="48150" cy="53125"/>
            </a:xfrm>
            <a:custGeom>
              <a:avLst/>
              <a:gdLst/>
              <a:ahLst/>
              <a:cxnLst/>
              <a:rect l="l" t="t" r="r" b="b"/>
              <a:pathLst>
                <a:path w="1926" h="2125" extrusionOk="0">
                  <a:moveTo>
                    <a:pt x="769" y="0"/>
                  </a:moveTo>
                  <a:cubicBezTo>
                    <a:pt x="512" y="0"/>
                    <a:pt x="248" y="64"/>
                    <a:pt x="1" y="188"/>
                  </a:cubicBezTo>
                  <a:cubicBezTo>
                    <a:pt x="149" y="442"/>
                    <a:pt x="487" y="590"/>
                    <a:pt x="234" y="928"/>
                  </a:cubicBezTo>
                  <a:cubicBezTo>
                    <a:pt x="593" y="1288"/>
                    <a:pt x="276" y="1732"/>
                    <a:pt x="466" y="2112"/>
                  </a:cubicBezTo>
                  <a:cubicBezTo>
                    <a:pt x="516" y="2121"/>
                    <a:pt x="562" y="2125"/>
                    <a:pt x="605" y="2125"/>
                  </a:cubicBezTo>
                  <a:cubicBezTo>
                    <a:pt x="1453" y="2125"/>
                    <a:pt x="1000" y="611"/>
                    <a:pt x="1926" y="611"/>
                  </a:cubicBezTo>
                  <a:cubicBezTo>
                    <a:pt x="1644" y="195"/>
                    <a:pt x="1217" y="0"/>
                    <a:pt x="76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37"/>
            <p:cNvSpPr/>
            <p:nvPr/>
          </p:nvSpPr>
          <p:spPr>
            <a:xfrm>
              <a:off x="-1733750" y="4083050"/>
              <a:ext cx="57675" cy="47200"/>
            </a:xfrm>
            <a:custGeom>
              <a:avLst/>
              <a:gdLst/>
              <a:ahLst/>
              <a:cxnLst/>
              <a:rect l="l" t="t" r="r" b="b"/>
              <a:pathLst>
                <a:path w="2307" h="1888" extrusionOk="0">
                  <a:moveTo>
                    <a:pt x="1083" y="0"/>
                  </a:moveTo>
                  <a:cubicBezTo>
                    <a:pt x="871" y="0"/>
                    <a:pt x="661" y="47"/>
                    <a:pt x="466" y="153"/>
                  </a:cubicBezTo>
                  <a:lnTo>
                    <a:pt x="445" y="153"/>
                  </a:lnTo>
                  <a:cubicBezTo>
                    <a:pt x="1" y="1549"/>
                    <a:pt x="530" y="1613"/>
                    <a:pt x="1756" y="1888"/>
                  </a:cubicBezTo>
                  <a:cubicBezTo>
                    <a:pt x="1650" y="1486"/>
                    <a:pt x="2116" y="1486"/>
                    <a:pt x="2306" y="1274"/>
                  </a:cubicBezTo>
                  <a:lnTo>
                    <a:pt x="2306" y="1274"/>
                  </a:lnTo>
                  <a:cubicBezTo>
                    <a:pt x="2229" y="1288"/>
                    <a:pt x="2154" y="1295"/>
                    <a:pt x="2084" y="1295"/>
                  </a:cubicBezTo>
                  <a:cubicBezTo>
                    <a:pt x="1400" y="1295"/>
                    <a:pt x="1034" y="676"/>
                    <a:pt x="1206" y="5"/>
                  </a:cubicBezTo>
                  <a:cubicBezTo>
                    <a:pt x="1165" y="2"/>
                    <a:pt x="1124" y="0"/>
                    <a:pt x="10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37"/>
            <p:cNvSpPr/>
            <p:nvPr/>
          </p:nvSpPr>
          <p:spPr>
            <a:xfrm>
              <a:off x="-1208000" y="3821450"/>
              <a:ext cx="62225" cy="45350"/>
            </a:xfrm>
            <a:custGeom>
              <a:avLst/>
              <a:gdLst/>
              <a:ahLst/>
              <a:cxnLst/>
              <a:rect l="l" t="t" r="r" b="b"/>
              <a:pathLst>
                <a:path w="2489" h="1814" extrusionOk="0">
                  <a:moveTo>
                    <a:pt x="1897" y="0"/>
                  </a:moveTo>
                  <a:lnTo>
                    <a:pt x="839" y="677"/>
                  </a:lnTo>
                  <a:cubicBezTo>
                    <a:pt x="879" y="933"/>
                    <a:pt x="1" y="1813"/>
                    <a:pt x="478" y="1813"/>
                  </a:cubicBezTo>
                  <a:cubicBezTo>
                    <a:pt x="513" y="1813"/>
                    <a:pt x="556" y="1808"/>
                    <a:pt x="607" y="1798"/>
                  </a:cubicBezTo>
                  <a:cubicBezTo>
                    <a:pt x="1262" y="1312"/>
                    <a:pt x="2489" y="1164"/>
                    <a:pt x="189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37"/>
            <p:cNvSpPr/>
            <p:nvPr/>
          </p:nvSpPr>
          <p:spPr>
            <a:xfrm>
              <a:off x="-2325400" y="3681825"/>
              <a:ext cx="40100" cy="78850"/>
            </a:xfrm>
            <a:custGeom>
              <a:avLst/>
              <a:gdLst/>
              <a:ahLst/>
              <a:cxnLst/>
              <a:rect l="l" t="t" r="r" b="b"/>
              <a:pathLst>
                <a:path w="1604" h="3154" extrusionOk="0">
                  <a:moveTo>
                    <a:pt x="1244" y="1"/>
                  </a:moveTo>
                  <a:cubicBezTo>
                    <a:pt x="939" y="1"/>
                    <a:pt x="529" y="310"/>
                    <a:pt x="593" y="742"/>
                  </a:cubicBezTo>
                  <a:cubicBezTo>
                    <a:pt x="1587" y="1313"/>
                    <a:pt x="1" y="2307"/>
                    <a:pt x="741" y="3153"/>
                  </a:cubicBezTo>
                  <a:cubicBezTo>
                    <a:pt x="698" y="2942"/>
                    <a:pt x="804" y="2709"/>
                    <a:pt x="1016" y="2603"/>
                  </a:cubicBezTo>
                  <a:cubicBezTo>
                    <a:pt x="1143" y="2328"/>
                    <a:pt x="1164" y="2011"/>
                    <a:pt x="1121" y="1715"/>
                  </a:cubicBezTo>
                  <a:cubicBezTo>
                    <a:pt x="1396" y="1334"/>
                    <a:pt x="1143" y="827"/>
                    <a:pt x="1544" y="467"/>
                  </a:cubicBezTo>
                  <a:cubicBezTo>
                    <a:pt x="1604" y="138"/>
                    <a:pt x="1447" y="1"/>
                    <a:pt x="124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37"/>
            <p:cNvSpPr/>
            <p:nvPr/>
          </p:nvSpPr>
          <p:spPr>
            <a:xfrm>
              <a:off x="-1236725" y="4088800"/>
              <a:ext cx="61875" cy="35100"/>
            </a:xfrm>
            <a:custGeom>
              <a:avLst/>
              <a:gdLst/>
              <a:ahLst/>
              <a:cxnLst/>
              <a:rect l="l" t="t" r="r" b="b"/>
              <a:pathLst>
                <a:path w="2475" h="1404" extrusionOk="0">
                  <a:moveTo>
                    <a:pt x="1116" y="0"/>
                  </a:moveTo>
                  <a:cubicBezTo>
                    <a:pt x="773" y="0"/>
                    <a:pt x="529" y="325"/>
                    <a:pt x="191" y="325"/>
                  </a:cubicBezTo>
                  <a:cubicBezTo>
                    <a:pt x="106" y="706"/>
                    <a:pt x="0" y="1171"/>
                    <a:pt x="444" y="1404"/>
                  </a:cubicBezTo>
                  <a:cubicBezTo>
                    <a:pt x="396" y="1017"/>
                    <a:pt x="483" y="906"/>
                    <a:pt x="623" y="906"/>
                  </a:cubicBezTo>
                  <a:cubicBezTo>
                    <a:pt x="809" y="906"/>
                    <a:pt x="1087" y="1099"/>
                    <a:pt x="1269" y="1099"/>
                  </a:cubicBezTo>
                  <a:cubicBezTo>
                    <a:pt x="1310" y="1099"/>
                    <a:pt x="1346" y="1090"/>
                    <a:pt x="1375" y="1065"/>
                  </a:cubicBezTo>
                  <a:cubicBezTo>
                    <a:pt x="1476" y="964"/>
                    <a:pt x="1364" y="747"/>
                    <a:pt x="1503" y="747"/>
                  </a:cubicBezTo>
                  <a:cubicBezTo>
                    <a:pt x="1509" y="747"/>
                    <a:pt x="1516" y="747"/>
                    <a:pt x="1523" y="748"/>
                  </a:cubicBezTo>
                  <a:cubicBezTo>
                    <a:pt x="1692" y="769"/>
                    <a:pt x="1523" y="960"/>
                    <a:pt x="1565" y="1065"/>
                  </a:cubicBezTo>
                  <a:cubicBezTo>
                    <a:pt x="1648" y="1148"/>
                    <a:pt x="1733" y="1176"/>
                    <a:pt x="1818" y="1176"/>
                  </a:cubicBezTo>
                  <a:cubicBezTo>
                    <a:pt x="2000" y="1176"/>
                    <a:pt x="2186" y="1047"/>
                    <a:pt x="2366" y="1047"/>
                  </a:cubicBezTo>
                  <a:cubicBezTo>
                    <a:pt x="2402" y="1047"/>
                    <a:pt x="2439" y="1053"/>
                    <a:pt x="2475" y="1065"/>
                  </a:cubicBezTo>
                  <a:cubicBezTo>
                    <a:pt x="2390" y="473"/>
                    <a:pt x="1967" y="177"/>
                    <a:pt x="1396" y="71"/>
                  </a:cubicBezTo>
                  <a:cubicBezTo>
                    <a:pt x="1295" y="21"/>
                    <a:pt x="1202" y="0"/>
                    <a:pt x="111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37"/>
            <p:cNvSpPr/>
            <p:nvPr/>
          </p:nvSpPr>
          <p:spPr>
            <a:xfrm>
              <a:off x="-1155825" y="4050400"/>
              <a:ext cx="40725" cy="41250"/>
            </a:xfrm>
            <a:custGeom>
              <a:avLst/>
              <a:gdLst/>
              <a:ahLst/>
              <a:cxnLst/>
              <a:rect l="l" t="t" r="r" b="b"/>
              <a:pathLst>
                <a:path w="1629" h="1650" extrusionOk="0">
                  <a:moveTo>
                    <a:pt x="1354" y="0"/>
                  </a:moveTo>
                  <a:lnTo>
                    <a:pt x="1354" y="0"/>
                  </a:lnTo>
                  <a:cubicBezTo>
                    <a:pt x="635" y="973"/>
                    <a:pt x="635" y="973"/>
                    <a:pt x="0" y="994"/>
                  </a:cubicBezTo>
                  <a:lnTo>
                    <a:pt x="0" y="1481"/>
                  </a:lnTo>
                  <a:cubicBezTo>
                    <a:pt x="88" y="1528"/>
                    <a:pt x="188" y="1539"/>
                    <a:pt x="291" y="1539"/>
                  </a:cubicBezTo>
                  <a:cubicBezTo>
                    <a:pt x="372" y="1539"/>
                    <a:pt x="455" y="1532"/>
                    <a:pt x="538" y="1532"/>
                  </a:cubicBezTo>
                  <a:cubicBezTo>
                    <a:pt x="677" y="1532"/>
                    <a:pt x="813" y="1551"/>
                    <a:pt x="931" y="1650"/>
                  </a:cubicBezTo>
                  <a:cubicBezTo>
                    <a:pt x="1375" y="1438"/>
                    <a:pt x="1438" y="1036"/>
                    <a:pt x="1607" y="677"/>
                  </a:cubicBezTo>
                  <a:cubicBezTo>
                    <a:pt x="1311" y="529"/>
                    <a:pt x="1629" y="169"/>
                    <a:pt x="135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37"/>
            <p:cNvSpPr/>
            <p:nvPr/>
          </p:nvSpPr>
          <p:spPr>
            <a:xfrm>
              <a:off x="-2706625" y="4069925"/>
              <a:ext cx="49725" cy="45725"/>
            </a:xfrm>
            <a:custGeom>
              <a:avLst/>
              <a:gdLst/>
              <a:ahLst/>
              <a:cxnLst/>
              <a:rect l="l" t="t" r="r" b="b"/>
              <a:pathLst>
                <a:path w="1989" h="1829" extrusionOk="0">
                  <a:moveTo>
                    <a:pt x="1658" y="1"/>
                  </a:moveTo>
                  <a:cubicBezTo>
                    <a:pt x="1179" y="1"/>
                    <a:pt x="1051" y="430"/>
                    <a:pt x="741" y="657"/>
                  </a:cubicBezTo>
                  <a:cubicBezTo>
                    <a:pt x="403" y="996"/>
                    <a:pt x="85" y="1355"/>
                    <a:pt x="1" y="1799"/>
                  </a:cubicBezTo>
                  <a:cubicBezTo>
                    <a:pt x="67" y="1819"/>
                    <a:pt x="128" y="1828"/>
                    <a:pt x="184" y="1828"/>
                  </a:cubicBezTo>
                  <a:cubicBezTo>
                    <a:pt x="724" y="1828"/>
                    <a:pt x="848" y="997"/>
                    <a:pt x="1372" y="997"/>
                  </a:cubicBezTo>
                  <a:cubicBezTo>
                    <a:pt x="1490" y="997"/>
                    <a:pt x="1629" y="1039"/>
                    <a:pt x="1799" y="1144"/>
                  </a:cubicBezTo>
                  <a:cubicBezTo>
                    <a:pt x="1735" y="763"/>
                    <a:pt x="1989" y="361"/>
                    <a:pt x="1693" y="2"/>
                  </a:cubicBezTo>
                  <a:cubicBezTo>
                    <a:pt x="1681" y="1"/>
                    <a:pt x="1670" y="1"/>
                    <a:pt x="1658"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37"/>
            <p:cNvSpPr/>
            <p:nvPr/>
          </p:nvSpPr>
          <p:spPr>
            <a:xfrm>
              <a:off x="-2283100" y="3669175"/>
              <a:ext cx="56600" cy="63475"/>
            </a:xfrm>
            <a:custGeom>
              <a:avLst/>
              <a:gdLst/>
              <a:ahLst/>
              <a:cxnLst/>
              <a:rect l="l" t="t" r="r" b="b"/>
              <a:pathLst>
                <a:path w="2264" h="2539" extrusionOk="0">
                  <a:moveTo>
                    <a:pt x="1079" y="0"/>
                  </a:moveTo>
                  <a:cubicBezTo>
                    <a:pt x="1037" y="127"/>
                    <a:pt x="931" y="318"/>
                    <a:pt x="973" y="360"/>
                  </a:cubicBezTo>
                  <a:cubicBezTo>
                    <a:pt x="2264" y="1185"/>
                    <a:pt x="1" y="2094"/>
                    <a:pt x="1269" y="2538"/>
                  </a:cubicBezTo>
                  <a:cubicBezTo>
                    <a:pt x="1058" y="1798"/>
                    <a:pt x="1735" y="1417"/>
                    <a:pt x="2179" y="931"/>
                  </a:cubicBezTo>
                  <a:cubicBezTo>
                    <a:pt x="1883" y="529"/>
                    <a:pt x="1523" y="212"/>
                    <a:pt x="107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37"/>
            <p:cNvSpPr/>
            <p:nvPr/>
          </p:nvSpPr>
          <p:spPr>
            <a:xfrm>
              <a:off x="-792475" y="3742675"/>
              <a:ext cx="64400" cy="38575"/>
            </a:xfrm>
            <a:custGeom>
              <a:avLst/>
              <a:gdLst/>
              <a:ahLst/>
              <a:cxnLst/>
              <a:rect l="l" t="t" r="r" b="b"/>
              <a:pathLst>
                <a:path w="2576" h="1543" extrusionOk="0">
                  <a:moveTo>
                    <a:pt x="1244" y="0"/>
                  </a:moveTo>
                  <a:lnTo>
                    <a:pt x="1032" y="43"/>
                  </a:lnTo>
                  <a:cubicBezTo>
                    <a:pt x="1" y="909"/>
                    <a:pt x="355" y="1543"/>
                    <a:pt x="1021" y="1543"/>
                  </a:cubicBezTo>
                  <a:cubicBezTo>
                    <a:pt x="1378" y="1543"/>
                    <a:pt x="1826" y="1360"/>
                    <a:pt x="2195" y="931"/>
                  </a:cubicBezTo>
                  <a:lnTo>
                    <a:pt x="2365" y="910"/>
                  </a:lnTo>
                  <a:cubicBezTo>
                    <a:pt x="2576" y="762"/>
                    <a:pt x="2428" y="529"/>
                    <a:pt x="2195" y="529"/>
                  </a:cubicBezTo>
                  <a:cubicBezTo>
                    <a:pt x="2117" y="550"/>
                    <a:pt x="2047" y="560"/>
                    <a:pt x="1984" y="560"/>
                  </a:cubicBezTo>
                  <a:cubicBezTo>
                    <a:pt x="1606" y="560"/>
                    <a:pt x="1479" y="218"/>
                    <a:pt x="124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37"/>
            <p:cNvSpPr/>
            <p:nvPr/>
          </p:nvSpPr>
          <p:spPr>
            <a:xfrm>
              <a:off x="-1240425" y="3873700"/>
              <a:ext cx="47600" cy="44775"/>
            </a:xfrm>
            <a:custGeom>
              <a:avLst/>
              <a:gdLst/>
              <a:ahLst/>
              <a:cxnLst/>
              <a:rect l="l" t="t" r="r" b="b"/>
              <a:pathLst>
                <a:path w="1904" h="1791" extrusionOk="0">
                  <a:moveTo>
                    <a:pt x="882" y="1"/>
                  </a:moveTo>
                  <a:cubicBezTo>
                    <a:pt x="710" y="1"/>
                    <a:pt x="531" y="143"/>
                    <a:pt x="402" y="512"/>
                  </a:cubicBezTo>
                  <a:cubicBezTo>
                    <a:pt x="0" y="1098"/>
                    <a:pt x="805" y="1790"/>
                    <a:pt x="1452" y="1790"/>
                  </a:cubicBezTo>
                  <a:cubicBezTo>
                    <a:pt x="1622" y="1790"/>
                    <a:pt x="1780" y="1743"/>
                    <a:pt x="1904" y="1633"/>
                  </a:cubicBezTo>
                  <a:cubicBezTo>
                    <a:pt x="1586" y="1633"/>
                    <a:pt x="1290" y="1612"/>
                    <a:pt x="1163" y="1294"/>
                  </a:cubicBezTo>
                  <a:cubicBezTo>
                    <a:pt x="1673" y="844"/>
                    <a:pt x="1301" y="1"/>
                    <a:pt x="88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37"/>
            <p:cNvSpPr/>
            <p:nvPr/>
          </p:nvSpPr>
          <p:spPr>
            <a:xfrm>
              <a:off x="-1146850" y="3808550"/>
              <a:ext cx="59925" cy="25625"/>
            </a:xfrm>
            <a:custGeom>
              <a:avLst/>
              <a:gdLst/>
              <a:ahLst/>
              <a:cxnLst/>
              <a:rect l="l" t="t" r="r" b="b"/>
              <a:pathLst>
                <a:path w="2397" h="1025" extrusionOk="0">
                  <a:moveTo>
                    <a:pt x="1087" y="0"/>
                  </a:moveTo>
                  <a:cubicBezTo>
                    <a:pt x="682" y="0"/>
                    <a:pt x="250" y="94"/>
                    <a:pt x="1" y="242"/>
                  </a:cubicBezTo>
                  <a:cubicBezTo>
                    <a:pt x="593" y="538"/>
                    <a:pt x="1333" y="580"/>
                    <a:pt x="1862" y="1024"/>
                  </a:cubicBezTo>
                  <a:cubicBezTo>
                    <a:pt x="2396" y="276"/>
                    <a:pt x="1782" y="0"/>
                    <a:pt x="10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37"/>
            <p:cNvSpPr/>
            <p:nvPr/>
          </p:nvSpPr>
          <p:spPr>
            <a:xfrm>
              <a:off x="-1169575" y="4020525"/>
              <a:ext cx="55000" cy="23225"/>
            </a:xfrm>
            <a:custGeom>
              <a:avLst/>
              <a:gdLst/>
              <a:ahLst/>
              <a:cxnLst/>
              <a:rect l="l" t="t" r="r" b="b"/>
              <a:pathLst>
                <a:path w="2200" h="929" extrusionOk="0">
                  <a:moveTo>
                    <a:pt x="1519" y="0"/>
                  </a:moveTo>
                  <a:cubicBezTo>
                    <a:pt x="1011" y="0"/>
                    <a:pt x="375" y="354"/>
                    <a:pt x="0" y="582"/>
                  </a:cubicBezTo>
                  <a:cubicBezTo>
                    <a:pt x="71" y="565"/>
                    <a:pt x="137" y="558"/>
                    <a:pt x="200" y="558"/>
                  </a:cubicBezTo>
                  <a:cubicBezTo>
                    <a:pt x="652" y="558"/>
                    <a:pt x="921" y="928"/>
                    <a:pt x="1243" y="928"/>
                  </a:cubicBezTo>
                  <a:cubicBezTo>
                    <a:pt x="1399" y="928"/>
                    <a:pt x="1568" y="841"/>
                    <a:pt x="1777" y="582"/>
                  </a:cubicBezTo>
                  <a:cubicBezTo>
                    <a:pt x="1865" y="494"/>
                    <a:pt x="1997" y="450"/>
                    <a:pt x="2124" y="450"/>
                  </a:cubicBezTo>
                  <a:cubicBezTo>
                    <a:pt x="2150" y="450"/>
                    <a:pt x="2175" y="451"/>
                    <a:pt x="2200" y="455"/>
                  </a:cubicBezTo>
                  <a:cubicBezTo>
                    <a:pt x="2068" y="120"/>
                    <a:pt x="1815" y="0"/>
                    <a:pt x="15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37"/>
            <p:cNvSpPr/>
            <p:nvPr/>
          </p:nvSpPr>
          <p:spPr>
            <a:xfrm>
              <a:off x="-745525" y="3725025"/>
              <a:ext cx="41775" cy="41450"/>
            </a:xfrm>
            <a:custGeom>
              <a:avLst/>
              <a:gdLst/>
              <a:ahLst/>
              <a:cxnLst/>
              <a:rect l="l" t="t" r="r" b="b"/>
              <a:pathLst>
                <a:path w="1671" h="1658" extrusionOk="0">
                  <a:moveTo>
                    <a:pt x="624" y="1"/>
                  </a:moveTo>
                  <a:cubicBezTo>
                    <a:pt x="459" y="1"/>
                    <a:pt x="286" y="63"/>
                    <a:pt x="106" y="177"/>
                  </a:cubicBezTo>
                  <a:cubicBezTo>
                    <a:pt x="0" y="495"/>
                    <a:pt x="529" y="643"/>
                    <a:pt x="381" y="981"/>
                  </a:cubicBezTo>
                  <a:cubicBezTo>
                    <a:pt x="360" y="1087"/>
                    <a:pt x="402" y="1193"/>
                    <a:pt x="465" y="1277"/>
                  </a:cubicBezTo>
                  <a:lnTo>
                    <a:pt x="487" y="1616"/>
                  </a:lnTo>
                  <a:cubicBezTo>
                    <a:pt x="550" y="1637"/>
                    <a:pt x="592" y="1637"/>
                    <a:pt x="656" y="1658"/>
                  </a:cubicBezTo>
                  <a:cubicBezTo>
                    <a:pt x="952" y="1256"/>
                    <a:pt x="1671" y="854"/>
                    <a:pt x="1206" y="304"/>
                  </a:cubicBezTo>
                  <a:cubicBezTo>
                    <a:pt x="1019" y="95"/>
                    <a:pt x="827" y="1"/>
                    <a:pt x="6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37"/>
            <p:cNvSpPr/>
            <p:nvPr/>
          </p:nvSpPr>
          <p:spPr>
            <a:xfrm>
              <a:off x="-2762125" y="4128650"/>
              <a:ext cx="51300" cy="41350"/>
            </a:xfrm>
            <a:custGeom>
              <a:avLst/>
              <a:gdLst/>
              <a:ahLst/>
              <a:cxnLst/>
              <a:rect l="l" t="t" r="r" b="b"/>
              <a:pathLst>
                <a:path w="2052" h="1654" extrusionOk="0">
                  <a:moveTo>
                    <a:pt x="1946" y="0"/>
                  </a:moveTo>
                  <a:cubicBezTo>
                    <a:pt x="1396" y="21"/>
                    <a:pt x="1015" y="381"/>
                    <a:pt x="550" y="550"/>
                  </a:cubicBezTo>
                  <a:cubicBezTo>
                    <a:pt x="570" y="862"/>
                    <a:pt x="589" y="1192"/>
                    <a:pt x="128" y="1192"/>
                  </a:cubicBezTo>
                  <a:cubicBezTo>
                    <a:pt x="89" y="1192"/>
                    <a:pt x="46" y="1189"/>
                    <a:pt x="0" y="1185"/>
                  </a:cubicBezTo>
                  <a:lnTo>
                    <a:pt x="0" y="1185"/>
                  </a:lnTo>
                  <a:cubicBezTo>
                    <a:pt x="218" y="1363"/>
                    <a:pt x="325" y="1654"/>
                    <a:pt x="670" y="1654"/>
                  </a:cubicBezTo>
                  <a:cubicBezTo>
                    <a:pt x="692" y="1654"/>
                    <a:pt x="716" y="1652"/>
                    <a:pt x="740" y="1650"/>
                  </a:cubicBezTo>
                  <a:cubicBezTo>
                    <a:pt x="1290" y="1185"/>
                    <a:pt x="1354" y="444"/>
                    <a:pt x="2052" y="64"/>
                  </a:cubicBezTo>
                  <a:lnTo>
                    <a:pt x="1946"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37"/>
            <p:cNvSpPr/>
            <p:nvPr/>
          </p:nvSpPr>
          <p:spPr>
            <a:xfrm>
              <a:off x="-1231025" y="4054625"/>
              <a:ext cx="54075" cy="42050"/>
            </a:xfrm>
            <a:custGeom>
              <a:avLst/>
              <a:gdLst/>
              <a:ahLst/>
              <a:cxnLst/>
              <a:rect l="l" t="t" r="r" b="b"/>
              <a:pathLst>
                <a:path w="2163" h="1682" extrusionOk="0">
                  <a:moveTo>
                    <a:pt x="1908" y="0"/>
                  </a:moveTo>
                  <a:cubicBezTo>
                    <a:pt x="1253" y="0"/>
                    <a:pt x="1232" y="804"/>
                    <a:pt x="576" y="804"/>
                  </a:cubicBezTo>
                  <a:cubicBezTo>
                    <a:pt x="407" y="1015"/>
                    <a:pt x="216" y="1248"/>
                    <a:pt x="26" y="1460"/>
                  </a:cubicBezTo>
                  <a:cubicBezTo>
                    <a:pt x="1" y="1625"/>
                    <a:pt x="71" y="1682"/>
                    <a:pt x="189" y="1682"/>
                  </a:cubicBezTo>
                  <a:cubicBezTo>
                    <a:pt x="438" y="1682"/>
                    <a:pt x="899" y="1431"/>
                    <a:pt x="1113" y="1431"/>
                  </a:cubicBezTo>
                  <a:cubicBezTo>
                    <a:pt x="1134" y="1431"/>
                    <a:pt x="1152" y="1433"/>
                    <a:pt x="1168" y="1438"/>
                  </a:cubicBezTo>
                  <a:cubicBezTo>
                    <a:pt x="1337" y="1100"/>
                    <a:pt x="1464" y="719"/>
                    <a:pt x="1845" y="444"/>
                  </a:cubicBezTo>
                  <a:cubicBezTo>
                    <a:pt x="2014" y="339"/>
                    <a:pt x="2162" y="191"/>
                    <a:pt x="190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37"/>
            <p:cNvSpPr/>
            <p:nvPr/>
          </p:nvSpPr>
          <p:spPr>
            <a:xfrm>
              <a:off x="-1988600" y="4013900"/>
              <a:ext cx="43400" cy="40750"/>
            </a:xfrm>
            <a:custGeom>
              <a:avLst/>
              <a:gdLst/>
              <a:ahLst/>
              <a:cxnLst/>
              <a:rect l="l" t="t" r="r" b="b"/>
              <a:pathLst>
                <a:path w="1736" h="1630" extrusionOk="0">
                  <a:moveTo>
                    <a:pt x="593" y="1"/>
                  </a:moveTo>
                  <a:cubicBezTo>
                    <a:pt x="1" y="593"/>
                    <a:pt x="276" y="1291"/>
                    <a:pt x="974" y="1629"/>
                  </a:cubicBezTo>
                  <a:cubicBezTo>
                    <a:pt x="1012" y="1626"/>
                    <a:pt x="1050" y="1625"/>
                    <a:pt x="1088" y="1625"/>
                  </a:cubicBezTo>
                  <a:cubicBezTo>
                    <a:pt x="1151" y="1625"/>
                    <a:pt x="1213" y="1628"/>
                    <a:pt x="1274" y="1628"/>
                  </a:cubicBezTo>
                  <a:cubicBezTo>
                    <a:pt x="1449" y="1628"/>
                    <a:pt x="1614" y="1609"/>
                    <a:pt x="1735" y="1460"/>
                  </a:cubicBezTo>
                  <a:cubicBezTo>
                    <a:pt x="614" y="1375"/>
                    <a:pt x="1629" y="804"/>
                    <a:pt x="656" y="43"/>
                  </a:cubicBezTo>
                  <a:lnTo>
                    <a:pt x="593" y="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37"/>
            <p:cNvSpPr/>
            <p:nvPr/>
          </p:nvSpPr>
          <p:spPr>
            <a:xfrm>
              <a:off x="-1652850" y="3761175"/>
              <a:ext cx="37575" cy="32625"/>
            </a:xfrm>
            <a:custGeom>
              <a:avLst/>
              <a:gdLst/>
              <a:ahLst/>
              <a:cxnLst/>
              <a:rect l="l" t="t" r="r" b="b"/>
              <a:pathLst>
                <a:path w="1503" h="1305" extrusionOk="0">
                  <a:moveTo>
                    <a:pt x="1502" y="0"/>
                  </a:moveTo>
                  <a:cubicBezTo>
                    <a:pt x="847" y="191"/>
                    <a:pt x="297" y="656"/>
                    <a:pt x="1" y="1269"/>
                  </a:cubicBezTo>
                  <a:cubicBezTo>
                    <a:pt x="124" y="1294"/>
                    <a:pt x="235" y="1305"/>
                    <a:pt x="334" y="1305"/>
                  </a:cubicBezTo>
                  <a:cubicBezTo>
                    <a:pt x="1098" y="1305"/>
                    <a:pt x="1184" y="638"/>
                    <a:pt x="1502" y="170"/>
                  </a:cubicBezTo>
                  <a:lnTo>
                    <a:pt x="1502"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37"/>
            <p:cNvSpPr/>
            <p:nvPr/>
          </p:nvSpPr>
          <p:spPr>
            <a:xfrm>
              <a:off x="-1086575" y="3644850"/>
              <a:ext cx="51850" cy="47625"/>
            </a:xfrm>
            <a:custGeom>
              <a:avLst/>
              <a:gdLst/>
              <a:ahLst/>
              <a:cxnLst/>
              <a:rect l="l" t="t" r="r" b="b"/>
              <a:pathLst>
                <a:path w="2074" h="1905" extrusionOk="0">
                  <a:moveTo>
                    <a:pt x="952" y="1"/>
                  </a:moveTo>
                  <a:lnTo>
                    <a:pt x="952" y="1"/>
                  </a:lnTo>
                  <a:cubicBezTo>
                    <a:pt x="1" y="825"/>
                    <a:pt x="1946" y="1164"/>
                    <a:pt x="593" y="1460"/>
                  </a:cubicBezTo>
                  <a:lnTo>
                    <a:pt x="1333" y="1904"/>
                  </a:lnTo>
                  <a:cubicBezTo>
                    <a:pt x="1587" y="1650"/>
                    <a:pt x="1820" y="1396"/>
                    <a:pt x="2073" y="1143"/>
                  </a:cubicBezTo>
                  <a:cubicBezTo>
                    <a:pt x="1249" y="1100"/>
                    <a:pt x="931" y="677"/>
                    <a:pt x="95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37"/>
            <p:cNvSpPr/>
            <p:nvPr/>
          </p:nvSpPr>
          <p:spPr>
            <a:xfrm>
              <a:off x="-1963750" y="3974250"/>
              <a:ext cx="34400" cy="28075"/>
            </a:xfrm>
            <a:custGeom>
              <a:avLst/>
              <a:gdLst/>
              <a:ahLst/>
              <a:cxnLst/>
              <a:rect l="l" t="t" r="r" b="b"/>
              <a:pathLst>
                <a:path w="1376" h="1123" extrusionOk="0">
                  <a:moveTo>
                    <a:pt x="931" y="1"/>
                  </a:moveTo>
                  <a:lnTo>
                    <a:pt x="931" y="1"/>
                  </a:lnTo>
                  <a:cubicBezTo>
                    <a:pt x="530" y="191"/>
                    <a:pt x="191" y="529"/>
                    <a:pt x="1" y="952"/>
                  </a:cubicBezTo>
                  <a:cubicBezTo>
                    <a:pt x="122" y="1108"/>
                    <a:pt x="286" y="1122"/>
                    <a:pt x="457" y="1122"/>
                  </a:cubicBezTo>
                  <a:cubicBezTo>
                    <a:pt x="495" y="1122"/>
                    <a:pt x="533" y="1122"/>
                    <a:pt x="572" y="1122"/>
                  </a:cubicBezTo>
                  <a:cubicBezTo>
                    <a:pt x="1058" y="847"/>
                    <a:pt x="1375" y="508"/>
                    <a:pt x="93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37"/>
            <p:cNvSpPr/>
            <p:nvPr/>
          </p:nvSpPr>
          <p:spPr>
            <a:xfrm>
              <a:off x="-1490600" y="3946225"/>
              <a:ext cx="70950" cy="49775"/>
            </a:xfrm>
            <a:custGeom>
              <a:avLst/>
              <a:gdLst/>
              <a:ahLst/>
              <a:cxnLst/>
              <a:rect l="l" t="t" r="r" b="b"/>
              <a:pathLst>
                <a:path w="2838" h="1991" extrusionOk="0">
                  <a:moveTo>
                    <a:pt x="2245" y="1"/>
                  </a:moveTo>
                  <a:lnTo>
                    <a:pt x="1695" y="487"/>
                  </a:lnTo>
                  <a:cubicBezTo>
                    <a:pt x="1666" y="486"/>
                    <a:pt x="1637" y="486"/>
                    <a:pt x="1608" y="486"/>
                  </a:cubicBezTo>
                  <a:cubicBezTo>
                    <a:pt x="1" y="486"/>
                    <a:pt x="150" y="1990"/>
                    <a:pt x="960" y="1990"/>
                  </a:cubicBezTo>
                  <a:cubicBezTo>
                    <a:pt x="1079" y="1990"/>
                    <a:pt x="1213" y="1958"/>
                    <a:pt x="1357" y="1883"/>
                  </a:cubicBezTo>
                  <a:cubicBezTo>
                    <a:pt x="701" y="974"/>
                    <a:pt x="2838" y="1016"/>
                    <a:pt x="22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37"/>
            <p:cNvSpPr/>
            <p:nvPr/>
          </p:nvSpPr>
          <p:spPr>
            <a:xfrm>
              <a:off x="-1472025" y="3987125"/>
              <a:ext cx="41800" cy="22275"/>
            </a:xfrm>
            <a:custGeom>
              <a:avLst/>
              <a:gdLst/>
              <a:ahLst/>
              <a:cxnLst/>
              <a:rect l="l" t="t" r="r" b="b"/>
              <a:pathLst>
                <a:path w="1672" h="891" extrusionOk="0">
                  <a:moveTo>
                    <a:pt x="993" y="1"/>
                  </a:moveTo>
                  <a:cubicBezTo>
                    <a:pt x="698" y="1"/>
                    <a:pt x="431" y="318"/>
                    <a:pt x="90" y="318"/>
                  </a:cubicBezTo>
                  <a:cubicBezTo>
                    <a:pt x="61" y="318"/>
                    <a:pt x="31" y="315"/>
                    <a:pt x="1" y="310"/>
                  </a:cubicBezTo>
                  <a:lnTo>
                    <a:pt x="1" y="310"/>
                  </a:lnTo>
                  <a:cubicBezTo>
                    <a:pt x="263" y="686"/>
                    <a:pt x="563" y="891"/>
                    <a:pt x="904" y="891"/>
                  </a:cubicBezTo>
                  <a:cubicBezTo>
                    <a:pt x="1140" y="891"/>
                    <a:pt x="1395" y="793"/>
                    <a:pt x="1672" y="585"/>
                  </a:cubicBezTo>
                  <a:cubicBezTo>
                    <a:pt x="1502" y="480"/>
                    <a:pt x="1375" y="332"/>
                    <a:pt x="1312" y="141"/>
                  </a:cubicBezTo>
                  <a:cubicBezTo>
                    <a:pt x="1200" y="39"/>
                    <a:pt x="1094" y="1"/>
                    <a:pt x="99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37"/>
            <p:cNvSpPr/>
            <p:nvPr/>
          </p:nvSpPr>
          <p:spPr>
            <a:xfrm>
              <a:off x="-1596800" y="3771225"/>
              <a:ext cx="32275" cy="39750"/>
            </a:xfrm>
            <a:custGeom>
              <a:avLst/>
              <a:gdLst/>
              <a:ahLst/>
              <a:cxnLst/>
              <a:rect l="l" t="t" r="r" b="b"/>
              <a:pathLst>
                <a:path w="1291" h="1590" extrusionOk="0">
                  <a:moveTo>
                    <a:pt x="275" y="0"/>
                  </a:moveTo>
                  <a:cubicBezTo>
                    <a:pt x="381" y="529"/>
                    <a:pt x="275" y="1079"/>
                    <a:pt x="0" y="1523"/>
                  </a:cubicBezTo>
                  <a:cubicBezTo>
                    <a:pt x="23" y="1568"/>
                    <a:pt x="64" y="1589"/>
                    <a:pt x="107" y="1589"/>
                  </a:cubicBezTo>
                  <a:cubicBezTo>
                    <a:pt x="144" y="1589"/>
                    <a:pt x="183" y="1574"/>
                    <a:pt x="212" y="1544"/>
                  </a:cubicBezTo>
                  <a:cubicBezTo>
                    <a:pt x="466" y="1163"/>
                    <a:pt x="1143" y="994"/>
                    <a:pt x="910" y="360"/>
                  </a:cubicBezTo>
                  <a:cubicBezTo>
                    <a:pt x="868" y="254"/>
                    <a:pt x="1143" y="275"/>
                    <a:pt x="1291" y="254"/>
                  </a:cubicBezTo>
                  <a:cubicBezTo>
                    <a:pt x="1252" y="46"/>
                    <a:pt x="1004" y="38"/>
                    <a:pt x="741" y="38"/>
                  </a:cubicBezTo>
                  <a:cubicBezTo>
                    <a:pt x="719" y="38"/>
                    <a:pt x="697" y="38"/>
                    <a:pt x="675" y="38"/>
                  </a:cubicBezTo>
                  <a:cubicBezTo>
                    <a:pt x="532" y="38"/>
                    <a:pt x="388" y="36"/>
                    <a:pt x="27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37"/>
            <p:cNvSpPr/>
            <p:nvPr/>
          </p:nvSpPr>
          <p:spPr>
            <a:xfrm>
              <a:off x="-1470950" y="3934075"/>
              <a:ext cx="33850" cy="32025"/>
            </a:xfrm>
            <a:custGeom>
              <a:avLst/>
              <a:gdLst/>
              <a:ahLst/>
              <a:cxnLst/>
              <a:rect l="l" t="t" r="r" b="b"/>
              <a:pathLst>
                <a:path w="1354" h="1281" extrusionOk="0">
                  <a:moveTo>
                    <a:pt x="888" y="0"/>
                  </a:moveTo>
                  <a:lnTo>
                    <a:pt x="888" y="0"/>
                  </a:lnTo>
                  <a:cubicBezTo>
                    <a:pt x="508" y="296"/>
                    <a:pt x="212" y="698"/>
                    <a:pt x="0" y="1121"/>
                  </a:cubicBezTo>
                  <a:cubicBezTo>
                    <a:pt x="167" y="1223"/>
                    <a:pt x="318" y="1281"/>
                    <a:pt x="454" y="1281"/>
                  </a:cubicBezTo>
                  <a:cubicBezTo>
                    <a:pt x="628" y="1281"/>
                    <a:pt x="779" y="1187"/>
                    <a:pt x="909" y="973"/>
                  </a:cubicBezTo>
                  <a:cubicBezTo>
                    <a:pt x="761" y="656"/>
                    <a:pt x="1354" y="317"/>
                    <a:pt x="88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37"/>
            <p:cNvSpPr/>
            <p:nvPr/>
          </p:nvSpPr>
          <p:spPr>
            <a:xfrm>
              <a:off x="-1216100" y="4046700"/>
              <a:ext cx="32800" cy="31975"/>
            </a:xfrm>
            <a:custGeom>
              <a:avLst/>
              <a:gdLst/>
              <a:ahLst/>
              <a:cxnLst/>
              <a:rect l="l" t="t" r="r" b="b"/>
              <a:pathLst>
                <a:path w="1312" h="1279" extrusionOk="0">
                  <a:moveTo>
                    <a:pt x="1290" y="0"/>
                  </a:moveTo>
                  <a:cubicBezTo>
                    <a:pt x="783" y="275"/>
                    <a:pt x="317" y="656"/>
                    <a:pt x="0" y="1142"/>
                  </a:cubicBezTo>
                  <a:cubicBezTo>
                    <a:pt x="96" y="1238"/>
                    <a:pt x="189" y="1278"/>
                    <a:pt x="279" y="1278"/>
                  </a:cubicBezTo>
                  <a:cubicBezTo>
                    <a:pt x="666" y="1278"/>
                    <a:pt x="1003" y="544"/>
                    <a:pt x="1311" y="338"/>
                  </a:cubicBezTo>
                  <a:lnTo>
                    <a:pt x="1290"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37"/>
            <p:cNvSpPr/>
            <p:nvPr/>
          </p:nvSpPr>
          <p:spPr>
            <a:xfrm>
              <a:off x="-2706625" y="4053750"/>
              <a:ext cx="37575" cy="16975"/>
            </a:xfrm>
            <a:custGeom>
              <a:avLst/>
              <a:gdLst/>
              <a:ahLst/>
              <a:cxnLst/>
              <a:rect l="l" t="t" r="r" b="b"/>
              <a:pathLst>
                <a:path w="1503" h="679" extrusionOk="0">
                  <a:moveTo>
                    <a:pt x="819" y="0"/>
                  </a:moveTo>
                  <a:cubicBezTo>
                    <a:pt x="554" y="0"/>
                    <a:pt x="278" y="96"/>
                    <a:pt x="1" y="162"/>
                  </a:cubicBezTo>
                  <a:cubicBezTo>
                    <a:pt x="43" y="183"/>
                    <a:pt x="85" y="204"/>
                    <a:pt x="149" y="204"/>
                  </a:cubicBezTo>
                  <a:cubicBezTo>
                    <a:pt x="350" y="562"/>
                    <a:pt x="493" y="679"/>
                    <a:pt x="642" y="679"/>
                  </a:cubicBezTo>
                  <a:cubicBezTo>
                    <a:pt x="855" y="679"/>
                    <a:pt x="1080" y="443"/>
                    <a:pt x="1502" y="331"/>
                  </a:cubicBezTo>
                  <a:cubicBezTo>
                    <a:pt x="1291" y="79"/>
                    <a:pt x="1060" y="0"/>
                    <a:pt x="81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37"/>
            <p:cNvSpPr/>
            <p:nvPr/>
          </p:nvSpPr>
          <p:spPr>
            <a:xfrm>
              <a:off x="-1211875" y="3838375"/>
              <a:ext cx="33850" cy="28500"/>
            </a:xfrm>
            <a:custGeom>
              <a:avLst/>
              <a:gdLst/>
              <a:ahLst/>
              <a:cxnLst/>
              <a:rect l="l" t="t" r="r" b="b"/>
              <a:pathLst>
                <a:path w="1354" h="1140" extrusionOk="0">
                  <a:moveTo>
                    <a:pt x="994" y="0"/>
                  </a:moveTo>
                  <a:cubicBezTo>
                    <a:pt x="592" y="254"/>
                    <a:pt x="148" y="466"/>
                    <a:pt x="0" y="931"/>
                  </a:cubicBezTo>
                  <a:cubicBezTo>
                    <a:pt x="76" y="1071"/>
                    <a:pt x="113" y="1140"/>
                    <a:pt x="187" y="1140"/>
                  </a:cubicBezTo>
                  <a:cubicBezTo>
                    <a:pt x="258" y="1140"/>
                    <a:pt x="364" y="1076"/>
                    <a:pt x="571" y="952"/>
                  </a:cubicBezTo>
                  <a:cubicBezTo>
                    <a:pt x="762" y="656"/>
                    <a:pt x="1354" y="487"/>
                    <a:pt x="99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37"/>
            <p:cNvSpPr/>
            <p:nvPr/>
          </p:nvSpPr>
          <p:spPr>
            <a:xfrm>
              <a:off x="-771325" y="3734850"/>
              <a:ext cx="38500" cy="23000"/>
            </a:xfrm>
            <a:custGeom>
              <a:avLst/>
              <a:gdLst/>
              <a:ahLst/>
              <a:cxnLst/>
              <a:rect l="l" t="t" r="r" b="b"/>
              <a:pathLst>
                <a:path w="1540" h="920" extrusionOk="0">
                  <a:moveTo>
                    <a:pt x="1165" y="1"/>
                  </a:moveTo>
                  <a:cubicBezTo>
                    <a:pt x="675" y="1"/>
                    <a:pt x="1" y="919"/>
                    <a:pt x="1080" y="919"/>
                  </a:cubicBezTo>
                  <a:cubicBezTo>
                    <a:pt x="1197" y="919"/>
                    <a:pt x="1336" y="908"/>
                    <a:pt x="1497" y="884"/>
                  </a:cubicBezTo>
                  <a:lnTo>
                    <a:pt x="1540" y="609"/>
                  </a:lnTo>
                  <a:cubicBezTo>
                    <a:pt x="1540" y="159"/>
                    <a:pt x="1368" y="1"/>
                    <a:pt x="116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37"/>
            <p:cNvSpPr/>
            <p:nvPr/>
          </p:nvSpPr>
          <p:spPr>
            <a:xfrm>
              <a:off x="-1220875" y="3861625"/>
              <a:ext cx="25950" cy="29125"/>
            </a:xfrm>
            <a:custGeom>
              <a:avLst/>
              <a:gdLst/>
              <a:ahLst/>
              <a:cxnLst/>
              <a:rect l="l" t="t" r="r" b="b"/>
              <a:pathLst>
                <a:path w="1038" h="1165" extrusionOk="0">
                  <a:moveTo>
                    <a:pt x="360" y="1"/>
                  </a:moveTo>
                  <a:cubicBezTo>
                    <a:pt x="149" y="85"/>
                    <a:pt x="22" y="276"/>
                    <a:pt x="1" y="487"/>
                  </a:cubicBezTo>
                  <a:cubicBezTo>
                    <a:pt x="276" y="572"/>
                    <a:pt x="445" y="868"/>
                    <a:pt x="403" y="1164"/>
                  </a:cubicBezTo>
                  <a:cubicBezTo>
                    <a:pt x="1037" y="1016"/>
                    <a:pt x="487" y="381"/>
                    <a:pt x="931" y="170"/>
                  </a:cubicBezTo>
                  <a:lnTo>
                    <a:pt x="931" y="22"/>
                  </a:lnTo>
                  <a:cubicBezTo>
                    <a:pt x="909" y="15"/>
                    <a:pt x="887" y="11"/>
                    <a:pt x="865" y="11"/>
                  </a:cubicBezTo>
                  <a:cubicBezTo>
                    <a:pt x="755" y="11"/>
                    <a:pt x="645" y="87"/>
                    <a:pt x="535" y="87"/>
                  </a:cubicBezTo>
                  <a:cubicBezTo>
                    <a:pt x="477" y="87"/>
                    <a:pt x="419" y="66"/>
                    <a:pt x="360"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37"/>
            <p:cNvSpPr/>
            <p:nvPr/>
          </p:nvSpPr>
          <p:spPr>
            <a:xfrm>
              <a:off x="-1411225" y="3896275"/>
              <a:ext cx="23300" cy="15350"/>
            </a:xfrm>
            <a:custGeom>
              <a:avLst/>
              <a:gdLst/>
              <a:ahLst/>
              <a:cxnLst/>
              <a:rect l="l" t="t" r="r" b="b"/>
              <a:pathLst>
                <a:path w="932" h="614" extrusionOk="0">
                  <a:moveTo>
                    <a:pt x="649" y="0"/>
                  </a:moveTo>
                  <a:cubicBezTo>
                    <a:pt x="410" y="0"/>
                    <a:pt x="184" y="218"/>
                    <a:pt x="1" y="370"/>
                  </a:cubicBezTo>
                  <a:lnTo>
                    <a:pt x="1" y="561"/>
                  </a:lnTo>
                  <a:cubicBezTo>
                    <a:pt x="137" y="595"/>
                    <a:pt x="262" y="613"/>
                    <a:pt x="374" y="613"/>
                  </a:cubicBezTo>
                  <a:cubicBezTo>
                    <a:pt x="680" y="613"/>
                    <a:pt x="885" y="473"/>
                    <a:pt x="932" y="116"/>
                  </a:cubicBezTo>
                  <a:cubicBezTo>
                    <a:pt x="837" y="33"/>
                    <a:pt x="742" y="0"/>
                    <a:pt x="64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37"/>
            <p:cNvSpPr/>
            <p:nvPr/>
          </p:nvSpPr>
          <p:spPr>
            <a:xfrm>
              <a:off x="-788900" y="3743725"/>
              <a:ext cx="26375" cy="19075"/>
            </a:xfrm>
            <a:custGeom>
              <a:avLst/>
              <a:gdLst/>
              <a:ahLst/>
              <a:cxnLst/>
              <a:rect l="l" t="t" r="r" b="b"/>
              <a:pathLst>
                <a:path w="1055" h="763" extrusionOk="0">
                  <a:moveTo>
                    <a:pt x="889" y="1"/>
                  </a:moveTo>
                  <a:lnTo>
                    <a:pt x="889" y="1"/>
                  </a:lnTo>
                  <a:cubicBezTo>
                    <a:pt x="572" y="64"/>
                    <a:pt x="255" y="191"/>
                    <a:pt x="1" y="402"/>
                  </a:cubicBezTo>
                  <a:cubicBezTo>
                    <a:pt x="170" y="466"/>
                    <a:pt x="170" y="614"/>
                    <a:pt x="191" y="762"/>
                  </a:cubicBezTo>
                  <a:cubicBezTo>
                    <a:pt x="196" y="762"/>
                    <a:pt x="201" y="763"/>
                    <a:pt x="206" y="763"/>
                  </a:cubicBezTo>
                  <a:cubicBezTo>
                    <a:pt x="450" y="763"/>
                    <a:pt x="1055" y="290"/>
                    <a:pt x="88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37"/>
            <p:cNvSpPr/>
            <p:nvPr/>
          </p:nvSpPr>
          <p:spPr>
            <a:xfrm>
              <a:off x="-761400" y="3741600"/>
              <a:ext cx="23825" cy="20050"/>
            </a:xfrm>
            <a:custGeom>
              <a:avLst/>
              <a:gdLst/>
              <a:ahLst/>
              <a:cxnLst/>
              <a:rect l="l" t="t" r="r" b="b"/>
              <a:pathLst>
                <a:path w="953" h="802" extrusionOk="0">
                  <a:moveTo>
                    <a:pt x="212" y="1"/>
                  </a:moveTo>
                  <a:lnTo>
                    <a:pt x="1" y="43"/>
                  </a:lnTo>
                  <a:cubicBezTo>
                    <a:pt x="32" y="422"/>
                    <a:pt x="64" y="802"/>
                    <a:pt x="439" y="802"/>
                  </a:cubicBezTo>
                  <a:cubicBezTo>
                    <a:pt x="566" y="802"/>
                    <a:pt x="733" y="758"/>
                    <a:pt x="952" y="657"/>
                  </a:cubicBezTo>
                  <a:cubicBezTo>
                    <a:pt x="635" y="487"/>
                    <a:pt x="106" y="509"/>
                    <a:pt x="2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37"/>
            <p:cNvSpPr/>
            <p:nvPr/>
          </p:nvSpPr>
          <p:spPr>
            <a:xfrm>
              <a:off x="-752400" y="3729450"/>
              <a:ext cx="32275" cy="20650"/>
            </a:xfrm>
            <a:custGeom>
              <a:avLst/>
              <a:gdLst/>
              <a:ahLst/>
              <a:cxnLst/>
              <a:rect l="l" t="t" r="r" b="b"/>
              <a:pathLst>
                <a:path w="1291" h="826" extrusionOk="0">
                  <a:moveTo>
                    <a:pt x="381" y="0"/>
                  </a:moveTo>
                  <a:cubicBezTo>
                    <a:pt x="190" y="0"/>
                    <a:pt x="21" y="149"/>
                    <a:pt x="0" y="339"/>
                  </a:cubicBezTo>
                  <a:cubicBezTo>
                    <a:pt x="39" y="337"/>
                    <a:pt x="76" y="336"/>
                    <a:pt x="113" y="336"/>
                  </a:cubicBezTo>
                  <a:cubicBezTo>
                    <a:pt x="479" y="336"/>
                    <a:pt x="744" y="441"/>
                    <a:pt x="783" y="825"/>
                  </a:cubicBezTo>
                  <a:cubicBezTo>
                    <a:pt x="1290" y="318"/>
                    <a:pt x="529" y="275"/>
                    <a:pt x="38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37"/>
            <p:cNvSpPr/>
            <p:nvPr/>
          </p:nvSpPr>
          <p:spPr>
            <a:xfrm>
              <a:off x="-1687225" y="3817225"/>
              <a:ext cx="15900" cy="16400"/>
            </a:xfrm>
            <a:custGeom>
              <a:avLst/>
              <a:gdLst/>
              <a:ahLst/>
              <a:cxnLst/>
              <a:rect l="l" t="t" r="r" b="b"/>
              <a:pathLst>
                <a:path w="636" h="656" extrusionOk="0">
                  <a:moveTo>
                    <a:pt x="635" y="0"/>
                  </a:moveTo>
                  <a:cubicBezTo>
                    <a:pt x="1" y="212"/>
                    <a:pt x="297" y="444"/>
                    <a:pt x="635" y="656"/>
                  </a:cubicBezTo>
                  <a:lnTo>
                    <a:pt x="635" y="0"/>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37"/>
            <p:cNvSpPr/>
            <p:nvPr/>
          </p:nvSpPr>
          <p:spPr>
            <a:xfrm>
              <a:off x="-2011875" y="3793675"/>
              <a:ext cx="15900" cy="15650"/>
            </a:xfrm>
            <a:custGeom>
              <a:avLst/>
              <a:gdLst/>
              <a:ahLst/>
              <a:cxnLst/>
              <a:rect l="l" t="t" r="r" b="b"/>
              <a:pathLst>
                <a:path w="636" h="626" extrusionOk="0">
                  <a:moveTo>
                    <a:pt x="209" y="1"/>
                  </a:moveTo>
                  <a:cubicBezTo>
                    <a:pt x="86" y="1"/>
                    <a:pt x="1" y="38"/>
                    <a:pt x="65" y="139"/>
                  </a:cubicBezTo>
                  <a:cubicBezTo>
                    <a:pt x="86" y="350"/>
                    <a:pt x="65" y="604"/>
                    <a:pt x="445" y="625"/>
                  </a:cubicBezTo>
                  <a:cubicBezTo>
                    <a:pt x="340" y="414"/>
                    <a:pt x="149" y="181"/>
                    <a:pt x="636" y="139"/>
                  </a:cubicBezTo>
                  <a:cubicBezTo>
                    <a:pt x="600" y="66"/>
                    <a:pt x="371" y="1"/>
                    <a:pt x="20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37"/>
            <p:cNvSpPr/>
            <p:nvPr/>
          </p:nvSpPr>
          <p:spPr>
            <a:xfrm>
              <a:off x="-1358350" y="3914500"/>
              <a:ext cx="10075" cy="24350"/>
            </a:xfrm>
            <a:custGeom>
              <a:avLst/>
              <a:gdLst/>
              <a:ahLst/>
              <a:cxnLst/>
              <a:rect l="l" t="t" r="r" b="b"/>
              <a:pathLst>
                <a:path w="403" h="974" extrusionOk="0">
                  <a:moveTo>
                    <a:pt x="255" y="1"/>
                  </a:moveTo>
                  <a:lnTo>
                    <a:pt x="255" y="1"/>
                  </a:lnTo>
                  <a:cubicBezTo>
                    <a:pt x="1" y="297"/>
                    <a:pt x="170" y="635"/>
                    <a:pt x="128" y="974"/>
                  </a:cubicBezTo>
                  <a:cubicBezTo>
                    <a:pt x="403" y="656"/>
                    <a:pt x="255" y="318"/>
                    <a:pt x="25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37"/>
            <p:cNvSpPr/>
            <p:nvPr/>
          </p:nvSpPr>
          <p:spPr>
            <a:xfrm>
              <a:off x="-1730575" y="4086875"/>
              <a:ext cx="7950" cy="25400"/>
            </a:xfrm>
            <a:custGeom>
              <a:avLst/>
              <a:gdLst/>
              <a:ahLst/>
              <a:cxnLst/>
              <a:rect l="l" t="t" r="r" b="b"/>
              <a:pathLst>
                <a:path w="318" h="1016" extrusionOk="0">
                  <a:moveTo>
                    <a:pt x="318" y="0"/>
                  </a:moveTo>
                  <a:cubicBezTo>
                    <a:pt x="1" y="170"/>
                    <a:pt x="254" y="445"/>
                    <a:pt x="149" y="656"/>
                  </a:cubicBezTo>
                  <a:lnTo>
                    <a:pt x="297" y="1016"/>
                  </a:lnTo>
                  <a:cubicBezTo>
                    <a:pt x="318" y="677"/>
                    <a:pt x="318" y="339"/>
                    <a:pt x="31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37"/>
            <p:cNvSpPr/>
            <p:nvPr/>
          </p:nvSpPr>
          <p:spPr>
            <a:xfrm>
              <a:off x="-2407350" y="4106975"/>
              <a:ext cx="7425" cy="21175"/>
            </a:xfrm>
            <a:custGeom>
              <a:avLst/>
              <a:gdLst/>
              <a:ahLst/>
              <a:cxnLst/>
              <a:rect l="l" t="t" r="r" b="b"/>
              <a:pathLst>
                <a:path w="297" h="847" extrusionOk="0">
                  <a:moveTo>
                    <a:pt x="296" y="0"/>
                  </a:moveTo>
                  <a:lnTo>
                    <a:pt x="106" y="148"/>
                  </a:lnTo>
                  <a:cubicBezTo>
                    <a:pt x="148" y="381"/>
                    <a:pt x="0" y="656"/>
                    <a:pt x="254" y="846"/>
                  </a:cubicBezTo>
                  <a:cubicBezTo>
                    <a:pt x="275" y="550"/>
                    <a:pt x="275" y="275"/>
                    <a:pt x="296"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37"/>
            <p:cNvSpPr/>
            <p:nvPr/>
          </p:nvSpPr>
          <p:spPr>
            <a:xfrm>
              <a:off x="-2381450" y="4102725"/>
              <a:ext cx="34000" cy="20125"/>
            </a:xfrm>
            <a:custGeom>
              <a:avLst/>
              <a:gdLst/>
              <a:ahLst/>
              <a:cxnLst/>
              <a:rect l="l" t="t" r="r" b="b"/>
              <a:pathLst>
                <a:path w="1360" h="805" extrusionOk="0">
                  <a:moveTo>
                    <a:pt x="402" y="1"/>
                  </a:moveTo>
                  <a:cubicBezTo>
                    <a:pt x="198" y="1"/>
                    <a:pt x="7" y="163"/>
                    <a:pt x="1" y="635"/>
                  </a:cubicBezTo>
                  <a:lnTo>
                    <a:pt x="170" y="805"/>
                  </a:lnTo>
                  <a:cubicBezTo>
                    <a:pt x="1359" y="776"/>
                    <a:pt x="848"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37"/>
            <p:cNvSpPr/>
            <p:nvPr/>
          </p:nvSpPr>
          <p:spPr>
            <a:xfrm>
              <a:off x="-1025775" y="3585100"/>
              <a:ext cx="56600" cy="38700"/>
            </a:xfrm>
            <a:custGeom>
              <a:avLst/>
              <a:gdLst/>
              <a:ahLst/>
              <a:cxnLst/>
              <a:rect l="l" t="t" r="r" b="b"/>
              <a:pathLst>
                <a:path w="2264" h="1548" extrusionOk="0">
                  <a:moveTo>
                    <a:pt x="1312" y="1"/>
                  </a:moveTo>
                  <a:cubicBezTo>
                    <a:pt x="995" y="403"/>
                    <a:pt x="1" y="931"/>
                    <a:pt x="508" y="1481"/>
                  </a:cubicBezTo>
                  <a:cubicBezTo>
                    <a:pt x="588" y="1527"/>
                    <a:pt x="664" y="1547"/>
                    <a:pt x="739" y="1547"/>
                  </a:cubicBezTo>
                  <a:cubicBezTo>
                    <a:pt x="1142" y="1547"/>
                    <a:pt x="1487" y="962"/>
                    <a:pt x="1862" y="783"/>
                  </a:cubicBezTo>
                  <a:cubicBezTo>
                    <a:pt x="2264" y="233"/>
                    <a:pt x="1672" y="170"/>
                    <a:pt x="131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37"/>
            <p:cNvSpPr/>
            <p:nvPr/>
          </p:nvSpPr>
          <p:spPr>
            <a:xfrm>
              <a:off x="-1048500" y="3593025"/>
              <a:ext cx="32275" cy="32750"/>
            </a:xfrm>
            <a:custGeom>
              <a:avLst/>
              <a:gdLst/>
              <a:ahLst/>
              <a:cxnLst/>
              <a:rect l="l" t="t" r="r" b="b"/>
              <a:pathLst>
                <a:path w="1291" h="1310" extrusionOk="0">
                  <a:moveTo>
                    <a:pt x="931" y="1"/>
                  </a:moveTo>
                  <a:cubicBezTo>
                    <a:pt x="656" y="445"/>
                    <a:pt x="868" y="1164"/>
                    <a:pt x="0" y="1291"/>
                  </a:cubicBezTo>
                  <a:cubicBezTo>
                    <a:pt x="113" y="1303"/>
                    <a:pt x="212" y="1309"/>
                    <a:pt x="297" y="1309"/>
                  </a:cubicBezTo>
                  <a:cubicBezTo>
                    <a:pt x="1237" y="1309"/>
                    <a:pt x="651" y="602"/>
                    <a:pt x="129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37"/>
            <p:cNvSpPr/>
            <p:nvPr/>
          </p:nvSpPr>
          <p:spPr>
            <a:xfrm>
              <a:off x="-1034750" y="3661250"/>
              <a:ext cx="18525" cy="11650"/>
            </a:xfrm>
            <a:custGeom>
              <a:avLst/>
              <a:gdLst/>
              <a:ahLst/>
              <a:cxnLst/>
              <a:rect l="l" t="t" r="r" b="b"/>
              <a:pathLst>
                <a:path w="741" h="466" extrusionOk="0">
                  <a:moveTo>
                    <a:pt x="741" y="0"/>
                  </a:moveTo>
                  <a:cubicBezTo>
                    <a:pt x="423" y="0"/>
                    <a:pt x="148" y="191"/>
                    <a:pt x="0" y="466"/>
                  </a:cubicBezTo>
                  <a:cubicBezTo>
                    <a:pt x="339" y="423"/>
                    <a:pt x="677" y="381"/>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37"/>
            <p:cNvSpPr/>
            <p:nvPr/>
          </p:nvSpPr>
          <p:spPr>
            <a:xfrm>
              <a:off x="-1062775" y="3625300"/>
              <a:ext cx="14300" cy="19575"/>
            </a:xfrm>
            <a:custGeom>
              <a:avLst/>
              <a:gdLst/>
              <a:ahLst/>
              <a:cxnLst/>
              <a:rect l="l" t="t" r="r" b="b"/>
              <a:pathLst>
                <a:path w="572" h="783" extrusionOk="0">
                  <a:moveTo>
                    <a:pt x="571" y="0"/>
                  </a:moveTo>
                  <a:lnTo>
                    <a:pt x="571" y="0"/>
                  </a:lnTo>
                  <a:cubicBezTo>
                    <a:pt x="254" y="148"/>
                    <a:pt x="43" y="444"/>
                    <a:pt x="0" y="783"/>
                  </a:cubicBezTo>
                  <a:cubicBezTo>
                    <a:pt x="318" y="635"/>
                    <a:pt x="529" y="338"/>
                    <a:pt x="57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37"/>
            <p:cNvSpPr/>
            <p:nvPr/>
          </p:nvSpPr>
          <p:spPr>
            <a:xfrm>
              <a:off x="-822725" y="3762225"/>
              <a:ext cx="85150" cy="50825"/>
            </a:xfrm>
            <a:custGeom>
              <a:avLst/>
              <a:gdLst/>
              <a:ahLst/>
              <a:cxnLst/>
              <a:rect l="l" t="t" r="r" b="b"/>
              <a:pathLst>
                <a:path w="3406" h="2033" extrusionOk="0">
                  <a:moveTo>
                    <a:pt x="1735" y="1"/>
                  </a:moveTo>
                  <a:cubicBezTo>
                    <a:pt x="1671" y="1"/>
                    <a:pt x="1608" y="1"/>
                    <a:pt x="1544" y="22"/>
                  </a:cubicBezTo>
                  <a:cubicBezTo>
                    <a:pt x="1312" y="614"/>
                    <a:pt x="931" y="1143"/>
                    <a:pt x="466" y="1566"/>
                  </a:cubicBezTo>
                  <a:cubicBezTo>
                    <a:pt x="318" y="1693"/>
                    <a:pt x="0" y="1777"/>
                    <a:pt x="191" y="1989"/>
                  </a:cubicBezTo>
                  <a:cubicBezTo>
                    <a:pt x="289" y="2019"/>
                    <a:pt x="384" y="2032"/>
                    <a:pt x="474" y="2032"/>
                  </a:cubicBezTo>
                  <a:cubicBezTo>
                    <a:pt x="1371" y="2032"/>
                    <a:pt x="1894" y="692"/>
                    <a:pt x="2996" y="692"/>
                  </a:cubicBezTo>
                  <a:cubicBezTo>
                    <a:pt x="3040" y="692"/>
                    <a:pt x="3084" y="694"/>
                    <a:pt x="3130" y="699"/>
                  </a:cubicBezTo>
                  <a:cubicBezTo>
                    <a:pt x="3384" y="699"/>
                    <a:pt x="3384" y="360"/>
                    <a:pt x="3405" y="149"/>
                  </a:cubicBezTo>
                  <a:lnTo>
                    <a:pt x="3405" y="149"/>
                  </a:lnTo>
                  <a:cubicBezTo>
                    <a:pt x="3072" y="322"/>
                    <a:pt x="2514" y="632"/>
                    <a:pt x="2133" y="632"/>
                  </a:cubicBezTo>
                  <a:cubicBezTo>
                    <a:pt x="1863" y="632"/>
                    <a:pt x="1682" y="475"/>
                    <a:pt x="173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37"/>
            <p:cNvSpPr/>
            <p:nvPr/>
          </p:nvSpPr>
          <p:spPr>
            <a:xfrm>
              <a:off x="-2451200" y="3912425"/>
              <a:ext cx="70300" cy="49250"/>
            </a:xfrm>
            <a:custGeom>
              <a:avLst/>
              <a:gdLst/>
              <a:ahLst/>
              <a:cxnLst/>
              <a:rect l="l" t="t" r="r" b="b"/>
              <a:pathLst>
                <a:path w="2812" h="1970" extrusionOk="0">
                  <a:moveTo>
                    <a:pt x="668" y="0"/>
                  </a:moveTo>
                  <a:cubicBezTo>
                    <a:pt x="0" y="0"/>
                    <a:pt x="860" y="606"/>
                    <a:pt x="485" y="1247"/>
                  </a:cubicBezTo>
                  <a:cubicBezTo>
                    <a:pt x="633" y="1522"/>
                    <a:pt x="422" y="1881"/>
                    <a:pt x="845" y="1945"/>
                  </a:cubicBezTo>
                  <a:cubicBezTo>
                    <a:pt x="927" y="1960"/>
                    <a:pt x="1009" y="1969"/>
                    <a:pt x="1087" y="1969"/>
                  </a:cubicBezTo>
                  <a:cubicBezTo>
                    <a:pt x="1335" y="1969"/>
                    <a:pt x="1552" y="1879"/>
                    <a:pt x="1649" y="1606"/>
                  </a:cubicBezTo>
                  <a:cubicBezTo>
                    <a:pt x="2008" y="1099"/>
                    <a:pt x="2812" y="845"/>
                    <a:pt x="2072" y="253"/>
                  </a:cubicBezTo>
                  <a:cubicBezTo>
                    <a:pt x="1331" y="76"/>
                    <a:pt x="904" y="0"/>
                    <a:pt x="66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37"/>
            <p:cNvSpPr/>
            <p:nvPr/>
          </p:nvSpPr>
          <p:spPr>
            <a:xfrm>
              <a:off x="-1211350" y="3866225"/>
              <a:ext cx="37025" cy="40175"/>
            </a:xfrm>
            <a:custGeom>
              <a:avLst/>
              <a:gdLst/>
              <a:ahLst/>
              <a:cxnLst/>
              <a:rect l="l" t="t" r="r" b="b"/>
              <a:pathLst>
                <a:path w="1481" h="1607" extrusionOk="0">
                  <a:moveTo>
                    <a:pt x="639" y="1"/>
                  </a:moveTo>
                  <a:cubicBezTo>
                    <a:pt x="52" y="1"/>
                    <a:pt x="322" y="719"/>
                    <a:pt x="0" y="980"/>
                  </a:cubicBezTo>
                  <a:cubicBezTo>
                    <a:pt x="0" y="1170"/>
                    <a:pt x="0" y="1382"/>
                    <a:pt x="0" y="1593"/>
                  </a:cubicBezTo>
                  <a:cubicBezTo>
                    <a:pt x="64" y="1602"/>
                    <a:pt x="126" y="1607"/>
                    <a:pt x="186" y="1607"/>
                  </a:cubicBezTo>
                  <a:cubicBezTo>
                    <a:pt x="684" y="1607"/>
                    <a:pt x="1066" y="1317"/>
                    <a:pt x="1481" y="1128"/>
                  </a:cubicBezTo>
                  <a:cubicBezTo>
                    <a:pt x="614" y="959"/>
                    <a:pt x="381" y="599"/>
                    <a:pt x="741" y="7"/>
                  </a:cubicBezTo>
                  <a:cubicBezTo>
                    <a:pt x="704" y="3"/>
                    <a:pt x="670" y="1"/>
                    <a:pt x="639"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37"/>
            <p:cNvSpPr/>
            <p:nvPr/>
          </p:nvSpPr>
          <p:spPr>
            <a:xfrm>
              <a:off x="-1616475" y="3809175"/>
              <a:ext cx="24450" cy="8600"/>
            </a:xfrm>
            <a:custGeom>
              <a:avLst/>
              <a:gdLst/>
              <a:ahLst/>
              <a:cxnLst/>
              <a:rect l="l" t="t" r="r" b="b"/>
              <a:pathLst>
                <a:path w="978" h="344" extrusionOk="0">
                  <a:moveTo>
                    <a:pt x="682" y="0"/>
                  </a:moveTo>
                  <a:cubicBezTo>
                    <a:pt x="426" y="0"/>
                    <a:pt x="0" y="69"/>
                    <a:pt x="238" y="343"/>
                  </a:cubicBezTo>
                  <a:cubicBezTo>
                    <a:pt x="555" y="343"/>
                    <a:pt x="830" y="301"/>
                    <a:pt x="978" y="5"/>
                  </a:cubicBezTo>
                  <a:lnTo>
                    <a:pt x="787" y="5"/>
                  </a:lnTo>
                  <a:cubicBezTo>
                    <a:pt x="759" y="2"/>
                    <a:pt x="723" y="0"/>
                    <a:pt x="68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37"/>
            <p:cNvSpPr/>
            <p:nvPr/>
          </p:nvSpPr>
          <p:spPr>
            <a:xfrm>
              <a:off x="-1698850" y="4050400"/>
              <a:ext cx="28050" cy="32275"/>
            </a:xfrm>
            <a:custGeom>
              <a:avLst/>
              <a:gdLst/>
              <a:ahLst/>
              <a:cxnLst/>
              <a:rect l="l" t="t" r="r" b="b"/>
              <a:pathLst>
                <a:path w="1122" h="1291" extrusionOk="0">
                  <a:moveTo>
                    <a:pt x="1122" y="0"/>
                  </a:moveTo>
                  <a:lnTo>
                    <a:pt x="1122" y="0"/>
                  </a:lnTo>
                  <a:cubicBezTo>
                    <a:pt x="170" y="64"/>
                    <a:pt x="297" y="825"/>
                    <a:pt x="1" y="1290"/>
                  </a:cubicBezTo>
                  <a:cubicBezTo>
                    <a:pt x="614" y="1036"/>
                    <a:pt x="825" y="508"/>
                    <a:pt x="112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37"/>
            <p:cNvSpPr/>
            <p:nvPr/>
          </p:nvSpPr>
          <p:spPr>
            <a:xfrm>
              <a:off x="-1718400" y="4083175"/>
              <a:ext cx="19575" cy="23825"/>
            </a:xfrm>
            <a:custGeom>
              <a:avLst/>
              <a:gdLst/>
              <a:ahLst/>
              <a:cxnLst/>
              <a:rect l="l" t="t" r="r" b="b"/>
              <a:pathLst>
                <a:path w="783" h="953" extrusionOk="0">
                  <a:moveTo>
                    <a:pt x="613" y="0"/>
                  </a:moveTo>
                  <a:cubicBezTo>
                    <a:pt x="254" y="381"/>
                    <a:pt x="0" y="741"/>
                    <a:pt x="783" y="952"/>
                  </a:cubicBezTo>
                  <a:cubicBezTo>
                    <a:pt x="783" y="635"/>
                    <a:pt x="783" y="318"/>
                    <a:pt x="78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37"/>
            <p:cNvSpPr/>
            <p:nvPr/>
          </p:nvSpPr>
          <p:spPr>
            <a:xfrm>
              <a:off x="-1196025" y="4057500"/>
              <a:ext cx="44975" cy="32750"/>
            </a:xfrm>
            <a:custGeom>
              <a:avLst/>
              <a:gdLst/>
              <a:ahLst/>
              <a:cxnLst/>
              <a:rect l="l" t="t" r="r" b="b"/>
              <a:pathLst>
                <a:path w="1799" h="1310" extrusionOk="0">
                  <a:moveTo>
                    <a:pt x="1125" y="0"/>
                  </a:moveTo>
                  <a:cubicBezTo>
                    <a:pt x="1086" y="0"/>
                    <a:pt x="1049" y="15"/>
                    <a:pt x="1016" y="54"/>
                  </a:cubicBezTo>
                  <a:cubicBezTo>
                    <a:pt x="868" y="393"/>
                    <a:pt x="1" y="1070"/>
                    <a:pt x="508" y="1302"/>
                  </a:cubicBezTo>
                  <a:cubicBezTo>
                    <a:pt x="550" y="1307"/>
                    <a:pt x="589" y="1309"/>
                    <a:pt x="627" y="1309"/>
                  </a:cubicBezTo>
                  <a:cubicBezTo>
                    <a:pt x="1094" y="1309"/>
                    <a:pt x="1315" y="964"/>
                    <a:pt x="1608" y="710"/>
                  </a:cubicBezTo>
                  <a:cubicBezTo>
                    <a:pt x="1608" y="499"/>
                    <a:pt x="1798" y="245"/>
                    <a:pt x="1397" y="118"/>
                  </a:cubicBezTo>
                  <a:cubicBezTo>
                    <a:pt x="1309" y="74"/>
                    <a:pt x="1211" y="0"/>
                    <a:pt x="1125"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37"/>
            <p:cNvSpPr/>
            <p:nvPr/>
          </p:nvSpPr>
          <p:spPr>
            <a:xfrm>
              <a:off x="-2024025" y="3873275"/>
              <a:ext cx="18525" cy="32275"/>
            </a:xfrm>
            <a:custGeom>
              <a:avLst/>
              <a:gdLst/>
              <a:ahLst/>
              <a:cxnLst/>
              <a:rect l="l" t="t" r="r" b="b"/>
              <a:pathLst>
                <a:path w="741" h="1291" extrusionOk="0">
                  <a:moveTo>
                    <a:pt x="741" y="0"/>
                  </a:moveTo>
                  <a:lnTo>
                    <a:pt x="741" y="0"/>
                  </a:lnTo>
                  <a:cubicBezTo>
                    <a:pt x="360" y="338"/>
                    <a:pt x="85" y="783"/>
                    <a:pt x="1" y="1290"/>
                  </a:cubicBezTo>
                  <a:lnTo>
                    <a:pt x="572" y="1290"/>
                  </a:lnTo>
                  <a:cubicBezTo>
                    <a:pt x="466" y="846"/>
                    <a:pt x="741" y="444"/>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37"/>
            <p:cNvSpPr/>
            <p:nvPr/>
          </p:nvSpPr>
          <p:spPr>
            <a:xfrm>
              <a:off x="-1996000" y="3841550"/>
              <a:ext cx="14300" cy="19575"/>
            </a:xfrm>
            <a:custGeom>
              <a:avLst/>
              <a:gdLst/>
              <a:ahLst/>
              <a:cxnLst/>
              <a:rect l="l" t="t" r="r" b="b"/>
              <a:pathLst>
                <a:path w="572" h="783" extrusionOk="0">
                  <a:moveTo>
                    <a:pt x="170" y="0"/>
                  </a:moveTo>
                  <a:cubicBezTo>
                    <a:pt x="212" y="275"/>
                    <a:pt x="149" y="550"/>
                    <a:pt x="1" y="783"/>
                  </a:cubicBezTo>
                  <a:cubicBezTo>
                    <a:pt x="572" y="613"/>
                    <a:pt x="445" y="317"/>
                    <a:pt x="17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37"/>
            <p:cNvSpPr/>
            <p:nvPr/>
          </p:nvSpPr>
          <p:spPr>
            <a:xfrm>
              <a:off x="-1996000" y="3813000"/>
              <a:ext cx="14300" cy="12175"/>
            </a:xfrm>
            <a:custGeom>
              <a:avLst/>
              <a:gdLst/>
              <a:ahLst/>
              <a:cxnLst/>
              <a:rect l="l" t="t" r="r" b="b"/>
              <a:pathLst>
                <a:path w="572" h="487" extrusionOk="0">
                  <a:moveTo>
                    <a:pt x="1" y="0"/>
                  </a:moveTo>
                  <a:lnTo>
                    <a:pt x="1" y="487"/>
                  </a:lnTo>
                  <a:cubicBezTo>
                    <a:pt x="276" y="317"/>
                    <a:pt x="572" y="169"/>
                    <a:pt x="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37"/>
            <p:cNvSpPr/>
            <p:nvPr/>
          </p:nvSpPr>
          <p:spPr>
            <a:xfrm>
              <a:off x="-2718775" y="4110675"/>
              <a:ext cx="26450" cy="19575"/>
            </a:xfrm>
            <a:custGeom>
              <a:avLst/>
              <a:gdLst/>
              <a:ahLst/>
              <a:cxnLst/>
              <a:rect l="l" t="t" r="r" b="b"/>
              <a:pathLst>
                <a:path w="1058" h="783" extrusionOk="0">
                  <a:moveTo>
                    <a:pt x="1058" y="0"/>
                  </a:moveTo>
                  <a:lnTo>
                    <a:pt x="487" y="148"/>
                  </a:lnTo>
                  <a:cubicBezTo>
                    <a:pt x="0" y="254"/>
                    <a:pt x="127" y="550"/>
                    <a:pt x="296" y="783"/>
                  </a:cubicBezTo>
                  <a:cubicBezTo>
                    <a:pt x="508" y="487"/>
                    <a:pt x="952" y="360"/>
                    <a:pt x="1058"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37"/>
            <p:cNvSpPr/>
            <p:nvPr/>
          </p:nvSpPr>
          <p:spPr>
            <a:xfrm>
              <a:off x="-2279400" y="3740550"/>
              <a:ext cx="28050" cy="20800"/>
            </a:xfrm>
            <a:custGeom>
              <a:avLst/>
              <a:gdLst/>
              <a:ahLst/>
              <a:cxnLst/>
              <a:rect l="l" t="t" r="r" b="b"/>
              <a:pathLst>
                <a:path w="1122" h="832" extrusionOk="0">
                  <a:moveTo>
                    <a:pt x="1121" y="1"/>
                  </a:moveTo>
                  <a:lnTo>
                    <a:pt x="1121" y="1"/>
                  </a:lnTo>
                  <a:cubicBezTo>
                    <a:pt x="572" y="85"/>
                    <a:pt x="318" y="466"/>
                    <a:pt x="1" y="804"/>
                  </a:cubicBezTo>
                  <a:cubicBezTo>
                    <a:pt x="98" y="823"/>
                    <a:pt x="186" y="831"/>
                    <a:pt x="265" y="831"/>
                  </a:cubicBezTo>
                  <a:cubicBezTo>
                    <a:pt x="821" y="831"/>
                    <a:pt x="955" y="408"/>
                    <a:pt x="112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37"/>
            <p:cNvSpPr/>
            <p:nvPr/>
          </p:nvSpPr>
          <p:spPr>
            <a:xfrm>
              <a:off x="-1650200" y="3781800"/>
              <a:ext cx="57650" cy="58225"/>
            </a:xfrm>
            <a:custGeom>
              <a:avLst/>
              <a:gdLst/>
              <a:ahLst/>
              <a:cxnLst/>
              <a:rect l="l" t="t" r="r" b="b"/>
              <a:pathLst>
                <a:path w="2306" h="2329" extrusionOk="0">
                  <a:moveTo>
                    <a:pt x="1587" y="0"/>
                  </a:moveTo>
                  <a:cubicBezTo>
                    <a:pt x="1333" y="254"/>
                    <a:pt x="1227" y="614"/>
                    <a:pt x="846" y="783"/>
                  </a:cubicBezTo>
                  <a:cubicBezTo>
                    <a:pt x="593" y="1037"/>
                    <a:pt x="931" y="1460"/>
                    <a:pt x="466" y="1692"/>
                  </a:cubicBezTo>
                  <a:cubicBezTo>
                    <a:pt x="275" y="1777"/>
                    <a:pt x="0" y="2073"/>
                    <a:pt x="360" y="2263"/>
                  </a:cubicBezTo>
                  <a:cubicBezTo>
                    <a:pt x="440" y="2309"/>
                    <a:pt x="518" y="2328"/>
                    <a:pt x="594" y="2328"/>
                  </a:cubicBezTo>
                  <a:cubicBezTo>
                    <a:pt x="801" y="2328"/>
                    <a:pt x="994" y="2185"/>
                    <a:pt x="1164" y="2031"/>
                  </a:cubicBezTo>
                  <a:cubicBezTo>
                    <a:pt x="1375" y="1650"/>
                    <a:pt x="1269" y="1354"/>
                    <a:pt x="1777" y="1121"/>
                  </a:cubicBezTo>
                  <a:cubicBezTo>
                    <a:pt x="2136" y="677"/>
                    <a:pt x="2306" y="275"/>
                    <a:pt x="1587"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37"/>
            <p:cNvSpPr/>
            <p:nvPr/>
          </p:nvSpPr>
          <p:spPr>
            <a:xfrm>
              <a:off x="-1660175" y="3801025"/>
              <a:ext cx="49650" cy="40725"/>
            </a:xfrm>
            <a:custGeom>
              <a:avLst/>
              <a:gdLst/>
              <a:ahLst/>
              <a:cxnLst/>
              <a:rect l="l" t="t" r="r" b="b"/>
              <a:pathLst>
                <a:path w="1986" h="1629" extrusionOk="0">
                  <a:moveTo>
                    <a:pt x="1024" y="1"/>
                  </a:moveTo>
                  <a:cubicBezTo>
                    <a:pt x="1" y="1"/>
                    <a:pt x="1139" y="1040"/>
                    <a:pt x="463" y="1219"/>
                  </a:cubicBezTo>
                  <a:cubicBezTo>
                    <a:pt x="173" y="1432"/>
                    <a:pt x="554" y="1627"/>
                    <a:pt x="831" y="1627"/>
                  </a:cubicBezTo>
                  <a:cubicBezTo>
                    <a:pt x="858" y="1627"/>
                    <a:pt x="883" y="1625"/>
                    <a:pt x="907" y="1621"/>
                  </a:cubicBezTo>
                  <a:cubicBezTo>
                    <a:pt x="955" y="1626"/>
                    <a:pt x="1000" y="1629"/>
                    <a:pt x="1042" y="1629"/>
                  </a:cubicBezTo>
                  <a:cubicBezTo>
                    <a:pt x="1709" y="1629"/>
                    <a:pt x="1707" y="1027"/>
                    <a:pt x="1986" y="669"/>
                  </a:cubicBezTo>
                  <a:lnTo>
                    <a:pt x="1986" y="500"/>
                  </a:lnTo>
                  <a:cubicBezTo>
                    <a:pt x="1436" y="543"/>
                    <a:pt x="1711" y="1050"/>
                    <a:pt x="1415" y="1240"/>
                  </a:cubicBezTo>
                  <a:cubicBezTo>
                    <a:pt x="1285" y="1321"/>
                    <a:pt x="1156" y="1452"/>
                    <a:pt x="1007" y="1452"/>
                  </a:cubicBezTo>
                  <a:cubicBezTo>
                    <a:pt x="962" y="1452"/>
                    <a:pt x="914" y="1439"/>
                    <a:pt x="865" y="1410"/>
                  </a:cubicBezTo>
                  <a:cubicBezTo>
                    <a:pt x="421" y="1114"/>
                    <a:pt x="1563" y="775"/>
                    <a:pt x="1245" y="14"/>
                  </a:cubicBezTo>
                  <a:cubicBezTo>
                    <a:pt x="1162" y="5"/>
                    <a:pt x="1089" y="1"/>
                    <a:pt x="1024"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37"/>
            <p:cNvSpPr/>
            <p:nvPr/>
          </p:nvSpPr>
          <p:spPr>
            <a:xfrm>
              <a:off x="-2762675" y="4069950"/>
              <a:ext cx="75125" cy="74000"/>
            </a:xfrm>
            <a:custGeom>
              <a:avLst/>
              <a:gdLst/>
              <a:ahLst/>
              <a:cxnLst/>
              <a:rect l="l" t="t" r="r" b="b"/>
              <a:pathLst>
                <a:path w="3005" h="2960" extrusionOk="0">
                  <a:moveTo>
                    <a:pt x="2243" y="1"/>
                  </a:moveTo>
                  <a:cubicBezTo>
                    <a:pt x="1355" y="149"/>
                    <a:pt x="1355" y="1016"/>
                    <a:pt x="741" y="1375"/>
                  </a:cubicBezTo>
                  <a:cubicBezTo>
                    <a:pt x="1" y="1841"/>
                    <a:pt x="149" y="2348"/>
                    <a:pt x="572" y="2898"/>
                  </a:cubicBezTo>
                  <a:cubicBezTo>
                    <a:pt x="674" y="2941"/>
                    <a:pt x="765" y="2960"/>
                    <a:pt x="848" y="2960"/>
                  </a:cubicBezTo>
                  <a:cubicBezTo>
                    <a:pt x="1309" y="2960"/>
                    <a:pt x="1509" y="2387"/>
                    <a:pt x="1970" y="2387"/>
                  </a:cubicBezTo>
                  <a:cubicBezTo>
                    <a:pt x="1990" y="2387"/>
                    <a:pt x="2010" y="2388"/>
                    <a:pt x="2031" y="2390"/>
                  </a:cubicBezTo>
                  <a:cubicBezTo>
                    <a:pt x="2095" y="2179"/>
                    <a:pt x="1968" y="1925"/>
                    <a:pt x="2243" y="1777"/>
                  </a:cubicBezTo>
                  <a:cubicBezTo>
                    <a:pt x="2602" y="1460"/>
                    <a:pt x="2962" y="1143"/>
                    <a:pt x="3004" y="656"/>
                  </a:cubicBezTo>
                  <a:lnTo>
                    <a:pt x="3004" y="656"/>
                  </a:lnTo>
                  <a:cubicBezTo>
                    <a:pt x="2793" y="677"/>
                    <a:pt x="2518" y="614"/>
                    <a:pt x="2475" y="868"/>
                  </a:cubicBezTo>
                  <a:cubicBezTo>
                    <a:pt x="2370" y="1375"/>
                    <a:pt x="1799" y="1629"/>
                    <a:pt x="1672" y="2116"/>
                  </a:cubicBezTo>
                  <a:cubicBezTo>
                    <a:pt x="1619" y="2290"/>
                    <a:pt x="1466" y="2407"/>
                    <a:pt x="1296" y="2407"/>
                  </a:cubicBezTo>
                  <a:cubicBezTo>
                    <a:pt x="1259" y="2407"/>
                    <a:pt x="1222" y="2402"/>
                    <a:pt x="1185" y="2390"/>
                  </a:cubicBezTo>
                  <a:cubicBezTo>
                    <a:pt x="614" y="2094"/>
                    <a:pt x="1926" y="381"/>
                    <a:pt x="2243"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37"/>
            <p:cNvSpPr/>
            <p:nvPr/>
          </p:nvSpPr>
          <p:spPr>
            <a:xfrm>
              <a:off x="-1383200" y="3907100"/>
              <a:ext cx="28025" cy="43550"/>
            </a:xfrm>
            <a:custGeom>
              <a:avLst/>
              <a:gdLst/>
              <a:ahLst/>
              <a:cxnLst/>
              <a:rect l="l" t="t" r="r" b="b"/>
              <a:pathLst>
                <a:path w="1121" h="1742" extrusionOk="0">
                  <a:moveTo>
                    <a:pt x="572" y="1"/>
                  </a:moveTo>
                  <a:lnTo>
                    <a:pt x="572" y="1"/>
                  </a:lnTo>
                  <a:cubicBezTo>
                    <a:pt x="1" y="508"/>
                    <a:pt x="762" y="1312"/>
                    <a:pt x="1" y="1735"/>
                  </a:cubicBezTo>
                  <a:cubicBezTo>
                    <a:pt x="53" y="1739"/>
                    <a:pt x="101" y="1742"/>
                    <a:pt x="145" y="1742"/>
                  </a:cubicBezTo>
                  <a:cubicBezTo>
                    <a:pt x="1120" y="1742"/>
                    <a:pt x="430" y="668"/>
                    <a:pt x="57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37"/>
            <p:cNvSpPr/>
            <p:nvPr/>
          </p:nvSpPr>
          <p:spPr>
            <a:xfrm>
              <a:off x="-2303725" y="3678675"/>
              <a:ext cx="51850" cy="80275"/>
            </a:xfrm>
            <a:custGeom>
              <a:avLst/>
              <a:gdLst/>
              <a:ahLst/>
              <a:cxnLst/>
              <a:rect l="l" t="t" r="r" b="b"/>
              <a:pathLst>
                <a:path w="2074" h="3211" extrusionOk="0">
                  <a:moveTo>
                    <a:pt x="1351" y="0"/>
                  </a:moveTo>
                  <a:cubicBezTo>
                    <a:pt x="747" y="0"/>
                    <a:pt x="985" y="1549"/>
                    <a:pt x="233" y="1841"/>
                  </a:cubicBezTo>
                  <a:cubicBezTo>
                    <a:pt x="1" y="2137"/>
                    <a:pt x="297" y="2497"/>
                    <a:pt x="64" y="2793"/>
                  </a:cubicBezTo>
                  <a:cubicBezTo>
                    <a:pt x="144" y="3105"/>
                    <a:pt x="251" y="3210"/>
                    <a:pt x="373" y="3210"/>
                  </a:cubicBezTo>
                  <a:cubicBezTo>
                    <a:pt x="540" y="3210"/>
                    <a:pt x="736" y="3012"/>
                    <a:pt x="931" y="2877"/>
                  </a:cubicBezTo>
                  <a:cubicBezTo>
                    <a:pt x="1777" y="2306"/>
                    <a:pt x="1354" y="1312"/>
                    <a:pt x="1946" y="636"/>
                  </a:cubicBezTo>
                  <a:cubicBezTo>
                    <a:pt x="2073" y="488"/>
                    <a:pt x="1650" y="65"/>
                    <a:pt x="1375" y="1"/>
                  </a:cubicBezTo>
                  <a:cubicBezTo>
                    <a:pt x="1367" y="1"/>
                    <a:pt x="1359" y="0"/>
                    <a:pt x="135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37"/>
            <p:cNvSpPr/>
            <p:nvPr/>
          </p:nvSpPr>
          <p:spPr>
            <a:xfrm>
              <a:off x="-1471500" y="3938150"/>
              <a:ext cx="71350" cy="53100"/>
            </a:xfrm>
            <a:custGeom>
              <a:avLst/>
              <a:gdLst/>
              <a:ahLst/>
              <a:cxnLst/>
              <a:rect l="l" t="t" r="r" b="b"/>
              <a:pathLst>
                <a:path w="2854" h="2124" extrusionOk="0">
                  <a:moveTo>
                    <a:pt x="2313" y="0"/>
                  </a:moveTo>
                  <a:cubicBezTo>
                    <a:pt x="2282" y="0"/>
                    <a:pt x="2252" y="2"/>
                    <a:pt x="2222" y="6"/>
                  </a:cubicBezTo>
                  <a:cubicBezTo>
                    <a:pt x="2010" y="154"/>
                    <a:pt x="1629" y="28"/>
                    <a:pt x="1481" y="345"/>
                  </a:cubicBezTo>
                  <a:cubicBezTo>
                    <a:pt x="1418" y="852"/>
                    <a:pt x="1016" y="1275"/>
                    <a:pt x="487" y="1360"/>
                  </a:cubicBezTo>
                  <a:cubicBezTo>
                    <a:pt x="234" y="1423"/>
                    <a:pt x="1" y="1614"/>
                    <a:pt x="43" y="1889"/>
                  </a:cubicBezTo>
                  <a:cubicBezTo>
                    <a:pt x="128" y="2078"/>
                    <a:pt x="315" y="2123"/>
                    <a:pt x="529" y="2123"/>
                  </a:cubicBezTo>
                  <a:cubicBezTo>
                    <a:pt x="727" y="2123"/>
                    <a:pt x="950" y="2084"/>
                    <a:pt x="1137" y="2084"/>
                  </a:cubicBezTo>
                  <a:cubicBezTo>
                    <a:pt x="1200" y="2084"/>
                    <a:pt x="1259" y="2088"/>
                    <a:pt x="1312" y="2100"/>
                  </a:cubicBezTo>
                  <a:lnTo>
                    <a:pt x="1672" y="1804"/>
                  </a:lnTo>
                  <a:cubicBezTo>
                    <a:pt x="1756" y="1149"/>
                    <a:pt x="2031" y="620"/>
                    <a:pt x="2835" y="429"/>
                  </a:cubicBezTo>
                  <a:cubicBezTo>
                    <a:pt x="2854" y="164"/>
                    <a:pt x="2583" y="0"/>
                    <a:pt x="231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37"/>
            <p:cNvSpPr/>
            <p:nvPr/>
          </p:nvSpPr>
          <p:spPr>
            <a:xfrm>
              <a:off x="-1433425" y="3921275"/>
              <a:ext cx="58625" cy="61450"/>
            </a:xfrm>
            <a:custGeom>
              <a:avLst/>
              <a:gdLst/>
              <a:ahLst/>
              <a:cxnLst/>
              <a:rect l="l" t="t" r="r" b="b"/>
              <a:pathLst>
                <a:path w="2345" h="2458" extrusionOk="0">
                  <a:moveTo>
                    <a:pt x="1700" y="0"/>
                  </a:moveTo>
                  <a:cubicBezTo>
                    <a:pt x="1581" y="0"/>
                    <a:pt x="1477" y="56"/>
                    <a:pt x="1439" y="195"/>
                  </a:cubicBezTo>
                  <a:cubicBezTo>
                    <a:pt x="1714" y="512"/>
                    <a:pt x="1312" y="745"/>
                    <a:pt x="1270" y="999"/>
                  </a:cubicBezTo>
                  <a:cubicBezTo>
                    <a:pt x="297" y="1147"/>
                    <a:pt x="1" y="1675"/>
                    <a:pt x="149" y="2458"/>
                  </a:cubicBezTo>
                  <a:cubicBezTo>
                    <a:pt x="614" y="1189"/>
                    <a:pt x="1460" y="1570"/>
                    <a:pt x="2137" y="576"/>
                  </a:cubicBezTo>
                  <a:cubicBezTo>
                    <a:pt x="2344" y="309"/>
                    <a:pt x="1980" y="0"/>
                    <a:pt x="1700"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37"/>
            <p:cNvSpPr/>
            <p:nvPr/>
          </p:nvSpPr>
          <p:spPr>
            <a:xfrm>
              <a:off x="-1411225" y="3926025"/>
              <a:ext cx="35250" cy="20225"/>
            </a:xfrm>
            <a:custGeom>
              <a:avLst/>
              <a:gdLst/>
              <a:ahLst/>
              <a:cxnLst/>
              <a:rect l="l" t="t" r="r" b="b"/>
              <a:pathLst>
                <a:path w="1410" h="809" extrusionOk="0">
                  <a:moveTo>
                    <a:pt x="661" y="1"/>
                  </a:moveTo>
                  <a:cubicBezTo>
                    <a:pt x="627" y="1"/>
                    <a:pt x="590" y="2"/>
                    <a:pt x="551" y="5"/>
                  </a:cubicBezTo>
                  <a:lnTo>
                    <a:pt x="382" y="5"/>
                  </a:lnTo>
                  <a:lnTo>
                    <a:pt x="1" y="491"/>
                  </a:lnTo>
                  <a:cubicBezTo>
                    <a:pt x="64" y="639"/>
                    <a:pt x="212" y="766"/>
                    <a:pt x="382" y="809"/>
                  </a:cubicBezTo>
                  <a:cubicBezTo>
                    <a:pt x="847" y="647"/>
                    <a:pt x="1409" y="1"/>
                    <a:pt x="661"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37"/>
            <p:cNvSpPr/>
            <p:nvPr/>
          </p:nvSpPr>
          <p:spPr>
            <a:xfrm>
              <a:off x="-2803900" y="3810875"/>
              <a:ext cx="39900" cy="45625"/>
            </a:xfrm>
            <a:custGeom>
              <a:avLst/>
              <a:gdLst/>
              <a:ahLst/>
              <a:cxnLst/>
              <a:rect l="l" t="t" r="r" b="b"/>
              <a:pathLst>
                <a:path w="1596" h="1825" extrusionOk="0">
                  <a:moveTo>
                    <a:pt x="741" y="0"/>
                  </a:moveTo>
                  <a:lnTo>
                    <a:pt x="191" y="1037"/>
                  </a:lnTo>
                  <a:cubicBezTo>
                    <a:pt x="64" y="1037"/>
                    <a:pt x="64" y="1143"/>
                    <a:pt x="0" y="1185"/>
                  </a:cubicBezTo>
                  <a:lnTo>
                    <a:pt x="0" y="1671"/>
                  </a:lnTo>
                  <a:cubicBezTo>
                    <a:pt x="157" y="1778"/>
                    <a:pt x="308" y="1824"/>
                    <a:pt x="447" y="1824"/>
                  </a:cubicBezTo>
                  <a:cubicBezTo>
                    <a:pt x="1190" y="1824"/>
                    <a:pt x="1596" y="499"/>
                    <a:pt x="741"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37"/>
            <p:cNvSpPr/>
            <p:nvPr/>
          </p:nvSpPr>
          <p:spPr>
            <a:xfrm>
              <a:off x="-2810250" y="3804525"/>
              <a:ext cx="11125" cy="36500"/>
            </a:xfrm>
            <a:custGeom>
              <a:avLst/>
              <a:gdLst/>
              <a:ahLst/>
              <a:cxnLst/>
              <a:rect l="l" t="t" r="r" b="b"/>
              <a:pathLst>
                <a:path w="445" h="1460" extrusionOk="0">
                  <a:moveTo>
                    <a:pt x="445" y="1"/>
                  </a:moveTo>
                  <a:cubicBezTo>
                    <a:pt x="1" y="445"/>
                    <a:pt x="297" y="974"/>
                    <a:pt x="254" y="1460"/>
                  </a:cubicBezTo>
                  <a:lnTo>
                    <a:pt x="445" y="1291"/>
                  </a:lnTo>
                  <a:cubicBezTo>
                    <a:pt x="445" y="868"/>
                    <a:pt x="445" y="424"/>
                    <a:pt x="445"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37"/>
            <p:cNvSpPr/>
            <p:nvPr/>
          </p:nvSpPr>
          <p:spPr>
            <a:xfrm>
              <a:off x="-1216100" y="4099100"/>
              <a:ext cx="34200" cy="16875"/>
            </a:xfrm>
            <a:custGeom>
              <a:avLst/>
              <a:gdLst/>
              <a:ahLst/>
              <a:cxnLst/>
              <a:rect l="l" t="t" r="r" b="b"/>
              <a:pathLst>
                <a:path w="1368" h="675" extrusionOk="0">
                  <a:moveTo>
                    <a:pt x="772" y="0"/>
                  </a:moveTo>
                  <a:cubicBezTo>
                    <a:pt x="660" y="0"/>
                    <a:pt x="532" y="37"/>
                    <a:pt x="402" y="125"/>
                  </a:cubicBezTo>
                  <a:cubicBezTo>
                    <a:pt x="0" y="379"/>
                    <a:pt x="465" y="484"/>
                    <a:pt x="550" y="653"/>
                  </a:cubicBezTo>
                  <a:lnTo>
                    <a:pt x="740" y="675"/>
                  </a:lnTo>
                  <a:cubicBezTo>
                    <a:pt x="1368" y="460"/>
                    <a:pt x="1170" y="0"/>
                    <a:pt x="772"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37"/>
            <p:cNvSpPr/>
            <p:nvPr/>
          </p:nvSpPr>
          <p:spPr>
            <a:xfrm>
              <a:off x="-1434475" y="3938375"/>
              <a:ext cx="18525" cy="7875"/>
            </a:xfrm>
            <a:custGeom>
              <a:avLst/>
              <a:gdLst/>
              <a:ahLst/>
              <a:cxnLst/>
              <a:rect l="l" t="t" r="r" b="b"/>
              <a:pathLst>
                <a:path w="741" h="315" extrusionOk="0">
                  <a:moveTo>
                    <a:pt x="402" y="1"/>
                  </a:moveTo>
                  <a:cubicBezTo>
                    <a:pt x="212" y="1"/>
                    <a:pt x="40" y="50"/>
                    <a:pt x="0" y="315"/>
                  </a:cubicBezTo>
                  <a:lnTo>
                    <a:pt x="741" y="19"/>
                  </a:lnTo>
                  <a:cubicBezTo>
                    <a:pt x="637" y="19"/>
                    <a:pt x="517" y="1"/>
                    <a:pt x="402"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37"/>
            <p:cNvSpPr/>
            <p:nvPr/>
          </p:nvSpPr>
          <p:spPr>
            <a:xfrm>
              <a:off x="-2306375" y="3724700"/>
              <a:ext cx="12200" cy="23800"/>
            </a:xfrm>
            <a:custGeom>
              <a:avLst/>
              <a:gdLst/>
              <a:ahLst/>
              <a:cxnLst/>
              <a:rect l="l" t="t" r="r" b="b"/>
              <a:pathLst>
                <a:path w="488" h="952" extrusionOk="0">
                  <a:moveTo>
                    <a:pt x="339" y="0"/>
                  </a:moveTo>
                  <a:cubicBezTo>
                    <a:pt x="1" y="275"/>
                    <a:pt x="212" y="635"/>
                    <a:pt x="170" y="952"/>
                  </a:cubicBezTo>
                  <a:cubicBezTo>
                    <a:pt x="487" y="677"/>
                    <a:pt x="276" y="317"/>
                    <a:pt x="33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9" name="Google Shape;6889;p37"/>
          <p:cNvGrpSpPr/>
          <p:nvPr/>
        </p:nvGrpSpPr>
        <p:grpSpPr>
          <a:xfrm>
            <a:off x="7738988" y="4488250"/>
            <a:ext cx="1637000" cy="521475"/>
            <a:chOff x="-4380075" y="3780200"/>
            <a:chExt cx="1637000" cy="521475"/>
          </a:xfrm>
        </p:grpSpPr>
        <p:sp>
          <p:nvSpPr>
            <p:cNvPr id="6890" name="Google Shape;6890;p37"/>
            <p:cNvSpPr/>
            <p:nvPr/>
          </p:nvSpPr>
          <p:spPr>
            <a:xfrm>
              <a:off x="-4365800" y="4000700"/>
              <a:ext cx="92575" cy="119000"/>
            </a:xfrm>
            <a:custGeom>
              <a:avLst/>
              <a:gdLst/>
              <a:ahLst/>
              <a:cxnLst/>
              <a:rect l="l" t="t" r="r" b="b"/>
              <a:pathLst>
                <a:path w="3703" h="4760" extrusionOk="0">
                  <a:moveTo>
                    <a:pt x="1947" y="0"/>
                  </a:moveTo>
                  <a:cubicBezTo>
                    <a:pt x="1850" y="76"/>
                    <a:pt x="1738" y="93"/>
                    <a:pt x="1622" y="93"/>
                  </a:cubicBezTo>
                  <a:cubicBezTo>
                    <a:pt x="1523" y="93"/>
                    <a:pt x="1421" y="81"/>
                    <a:pt x="1324" y="81"/>
                  </a:cubicBezTo>
                  <a:cubicBezTo>
                    <a:pt x="1184" y="81"/>
                    <a:pt x="1053" y="107"/>
                    <a:pt x="953" y="233"/>
                  </a:cubicBezTo>
                  <a:cubicBezTo>
                    <a:pt x="1185" y="867"/>
                    <a:pt x="1016" y="1481"/>
                    <a:pt x="805" y="2094"/>
                  </a:cubicBezTo>
                  <a:cubicBezTo>
                    <a:pt x="403" y="2411"/>
                    <a:pt x="1" y="2728"/>
                    <a:pt x="403" y="3278"/>
                  </a:cubicBezTo>
                  <a:cubicBezTo>
                    <a:pt x="614" y="3532"/>
                    <a:pt x="276" y="3765"/>
                    <a:pt x="255" y="4018"/>
                  </a:cubicBezTo>
                  <a:cubicBezTo>
                    <a:pt x="227" y="4566"/>
                    <a:pt x="637" y="4759"/>
                    <a:pt x="1089" y="4759"/>
                  </a:cubicBezTo>
                  <a:cubicBezTo>
                    <a:pt x="1318" y="4759"/>
                    <a:pt x="1557" y="4710"/>
                    <a:pt x="1756" y="4632"/>
                  </a:cubicBezTo>
                  <a:cubicBezTo>
                    <a:pt x="2095" y="4293"/>
                    <a:pt x="1947" y="3786"/>
                    <a:pt x="2243" y="3447"/>
                  </a:cubicBezTo>
                  <a:cubicBezTo>
                    <a:pt x="2306" y="3342"/>
                    <a:pt x="2391" y="3236"/>
                    <a:pt x="2391" y="3151"/>
                  </a:cubicBezTo>
                  <a:cubicBezTo>
                    <a:pt x="2285" y="2559"/>
                    <a:pt x="2941" y="2052"/>
                    <a:pt x="2475" y="1396"/>
                  </a:cubicBezTo>
                  <a:cubicBezTo>
                    <a:pt x="2391" y="677"/>
                    <a:pt x="3702" y="85"/>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37"/>
            <p:cNvSpPr/>
            <p:nvPr/>
          </p:nvSpPr>
          <p:spPr>
            <a:xfrm>
              <a:off x="-3783125" y="3934375"/>
              <a:ext cx="107900" cy="114625"/>
            </a:xfrm>
            <a:custGeom>
              <a:avLst/>
              <a:gdLst/>
              <a:ahLst/>
              <a:cxnLst/>
              <a:rect l="l" t="t" r="r" b="b"/>
              <a:pathLst>
                <a:path w="4316" h="4585" extrusionOk="0">
                  <a:moveTo>
                    <a:pt x="2319" y="0"/>
                  </a:moveTo>
                  <a:cubicBezTo>
                    <a:pt x="1715" y="0"/>
                    <a:pt x="938" y="245"/>
                    <a:pt x="1862" y="602"/>
                  </a:cubicBezTo>
                  <a:cubicBezTo>
                    <a:pt x="2475" y="813"/>
                    <a:pt x="2475" y="1109"/>
                    <a:pt x="2094" y="1511"/>
                  </a:cubicBezTo>
                  <a:cubicBezTo>
                    <a:pt x="1396" y="2780"/>
                    <a:pt x="2158" y="2928"/>
                    <a:pt x="487" y="3668"/>
                  </a:cubicBezTo>
                  <a:cubicBezTo>
                    <a:pt x="1" y="3922"/>
                    <a:pt x="1" y="4176"/>
                    <a:pt x="529" y="4387"/>
                  </a:cubicBezTo>
                  <a:cubicBezTo>
                    <a:pt x="780" y="4516"/>
                    <a:pt x="1005" y="4584"/>
                    <a:pt x="1210" y="4584"/>
                  </a:cubicBezTo>
                  <a:cubicBezTo>
                    <a:pt x="1541" y="4584"/>
                    <a:pt x="1817" y="4407"/>
                    <a:pt x="2052" y="4028"/>
                  </a:cubicBezTo>
                  <a:cubicBezTo>
                    <a:pt x="2771" y="2865"/>
                    <a:pt x="4315" y="1257"/>
                    <a:pt x="2771" y="73"/>
                  </a:cubicBezTo>
                  <a:cubicBezTo>
                    <a:pt x="2672" y="23"/>
                    <a:pt x="2504" y="0"/>
                    <a:pt x="231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37"/>
            <p:cNvSpPr/>
            <p:nvPr/>
          </p:nvSpPr>
          <p:spPr>
            <a:xfrm>
              <a:off x="-3509775" y="3839900"/>
              <a:ext cx="120575" cy="104250"/>
            </a:xfrm>
            <a:custGeom>
              <a:avLst/>
              <a:gdLst/>
              <a:ahLst/>
              <a:cxnLst/>
              <a:rect l="l" t="t" r="r" b="b"/>
              <a:pathLst>
                <a:path w="4823" h="4170" extrusionOk="0">
                  <a:moveTo>
                    <a:pt x="2890" y="1"/>
                  </a:moveTo>
                  <a:cubicBezTo>
                    <a:pt x="1554" y="1"/>
                    <a:pt x="1306" y="1448"/>
                    <a:pt x="635" y="2435"/>
                  </a:cubicBezTo>
                  <a:cubicBezTo>
                    <a:pt x="1" y="3196"/>
                    <a:pt x="953" y="3958"/>
                    <a:pt x="1672" y="4169"/>
                  </a:cubicBezTo>
                  <a:cubicBezTo>
                    <a:pt x="2200" y="3915"/>
                    <a:pt x="3575" y="3640"/>
                    <a:pt x="3406" y="2921"/>
                  </a:cubicBezTo>
                  <a:cubicBezTo>
                    <a:pt x="3348" y="2889"/>
                    <a:pt x="3282" y="2875"/>
                    <a:pt x="3209" y="2875"/>
                  </a:cubicBezTo>
                  <a:cubicBezTo>
                    <a:pt x="2806" y="2875"/>
                    <a:pt x="2207" y="3295"/>
                    <a:pt x="1828" y="3295"/>
                  </a:cubicBezTo>
                  <a:cubicBezTo>
                    <a:pt x="1648" y="3295"/>
                    <a:pt x="1518" y="3200"/>
                    <a:pt x="1481" y="2921"/>
                  </a:cubicBezTo>
                  <a:cubicBezTo>
                    <a:pt x="1650" y="2245"/>
                    <a:pt x="1481" y="1441"/>
                    <a:pt x="2285" y="954"/>
                  </a:cubicBezTo>
                  <a:cubicBezTo>
                    <a:pt x="2446" y="849"/>
                    <a:pt x="2586" y="806"/>
                    <a:pt x="2712" y="806"/>
                  </a:cubicBezTo>
                  <a:cubicBezTo>
                    <a:pt x="3167" y="806"/>
                    <a:pt x="3445" y="1360"/>
                    <a:pt x="3892" y="1525"/>
                  </a:cubicBezTo>
                  <a:cubicBezTo>
                    <a:pt x="4823" y="1250"/>
                    <a:pt x="3850" y="130"/>
                    <a:pt x="3194" y="24"/>
                  </a:cubicBezTo>
                  <a:cubicBezTo>
                    <a:pt x="3087" y="8"/>
                    <a:pt x="2986" y="1"/>
                    <a:pt x="289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37"/>
            <p:cNvSpPr/>
            <p:nvPr/>
          </p:nvSpPr>
          <p:spPr>
            <a:xfrm>
              <a:off x="-3648600" y="4077075"/>
              <a:ext cx="133575" cy="103575"/>
            </a:xfrm>
            <a:custGeom>
              <a:avLst/>
              <a:gdLst/>
              <a:ahLst/>
              <a:cxnLst/>
              <a:rect l="l" t="t" r="r" b="b"/>
              <a:pathLst>
                <a:path w="5343" h="4143" extrusionOk="0">
                  <a:moveTo>
                    <a:pt x="4566" y="1"/>
                  </a:moveTo>
                  <a:cubicBezTo>
                    <a:pt x="4442" y="1"/>
                    <a:pt x="4323" y="80"/>
                    <a:pt x="4306" y="202"/>
                  </a:cubicBezTo>
                  <a:cubicBezTo>
                    <a:pt x="3714" y="1492"/>
                    <a:pt x="2403" y="3248"/>
                    <a:pt x="838" y="3374"/>
                  </a:cubicBezTo>
                  <a:cubicBezTo>
                    <a:pt x="784" y="3368"/>
                    <a:pt x="735" y="3365"/>
                    <a:pt x="691" y="3365"/>
                  </a:cubicBezTo>
                  <a:cubicBezTo>
                    <a:pt x="1" y="3365"/>
                    <a:pt x="482" y="4143"/>
                    <a:pt x="1017" y="4143"/>
                  </a:cubicBezTo>
                  <a:cubicBezTo>
                    <a:pt x="1091" y="4143"/>
                    <a:pt x="1166" y="4128"/>
                    <a:pt x="1239" y="4094"/>
                  </a:cubicBezTo>
                  <a:cubicBezTo>
                    <a:pt x="2995" y="3903"/>
                    <a:pt x="5342" y="1894"/>
                    <a:pt x="4644" y="12"/>
                  </a:cubicBezTo>
                  <a:cubicBezTo>
                    <a:pt x="4619" y="4"/>
                    <a:pt x="4592" y="1"/>
                    <a:pt x="45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37"/>
            <p:cNvSpPr/>
            <p:nvPr/>
          </p:nvSpPr>
          <p:spPr>
            <a:xfrm>
              <a:off x="-3325250" y="3973575"/>
              <a:ext cx="66125" cy="86300"/>
            </a:xfrm>
            <a:custGeom>
              <a:avLst/>
              <a:gdLst/>
              <a:ahLst/>
              <a:cxnLst/>
              <a:rect l="l" t="t" r="r" b="b"/>
              <a:pathLst>
                <a:path w="2645" h="3452" extrusionOk="0">
                  <a:moveTo>
                    <a:pt x="1914" y="1"/>
                  </a:moveTo>
                  <a:cubicBezTo>
                    <a:pt x="1883" y="1"/>
                    <a:pt x="1851" y="3"/>
                    <a:pt x="1820" y="6"/>
                  </a:cubicBezTo>
                  <a:cubicBezTo>
                    <a:pt x="1703" y="58"/>
                    <a:pt x="1578" y="68"/>
                    <a:pt x="1452" y="68"/>
                  </a:cubicBezTo>
                  <a:cubicBezTo>
                    <a:pt x="1361" y="68"/>
                    <a:pt x="1269" y="63"/>
                    <a:pt x="1179" y="63"/>
                  </a:cubicBezTo>
                  <a:cubicBezTo>
                    <a:pt x="1033" y="63"/>
                    <a:pt x="891" y="77"/>
                    <a:pt x="762" y="154"/>
                  </a:cubicBezTo>
                  <a:cubicBezTo>
                    <a:pt x="657" y="324"/>
                    <a:pt x="995" y="535"/>
                    <a:pt x="868" y="662"/>
                  </a:cubicBezTo>
                  <a:cubicBezTo>
                    <a:pt x="191" y="1170"/>
                    <a:pt x="339" y="1889"/>
                    <a:pt x="149" y="2523"/>
                  </a:cubicBezTo>
                  <a:cubicBezTo>
                    <a:pt x="1" y="2967"/>
                    <a:pt x="276" y="3327"/>
                    <a:pt x="805" y="3433"/>
                  </a:cubicBezTo>
                  <a:cubicBezTo>
                    <a:pt x="869" y="3445"/>
                    <a:pt x="927" y="3451"/>
                    <a:pt x="980" y="3451"/>
                  </a:cubicBezTo>
                  <a:cubicBezTo>
                    <a:pt x="1368" y="3451"/>
                    <a:pt x="1492" y="3135"/>
                    <a:pt x="1566" y="2819"/>
                  </a:cubicBezTo>
                  <a:cubicBezTo>
                    <a:pt x="1778" y="1973"/>
                    <a:pt x="2454" y="1297"/>
                    <a:pt x="2645" y="472"/>
                  </a:cubicBezTo>
                  <a:cubicBezTo>
                    <a:pt x="2510" y="184"/>
                    <a:pt x="2219" y="1"/>
                    <a:pt x="191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37"/>
            <p:cNvSpPr/>
            <p:nvPr/>
          </p:nvSpPr>
          <p:spPr>
            <a:xfrm>
              <a:off x="-3061350" y="3976625"/>
              <a:ext cx="100975" cy="93550"/>
            </a:xfrm>
            <a:custGeom>
              <a:avLst/>
              <a:gdLst/>
              <a:ahLst/>
              <a:cxnLst/>
              <a:rect l="l" t="t" r="r" b="b"/>
              <a:pathLst>
                <a:path w="4039" h="3742" extrusionOk="0">
                  <a:moveTo>
                    <a:pt x="2548" y="0"/>
                  </a:moveTo>
                  <a:cubicBezTo>
                    <a:pt x="1914" y="0"/>
                    <a:pt x="1" y="2513"/>
                    <a:pt x="802" y="2930"/>
                  </a:cubicBezTo>
                  <a:cubicBezTo>
                    <a:pt x="1529" y="3484"/>
                    <a:pt x="1916" y="3742"/>
                    <a:pt x="2296" y="3742"/>
                  </a:cubicBezTo>
                  <a:cubicBezTo>
                    <a:pt x="2613" y="3742"/>
                    <a:pt x="2925" y="3562"/>
                    <a:pt x="3425" y="3226"/>
                  </a:cubicBezTo>
                  <a:cubicBezTo>
                    <a:pt x="3425" y="2761"/>
                    <a:pt x="4038" y="2422"/>
                    <a:pt x="3742" y="1915"/>
                  </a:cubicBezTo>
                  <a:cubicBezTo>
                    <a:pt x="3648" y="1886"/>
                    <a:pt x="3552" y="1873"/>
                    <a:pt x="3456" y="1873"/>
                  </a:cubicBezTo>
                  <a:cubicBezTo>
                    <a:pt x="3057" y="1873"/>
                    <a:pt x="2669" y="2110"/>
                    <a:pt x="2515" y="2486"/>
                  </a:cubicBezTo>
                  <a:cubicBezTo>
                    <a:pt x="2428" y="2670"/>
                    <a:pt x="2234" y="2766"/>
                    <a:pt x="2055" y="2766"/>
                  </a:cubicBezTo>
                  <a:cubicBezTo>
                    <a:pt x="1845" y="2766"/>
                    <a:pt x="1656" y="2633"/>
                    <a:pt x="1691" y="2359"/>
                  </a:cubicBezTo>
                  <a:cubicBezTo>
                    <a:pt x="1310" y="1196"/>
                    <a:pt x="2346" y="1534"/>
                    <a:pt x="2706" y="625"/>
                  </a:cubicBezTo>
                  <a:cubicBezTo>
                    <a:pt x="2795" y="179"/>
                    <a:pt x="2717" y="0"/>
                    <a:pt x="25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37"/>
            <p:cNvSpPr/>
            <p:nvPr/>
          </p:nvSpPr>
          <p:spPr>
            <a:xfrm>
              <a:off x="-3336600" y="3982425"/>
              <a:ext cx="85950" cy="95000"/>
            </a:xfrm>
            <a:custGeom>
              <a:avLst/>
              <a:gdLst/>
              <a:ahLst/>
              <a:cxnLst/>
              <a:rect l="l" t="t" r="r" b="b"/>
              <a:pathLst>
                <a:path w="3438" h="3800" extrusionOk="0">
                  <a:moveTo>
                    <a:pt x="1470" y="1"/>
                  </a:moveTo>
                  <a:cubicBezTo>
                    <a:pt x="1415" y="1"/>
                    <a:pt x="1352" y="4"/>
                    <a:pt x="1280" y="12"/>
                  </a:cubicBezTo>
                  <a:cubicBezTo>
                    <a:pt x="117" y="752"/>
                    <a:pt x="582" y="1958"/>
                    <a:pt x="53" y="3015"/>
                  </a:cubicBezTo>
                  <a:cubicBezTo>
                    <a:pt x="1" y="3610"/>
                    <a:pt x="744" y="3799"/>
                    <a:pt x="1313" y="3799"/>
                  </a:cubicBezTo>
                  <a:cubicBezTo>
                    <a:pt x="1433" y="3799"/>
                    <a:pt x="1544" y="3791"/>
                    <a:pt x="1639" y="3777"/>
                  </a:cubicBezTo>
                  <a:cubicBezTo>
                    <a:pt x="2528" y="3036"/>
                    <a:pt x="2528" y="1894"/>
                    <a:pt x="3226" y="1048"/>
                  </a:cubicBezTo>
                  <a:cubicBezTo>
                    <a:pt x="3437" y="773"/>
                    <a:pt x="3268" y="414"/>
                    <a:pt x="3120" y="118"/>
                  </a:cubicBezTo>
                  <a:cubicBezTo>
                    <a:pt x="3069" y="114"/>
                    <a:pt x="3024" y="113"/>
                    <a:pt x="2984" y="113"/>
                  </a:cubicBezTo>
                  <a:cubicBezTo>
                    <a:pt x="2293" y="113"/>
                    <a:pt x="2968" y="606"/>
                    <a:pt x="2549" y="1006"/>
                  </a:cubicBezTo>
                  <a:cubicBezTo>
                    <a:pt x="1830" y="1450"/>
                    <a:pt x="2062" y="2888"/>
                    <a:pt x="1407" y="2952"/>
                  </a:cubicBezTo>
                  <a:cubicBezTo>
                    <a:pt x="1068" y="2931"/>
                    <a:pt x="688" y="2634"/>
                    <a:pt x="793" y="2444"/>
                  </a:cubicBezTo>
                  <a:cubicBezTo>
                    <a:pt x="1195" y="1831"/>
                    <a:pt x="624" y="985"/>
                    <a:pt x="1512" y="520"/>
                  </a:cubicBezTo>
                  <a:cubicBezTo>
                    <a:pt x="1782" y="365"/>
                    <a:pt x="2034"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37"/>
            <p:cNvSpPr/>
            <p:nvPr/>
          </p:nvSpPr>
          <p:spPr>
            <a:xfrm>
              <a:off x="-3037600" y="3967375"/>
              <a:ext cx="96250" cy="85600"/>
            </a:xfrm>
            <a:custGeom>
              <a:avLst/>
              <a:gdLst/>
              <a:ahLst/>
              <a:cxnLst/>
              <a:rect l="l" t="t" r="r" b="b"/>
              <a:pathLst>
                <a:path w="3850" h="3424" extrusionOk="0">
                  <a:moveTo>
                    <a:pt x="3194" y="1"/>
                  </a:moveTo>
                  <a:lnTo>
                    <a:pt x="3194" y="1"/>
                  </a:lnTo>
                  <a:cubicBezTo>
                    <a:pt x="2158" y="22"/>
                    <a:pt x="2855" y="1925"/>
                    <a:pt x="1925" y="1989"/>
                  </a:cubicBezTo>
                  <a:cubicBezTo>
                    <a:pt x="1502" y="1777"/>
                    <a:pt x="1988" y="1206"/>
                    <a:pt x="1735" y="889"/>
                  </a:cubicBezTo>
                  <a:lnTo>
                    <a:pt x="1735" y="889"/>
                  </a:lnTo>
                  <a:cubicBezTo>
                    <a:pt x="1312" y="1143"/>
                    <a:pt x="1037" y="1523"/>
                    <a:pt x="508" y="1777"/>
                  </a:cubicBezTo>
                  <a:cubicBezTo>
                    <a:pt x="0" y="2031"/>
                    <a:pt x="592" y="2475"/>
                    <a:pt x="529" y="2750"/>
                  </a:cubicBezTo>
                  <a:cubicBezTo>
                    <a:pt x="466" y="3046"/>
                    <a:pt x="381" y="3342"/>
                    <a:pt x="783" y="3406"/>
                  </a:cubicBezTo>
                  <a:cubicBezTo>
                    <a:pt x="895" y="3418"/>
                    <a:pt x="994" y="3423"/>
                    <a:pt x="1081" y="3423"/>
                  </a:cubicBezTo>
                  <a:cubicBezTo>
                    <a:pt x="2238" y="3423"/>
                    <a:pt x="1320" y="2445"/>
                    <a:pt x="2834" y="2327"/>
                  </a:cubicBezTo>
                  <a:lnTo>
                    <a:pt x="2940" y="2242"/>
                  </a:lnTo>
                  <a:cubicBezTo>
                    <a:pt x="3088" y="1714"/>
                    <a:pt x="3849" y="254"/>
                    <a:pt x="319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37"/>
            <p:cNvSpPr/>
            <p:nvPr/>
          </p:nvSpPr>
          <p:spPr>
            <a:xfrm>
              <a:off x="-3977175" y="4201325"/>
              <a:ext cx="86750" cy="100225"/>
            </a:xfrm>
            <a:custGeom>
              <a:avLst/>
              <a:gdLst/>
              <a:ahLst/>
              <a:cxnLst/>
              <a:rect l="l" t="t" r="r" b="b"/>
              <a:pathLst>
                <a:path w="3470" h="4009" extrusionOk="0">
                  <a:moveTo>
                    <a:pt x="2998" y="1"/>
                  </a:moveTo>
                  <a:cubicBezTo>
                    <a:pt x="2651" y="1"/>
                    <a:pt x="2389" y="695"/>
                    <a:pt x="2264" y="963"/>
                  </a:cubicBezTo>
                  <a:cubicBezTo>
                    <a:pt x="1841" y="1704"/>
                    <a:pt x="1714" y="2634"/>
                    <a:pt x="635" y="2994"/>
                  </a:cubicBezTo>
                  <a:cubicBezTo>
                    <a:pt x="424" y="3269"/>
                    <a:pt x="1" y="3713"/>
                    <a:pt x="318" y="4009"/>
                  </a:cubicBezTo>
                  <a:cubicBezTo>
                    <a:pt x="2369" y="3375"/>
                    <a:pt x="3469" y="1894"/>
                    <a:pt x="3194" y="75"/>
                  </a:cubicBezTo>
                  <a:cubicBezTo>
                    <a:pt x="3126" y="24"/>
                    <a:pt x="3061" y="1"/>
                    <a:pt x="299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37"/>
            <p:cNvSpPr/>
            <p:nvPr/>
          </p:nvSpPr>
          <p:spPr>
            <a:xfrm>
              <a:off x="-3308325" y="3985875"/>
              <a:ext cx="71400" cy="92625"/>
            </a:xfrm>
            <a:custGeom>
              <a:avLst/>
              <a:gdLst/>
              <a:ahLst/>
              <a:cxnLst/>
              <a:rect l="l" t="t" r="r" b="b"/>
              <a:pathLst>
                <a:path w="2856" h="3705" extrusionOk="0">
                  <a:moveTo>
                    <a:pt x="1968" y="1"/>
                  </a:moveTo>
                  <a:cubicBezTo>
                    <a:pt x="1968" y="678"/>
                    <a:pt x="1862" y="1312"/>
                    <a:pt x="1185" y="1756"/>
                  </a:cubicBezTo>
                  <a:cubicBezTo>
                    <a:pt x="1101" y="1820"/>
                    <a:pt x="1058" y="1925"/>
                    <a:pt x="1079" y="2052"/>
                  </a:cubicBezTo>
                  <a:cubicBezTo>
                    <a:pt x="1566" y="2983"/>
                    <a:pt x="1" y="3046"/>
                    <a:pt x="487" y="3660"/>
                  </a:cubicBezTo>
                  <a:cubicBezTo>
                    <a:pt x="595" y="3691"/>
                    <a:pt x="692" y="3704"/>
                    <a:pt x="779" y="3704"/>
                  </a:cubicBezTo>
                  <a:cubicBezTo>
                    <a:pt x="1291" y="3704"/>
                    <a:pt x="1485" y="3233"/>
                    <a:pt x="1756" y="2962"/>
                  </a:cubicBezTo>
                  <a:cubicBezTo>
                    <a:pt x="2814" y="1862"/>
                    <a:pt x="2856" y="889"/>
                    <a:pt x="1968"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37"/>
            <p:cNvSpPr/>
            <p:nvPr/>
          </p:nvSpPr>
          <p:spPr>
            <a:xfrm>
              <a:off x="-2825050" y="3780200"/>
              <a:ext cx="81975" cy="104200"/>
            </a:xfrm>
            <a:custGeom>
              <a:avLst/>
              <a:gdLst/>
              <a:ahLst/>
              <a:cxnLst/>
              <a:rect l="l" t="t" r="r" b="b"/>
              <a:pathLst>
                <a:path w="3279" h="4168" extrusionOk="0">
                  <a:moveTo>
                    <a:pt x="2503" y="42"/>
                  </a:moveTo>
                  <a:cubicBezTo>
                    <a:pt x="1130" y="42"/>
                    <a:pt x="2220" y="1577"/>
                    <a:pt x="2115" y="2370"/>
                  </a:cubicBezTo>
                  <a:cubicBezTo>
                    <a:pt x="2221" y="3046"/>
                    <a:pt x="1481" y="2983"/>
                    <a:pt x="1142" y="3237"/>
                  </a:cubicBezTo>
                  <a:cubicBezTo>
                    <a:pt x="1135" y="3242"/>
                    <a:pt x="1128" y="3245"/>
                    <a:pt x="1120" y="3245"/>
                  </a:cubicBezTo>
                  <a:cubicBezTo>
                    <a:pt x="1038" y="3245"/>
                    <a:pt x="919" y="2982"/>
                    <a:pt x="719" y="2982"/>
                  </a:cubicBezTo>
                  <a:cubicBezTo>
                    <a:pt x="712" y="2982"/>
                    <a:pt x="705" y="2982"/>
                    <a:pt x="698" y="2983"/>
                  </a:cubicBezTo>
                  <a:cubicBezTo>
                    <a:pt x="0" y="3194"/>
                    <a:pt x="529" y="3554"/>
                    <a:pt x="529" y="3850"/>
                  </a:cubicBezTo>
                  <a:cubicBezTo>
                    <a:pt x="719" y="4167"/>
                    <a:pt x="1164" y="3956"/>
                    <a:pt x="1417" y="4167"/>
                  </a:cubicBezTo>
                  <a:cubicBezTo>
                    <a:pt x="3215" y="3300"/>
                    <a:pt x="3194" y="1799"/>
                    <a:pt x="3279" y="318"/>
                  </a:cubicBezTo>
                  <a:cubicBezTo>
                    <a:pt x="3173" y="1"/>
                    <a:pt x="2834" y="85"/>
                    <a:pt x="2559" y="43"/>
                  </a:cubicBezTo>
                  <a:cubicBezTo>
                    <a:pt x="2540" y="43"/>
                    <a:pt x="2521" y="42"/>
                    <a:pt x="2503" y="42"/>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37"/>
            <p:cNvSpPr/>
            <p:nvPr/>
          </p:nvSpPr>
          <p:spPr>
            <a:xfrm>
              <a:off x="-4075525" y="4015075"/>
              <a:ext cx="79525" cy="109500"/>
            </a:xfrm>
            <a:custGeom>
              <a:avLst/>
              <a:gdLst/>
              <a:ahLst/>
              <a:cxnLst/>
              <a:rect l="l" t="t" r="r" b="b"/>
              <a:pathLst>
                <a:path w="3181" h="4380" extrusionOk="0">
                  <a:moveTo>
                    <a:pt x="932" y="1"/>
                  </a:moveTo>
                  <a:cubicBezTo>
                    <a:pt x="832" y="1"/>
                    <a:pt x="730" y="52"/>
                    <a:pt x="678" y="144"/>
                  </a:cubicBezTo>
                  <a:cubicBezTo>
                    <a:pt x="847" y="631"/>
                    <a:pt x="1" y="990"/>
                    <a:pt x="762" y="1392"/>
                  </a:cubicBezTo>
                  <a:cubicBezTo>
                    <a:pt x="1101" y="1392"/>
                    <a:pt x="1143" y="990"/>
                    <a:pt x="1566" y="969"/>
                  </a:cubicBezTo>
                  <a:lnTo>
                    <a:pt x="1566" y="969"/>
                  </a:lnTo>
                  <a:cubicBezTo>
                    <a:pt x="974" y="1942"/>
                    <a:pt x="1926" y="3168"/>
                    <a:pt x="657" y="3866"/>
                  </a:cubicBezTo>
                  <a:cubicBezTo>
                    <a:pt x="635" y="3930"/>
                    <a:pt x="635" y="4014"/>
                    <a:pt x="657" y="4099"/>
                  </a:cubicBezTo>
                  <a:cubicBezTo>
                    <a:pt x="929" y="4297"/>
                    <a:pt x="1153" y="4380"/>
                    <a:pt x="1337" y="4380"/>
                  </a:cubicBezTo>
                  <a:cubicBezTo>
                    <a:pt x="1883" y="4380"/>
                    <a:pt x="2084" y="3653"/>
                    <a:pt x="2179" y="3020"/>
                  </a:cubicBezTo>
                  <a:cubicBezTo>
                    <a:pt x="2472" y="1809"/>
                    <a:pt x="3180" y="21"/>
                    <a:pt x="1554" y="21"/>
                  </a:cubicBezTo>
                  <a:cubicBezTo>
                    <a:pt x="1420" y="21"/>
                    <a:pt x="1269" y="34"/>
                    <a:pt x="1101" y="60"/>
                  </a:cubicBezTo>
                  <a:cubicBezTo>
                    <a:pt x="1053" y="20"/>
                    <a:pt x="993" y="1"/>
                    <a:pt x="93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37"/>
            <p:cNvSpPr/>
            <p:nvPr/>
          </p:nvSpPr>
          <p:spPr>
            <a:xfrm>
              <a:off x="-3656075" y="4066250"/>
              <a:ext cx="123600" cy="94975"/>
            </a:xfrm>
            <a:custGeom>
              <a:avLst/>
              <a:gdLst/>
              <a:ahLst/>
              <a:cxnLst/>
              <a:rect l="l" t="t" r="r" b="b"/>
              <a:pathLst>
                <a:path w="4944" h="3799" extrusionOk="0">
                  <a:moveTo>
                    <a:pt x="4753" y="1"/>
                  </a:moveTo>
                  <a:lnTo>
                    <a:pt x="4626" y="43"/>
                  </a:lnTo>
                  <a:cubicBezTo>
                    <a:pt x="4245" y="466"/>
                    <a:pt x="4267" y="1100"/>
                    <a:pt x="3696" y="1439"/>
                  </a:cubicBezTo>
                  <a:cubicBezTo>
                    <a:pt x="3548" y="1650"/>
                    <a:pt x="3548" y="1967"/>
                    <a:pt x="3188" y="2031"/>
                  </a:cubicBezTo>
                  <a:cubicBezTo>
                    <a:pt x="2612" y="2142"/>
                    <a:pt x="2509" y="3151"/>
                    <a:pt x="1977" y="3151"/>
                  </a:cubicBezTo>
                  <a:cubicBezTo>
                    <a:pt x="1903" y="3151"/>
                    <a:pt x="1821" y="3132"/>
                    <a:pt x="1729" y="3088"/>
                  </a:cubicBezTo>
                  <a:cubicBezTo>
                    <a:pt x="1327" y="2771"/>
                    <a:pt x="2046" y="2708"/>
                    <a:pt x="2088" y="2433"/>
                  </a:cubicBezTo>
                  <a:cubicBezTo>
                    <a:pt x="2131" y="2073"/>
                    <a:pt x="2702" y="1756"/>
                    <a:pt x="2215" y="1375"/>
                  </a:cubicBezTo>
                  <a:lnTo>
                    <a:pt x="2215" y="1375"/>
                  </a:lnTo>
                  <a:cubicBezTo>
                    <a:pt x="0" y="2673"/>
                    <a:pt x="312" y="3799"/>
                    <a:pt x="1403" y="3799"/>
                  </a:cubicBezTo>
                  <a:cubicBezTo>
                    <a:pt x="2376" y="3799"/>
                    <a:pt x="3967" y="2906"/>
                    <a:pt x="4943" y="445"/>
                  </a:cubicBezTo>
                  <a:cubicBezTo>
                    <a:pt x="4859" y="297"/>
                    <a:pt x="4943" y="106"/>
                    <a:pt x="475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37"/>
            <p:cNvSpPr/>
            <p:nvPr/>
          </p:nvSpPr>
          <p:spPr>
            <a:xfrm>
              <a:off x="-3192525" y="3784975"/>
              <a:ext cx="77750" cy="81700"/>
            </a:xfrm>
            <a:custGeom>
              <a:avLst/>
              <a:gdLst/>
              <a:ahLst/>
              <a:cxnLst/>
              <a:rect l="l" t="t" r="r" b="b"/>
              <a:pathLst>
                <a:path w="3110" h="3268" extrusionOk="0">
                  <a:moveTo>
                    <a:pt x="2475" y="0"/>
                  </a:moveTo>
                  <a:cubicBezTo>
                    <a:pt x="1439" y="465"/>
                    <a:pt x="550" y="1058"/>
                    <a:pt x="191" y="2073"/>
                  </a:cubicBezTo>
                  <a:cubicBezTo>
                    <a:pt x="466" y="2390"/>
                    <a:pt x="149" y="2580"/>
                    <a:pt x="0" y="2813"/>
                  </a:cubicBezTo>
                  <a:cubicBezTo>
                    <a:pt x="88" y="3155"/>
                    <a:pt x="209" y="3268"/>
                    <a:pt x="345" y="3268"/>
                  </a:cubicBezTo>
                  <a:cubicBezTo>
                    <a:pt x="538" y="3268"/>
                    <a:pt x="763" y="3043"/>
                    <a:pt x="973" y="2919"/>
                  </a:cubicBezTo>
                  <a:cubicBezTo>
                    <a:pt x="1418" y="2136"/>
                    <a:pt x="1692" y="1269"/>
                    <a:pt x="2708" y="825"/>
                  </a:cubicBezTo>
                  <a:cubicBezTo>
                    <a:pt x="3109" y="635"/>
                    <a:pt x="2898" y="0"/>
                    <a:pt x="2475"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37"/>
            <p:cNvSpPr/>
            <p:nvPr/>
          </p:nvSpPr>
          <p:spPr>
            <a:xfrm>
              <a:off x="-4032675" y="4028700"/>
              <a:ext cx="35975" cy="92575"/>
            </a:xfrm>
            <a:custGeom>
              <a:avLst/>
              <a:gdLst/>
              <a:ahLst/>
              <a:cxnLst/>
              <a:rect l="l" t="t" r="r" b="b"/>
              <a:pathLst>
                <a:path w="1439" h="3703" extrusionOk="0">
                  <a:moveTo>
                    <a:pt x="846" y="1"/>
                  </a:moveTo>
                  <a:lnTo>
                    <a:pt x="613" y="86"/>
                  </a:lnTo>
                  <a:cubicBezTo>
                    <a:pt x="909" y="910"/>
                    <a:pt x="169" y="1629"/>
                    <a:pt x="296" y="2412"/>
                  </a:cubicBezTo>
                  <a:cubicBezTo>
                    <a:pt x="212" y="2877"/>
                    <a:pt x="0" y="3385"/>
                    <a:pt x="635" y="3702"/>
                  </a:cubicBezTo>
                  <a:cubicBezTo>
                    <a:pt x="656" y="3110"/>
                    <a:pt x="1396" y="2729"/>
                    <a:pt x="1248" y="2095"/>
                  </a:cubicBezTo>
                  <a:cubicBezTo>
                    <a:pt x="1417" y="1841"/>
                    <a:pt x="1206" y="1524"/>
                    <a:pt x="1417" y="1270"/>
                  </a:cubicBezTo>
                  <a:cubicBezTo>
                    <a:pt x="1438" y="783"/>
                    <a:pt x="1227" y="318"/>
                    <a:pt x="8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37"/>
            <p:cNvSpPr/>
            <p:nvPr/>
          </p:nvSpPr>
          <p:spPr>
            <a:xfrm>
              <a:off x="-3468000" y="3868500"/>
              <a:ext cx="80850" cy="79200"/>
            </a:xfrm>
            <a:custGeom>
              <a:avLst/>
              <a:gdLst/>
              <a:ahLst/>
              <a:cxnLst/>
              <a:rect l="l" t="t" r="r" b="b"/>
              <a:pathLst>
                <a:path w="3234" h="3168" extrusionOk="0">
                  <a:moveTo>
                    <a:pt x="2623" y="1"/>
                  </a:moveTo>
                  <a:cubicBezTo>
                    <a:pt x="1079" y="1164"/>
                    <a:pt x="2221" y="2031"/>
                    <a:pt x="1037" y="2369"/>
                  </a:cubicBezTo>
                  <a:cubicBezTo>
                    <a:pt x="656" y="2539"/>
                    <a:pt x="233" y="2666"/>
                    <a:pt x="1" y="3025"/>
                  </a:cubicBezTo>
                  <a:cubicBezTo>
                    <a:pt x="192" y="3123"/>
                    <a:pt x="387" y="3168"/>
                    <a:pt x="581" y="3168"/>
                  </a:cubicBezTo>
                  <a:cubicBezTo>
                    <a:pt x="1935" y="3168"/>
                    <a:pt x="3234" y="101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37"/>
            <p:cNvSpPr/>
            <p:nvPr/>
          </p:nvSpPr>
          <p:spPr>
            <a:xfrm>
              <a:off x="-2837750" y="3784450"/>
              <a:ext cx="50250" cy="92000"/>
            </a:xfrm>
            <a:custGeom>
              <a:avLst/>
              <a:gdLst/>
              <a:ahLst/>
              <a:cxnLst/>
              <a:rect l="l" t="t" r="r" b="b"/>
              <a:pathLst>
                <a:path w="2010" h="3680" extrusionOk="0">
                  <a:moveTo>
                    <a:pt x="1947" y="0"/>
                  </a:moveTo>
                  <a:cubicBezTo>
                    <a:pt x="995" y="360"/>
                    <a:pt x="1" y="2115"/>
                    <a:pt x="466" y="2876"/>
                  </a:cubicBezTo>
                  <a:cubicBezTo>
                    <a:pt x="508" y="3320"/>
                    <a:pt x="572" y="3468"/>
                    <a:pt x="1037" y="3680"/>
                  </a:cubicBezTo>
                  <a:cubicBezTo>
                    <a:pt x="1312" y="3299"/>
                    <a:pt x="678" y="3130"/>
                    <a:pt x="1375" y="2728"/>
                  </a:cubicBezTo>
                  <a:cubicBezTo>
                    <a:pt x="1820" y="2200"/>
                    <a:pt x="1143" y="1438"/>
                    <a:pt x="1545" y="804"/>
                  </a:cubicBezTo>
                  <a:cubicBezTo>
                    <a:pt x="1629" y="529"/>
                    <a:pt x="2010" y="338"/>
                    <a:pt x="194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37"/>
            <p:cNvSpPr/>
            <p:nvPr/>
          </p:nvSpPr>
          <p:spPr>
            <a:xfrm>
              <a:off x="-3664150" y="4085275"/>
              <a:ext cx="78800" cy="85150"/>
            </a:xfrm>
            <a:custGeom>
              <a:avLst/>
              <a:gdLst/>
              <a:ahLst/>
              <a:cxnLst/>
              <a:rect l="l" t="t" r="r" b="b"/>
              <a:pathLst>
                <a:path w="3152" h="3406" extrusionOk="0">
                  <a:moveTo>
                    <a:pt x="2623" y="1"/>
                  </a:moveTo>
                  <a:cubicBezTo>
                    <a:pt x="1861" y="403"/>
                    <a:pt x="1544" y="1185"/>
                    <a:pt x="825" y="1629"/>
                  </a:cubicBezTo>
                  <a:cubicBezTo>
                    <a:pt x="85" y="2264"/>
                    <a:pt x="317" y="2814"/>
                    <a:pt x="973" y="3406"/>
                  </a:cubicBezTo>
                  <a:cubicBezTo>
                    <a:pt x="1036" y="3229"/>
                    <a:pt x="1140" y="3174"/>
                    <a:pt x="1264" y="3174"/>
                  </a:cubicBezTo>
                  <a:cubicBezTo>
                    <a:pt x="1470" y="3174"/>
                    <a:pt x="1729" y="3325"/>
                    <a:pt x="1942" y="3325"/>
                  </a:cubicBezTo>
                  <a:cubicBezTo>
                    <a:pt x="2076" y="3325"/>
                    <a:pt x="2191" y="3265"/>
                    <a:pt x="2263" y="3068"/>
                  </a:cubicBezTo>
                  <a:cubicBezTo>
                    <a:pt x="0" y="2898"/>
                    <a:pt x="1650" y="1185"/>
                    <a:pt x="2644" y="657"/>
                  </a:cubicBezTo>
                  <a:lnTo>
                    <a:pt x="2750" y="572"/>
                  </a:lnTo>
                  <a:cubicBezTo>
                    <a:pt x="2834" y="360"/>
                    <a:pt x="3151" y="128"/>
                    <a:pt x="26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37"/>
            <p:cNvSpPr/>
            <p:nvPr/>
          </p:nvSpPr>
          <p:spPr>
            <a:xfrm>
              <a:off x="-4320725" y="4022125"/>
              <a:ext cx="49075" cy="80125"/>
            </a:xfrm>
            <a:custGeom>
              <a:avLst/>
              <a:gdLst/>
              <a:ahLst/>
              <a:cxnLst/>
              <a:rect l="l" t="t" r="r" b="b"/>
              <a:pathLst>
                <a:path w="1963" h="3205" extrusionOk="0">
                  <a:moveTo>
                    <a:pt x="1249" y="1"/>
                  </a:moveTo>
                  <a:cubicBezTo>
                    <a:pt x="1077" y="1"/>
                    <a:pt x="950" y="90"/>
                    <a:pt x="990" y="327"/>
                  </a:cubicBezTo>
                  <a:cubicBezTo>
                    <a:pt x="1095" y="1152"/>
                    <a:pt x="461" y="1766"/>
                    <a:pt x="419" y="2506"/>
                  </a:cubicBezTo>
                  <a:cubicBezTo>
                    <a:pt x="1" y="2952"/>
                    <a:pt x="271" y="3205"/>
                    <a:pt x="637" y="3205"/>
                  </a:cubicBezTo>
                  <a:cubicBezTo>
                    <a:pt x="827" y="3205"/>
                    <a:pt x="1042" y="3137"/>
                    <a:pt x="1201" y="2992"/>
                  </a:cubicBezTo>
                  <a:cubicBezTo>
                    <a:pt x="1074" y="2315"/>
                    <a:pt x="1962" y="1892"/>
                    <a:pt x="1814" y="1216"/>
                  </a:cubicBezTo>
                  <a:cubicBezTo>
                    <a:pt x="1920" y="920"/>
                    <a:pt x="1920" y="581"/>
                    <a:pt x="1836" y="264"/>
                  </a:cubicBezTo>
                  <a:cubicBezTo>
                    <a:pt x="1700" y="117"/>
                    <a:pt x="1445" y="1"/>
                    <a:pt x="124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37"/>
            <p:cNvSpPr/>
            <p:nvPr/>
          </p:nvSpPr>
          <p:spPr>
            <a:xfrm>
              <a:off x="-3802900" y="3939125"/>
              <a:ext cx="50475" cy="79625"/>
            </a:xfrm>
            <a:custGeom>
              <a:avLst/>
              <a:gdLst/>
              <a:ahLst/>
              <a:cxnLst/>
              <a:rect l="l" t="t" r="r" b="b"/>
              <a:pathLst>
                <a:path w="2019" h="3185" extrusionOk="0">
                  <a:moveTo>
                    <a:pt x="1673" y="0"/>
                  </a:moveTo>
                  <a:cubicBezTo>
                    <a:pt x="1055" y="0"/>
                    <a:pt x="0" y="2467"/>
                    <a:pt x="51" y="2928"/>
                  </a:cubicBezTo>
                  <a:cubicBezTo>
                    <a:pt x="142" y="3110"/>
                    <a:pt x="295" y="3184"/>
                    <a:pt x="464" y="3184"/>
                  </a:cubicBezTo>
                  <a:cubicBezTo>
                    <a:pt x="845" y="3184"/>
                    <a:pt x="1306" y="2808"/>
                    <a:pt x="1320" y="2442"/>
                  </a:cubicBezTo>
                  <a:cubicBezTo>
                    <a:pt x="1045" y="1279"/>
                    <a:pt x="1532" y="1363"/>
                    <a:pt x="2018" y="475"/>
                  </a:cubicBezTo>
                  <a:cubicBezTo>
                    <a:pt x="1941" y="139"/>
                    <a:pt x="1819" y="0"/>
                    <a:pt x="167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37"/>
            <p:cNvSpPr/>
            <p:nvPr/>
          </p:nvSpPr>
          <p:spPr>
            <a:xfrm>
              <a:off x="-3005000" y="3965800"/>
              <a:ext cx="47250" cy="59700"/>
            </a:xfrm>
            <a:custGeom>
              <a:avLst/>
              <a:gdLst/>
              <a:ahLst/>
              <a:cxnLst/>
              <a:rect l="l" t="t" r="r" b="b"/>
              <a:pathLst>
                <a:path w="1890" h="2388" extrusionOk="0">
                  <a:moveTo>
                    <a:pt x="1361" y="0"/>
                  </a:moveTo>
                  <a:cubicBezTo>
                    <a:pt x="1150" y="275"/>
                    <a:pt x="790" y="169"/>
                    <a:pt x="473" y="233"/>
                  </a:cubicBezTo>
                  <a:cubicBezTo>
                    <a:pt x="156" y="444"/>
                    <a:pt x="790" y="719"/>
                    <a:pt x="431" y="952"/>
                  </a:cubicBezTo>
                  <a:cubicBezTo>
                    <a:pt x="152" y="1524"/>
                    <a:pt x="1" y="2388"/>
                    <a:pt x="504" y="2388"/>
                  </a:cubicBezTo>
                  <a:cubicBezTo>
                    <a:pt x="652" y="2388"/>
                    <a:pt x="855" y="2314"/>
                    <a:pt x="1128" y="2136"/>
                  </a:cubicBezTo>
                  <a:cubicBezTo>
                    <a:pt x="1403" y="1988"/>
                    <a:pt x="1361" y="1713"/>
                    <a:pt x="1361" y="1481"/>
                  </a:cubicBezTo>
                  <a:cubicBezTo>
                    <a:pt x="1361" y="952"/>
                    <a:pt x="1551" y="465"/>
                    <a:pt x="1890" y="64"/>
                  </a:cubicBezTo>
                  <a:lnTo>
                    <a:pt x="136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37"/>
            <p:cNvSpPr/>
            <p:nvPr/>
          </p:nvSpPr>
          <p:spPr>
            <a:xfrm>
              <a:off x="-4008900" y="4184075"/>
              <a:ext cx="73525" cy="117600"/>
            </a:xfrm>
            <a:custGeom>
              <a:avLst/>
              <a:gdLst/>
              <a:ahLst/>
              <a:cxnLst/>
              <a:rect l="l" t="t" r="r" b="b"/>
              <a:pathLst>
                <a:path w="2941" h="4704" extrusionOk="0">
                  <a:moveTo>
                    <a:pt x="2423" y="1"/>
                  </a:moveTo>
                  <a:cubicBezTo>
                    <a:pt x="2379" y="1"/>
                    <a:pt x="2336" y="17"/>
                    <a:pt x="2306" y="46"/>
                  </a:cubicBezTo>
                  <a:cubicBezTo>
                    <a:pt x="952" y="892"/>
                    <a:pt x="1968" y="1780"/>
                    <a:pt x="678" y="2478"/>
                  </a:cubicBezTo>
                  <a:cubicBezTo>
                    <a:pt x="635" y="2880"/>
                    <a:pt x="1" y="3113"/>
                    <a:pt x="255" y="3599"/>
                  </a:cubicBezTo>
                  <a:cubicBezTo>
                    <a:pt x="476" y="4142"/>
                    <a:pt x="639" y="4704"/>
                    <a:pt x="1454" y="4704"/>
                  </a:cubicBezTo>
                  <a:cubicBezTo>
                    <a:pt x="1496" y="4704"/>
                    <a:pt x="1541" y="4702"/>
                    <a:pt x="1587" y="4699"/>
                  </a:cubicBezTo>
                  <a:lnTo>
                    <a:pt x="1587" y="4424"/>
                  </a:lnTo>
                  <a:cubicBezTo>
                    <a:pt x="64" y="3536"/>
                    <a:pt x="2941" y="1632"/>
                    <a:pt x="2560" y="67"/>
                  </a:cubicBezTo>
                  <a:cubicBezTo>
                    <a:pt x="2526" y="22"/>
                    <a:pt x="2474" y="1"/>
                    <a:pt x="24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37"/>
            <p:cNvSpPr/>
            <p:nvPr/>
          </p:nvSpPr>
          <p:spPr>
            <a:xfrm>
              <a:off x="-4380075" y="4023725"/>
              <a:ext cx="58200" cy="77450"/>
            </a:xfrm>
            <a:custGeom>
              <a:avLst/>
              <a:gdLst/>
              <a:ahLst/>
              <a:cxnLst/>
              <a:rect l="l" t="t" r="r" b="b"/>
              <a:pathLst>
                <a:path w="2328" h="3098" extrusionOk="0">
                  <a:moveTo>
                    <a:pt x="1071" y="0"/>
                  </a:moveTo>
                  <a:cubicBezTo>
                    <a:pt x="1016" y="0"/>
                    <a:pt x="956" y="16"/>
                    <a:pt x="889" y="52"/>
                  </a:cubicBezTo>
                  <a:cubicBezTo>
                    <a:pt x="656" y="1046"/>
                    <a:pt x="64" y="2103"/>
                    <a:pt x="826" y="3097"/>
                  </a:cubicBezTo>
                  <a:cubicBezTo>
                    <a:pt x="2327" y="2378"/>
                    <a:pt x="1" y="2040"/>
                    <a:pt x="1566" y="1321"/>
                  </a:cubicBezTo>
                  <a:cubicBezTo>
                    <a:pt x="1585" y="1002"/>
                    <a:pt x="1504" y="0"/>
                    <a:pt x="10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37"/>
            <p:cNvSpPr/>
            <p:nvPr/>
          </p:nvSpPr>
          <p:spPr>
            <a:xfrm>
              <a:off x="-3150750" y="3819575"/>
              <a:ext cx="66650" cy="57425"/>
            </a:xfrm>
            <a:custGeom>
              <a:avLst/>
              <a:gdLst/>
              <a:ahLst/>
              <a:cxnLst/>
              <a:rect l="l" t="t" r="r" b="b"/>
              <a:pathLst>
                <a:path w="2666" h="2297" extrusionOk="0">
                  <a:moveTo>
                    <a:pt x="2411" y="0"/>
                  </a:moveTo>
                  <a:cubicBezTo>
                    <a:pt x="2247" y="0"/>
                    <a:pt x="2130" y="129"/>
                    <a:pt x="1988" y="224"/>
                  </a:cubicBezTo>
                  <a:cubicBezTo>
                    <a:pt x="1100" y="668"/>
                    <a:pt x="0" y="1281"/>
                    <a:pt x="1058" y="2296"/>
                  </a:cubicBezTo>
                  <a:cubicBezTo>
                    <a:pt x="1692" y="1831"/>
                    <a:pt x="2284" y="1366"/>
                    <a:pt x="2581" y="668"/>
                  </a:cubicBezTo>
                  <a:cubicBezTo>
                    <a:pt x="2644" y="477"/>
                    <a:pt x="2665" y="266"/>
                    <a:pt x="2602" y="54"/>
                  </a:cubicBezTo>
                  <a:cubicBezTo>
                    <a:pt x="2531" y="16"/>
                    <a:pt x="2468" y="0"/>
                    <a:pt x="24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37"/>
            <p:cNvSpPr/>
            <p:nvPr/>
          </p:nvSpPr>
          <p:spPr>
            <a:xfrm>
              <a:off x="-2983675" y="3995975"/>
              <a:ext cx="51325" cy="61325"/>
            </a:xfrm>
            <a:custGeom>
              <a:avLst/>
              <a:gdLst/>
              <a:ahLst/>
              <a:cxnLst/>
              <a:rect l="l" t="t" r="r" b="b"/>
              <a:pathLst>
                <a:path w="2053" h="2453" extrusionOk="0">
                  <a:moveTo>
                    <a:pt x="1471" y="1"/>
                  </a:moveTo>
                  <a:cubicBezTo>
                    <a:pt x="950" y="1"/>
                    <a:pt x="923" y="745"/>
                    <a:pt x="677" y="1183"/>
                  </a:cubicBezTo>
                  <a:cubicBezTo>
                    <a:pt x="466" y="1585"/>
                    <a:pt x="1" y="1923"/>
                    <a:pt x="318" y="2452"/>
                  </a:cubicBezTo>
                  <a:cubicBezTo>
                    <a:pt x="1291" y="2050"/>
                    <a:pt x="2052" y="1120"/>
                    <a:pt x="1862" y="104"/>
                  </a:cubicBezTo>
                  <a:cubicBezTo>
                    <a:pt x="1706" y="32"/>
                    <a:pt x="1578" y="1"/>
                    <a:pt x="147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37"/>
            <p:cNvSpPr/>
            <p:nvPr/>
          </p:nvSpPr>
          <p:spPr>
            <a:xfrm>
              <a:off x="-3342675" y="3981125"/>
              <a:ext cx="38075" cy="76700"/>
            </a:xfrm>
            <a:custGeom>
              <a:avLst/>
              <a:gdLst/>
              <a:ahLst/>
              <a:cxnLst/>
              <a:rect l="l" t="t" r="r" b="b"/>
              <a:pathLst>
                <a:path w="1523" h="3068" extrusionOk="0">
                  <a:moveTo>
                    <a:pt x="1502" y="1"/>
                  </a:moveTo>
                  <a:lnTo>
                    <a:pt x="1502" y="1"/>
                  </a:lnTo>
                  <a:cubicBezTo>
                    <a:pt x="529" y="64"/>
                    <a:pt x="0" y="2031"/>
                    <a:pt x="169" y="2898"/>
                  </a:cubicBezTo>
                  <a:cubicBezTo>
                    <a:pt x="127" y="3025"/>
                    <a:pt x="190" y="3067"/>
                    <a:pt x="338" y="3067"/>
                  </a:cubicBezTo>
                  <a:cubicBezTo>
                    <a:pt x="1100" y="2285"/>
                    <a:pt x="677" y="910"/>
                    <a:pt x="1523" y="64"/>
                  </a:cubicBezTo>
                  <a:cubicBezTo>
                    <a:pt x="1481" y="43"/>
                    <a:pt x="1481" y="22"/>
                    <a:pt x="150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37"/>
            <p:cNvSpPr/>
            <p:nvPr/>
          </p:nvSpPr>
          <p:spPr>
            <a:xfrm>
              <a:off x="-3610225" y="4065725"/>
              <a:ext cx="50250" cy="71925"/>
            </a:xfrm>
            <a:custGeom>
              <a:avLst/>
              <a:gdLst/>
              <a:ahLst/>
              <a:cxnLst/>
              <a:rect l="l" t="t" r="r" b="b"/>
              <a:pathLst>
                <a:path w="2010" h="2877" extrusionOk="0">
                  <a:moveTo>
                    <a:pt x="1608" y="0"/>
                  </a:moveTo>
                  <a:cubicBezTo>
                    <a:pt x="1100" y="0"/>
                    <a:pt x="931" y="360"/>
                    <a:pt x="656" y="614"/>
                  </a:cubicBezTo>
                  <a:cubicBezTo>
                    <a:pt x="910" y="931"/>
                    <a:pt x="720" y="1185"/>
                    <a:pt x="487" y="1439"/>
                  </a:cubicBezTo>
                  <a:cubicBezTo>
                    <a:pt x="487" y="1777"/>
                    <a:pt x="0" y="2010"/>
                    <a:pt x="106" y="2390"/>
                  </a:cubicBezTo>
                  <a:cubicBezTo>
                    <a:pt x="402" y="2496"/>
                    <a:pt x="656" y="2644"/>
                    <a:pt x="868" y="2877"/>
                  </a:cubicBezTo>
                  <a:cubicBezTo>
                    <a:pt x="1164" y="2750"/>
                    <a:pt x="910" y="2263"/>
                    <a:pt x="1396" y="2242"/>
                  </a:cubicBezTo>
                  <a:cubicBezTo>
                    <a:pt x="2010" y="2200"/>
                    <a:pt x="1967" y="1798"/>
                    <a:pt x="1967" y="1417"/>
                  </a:cubicBezTo>
                  <a:cubicBezTo>
                    <a:pt x="1896" y="1376"/>
                    <a:pt x="1836" y="1359"/>
                    <a:pt x="1783" y="1359"/>
                  </a:cubicBezTo>
                  <a:cubicBezTo>
                    <a:pt x="1565" y="1359"/>
                    <a:pt x="1461" y="1641"/>
                    <a:pt x="1206" y="1692"/>
                  </a:cubicBezTo>
                  <a:cubicBezTo>
                    <a:pt x="1375" y="1142"/>
                    <a:pt x="1925" y="487"/>
                    <a:pt x="160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37"/>
            <p:cNvSpPr/>
            <p:nvPr/>
          </p:nvSpPr>
          <p:spPr>
            <a:xfrm>
              <a:off x="-4320850" y="4008100"/>
              <a:ext cx="48425" cy="76925"/>
            </a:xfrm>
            <a:custGeom>
              <a:avLst/>
              <a:gdLst/>
              <a:ahLst/>
              <a:cxnLst/>
              <a:rect l="l" t="t" r="r" b="b"/>
              <a:pathLst>
                <a:path w="1937" h="3077" extrusionOk="0">
                  <a:moveTo>
                    <a:pt x="1058" y="0"/>
                  </a:moveTo>
                  <a:cubicBezTo>
                    <a:pt x="720" y="423"/>
                    <a:pt x="1" y="804"/>
                    <a:pt x="783" y="1417"/>
                  </a:cubicBezTo>
                  <a:cubicBezTo>
                    <a:pt x="149" y="1861"/>
                    <a:pt x="635" y="2559"/>
                    <a:pt x="318" y="3067"/>
                  </a:cubicBezTo>
                  <a:cubicBezTo>
                    <a:pt x="356" y="3074"/>
                    <a:pt x="390" y="3077"/>
                    <a:pt x="420" y="3077"/>
                  </a:cubicBezTo>
                  <a:cubicBezTo>
                    <a:pt x="951" y="3077"/>
                    <a:pt x="415" y="2082"/>
                    <a:pt x="995" y="1882"/>
                  </a:cubicBezTo>
                  <a:cubicBezTo>
                    <a:pt x="1936" y="1555"/>
                    <a:pt x="540" y="653"/>
                    <a:pt x="1504" y="653"/>
                  </a:cubicBezTo>
                  <a:cubicBezTo>
                    <a:pt x="1536" y="653"/>
                    <a:pt x="1571" y="654"/>
                    <a:pt x="1608" y="656"/>
                  </a:cubicBezTo>
                  <a:cubicBezTo>
                    <a:pt x="1418" y="465"/>
                    <a:pt x="1439" y="106"/>
                    <a:pt x="105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37"/>
            <p:cNvSpPr/>
            <p:nvPr/>
          </p:nvSpPr>
          <p:spPr>
            <a:xfrm>
              <a:off x="-3157100" y="3824600"/>
              <a:ext cx="60825" cy="59675"/>
            </a:xfrm>
            <a:custGeom>
              <a:avLst/>
              <a:gdLst/>
              <a:ahLst/>
              <a:cxnLst/>
              <a:rect l="l" t="t" r="r" b="b"/>
              <a:pathLst>
                <a:path w="2433" h="2387" extrusionOk="0">
                  <a:moveTo>
                    <a:pt x="1943" y="0"/>
                  </a:moveTo>
                  <a:cubicBezTo>
                    <a:pt x="1068" y="0"/>
                    <a:pt x="54" y="1187"/>
                    <a:pt x="1" y="1841"/>
                  </a:cubicBezTo>
                  <a:cubicBezTo>
                    <a:pt x="167" y="2091"/>
                    <a:pt x="543" y="2387"/>
                    <a:pt x="872" y="2387"/>
                  </a:cubicBezTo>
                  <a:cubicBezTo>
                    <a:pt x="1044" y="2387"/>
                    <a:pt x="1203" y="2306"/>
                    <a:pt x="1312" y="2095"/>
                  </a:cubicBezTo>
                  <a:cubicBezTo>
                    <a:pt x="635" y="805"/>
                    <a:pt x="1523" y="868"/>
                    <a:pt x="2433" y="149"/>
                  </a:cubicBezTo>
                  <a:cubicBezTo>
                    <a:pt x="2280" y="46"/>
                    <a:pt x="2114" y="0"/>
                    <a:pt x="19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37"/>
            <p:cNvSpPr/>
            <p:nvPr/>
          </p:nvSpPr>
          <p:spPr>
            <a:xfrm>
              <a:off x="-3810725" y="4004925"/>
              <a:ext cx="59875" cy="39200"/>
            </a:xfrm>
            <a:custGeom>
              <a:avLst/>
              <a:gdLst/>
              <a:ahLst/>
              <a:cxnLst/>
              <a:rect l="l" t="t" r="r" b="b"/>
              <a:pathLst>
                <a:path w="2395" h="1568" extrusionOk="0">
                  <a:moveTo>
                    <a:pt x="1443" y="0"/>
                  </a:moveTo>
                  <a:cubicBezTo>
                    <a:pt x="1231" y="275"/>
                    <a:pt x="851" y="360"/>
                    <a:pt x="534" y="487"/>
                  </a:cubicBezTo>
                  <a:cubicBezTo>
                    <a:pt x="0" y="917"/>
                    <a:pt x="1218" y="1567"/>
                    <a:pt x="1600" y="1567"/>
                  </a:cubicBezTo>
                  <a:cubicBezTo>
                    <a:pt x="1612" y="1567"/>
                    <a:pt x="1623" y="1567"/>
                    <a:pt x="1633" y="1565"/>
                  </a:cubicBezTo>
                  <a:cubicBezTo>
                    <a:pt x="851" y="867"/>
                    <a:pt x="2183" y="1079"/>
                    <a:pt x="2395" y="487"/>
                  </a:cubicBezTo>
                  <a:cubicBezTo>
                    <a:pt x="2099" y="296"/>
                    <a:pt x="1781" y="127"/>
                    <a:pt x="1443"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37"/>
            <p:cNvSpPr/>
            <p:nvPr/>
          </p:nvSpPr>
          <p:spPr>
            <a:xfrm>
              <a:off x="-4078925" y="4088975"/>
              <a:ext cx="62125" cy="43925"/>
            </a:xfrm>
            <a:custGeom>
              <a:avLst/>
              <a:gdLst/>
              <a:ahLst/>
              <a:cxnLst/>
              <a:rect l="l" t="t" r="r" b="b"/>
              <a:pathLst>
                <a:path w="2485" h="1757" extrusionOk="0">
                  <a:moveTo>
                    <a:pt x="2146" y="1"/>
                  </a:moveTo>
                  <a:cubicBezTo>
                    <a:pt x="1828" y="479"/>
                    <a:pt x="1977" y="1268"/>
                    <a:pt x="1519" y="1268"/>
                  </a:cubicBezTo>
                  <a:cubicBezTo>
                    <a:pt x="1369" y="1268"/>
                    <a:pt x="1154" y="1183"/>
                    <a:pt x="835" y="974"/>
                  </a:cubicBezTo>
                  <a:cubicBezTo>
                    <a:pt x="766" y="945"/>
                    <a:pt x="699" y="932"/>
                    <a:pt x="635" y="932"/>
                  </a:cubicBezTo>
                  <a:cubicBezTo>
                    <a:pt x="235" y="932"/>
                    <a:pt x="0" y="1444"/>
                    <a:pt x="475" y="1608"/>
                  </a:cubicBezTo>
                  <a:cubicBezTo>
                    <a:pt x="604" y="1685"/>
                    <a:pt x="742" y="1700"/>
                    <a:pt x="883" y="1700"/>
                  </a:cubicBezTo>
                  <a:cubicBezTo>
                    <a:pt x="970" y="1700"/>
                    <a:pt x="1058" y="1694"/>
                    <a:pt x="1144" y="1694"/>
                  </a:cubicBezTo>
                  <a:cubicBezTo>
                    <a:pt x="1264" y="1694"/>
                    <a:pt x="1381" y="1705"/>
                    <a:pt x="1491" y="1756"/>
                  </a:cubicBezTo>
                  <a:cubicBezTo>
                    <a:pt x="1871" y="1672"/>
                    <a:pt x="2336" y="1735"/>
                    <a:pt x="2485" y="1291"/>
                  </a:cubicBezTo>
                  <a:cubicBezTo>
                    <a:pt x="2210" y="910"/>
                    <a:pt x="2104" y="466"/>
                    <a:pt x="214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37"/>
            <p:cNvSpPr/>
            <p:nvPr/>
          </p:nvSpPr>
          <p:spPr>
            <a:xfrm>
              <a:off x="-4088725" y="4028700"/>
              <a:ext cx="30150" cy="60850"/>
            </a:xfrm>
            <a:custGeom>
              <a:avLst/>
              <a:gdLst/>
              <a:ahLst/>
              <a:cxnLst/>
              <a:rect l="l" t="t" r="r" b="b"/>
              <a:pathLst>
                <a:path w="1206" h="2434" extrusionOk="0">
                  <a:moveTo>
                    <a:pt x="677" y="1"/>
                  </a:moveTo>
                  <a:cubicBezTo>
                    <a:pt x="360" y="339"/>
                    <a:pt x="85" y="678"/>
                    <a:pt x="85" y="1143"/>
                  </a:cubicBezTo>
                  <a:cubicBezTo>
                    <a:pt x="0" y="1566"/>
                    <a:pt x="0" y="2010"/>
                    <a:pt x="106" y="2433"/>
                  </a:cubicBezTo>
                  <a:cubicBezTo>
                    <a:pt x="825" y="2433"/>
                    <a:pt x="614" y="1820"/>
                    <a:pt x="931" y="1524"/>
                  </a:cubicBezTo>
                  <a:cubicBezTo>
                    <a:pt x="1142" y="1101"/>
                    <a:pt x="1206" y="318"/>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37"/>
            <p:cNvSpPr/>
            <p:nvPr/>
          </p:nvSpPr>
          <p:spPr>
            <a:xfrm>
              <a:off x="-3951800" y="4181950"/>
              <a:ext cx="52900" cy="22325"/>
            </a:xfrm>
            <a:custGeom>
              <a:avLst/>
              <a:gdLst/>
              <a:ahLst/>
              <a:cxnLst/>
              <a:rect l="l" t="t" r="r" b="b"/>
              <a:pathLst>
                <a:path w="2116" h="893" extrusionOk="0">
                  <a:moveTo>
                    <a:pt x="1023" y="1"/>
                  </a:moveTo>
                  <a:cubicBezTo>
                    <a:pt x="742" y="1"/>
                    <a:pt x="403" y="46"/>
                    <a:pt x="1" y="131"/>
                  </a:cubicBezTo>
                  <a:lnTo>
                    <a:pt x="191" y="173"/>
                  </a:lnTo>
                  <a:cubicBezTo>
                    <a:pt x="237" y="826"/>
                    <a:pt x="871" y="891"/>
                    <a:pt x="1467" y="891"/>
                  </a:cubicBezTo>
                  <a:cubicBezTo>
                    <a:pt x="1614" y="891"/>
                    <a:pt x="1758" y="887"/>
                    <a:pt x="1891" y="887"/>
                  </a:cubicBezTo>
                  <a:cubicBezTo>
                    <a:pt x="1971" y="887"/>
                    <a:pt x="2047" y="888"/>
                    <a:pt x="2116" y="893"/>
                  </a:cubicBezTo>
                  <a:cubicBezTo>
                    <a:pt x="2056" y="275"/>
                    <a:pt x="1717" y="1"/>
                    <a:pt x="102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37"/>
            <p:cNvSpPr/>
            <p:nvPr/>
          </p:nvSpPr>
          <p:spPr>
            <a:xfrm>
              <a:off x="-4357850" y="4008175"/>
              <a:ext cx="34300" cy="48575"/>
            </a:xfrm>
            <a:custGeom>
              <a:avLst/>
              <a:gdLst/>
              <a:ahLst/>
              <a:cxnLst/>
              <a:rect l="l" t="t" r="r" b="b"/>
              <a:pathLst>
                <a:path w="1372" h="1943" extrusionOk="0">
                  <a:moveTo>
                    <a:pt x="628" y="0"/>
                  </a:moveTo>
                  <a:cubicBezTo>
                    <a:pt x="542" y="0"/>
                    <a:pt x="440" y="19"/>
                    <a:pt x="317" y="61"/>
                  </a:cubicBezTo>
                  <a:cubicBezTo>
                    <a:pt x="381" y="336"/>
                    <a:pt x="0" y="420"/>
                    <a:pt x="0" y="674"/>
                  </a:cubicBezTo>
                  <a:cubicBezTo>
                    <a:pt x="529" y="970"/>
                    <a:pt x="360" y="1541"/>
                    <a:pt x="677" y="1943"/>
                  </a:cubicBezTo>
                  <a:cubicBezTo>
                    <a:pt x="829" y="1431"/>
                    <a:pt x="1372" y="0"/>
                    <a:pt x="62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37"/>
            <p:cNvSpPr/>
            <p:nvPr/>
          </p:nvSpPr>
          <p:spPr>
            <a:xfrm>
              <a:off x="-2967275" y="3970025"/>
              <a:ext cx="35450" cy="55550"/>
            </a:xfrm>
            <a:custGeom>
              <a:avLst/>
              <a:gdLst/>
              <a:ahLst/>
              <a:cxnLst/>
              <a:rect l="l" t="t" r="r" b="b"/>
              <a:pathLst>
                <a:path w="1418" h="2222" extrusionOk="0">
                  <a:moveTo>
                    <a:pt x="571" y="0"/>
                  </a:moveTo>
                  <a:cubicBezTo>
                    <a:pt x="402" y="741"/>
                    <a:pt x="0" y="1439"/>
                    <a:pt x="21" y="2221"/>
                  </a:cubicBezTo>
                  <a:cubicBezTo>
                    <a:pt x="508" y="1925"/>
                    <a:pt x="296" y="1121"/>
                    <a:pt x="1142" y="1100"/>
                  </a:cubicBezTo>
                  <a:cubicBezTo>
                    <a:pt x="1417" y="741"/>
                    <a:pt x="719" y="339"/>
                    <a:pt x="57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37"/>
            <p:cNvSpPr/>
            <p:nvPr/>
          </p:nvSpPr>
          <p:spPr>
            <a:xfrm>
              <a:off x="-4085025" y="4065200"/>
              <a:ext cx="28575" cy="56600"/>
            </a:xfrm>
            <a:custGeom>
              <a:avLst/>
              <a:gdLst/>
              <a:ahLst/>
              <a:cxnLst/>
              <a:rect l="l" t="t" r="r" b="b"/>
              <a:pathLst>
                <a:path w="1143" h="2264" extrusionOk="0">
                  <a:moveTo>
                    <a:pt x="550" y="0"/>
                  </a:moveTo>
                  <a:lnTo>
                    <a:pt x="550" y="0"/>
                  </a:lnTo>
                  <a:cubicBezTo>
                    <a:pt x="169" y="233"/>
                    <a:pt x="571" y="783"/>
                    <a:pt x="21" y="952"/>
                  </a:cubicBezTo>
                  <a:lnTo>
                    <a:pt x="0" y="1565"/>
                  </a:lnTo>
                  <a:cubicBezTo>
                    <a:pt x="169" y="1798"/>
                    <a:pt x="21" y="2221"/>
                    <a:pt x="529" y="2263"/>
                  </a:cubicBezTo>
                  <a:cubicBezTo>
                    <a:pt x="677" y="2094"/>
                    <a:pt x="867" y="1988"/>
                    <a:pt x="1079" y="1946"/>
                  </a:cubicBezTo>
                  <a:cubicBezTo>
                    <a:pt x="1142" y="1502"/>
                    <a:pt x="656" y="1227"/>
                    <a:pt x="846" y="762"/>
                  </a:cubicBezTo>
                  <a:cubicBezTo>
                    <a:pt x="952" y="466"/>
                    <a:pt x="825" y="148"/>
                    <a:pt x="55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37"/>
            <p:cNvSpPr/>
            <p:nvPr/>
          </p:nvSpPr>
          <p:spPr>
            <a:xfrm>
              <a:off x="-4325075" y="4084750"/>
              <a:ext cx="34400" cy="32650"/>
            </a:xfrm>
            <a:custGeom>
              <a:avLst/>
              <a:gdLst/>
              <a:ahLst/>
              <a:cxnLst/>
              <a:rect l="l" t="t" r="r" b="b"/>
              <a:pathLst>
                <a:path w="1376" h="1306" extrusionOk="0">
                  <a:moveTo>
                    <a:pt x="487" y="1"/>
                  </a:moveTo>
                  <a:cubicBezTo>
                    <a:pt x="0" y="360"/>
                    <a:pt x="127" y="826"/>
                    <a:pt x="127" y="1270"/>
                  </a:cubicBezTo>
                  <a:cubicBezTo>
                    <a:pt x="236" y="1294"/>
                    <a:pt x="335" y="1305"/>
                    <a:pt x="425" y="1305"/>
                  </a:cubicBezTo>
                  <a:cubicBezTo>
                    <a:pt x="961" y="1305"/>
                    <a:pt x="1176" y="904"/>
                    <a:pt x="1375" y="487"/>
                  </a:cubicBezTo>
                  <a:cubicBezTo>
                    <a:pt x="1352" y="459"/>
                    <a:pt x="1314" y="448"/>
                    <a:pt x="1265" y="448"/>
                  </a:cubicBezTo>
                  <a:cubicBezTo>
                    <a:pt x="1107" y="448"/>
                    <a:pt x="845" y="561"/>
                    <a:pt x="681" y="561"/>
                  </a:cubicBezTo>
                  <a:cubicBezTo>
                    <a:pt x="516" y="561"/>
                    <a:pt x="449" y="449"/>
                    <a:pt x="67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37"/>
            <p:cNvSpPr/>
            <p:nvPr/>
          </p:nvSpPr>
          <p:spPr>
            <a:xfrm>
              <a:off x="-3991975" y="4205300"/>
              <a:ext cx="34925" cy="43875"/>
            </a:xfrm>
            <a:custGeom>
              <a:avLst/>
              <a:gdLst/>
              <a:ahLst/>
              <a:cxnLst/>
              <a:rect l="l" t="t" r="r" b="b"/>
              <a:pathLst>
                <a:path w="1397" h="1755" extrusionOk="0">
                  <a:moveTo>
                    <a:pt x="889" y="1"/>
                  </a:moveTo>
                  <a:lnTo>
                    <a:pt x="889" y="1"/>
                  </a:lnTo>
                  <a:cubicBezTo>
                    <a:pt x="339" y="445"/>
                    <a:pt x="360" y="1101"/>
                    <a:pt x="1" y="1629"/>
                  </a:cubicBezTo>
                  <a:cubicBezTo>
                    <a:pt x="115" y="1680"/>
                    <a:pt x="276" y="1754"/>
                    <a:pt x="395" y="1754"/>
                  </a:cubicBezTo>
                  <a:cubicBezTo>
                    <a:pt x="473" y="1754"/>
                    <a:pt x="534" y="1722"/>
                    <a:pt x="550" y="1629"/>
                  </a:cubicBezTo>
                  <a:cubicBezTo>
                    <a:pt x="698" y="1101"/>
                    <a:pt x="1396" y="635"/>
                    <a:pt x="889"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37"/>
            <p:cNvSpPr/>
            <p:nvPr/>
          </p:nvSpPr>
          <p:spPr>
            <a:xfrm>
              <a:off x="-3204675" y="3844175"/>
              <a:ext cx="54875" cy="40375"/>
            </a:xfrm>
            <a:custGeom>
              <a:avLst/>
              <a:gdLst/>
              <a:ahLst/>
              <a:cxnLst/>
              <a:rect l="l" t="t" r="r" b="b"/>
              <a:pathLst>
                <a:path w="2195" h="1615" extrusionOk="0">
                  <a:moveTo>
                    <a:pt x="613" y="1"/>
                  </a:moveTo>
                  <a:cubicBezTo>
                    <a:pt x="0" y="487"/>
                    <a:pt x="402" y="1291"/>
                    <a:pt x="994" y="1608"/>
                  </a:cubicBezTo>
                  <a:cubicBezTo>
                    <a:pt x="1029" y="1612"/>
                    <a:pt x="1069" y="1614"/>
                    <a:pt x="1112" y="1614"/>
                  </a:cubicBezTo>
                  <a:cubicBezTo>
                    <a:pt x="1511" y="1614"/>
                    <a:pt x="2194" y="1432"/>
                    <a:pt x="1946" y="974"/>
                  </a:cubicBezTo>
                  <a:lnTo>
                    <a:pt x="1946" y="974"/>
                  </a:lnTo>
                  <a:cubicBezTo>
                    <a:pt x="1906" y="977"/>
                    <a:pt x="1870" y="979"/>
                    <a:pt x="1837" y="979"/>
                  </a:cubicBezTo>
                  <a:cubicBezTo>
                    <a:pt x="1486" y="979"/>
                    <a:pt x="1508" y="777"/>
                    <a:pt x="1354" y="487"/>
                  </a:cubicBezTo>
                  <a:cubicBezTo>
                    <a:pt x="1350" y="487"/>
                    <a:pt x="1346" y="487"/>
                    <a:pt x="1342" y="487"/>
                  </a:cubicBezTo>
                  <a:cubicBezTo>
                    <a:pt x="1184" y="487"/>
                    <a:pt x="944" y="747"/>
                    <a:pt x="793" y="747"/>
                  </a:cubicBezTo>
                  <a:cubicBezTo>
                    <a:pt x="699" y="747"/>
                    <a:pt x="640" y="646"/>
                    <a:pt x="656" y="318"/>
                  </a:cubicBezTo>
                  <a:cubicBezTo>
                    <a:pt x="740" y="212"/>
                    <a:pt x="719" y="64"/>
                    <a:pt x="613"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37"/>
            <p:cNvSpPr/>
            <p:nvPr/>
          </p:nvSpPr>
          <p:spPr>
            <a:xfrm>
              <a:off x="-3765150" y="3931925"/>
              <a:ext cx="57125" cy="40775"/>
            </a:xfrm>
            <a:custGeom>
              <a:avLst/>
              <a:gdLst/>
              <a:ahLst/>
              <a:cxnLst/>
              <a:rect l="l" t="t" r="r" b="b"/>
              <a:pathLst>
                <a:path w="2285" h="1631" extrusionOk="0">
                  <a:moveTo>
                    <a:pt x="816" y="1"/>
                  </a:moveTo>
                  <a:cubicBezTo>
                    <a:pt x="620" y="1"/>
                    <a:pt x="419" y="151"/>
                    <a:pt x="217" y="151"/>
                  </a:cubicBezTo>
                  <a:cubicBezTo>
                    <a:pt x="208" y="151"/>
                    <a:pt x="200" y="150"/>
                    <a:pt x="191" y="150"/>
                  </a:cubicBezTo>
                  <a:lnTo>
                    <a:pt x="1" y="340"/>
                  </a:lnTo>
                  <a:cubicBezTo>
                    <a:pt x="233" y="361"/>
                    <a:pt x="381" y="467"/>
                    <a:pt x="381" y="678"/>
                  </a:cubicBezTo>
                  <a:cubicBezTo>
                    <a:pt x="762" y="932"/>
                    <a:pt x="1460" y="932"/>
                    <a:pt x="1418" y="1567"/>
                  </a:cubicBezTo>
                  <a:lnTo>
                    <a:pt x="1502" y="1630"/>
                  </a:lnTo>
                  <a:cubicBezTo>
                    <a:pt x="2285" y="1398"/>
                    <a:pt x="1968" y="552"/>
                    <a:pt x="1227" y="509"/>
                  </a:cubicBezTo>
                  <a:cubicBezTo>
                    <a:pt x="1201" y="510"/>
                    <a:pt x="1176" y="511"/>
                    <a:pt x="1153" y="511"/>
                  </a:cubicBezTo>
                  <a:cubicBezTo>
                    <a:pt x="691" y="511"/>
                    <a:pt x="1041" y="312"/>
                    <a:pt x="1122" y="171"/>
                  </a:cubicBezTo>
                  <a:cubicBezTo>
                    <a:pt x="1022" y="43"/>
                    <a:pt x="920" y="1"/>
                    <a:pt x="81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37"/>
            <p:cNvSpPr/>
            <p:nvPr/>
          </p:nvSpPr>
          <p:spPr>
            <a:xfrm>
              <a:off x="-3173325" y="3868500"/>
              <a:ext cx="35275" cy="26000"/>
            </a:xfrm>
            <a:custGeom>
              <a:avLst/>
              <a:gdLst/>
              <a:ahLst/>
              <a:cxnLst/>
              <a:rect l="l" t="t" r="r" b="b"/>
              <a:pathLst>
                <a:path w="1411" h="1040" extrusionOk="0">
                  <a:moveTo>
                    <a:pt x="692" y="1"/>
                  </a:moveTo>
                  <a:lnTo>
                    <a:pt x="480" y="339"/>
                  </a:lnTo>
                  <a:cubicBezTo>
                    <a:pt x="0" y="769"/>
                    <a:pt x="320" y="1040"/>
                    <a:pt x="718" y="1040"/>
                  </a:cubicBezTo>
                  <a:cubicBezTo>
                    <a:pt x="987" y="1040"/>
                    <a:pt x="1292" y="916"/>
                    <a:pt x="1411" y="635"/>
                  </a:cubicBezTo>
                  <a:cubicBezTo>
                    <a:pt x="1178" y="424"/>
                    <a:pt x="1094" y="64"/>
                    <a:pt x="692"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37"/>
            <p:cNvSpPr/>
            <p:nvPr/>
          </p:nvSpPr>
          <p:spPr>
            <a:xfrm>
              <a:off x="-4071825" y="4019150"/>
              <a:ext cx="32825" cy="43025"/>
            </a:xfrm>
            <a:custGeom>
              <a:avLst/>
              <a:gdLst/>
              <a:ahLst/>
              <a:cxnLst/>
              <a:rect l="l" t="t" r="r" b="b"/>
              <a:pathLst>
                <a:path w="1313" h="1721" extrusionOk="0">
                  <a:moveTo>
                    <a:pt x="404" y="0"/>
                  </a:moveTo>
                  <a:cubicBezTo>
                    <a:pt x="235" y="0"/>
                    <a:pt x="139" y="262"/>
                    <a:pt x="1" y="383"/>
                  </a:cubicBezTo>
                  <a:cubicBezTo>
                    <a:pt x="382" y="785"/>
                    <a:pt x="128" y="1250"/>
                    <a:pt x="191" y="1673"/>
                  </a:cubicBezTo>
                  <a:cubicBezTo>
                    <a:pt x="247" y="1706"/>
                    <a:pt x="302" y="1721"/>
                    <a:pt x="354" y="1721"/>
                  </a:cubicBezTo>
                  <a:cubicBezTo>
                    <a:pt x="602" y="1721"/>
                    <a:pt x="781" y="1396"/>
                    <a:pt x="572" y="1187"/>
                  </a:cubicBezTo>
                  <a:cubicBezTo>
                    <a:pt x="509" y="891"/>
                    <a:pt x="318" y="637"/>
                    <a:pt x="784" y="341"/>
                  </a:cubicBezTo>
                  <a:cubicBezTo>
                    <a:pt x="1312" y="2"/>
                    <a:pt x="635" y="150"/>
                    <a:pt x="530" y="45"/>
                  </a:cubicBezTo>
                  <a:cubicBezTo>
                    <a:pt x="483" y="14"/>
                    <a:pt x="442" y="0"/>
                    <a:pt x="40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37"/>
            <p:cNvSpPr/>
            <p:nvPr/>
          </p:nvSpPr>
          <p:spPr>
            <a:xfrm>
              <a:off x="-3573650" y="4061225"/>
              <a:ext cx="36950" cy="23575"/>
            </a:xfrm>
            <a:custGeom>
              <a:avLst/>
              <a:gdLst/>
              <a:ahLst/>
              <a:cxnLst/>
              <a:rect l="l" t="t" r="r" b="b"/>
              <a:pathLst>
                <a:path w="1478" h="943" extrusionOk="0">
                  <a:moveTo>
                    <a:pt x="790" y="0"/>
                  </a:moveTo>
                  <a:cubicBezTo>
                    <a:pt x="570" y="0"/>
                    <a:pt x="347" y="59"/>
                    <a:pt x="145" y="180"/>
                  </a:cubicBezTo>
                  <a:lnTo>
                    <a:pt x="145" y="477"/>
                  </a:lnTo>
                  <a:cubicBezTo>
                    <a:pt x="1" y="791"/>
                    <a:pt x="262" y="943"/>
                    <a:pt x="547" y="943"/>
                  </a:cubicBezTo>
                  <a:cubicBezTo>
                    <a:pt x="723" y="943"/>
                    <a:pt x="907" y="885"/>
                    <a:pt x="1012" y="773"/>
                  </a:cubicBezTo>
                  <a:cubicBezTo>
                    <a:pt x="1181" y="603"/>
                    <a:pt x="1097" y="265"/>
                    <a:pt x="1477" y="265"/>
                  </a:cubicBezTo>
                  <a:lnTo>
                    <a:pt x="1477" y="202"/>
                  </a:lnTo>
                  <a:cubicBezTo>
                    <a:pt x="1268" y="69"/>
                    <a:pt x="1030" y="0"/>
                    <a:pt x="79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37"/>
            <p:cNvSpPr/>
            <p:nvPr/>
          </p:nvSpPr>
          <p:spPr>
            <a:xfrm>
              <a:off x="-3119550" y="3796875"/>
              <a:ext cx="38625" cy="31475"/>
            </a:xfrm>
            <a:custGeom>
              <a:avLst/>
              <a:gdLst/>
              <a:ahLst/>
              <a:cxnLst/>
              <a:rect l="l" t="t" r="r" b="b"/>
              <a:pathLst>
                <a:path w="1545" h="1259" extrusionOk="0">
                  <a:moveTo>
                    <a:pt x="1054" y="1"/>
                  </a:moveTo>
                  <a:cubicBezTo>
                    <a:pt x="988" y="1"/>
                    <a:pt x="907" y="51"/>
                    <a:pt x="804" y="180"/>
                  </a:cubicBezTo>
                  <a:cubicBezTo>
                    <a:pt x="846" y="730"/>
                    <a:pt x="21" y="772"/>
                    <a:pt x="0" y="1258"/>
                  </a:cubicBezTo>
                  <a:lnTo>
                    <a:pt x="931" y="1258"/>
                  </a:lnTo>
                  <a:cubicBezTo>
                    <a:pt x="1163" y="1047"/>
                    <a:pt x="1544" y="814"/>
                    <a:pt x="1333" y="455"/>
                  </a:cubicBezTo>
                  <a:cubicBezTo>
                    <a:pt x="1274" y="264"/>
                    <a:pt x="1205" y="1"/>
                    <a:pt x="10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37"/>
            <p:cNvSpPr/>
            <p:nvPr/>
          </p:nvSpPr>
          <p:spPr>
            <a:xfrm>
              <a:off x="-3121150" y="3788200"/>
              <a:ext cx="29100" cy="17975"/>
            </a:xfrm>
            <a:custGeom>
              <a:avLst/>
              <a:gdLst/>
              <a:ahLst/>
              <a:cxnLst/>
              <a:rect l="l" t="t" r="r" b="b"/>
              <a:pathLst>
                <a:path w="1164" h="719" extrusionOk="0">
                  <a:moveTo>
                    <a:pt x="238" y="0"/>
                  </a:moveTo>
                  <a:cubicBezTo>
                    <a:pt x="161" y="0"/>
                    <a:pt x="83" y="11"/>
                    <a:pt x="1" y="40"/>
                  </a:cubicBezTo>
                  <a:cubicBezTo>
                    <a:pt x="24" y="523"/>
                    <a:pt x="190" y="718"/>
                    <a:pt x="432" y="718"/>
                  </a:cubicBezTo>
                  <a:cubicBezTo>
                    <a:pt x="636" y="718"/>
                    <a:pt x="893" y="580"/>
                    <a:pt x="1164" y="358"/>
                  </a:cubicBezTo>
                  <a:cubicBezTo>
                    <a:pt x="1122" y="294"/>
                    <a:pt x="1058" y="210"/>
                    <a:pt x="995" y="146"/>
                  </a:cubicBezTo>
                  <a:cubicBezTo>
                    <a:pt x="734" y="130"/>
                    <a:pt x="498" y="0"/>
                    <a:pt x="23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37"/>
            <p:cNvSpPr/>
            <p:nvPr/>
          </p:nvSpPr>
          <p:spPr>
            <a:xfrm>
              <a:off x="-2999525" y="3965350"/>
              <a:ext cx="28575" cy="11425"/>
            </a:xfrm>
            <a:custGeom>
              <a:avLst/>
              <a:gdLst/>
              <a:ahLst/>
              <a:cxnLst/>
              <a:rect l="l" t="t" r="r" b="b"/>
              <a:pathLst>
                <a:path w="1143" h="457" extrusionOk="0">
                  <a:moveTo>
                    <a:pt x="911" y="0"/>
                  </a:moveTo>
                  <a:cubicBezTo>
                    <a:pt x="588" y="0"/>
                    <a:pt x="273" y="105"/>
                    <a:pt x="0" y="293"/>
                  </a:cubicBezTo>
                  <a:cubicBezTo>
                    <a:pt x="25" y="343"/>
                    <a:pt x="71" y="363"/>
                    <a:pt x="118" y="363"/>
                  </a:cubicBezTo>
                  <a:cubicBezTo>
                    <a:pt x="152" y="363"/>
                    <a:pt x="185" y="353"/>
                    <a:pt x="212" y="335"/>
                  </a:cubicBezTo>
                  <a:cubicBezTo>
                    <a:pt x="219" y="335"/>
                    <a:pt x="227" y="335"/>
                    <a:pt x="235" y="335"/>
                  </a:cubicBezTo>
                  <a:cubicBezTo>
                    <a:pt x="417" y="335"/>
                    <a:pt x="658" y="457"/>
                    <a:pt x="846" y="457"/>
                  </a:cubicBezTo>
                  <a:cubicBezTo>
                    <a:pt x="1009" y="457"/>
                    <a:pt x="1132" y="364"/>
                    <a:pt x="1142" y="18"/>
                  </a:cubicBezTo>
                  <a:cubicBezTo>
                    <a:pt x="1065" y="6"/>
                    <a:pt x="988" y="0"/>
                    <a:pt x="91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37"/>
            <p:cNvSpPr/>
            <p:nvPr/>
          </p:nvSpPr>
          <p:spPr>
            <a:xfrm>
              <a:off x="-3600175" y="4081050"/>
              <a:ext cx="22225" cy="20650"/>
            </a:xfrm>
            <a:custGeom>
              <a:avLst/>
              <a:gdLst/>
              <a:ahLst/>
              <a:cxnLst/>
              <a:rect l="l" t="t" r="r" b="b"/>
              <a:pathLst>
                <a:path w="889" h="826" extrusionOk="0">
                  <a:moveTo>
                    <a:pt x="254" y="1"/>
                  </a:moveTo>
                  <a:lnTo>
                    <a:pt x="64" y="170"/>
                  </a:lnTo>
                  <a:cubicBezTo>
                    <a:pt x="296" y="381"/>
                    <a:pt x="0" y="614"/>
                    <a:pt x="85" y="826"/>
                  </a:cubicBezTo>
                  <a:cubicBezTo>
                    <a:pt x="592" y="614"/>
                    <a:pt x="889" y="381"/>
                    <a:pt x="25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37"/>
            <p:cNvSpPr/>
            <p:nvPr/>
          </p:nvSpPr>
          <p:spPr>
            <a:xfrm>
              <a:off x="-3189350" y="3836775"/>
              <a:ext cx="16950" cy="15825"/>
            </a:xfrm>
            <a:custGeom>
              <a:avLst/>
              <a:gdLst/>
              <a:ahLst/>
              <a:cxnLst/>
              <a:rect l="l" t="t" r="r" b="b"/>
              <a:pathLst>
                <a:path w="678" h="633" extrusionOk="0">
                  <a:moveTo>
                    <a:pt x="64" y="1"/>
                  </a:moveTo>
                  <a:cubicBezTo>
                    <a:pt x="0" y="191"/>
                    <a:pt x="0" y="403"/>
                    <a:pt x="43" y="614"/>
                  </a:cubicBezTo>
                  <a:cubicBezTo>
                    <a:pt x="111" y="627"/>
                    <a:pt x="171" y="633"/>
                    <a:pt x="223" y="633"/>
                  </a:cubicBezTo>
                  <a:cubicBezTo>
                    <a:pt x="678" y="633"/>
                    <a:pt x="482" y="172"/>
                    <a:pt x="64"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37"/>
            <p:cNvSpPr/>
            <p:nvPr/>
          </p:nvSpPr>
          <p:spPr>
            <a:xfrm>
              <a:off x="-3179825" y="3876975"/>
              <a:ext cx="18525" cy="14300"/>
            </a:xfrm>
            <a:custGeom>
              <a:avLst/>
              <a:gdLst/>
              <a:ahLst/>
              <a:cxnLst/>
              <a:rect l="l" t="t" r="r" b="b"/>
              <a:pathLst>
                <a:path w="741" h="572" extrusionOk="0">
                  <a:moveTo>
                    <a:pt x="740" y="0"/>
                  </a:moveTo>
                  <a:lnTo>
                    <a:pt x="0" y="296"/>
                  </a:lnTo>
                  <a:lnTo>
                    <a:pt x="550" y="571"/>
                  </a:lnTo>
                  <a:lnTo>
                    <a:pt x="740"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37"/>
            <p:cNvSpPr/>
            <p:nvPr/>
          </p:nvSpPr>
          <p:spPr>
            <a:xfrm>
              <a:off x="-3004300" y="3973200"/>
              <a:ext cx="24350" cy="16400"/>
            </a:xfrm>
            <a:custGeom>
              <a:avLst/>
              <a:gdLst/>
              <a:ahLst/>
              <a:cxnLst/>
              <a:rect l="l" t="t" r="r" b="b"/>
              <a:pathLst>
                <a:path w="974" h="656" extrusionOk="0">
                  <a:moveTo>
                    <a:pt x="191" y="0"/>
                  </a:moveTo>
                  <a:lnTo>
                    <a:pt x="1" y="148"/>
                  </a:lnTo>
                  <a:cubicBezTo>
                    <a:pt x="233" y="212"/>
                    <a:pt x="403" y="423"/>
                    <a:pt x="403" y="656"/>
                  </a:cubicBezTo>
                  <a:cubicBezTo>
                    <a:pt x="974" y="444"/>
                    <a:pt x="487" y="233"/>
                    <a:pt x="403" y="21"/>
                  </a:cubicBezTo>
                  <a:lnTo>
                    <a:pt x="191"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37"/>
            <p:cNvSpPr/>
            <p:nvPr/>
          </p:nvSpPr>
          <p:spPr>
            <a:xfrm>
              <a:off x="-3762725" y="3972975"/>
              <a:ext cx="35150" cy="44200"/>
            </a:xfrm>
            <a:custGeom>
              <a:avLst/>
              <a:gdLst/>
              <a:ahLst/>
              <a:cxnLst/>
              <a:rect l="l" t="t" r="r" b="b"/>
              <a:pathLst>
                <a:path w="1406" h="1768" extrusionOk="0">
                  <a:moveTo>
                    <a:pt x="1321" y="1"/>
                  </a:moveTo>
                  <a:cubicBezTo>
                    <a:pt x="722" y="1"/>
                    <a:pt x="1" y="1240"/>
                    <a:pt x="263" y="1765"/>
                  </a:cubicBezTo>
                  <a:lnTo>
                    <a:pt x="475" y="1765"/>
                  </a:lnTo>
                  <a:cubicBezTo>
                    <a:pt x="513" y="1767"/>
                    <a:pt x="551" y="1768"/>
                    <a:pt x="588" y="1768"/>
                  </a:cubicBezTo>
                  <a:cubicBezTo>
                    <a:pt x="962" y="1768"/>
                    <a:pt x="1269" y="1661"/>
                    <a:pt x="1173" y="1257"/>
                  </a:cubicBezTo>
                  <a:cubicBezTo>
                    <a:pt x="1067" y="792"/>
                    <a:pt x="1321" y="411"/>
                    <a:pt x="1405" y="9"/>
                  </a:cubicBezTo>
                  <a:cubicBezTo>
                    <a:pt x="1378" y="4"/>
                    <a:pt x="1350" y="1"/>
                    <a:pt x="132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37"/>
            <p:cNvSpPr/>
            <p:nvPr/>
          </p:nvSpPr>
          <p:spPr>
            <a:xfrm>
              <a:off x="-3483325" y="3859600"/>
              <a:ext cx="74575" cy="68050"/>
            </a:xfrm>
            <a:custGeom>
              <a:avLst/>
              <a:gdLst/>
              <a:ahLst/>
              <a:cxnLst/>
              <a:rect l="l" t="t" r="r" b="b"/>
              <a:pathLst>
                <a:path w="2983" h="2722" extrusionOk="0">
                  <a:moveTo>
                    <a:pt x="1470" y="1"/>
                  </a:moveTo>
                  <a:cubicBezTo>
                    <a:pt x="1384" y="1"/>
                    <a:pt x="1289" y="13"/>
                    <a:pt x="1185" y="40"/>
                  </a:cubicBezTo>
                  <a:cubicBezTo>
                    <a:pt x="275" y="166"/>
                    <a:pt x="487" y="1287"/>
                    <a:pt x="233" y="1879"/>
                  </a:cubicBezTo>
                  <a:cubicBezTo>
                    <a:pt x="85" y="2133"/>
                    <a:pt x="0" y="2345"/>
                    <a:pt x="296" y="2514"/>
                  </a:cubicBezTo>
                  <a:cubicBezTo>
                    <a:pt x="460" y="2664"/>
                    <a:pt x="635" y="2722"/>
                    <a:pt x="814" y="2722"/>
                  </a:cubicBezTo>
                  <a:cubicBezTo>
                    <a:pt x="1189" y="2722"/>
                    <a:pt x="1581" y="2468"/>
                    <a:pt x="1925" y="2281"/>
                  </a:cubicBezTo>
                  <a:cubicBezTo>
                    <a:pt x="2115" y="1774"/>
                    <a:pt x="2982" y="1308"/>
                    <a:pt x="2496" y="759"/>
                  </a:cubicBezTo>
                  <a:cubicBezTo>
                    <a:pt x="2223" y="450"/>
                    <a:pt x="1998" y="1"/>
                    <a:pt x="1470"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37"/>
            <p:cNvSpPr/>
            <p:nvPr/>
          </p:nvSpPr>
          <p:spPr>
            <a:xfrm>
              <a:off x="-3453725" y="3856025"/>
              <a:ext cx="45500" cy="60625"/>
            </a:xfrm>
            <a:custGeom>
              <a:avLst/>
              <a:gdLst/>
              <a:ahLst/>
              <a:cxnLst/>
              <a:rect l="l" t="t" r="r" b="b"/>
              <a:pathLst>
                <a:path w="1820" h="2425" extrusionOk="0">
                  <a:moveTo>
                    <a:pt x="576" y="1"/>
                  </a:moveTo>
                  <a:cubicBezTo>
                    <a:pt x="396" y="1"/>
                    <a:pt x="203" y="55"/>
                    <a:pt x="1" y="183"/>
                  </a:cubicBezTo>
                  <a:cubicBezTo>
                    <a:pt x="1671" y="754"/>
                    <a:pt x="1037" y="1219"/>
                    <a:pt x="741" y="2424"/>
                  </a:cubicBezTo>
                  <a:lnTo>
                    <a:pt x="1100" y="2276"/>
                  </a:lnTo>
                  <a:cubicBezTo>
                    <a:pt x="1227" y="1769"/>
                    <a:pt x="1820" y="1409"/>
                    <a:pt x="1671" y="817"/>
                  </a:cubicBezTo>
                  <a:cubicBezTo>
                    <a:pt x="1441" y="387"/>
                    <a:pt x="1054" y="1"/>
                    <a:pt x="57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37"/>
            <p:cNvSpPr/>
            <p:nvPr/>
          </p:nvSpPr>
          <p:spPr>
            <a:xfrm>
              <a:off x="-3974525" y="4186275"/>
              <a:ext cx="75625" cy="86200"/>
            </a:xfrm>
            <a:custGeom>
              <a:avLst/>
              <a:gdLst/>
              <a:ahLst/>
              <a:cxnLst/>
              <a:rect l="l" t="t" r="r" b="b"/>
              <a:pathLst>
                <a:path w="3025" h="3448" extrusionOk="0">
                  <a:moveTo>
                    <a:pt x="1100" y="0"/>
                  </a:moveTo>
                  <a:lnTo>
                    <a:pt x="0" y="2708"/>
                  </a:lnTo>
                  <a:cubicBezTo>
                    <a:pt x="297" y="2919"/>
                    <a:pt x="381" y="3427"/>
                    <a:pt x="762" y="3448"/>
                  </a:cubicBezTo>
                  <a:cubicBezTo>
                    <a:pt x="804" y="3440"/>
                    <a:pt x="850" y="3438"/>
                    <a:pt x="898" y="3438"/>
                  </a:cubicBezTo>
                  <a:cubicBezTo>
                    <a:pt x="961" y="3438"/>
                    <a:pt x="1028" y="3442"/>
                    <a:pt x="1090" y="3442"/>
                  </a:cubicBezTo>
                  <a:cubicBezTo>
                    <a:pt x="1248" y="3442"/>
                    <a:pt x="1384" y="3419"/>
                    <a:pt x="1396" y="3257"/>
                  </a:cubicBezTo>
                  <a:cubicBezTo>
                    <a:pt x="1460" y="2644"/>
                    <a:pt x="2031" y="2221"/>
                    <a:pt x="2115" y="1650"/>
                  </a:cubicBezTo>
                  <a:cubicBezTo>
                    <a:pt x="2158" y="1143"/>
                    <a:pt x="2560" y="868"/>
                    <a:pt x="3025" y="720"/>
                  </a:cubicBezTo>
                  <a:cubicBezTo>
                    <a:pt x="2475" y="297"/>
                    <a:pt x="1481" y="741"/>
                    <a:pt x="110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37"/>
            <p:cNvSpPr/>
            <p:nvPr/>
          </p:nvSpPr>
          <p:spPr>
            <a:xfrm>
              <a:off x="-3962900" y="4206375"/>
              <a:ext cx="58725" cy="72450"/>
            </a:xfrm>
            <a:custGeom>
              <a:avLst/>
              <a:gdLst/>
              <a:ahLst/>
              <a:cxnLst/>
              <a:rect l="l" t="t" r="r" b="b"/>
              <a:pathLst>
                <a:path w="2349" h="2898" extrusionOk="0">
                  <a:moveTo>
                    <a:pt x="2348" y="0"/>
                  </a:moveTo>
                  <a:cubicBezTo>
                    <a:pt x="1989" y="21"/>
                    <a:pt x="1524" y="127"/>
                    <a:pt x="1524" y="381"/>
                  </a:cubicBezTo>
                  <a:cubicBezTo>
                    <a:pt x="1502" y="1036"/>
                    <a:pt x="952" y="1502"/>
                    <a:pt x="868" y="2094"/>
                  </a:cubicBezTo>
                  <a:cubicBezTo>
                    <a:pt x="804" y="2559"/>
                    <a:pt x="487" y="2559"/>
                    <a:pt x="107" y="2559"/>
                  </a:cubicBezTo>
                  <a:cubicBezTo>
                    <a:pt x="1" y="2644"/>
                    <a:pt x="1" y="2813"/>
                    <a:pt x="107" y="2898"/>
                  </a:cubicBezTo>
                  <a:cubicBezTo>
                    <a:pt x="1545" y="2665"/>
                    <a:pt x="1460" y="931"/>
                    <a:pt x="234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37"/>
            <p:cNvSpPr/>
            <p:nvPr/>
          </p:nvSpPr>
          <p:spPr>
            <a:xfrm>
              <a:off x="-3991450" y="4269825"/>
              <a:ext cx="32800" cy="24875"/>
            </a:xfrm>
            <a:custGeom>
              <a:avLst/>
              <a:gdLst/>
              <a:ahLst/>
              <a:cxnLst/>
              <a:rect l="l" t="t" r="r" b="b"/>
              <a:pathLst>
                <a:path w="1312" h="995" extrusionOk="0">
                  <a:moveTo>
                    <a:pt x="318" y="0"/>
                  </a:moveTo>
                  <a:lnTo>
                    <a:pt x="318" y="0"/>
                  </a:lnTo>
                  <a:cubicBezTo>
                    <a:pt x="1" y="550"/>
                    <a:pt x="22" y="952"/>
                    <a:pt x="889" y="994"/>
                  </a:cubicBezTo>
                  <a:cubicBezTo>
                    <a:pt x="1164" y="761"/>
                    <a:pt x="1312" y="381"/>
                    <a:pt x="1249" y="21"/>
                  </a:cubicBezTo>
                  <a:cubicBezTo>
                    <a:pt x="1216" y="10"/>
                    <a:pt x="1184" y="4"/>
                    <a:pt x="1155" y="4"/>
                  </a:cubicBezTo>
                  <a:cubicBezTo>
                    <a:pt x="961" y="4"/>
                    <a:pt x="833" y="223"/>
                    <a:pt x="651" y="223"/>
                  </a:cubicBezTo>
                  <a:cubicBezTo>
                    <a:pt x="559" y="223"/>
                    <a:pt x="453" y="167"/>
                    <a:pt x="31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37"/>
            <p:cNvSpPr/>
            <p:nvPr/>
          </p:nvSpPr>
          <p:spPr>
            <a:xfrm>
              <a:off x="-4071275" y="4031525"/>
              <a:ext cx="44950" cy="80100"/>
            </a:xfrm>
            <a:custGeom>
              <a:avLst/>
              <a:gdLst/>
              <a:ahLst/>
              <a:cxnLst/>
              <a:rect l="l" t="t" r="r" b="b"/>
              <a:pathLst>
                <a:path w="1798" h="3204" extrusionOk="0">
                  <a:moveTo>
                    <a:pt x="1334" y="0"/>
                  </a:moveTo>
                  <a:cubicBezTo>
                    <a:pt x="978" y="0"/>
                    <a:pt x="695" y="384"/>
                    <a:pt x="550" y="692"/>
                  </a:cubicBezTo>
                  <a:cubicBezTo>
                    <a:pt x="550" y="882"/>
                    <a:pt x="592" y="1072"/>
                    <a:pt x="360" y="1178"/>
                  </a:cubicBezTo>
                  <a:cubicBezTo>
                    <a:pt x="254" y="1834"/>
                    <a:pt x="0" y="2510"/>
                    <a:pt x="529" y="3103"/>
                  </a:cubicBezTo>
                  <a:cubicBezTo>
                    <a:pt x="686" y="3173"/>
                    <a:pt x="806" y="3204"/>
                    <a:pt x="900" y="3204"/>
                  </a:cubicBezTo>
                  <a:cubicBezTo>
                    <a:pt x="1148" y="3204"/>
                    <a:pt x="1214" y="2986"/>
                    <a:pt x="1290" y="2680"/>
                  </a:cubicBezTo>
                  <a:cubicBezTo>
                    <a:pt x="1459" y="1982"/>
                    <a:pt x="1227" y="1263"/>
                    <a:pt x="1523" y="586"/>
                  </a:cubicBezTo>
                  <a:cubicBezTo>
                    <a:pt x="1629" y="396"/>
                    <a:pt x="1798" y="142"/>
                    <a:pt x="1523" y="36"/>
                  </a:cubicBezTo>
                  <a:cubicBezTo>
                    <a:pt x="1458" y="11"/>
                    <a:pt x="1395" y="0"/>
                    <a:pt x="1334"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37"/>
            <p:cNvSpPr/>
            <p:nvPr/>
          </p:nvSpPr>
          <p:spPr>
            <a:xfrm>
              <a:off x="-3599125" y="4067300"/>
              <a:ext cx="62425" cy="50775"/>
            </a:xfrm>
            <a:custGeom>
              <a:avLst/>
              <a:gdLst/>
              <a:ahLst/>
              <a:cxnLst/>
              <a:rect l="l" t="t" r="r" b="b"/>
              <a:pathLst>
                <a:path w="2497" h="2031" extrusionOk="0">
                  <a:moveTo>
                    <a:pt x="2340" y="0"/>
                  </a:moveTo>
                  <a:cubicBezTo>
                    <a:pt x="2001" y="0"/>
                    <a:pt x="1837" y="600"/>
                    <a:pt x="1564" y="600"/>
                  </a:cubicBezTo>
                  <a:cubicBezTo>
                    <a:pt x="1454" y="600"/>
                    <a:pt x="1327" y="504"/>
                    <a:pt x="1164" y="234"/>
                  </a:cubicBezTo>
                  <a:cubicBezTo>
                    <a:pt x="931" y="403"/>
                    <a:pt x="804" y="656"/>
                    <a:pt x="825" y="931"/>
                  </a:cubicBezTo>
                  <a:cubicBezTo>
                    <a:pt x="931" y="1354"/>
                    <a:pt x="1" y="1608"/>
                    <a:pt x="529" y="1925"/>
                  </a:cubicBezTo>
                  <a:cubicBezTo>
                    <a:pt x="645" y="2000"/>
                    <a:pt x="734" y="2030"/>
                    <a:pt x="807" y="2030"/>
                  </a:cubicBezTo>
                  <a:cubicBezTo>
                    <a:pt x="1142" y="2030"/>
                    <a:pt x="1106" y="1375"/>
                    <a:pt x="1507" y="1375"/>
                  </a:cubicBezTo>
                  <a:cubicBezTo>
                    <a:pt x="1513" y="1375"/>
                    <a:pt x="1518" y="1375"/>
                    <a:pt x="1523" y="1376"/>
                  </a:cubicBezTo>
                  <a:cubicBezTo>
                    <a:pt x="2496" y="1249"/>
                    <a:pt x="2094" y="445"/>
                    <a:pt x="2454" y="22"/>
                  </a:cubicBezTo>
                  <a:cubicBezTo>
                    <a:pt x="2414" y="7"/>
                    <a:pt x="2376" y="0"/>
                    <a:pt x="234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37"/>
            <p:cNvSpPr/>
            <p:nvPr/>
          </p:nvSpPr>
          <p:spPr>
            <a:xfrm>
              <a:off x="-3631375" y="4122275"/>
              <a:ext cx="43625" cy="29450"/>
            </a:xfrm>
            <a:custGeom>
              <a:avLst/>
              <a:gdLst/>
              <a:ahLst/>
              <a:cxnLst/>
              <a:rect l="l" t="t" r="r" b="b"/>
              <a:pathLst>
                <a:path w="1745" h="1178" extrusionOk="0">
                  <a:moveTo>
                    <a:pt x="1407" y="1"/>
                  </a:moveTo>
                  <a:cubicBezTo>
                    <a:pt x="1295" y="1"/>
                    <a:pt x="1147" y="40"/>
                    <a:pt x="952" y="128"/>
                  </a:cubicBezTo>
                  <a:cubicBezTo>
                    <a:pt x="656" y="382"/>
                    <a:pt x="0" y="382"/>
                    <a:pt x="318" y="911"/>
                  </a:cubicBezTo>
                  <a:cubicBezTo>
                    <a:pt x="445" y="1102"/>
                    <a:pt x="608" y="1177"/>
                    <a:pt x="781" y="1177"/>
                  </a:cubicBezTo>
                  <a:cubicBezTo>
                    <a:pt x="1123" y="1177"/>
                    <a:pt x="1503" y="882"/>
                    <a:pt x="1714" y="615"/>
                  </a:cubicBezTo>
                  <a:cubicBezTo>
                    <a:pt x="1744" y="264"/>
                    <a:pt x="1698" y="1"/>
                    <a:pt x="140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37"/>
            <p:cNvSpPr/>
            <p:nvPr/>
          </p:nvSpPr>
          <p:spPr>
            <a:xfrm>
              <a:off x="-3177200" y="3788150"/>
              <a:ext cx="89400" cy="85675"/>
            </a:xfrm>
            <a:custGeom>
              <a:avLst/>
              <a:gdLst/>
              <a:ahLst/>
              <a:cxnLst/>
              <a:rect l="l" t="t" r="r" b="b"/>
              <a:pathLst>
                <a:path w="3576" h="3427" extrusionOk="0">
                  <a:moveTo>
                    <a:pt x="2116" y="0"/>
                  </a:moveTo>
                  <a:cubicBezTo>
                    <a:pt x="2264" y="1058"/>
                    <a:pt x="783" y="317"/>
                    <a:pt x="255" y="2728"/>
                  </a:cubicBezTo>
                  <a:cubicBezTo>
                    <a:pt x="318" y="2961"/>
                    <a:pt x="1" y="3151"/>
                    <a:pt x="149" y="3426"/>
                  </a:cubicBezTo>
                  <a:cubicBezTo>
                    <a:pt x="1143" y="3257"/>
                    <a:pt x="1608" y="2242"/>
                    <a:pt x="2306" y="1607"/>
                  </a:cubicBezTo>
                  <a:cubicBezTo>
                    <a:pt x="2623" y="1248"/>
                    <a:pt x="3575" y="1269"/>
                    <a:pt x="3237" y="486"/>
                  </a:cubicBezTo>
                  <a:lnTo>
                    <a:pt x="3237" y="486"/>
                  </a:lnTo>
                  <a:cubicBezTo>
                    <a:pt x="3059" y="555"/>
                    <a:pt x="2903" y="592"/>
                    <a:pt x="2772" y="592"/>
                  </a:cubicBezTo>
                  <a:cubicBezTo>
                    <a:pt x="2499" y="592"/>
                    <a:pt x="2335" y="429"/>
                    <a:pt x="2306" y="42"/>
                  </a:cubicBezTo>
                  <a:lnTo>
                    <a:pt x="2116" y="0"/>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37"/>
            <p:cNvSpPr/>
            <p:nvPr/>
          </p:nvSpPr>
          <p:spPr>
            <a:xfrm>
              <a:off x="-3774675" y="3952050"/>
              <a:ext cx="47100" cy="64750"/>
            </a:xfrm>
            <a:custGeom>
              <a:avLst/>
              <a:gdLst/>
              <a:ahLst/>
              <a:cxnLst/>
              <a:rect l="l" t="t" r="r" b="b"/>
              <a:pathLst>
                <a:path w="1884" h="2590" extrusionOk="0">
                  <a:moveTo>
                    <a:pt x="741" y="0"/>
                  </a:moveTo>
                  <a:cubicBezTo>
                    <a:pt x="339" y="529"/>
                    <a:pt x="403" y="1375"/>
                    <a:pt x="1" y="1946"/>
                  </a:cubicBezTo>
                  <a:cubicBezTo>
                    <a:pt x="22" y="2010"/>
                    <a:pt x="22" y="2052"/>
                    <a:pt x="1" y="2094"/>
                  </a:cubicBezTo>
                  <a:cubicBezTo>
                    <a:pt x="134" y="2342"/>
                    <a:pt x="268" y="2590"/>
                    <a:pt x="618" y="2590"/>
                  </a:cubicBezTo>
                  <a:cubicBezTo>
                    <a:pt x="656" y="2590"/>
                    <a:pt x="697" y="2587"/>
                    <a:pt x="741" y="2581"/>
                  </a:cubicBezTo>
                  <a:cubicBezTo>
                    <a:pt x="805" y="1988"/>
                    <a:pt x="1418" y="1587"/>
                    <a:pt x="1503" y="994"/>
                  </a:cubicBezTo>
                  <a:cubicBezTo>
                    <a:pt x="1883" y="191"/>
                    <a:pt x="1756" y="64"/>
                    <a:pt x="741"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37"/>
            <p:cNvSpPr/>
            <p:nvPr/>
          </p:nvSpPr>
          <p:spPr>
            <a:xfrm>
              <a:off x="-3756150" y="3948875"/>
              <a:ext cx="32800" cy="28050"/>
            </a:xfrm>
            <a:custGeom>
              <a:avLst/>
              <a:gdLst/>
              <a:ahLst/>
              <a:cxnLst/>
              <a:rect l="l" t="t" r="r" b="b"/>
              <a:pathLst>
                <a:path w="1312" h="1122" extrusionOk="0">
                  <a:moveTo>
                    <a:pt x="0" y="0"/>
                  </a:moveTo>
                  <a:lnTo>
                    <a:pt x="0" y="148"/>
                  </a:lnTo>
                  <a:cubicBezTo>
                    <a:pt x="698" y="212"/>
                    <a:pt x="973" y="529"/>
                    <a:pt x="762" y="1121"/>
                  </a:cubicBezTo>
                  <a:lnTo>
                    <a:pt x="1121" y="952"/>
                  </a:lnTo>
                  <a:cubicBezTo>
                    <a:pt x="1311" y="170"/>
                    <a:pt x="1185" y="64"/>
                    <a:pt x="0"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37"/>
            <p:cNvSpPr/>
            <p:nvPr/>
          </p:nvSpPr>
          <p:spPr>
            <a:xfrm>
              <a:off x="-3783125" y="3961025"/>
              <a:ext cx="25400" cy="40225"/>
            </a:xfrm>
            <a:custGeom>
              <a:avLst/>
              <a:gdLst/>
              <a:ahLst/>
              <a:cxnLst/>
              <a:rect l="l" t="t" r="r" b="b"/>
              <a:pathLst>
                <a:path w="1016" h="1609" extrusionOk="0">
                  <a:moveTo>
                    <a:pt x="741" y="1"/>
                  </a:moveTo>
                  <a:lnTo>
                    <a:pt x="741" y="1"/>
                  </a:lnTo>
                  <a:cubicBezTo>
                    <a:pt x="1" y="424"/>
                    <a:pt x="212" y="1016"/>
                    <a:pt x="360" y="1608"/>
                  </a:cubicBezTo>
                  <a:lnTo>
                    <a:pt x="529" y="1439"/>
                  </a:lnTo>
                  <a:cubicBezTo>
                    <a:pt x="593" y="953"/>
                    <a:pt x="1016" y="508"/>
                    <a:pt x="741"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37"/>
            <p:cNvSpPr/>
            <p:nvPr/>
          </p:nvSpPr>
          <p:spPr>
            <a:xfrm>
              <a:off x="-3772025" y="3961025"/>
              <a:ext cx="21175" cy="35975"/>
            </a:xfrm>
            <a:custGeom>
              <a:avLst/>
              <a:gdLst/>
              <a:ahLst/>
              <a:cxnLst/>
              <a:rect l="l" t="t" r="r" b="b"/>
              <a:pathLst>
                <a:path w="847" h="1439" extrusionOk="0">
                  <a:moveTo>
                    <a:pt x="297" y="1"/>
                  </a:moveTo>
                  <a:cubicBezTo>
                    <a:pt x="212" y="487"/>
                    <a:pt x="1" y="931"/>
                    <a:pt x="85" y="1439"/>
                  </a:cubicBezTo>
                  <a:cubicBezTo>
                    <a:pt x="339" y="974"/>
                    <a:pt x="847" y="572"/>
                    <a:pt x="466"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37"/>
            <p:cNvSpPr/>
            <p:nvPr/>
          </p:nvSpPr>
          <p:spPr>
            <a:xfrm>
              <a:off x="-3986150" y="4253950"/>
              <a:ext cx="14300" cy="15900"/>
            </a:xfrm>
            <a:custGeom>
              <a:avLst/>
              <a:gdLst/>
              <a:ahLst/>
              <a:cxnLst/>
              <a:rect l="l" t="t" r="r" b="b"/>
              <a:pathLst>
                <a:path w="572" h="636" extrusionOk="0">
                  <a:moveTo>
                    <a:pt x="465" y="1"/>
                  </a:moveTo>
                  <a:cubicBezTo>
                    <a:pt x="0" y="64"/>
                    <a:pt x="148" y="402"/>
                    <a:pt x="106" y="635"/>
                  </a:cubicBezTo>
                  <a:cubicBezTo>
                    <a:pt x="571" y="572"/>
                    <a:pt x="550" y="297"/>
                    <a:pt x="487" y="1"/>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37"/>
            <p:cNvSpPr/>
            <p:nvPr/>
          </p:nvSpPr>
          <p:spPr>
            <a:xfrm>
              <a:off x="-4083975" y="4060975"/>
              <a:ext cx="26475" cy="48125"/>
            </a:xfrm>
            <a:custGeom>
              <a:avLst/>
              <a:gdLst/>
              <a:ahLst/>
              <a:cxnLst/>
              <a:rect l="l" t="t" r="r" b="b"/>
              <a:pathLst>
                <a:path w="1059" h="1925" extrusionOk="0">
                  <a:moveTo>
                    <a:pt x="677" y="0"/>
                  </a:moveTo>
                  <a:lnTo>
                    <a:pt x="508" y="169"/>
                  </a:lnTo>
                  <a:cubicBezTo>
                    <a:pt x="910" y="994"/>
                    <a:pt x="1" y="1438"/>
                    <a:pt x="1058" y="1925"/>
                  </a:cubicBezTo>
                  <a:cubicBezTo>
                    <a:pt x="783" y="1311"/>
                    <a:pt x="995" y="635"/>
                    <a:pt x="868"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37"/>
            <p:cNvSpPr/>
            <p:nvPr/>
          </p:nvSpPr>
          <p:spPr>
            <a:xfrm>
              <a:off x="-3472075" y="3894425"/>
              <a:ext cx="32275" cy="25475"/>
            </a:xfrm>
            <a:custGeom>
              <a:avLst/>
              <a:gdLst/>
              <a:ahLst/>
              <a:cxnLst/>
              <a:rect l="l" t="t" r="r" b="b"/>
              <a:pathLst>
                <a:path w="1291" h="1019" extrusionOk="0">
                  <a:moveTo>
                    <a:pt x="777" y="0"/>
                  </a:moveTo>
                  <a:cubicBezTo>
                    <a:pt x="227" y="21"/>
                    <a:pt x="375" y="592"/>
                    <a:pt x="16" y="740"/>
                  </a:cubicBezTo>
                  <a:cubicBezTo>
                    <a:pt x="1" y="941"/>
                    <a:pt x="156" y="1019"/>
                    <a:pt x="362" y="1019"/>
                  </a:cubicBezTo>
                  <a:cubicBezTo>
                    <a:pt x="741" y="1019"/>
                    <a:pt x="1291" y="754"/>
                    <a:pt x="1263" y="508"/>
                  </a:cubicBezTo>
                  <a:cubicBezTo>
                    <a:pt x="1263" y="233"/>
                    <a:pt x="1052" y="0"/>
                    <a:pt x="777"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37"/>
            <p:cNvSpPr/>
            <p:nvPr/>
          </p:nvSpPr>
          <p:spPr>
            <a:xfrm>
              <a:off x="-3986675" y="4254300"/>
              <a:ext cx="27800" cy="31025"/>
            </a:xfrm>
            <a:custGeom>
              <a:avLst/>
              <a:gdLst/>
              <a:ahLst/>
              <a:cxnLst/>
              <a:rect l="l" t="t" r="r" b="b"/>
              <a:pathLst>
                <a:path w="1112" h="1241" extrusionOk="0">
                  <a:moveTo>
                    <a:pt x="639" y="0"/>
                  </a:moveTo>
                  <a:cubicBezTo>
                    <a:pt x="599" y="0"/>
                    <a:pt x="556" y="3"/>
                    <a:pt x="508" y="8"/>
                  </a:cubicBezTo>
                  <a:lnTo>
                    <a:pt x="127" y="642"/>
                  </a:lnTo>
                  <a:cubicBezTo>
                    <a:pt x="169" y="854"/>
                    <a:pt x="0" y="1150"/>
                    <a:pt x="360" y="1234"/>
                  </a:cubicBezTo>
                  <a:cubicBezTo>
                    <a:pt x="384" y="1238"/>
                    <a:pt x="407" y="1240"/>
                    <a:pt x="428" y="1240"/>
                  </a:cubicBezTo>
                  <a:cubicBezTo>
                    <a:pt x="763" y="1240"/>
                    <a:pt x="779" y="801"/>
                    <a:pt x="1058" y="642"/>
                  </a:cubicBezTo>
                  <a:cubicBezTo>
                    <a:pt x="1058" y="330"/>
                    <a:pt x="1111" y="0"/>
                    <a:pt x="639" y="0"/>
                  </a:cubicBez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958" name="Google Shape;6958;p37"/>
          <p:cNvPicPr preferRelativeResize="0"/>
          <p:nvPr/>
        </p:nvPicPr>
        <p:blipFill>
          <a:blip r:embed="rId3">
            <a:alphaModFix amt="67000"/>
          </a:blip>
          <a:stretch>
            <a:fillRect/>
          </a:stretch>
        </p:blipFill>
        <p:spPr>
          <a:xfrm>
            <a:off x="6785838" y="562625"/>
            <a:ext cx="3543300" cy="733425"/>
          </a:xfrm>
          <a:prstGeom prst="rect">
            <a:avLst/>
          </a:prstGeom>
          <a:noFill/>
          <a:ln>
            <a:noFill/>
          </a:ln>
        </p:spPr>
      </p:pic>
      <p:pic>
        <p:nvPicPr>
          <p:cNvPr id="6959" name="Google Shape;6959;p37"/>
          <p:cNvPicPr preferRelativeResize="0"/>
          <p:nvPr/>
        </p:nvPicPr>
        <p:blipFill>
          <a:blip r:embed="rId4">
            <a:alphaModFix amt="67000"/>
          </a:blip>
          <a:stretch>
            <a:fillRect/>
          </a:stretch>
        </p:blipFill>
        <p:spPr>
          <a:xfrm>
            <a:off x="-731575" y="4507037"/>
            <a:ext cx="3793026" cy="6738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Caveat Brush"/>
              <a:buNone/>
              <a:defRPr sz="3000" b="1">
                <a:solidFill>
                  <a:schemeClr val="accent3"/>
                </a:solidFill>
                <a:latin typeface="Caveat Brush"/>
                <a:ea typeface="Caveat Brush"/>
                <a:cs typeface="Caveat Brush"/>
                <a:sym typeface="Caveat Brush"/>
              </a:defRPr>
            </a:lvl1pPr>
            <a:lvl2pPr lvl="1">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2pPr>
            <a:lvl3pPr lvl="2">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3pPr>
            <a:lvl4pPr lvl="3">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4pPr>
            <a:lvl5pPr lvl="4">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5pPr>
            <a:lvl6pPr lvl="5">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6pPr>
            <a:lvl7pPr lvl="6">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7pPr>
            <a:lvl8pPr lvl="7">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8pPr>
            <a:lvl9pPr lvl="8">
              <a:spcBef>
                <a:spcPts val="0"/>
              </a:spcBef>
              <a:spcAft>
                <a:spcPts val="0"/>
              </a:spcAft>
              <a:buClr>
                <a:schemeClr val="accent3"/>
              </a:buClr>
              <a:buSzPts val="3000"/>
              <a:buFont typeface="Caveat Brush"/>
              <a:buNone/>
              <a:defRPr sz="3000">
                <a:solidFill>
                  <a:schemeClr val="accent3"/>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1pPr>
            <a:lvl2pPr marL="914400" lvl="1"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2pPr>
            <a:lvl3pPr marL="1371600" lvl="2"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3pPr>
            <a:lvl4pPr marL="1828800" lvl="3"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4pPr>
            <a:lvl5pPr marL="2286000" lvl="4"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5pPr>
            <a:lvl6pPr marL="2743200" lvl="5"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6pPr>
            <a:lvl7pPr marL="3200400" lvl="6"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7pPr>
            <a:lvl8pPr marL="3657600" lvl="7" indent="-323850">
              <a:lnSpc>
                <a:spcPct val="115000"/>
              </a:lnSpc>
              <a:spcBef>
                <a:spcPts val="1600"/>
              </a:spcBef>
              <a:spcAft>
                <a:spcPts val="0"/>
              </a:spcAft>
              <a:buClr>
                <a:schemeClr val="accent3"/>
              </a:buClr>
              <a:buSzPts val="1500"/>
              <a:buFont typeface="Raleway"/>
              <a:buChar char="○"/>
              <a:defRPr sz="1500">
                <a:solidFill>
                  <a:schemeClr val="accent3"/>
                </a:solidFill>
                <a:latin typeface="Raleway"/>
                <a:ea typeface="Raleway"/>
                <a:cs typeface="Raleway"/>
                <a:sym typeface="Raleway"/>
              </a:defRPr>
            </a:lvl8pPr>
            <a:lvl9pPr marL="4114800" lvl="8" indent="-323850">
              <a:lnSpc>
                <a:spcPct val="115000"/>
              </a:lnSpc>
              <a:spcBef>
                <a:spcPts val="1600"/>
              </a:spcBef>
              <a:spcAft>
                <a:spcPts val="1600"/>
              </a:spcAft>
              <a:buClr>
                <a:schemeClr val="accent3"/>
              </a:buClr>
              <a:buSzPts val="1500"/>
              <a:buFont typeface="Raleway"/>
              <a:buChar char="■"/>
              <a:defRPr sz="1500">
                <a:solidFill>
                  <a:schemeClr val="accent3"/>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7" r:id="rId6"/>
    <p:sldLayoutId id="2147483665" r:id="rId7"/>
    <p:sldLayoutId id="2147483673" r:id="rId8"/>
    <p:sldLayoutId id="2147483683" r:id="rId9"/>
    <p:sldLayoutId id="2147483688" r:id="rId10"/>
    <p:sldLayoutId id="2147483689" r:id="rId11"/>
    <p:sldLayoutId id="2147483690" r:id="rId12"/>
    <p:sldLayoutId id="2147483691" r:id="rId13"/>
    <p:sldLayoutId id="2147483692" r:id="rId14"/>
    <p:sldLayoutId id="2147483693" r:id="rId15"/>
    <p:sldLayoutId id="2147483694" r:id="rId16"/>
    <p:sldLayoutId id="2147483697" r:id="rId17"/>
    <p:sldLayoutId id="214748369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11.xml" /></Relationships>
</file>

<file path=ppt/slides/_rels/slide11.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11.xml" /></Relationships>
</file>

<file path=ppt/slides/_rels/slide12.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11.xml" /></Relationships>
</file>

<file path=ppt/slides/_rels/slide13.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3.xml" /></Relationships>
</file>

<file path=ppt/slides/_rels/slide14.xml.rels><?xml version="1.0" encoding="UTF-8" standalone="yes"?>
<Relationships xmlns="http://schemas.openxmlformats.org/package/2006/relationships"><Relationship Id="rId3" Type="http://schemas.openxmlformats.org/officeDocument/2006/relationships/image" Target="../media/image30.jpg" /><Relationship Id="rId2" Type="http://schemas.openxmlformats.org/officeDocument/2006/relationships/image" Target="../media/image29.png" /><Relationship Id="rId1" Type="http://schemas.openxmlformats.org/officeDocument/2006/relationships/slideLayout" Target="../slideLayouts/slideLayout10.xml" /></Relationships>
</file>

<file path=ppt/slides/_rels/slide15.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4.xml" /></Relationships>
</file>

<file path=ppt/slides/_rels/slide16.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11.xml" /></Relationships>
</file>

<file path=ppt/slides/_rels/slide17.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11.xml" /></Relationships>
</file>

<file path=ppt/slides/_rels/slide18.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11.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2.xml" /><Relationship Id="rId1" Type="http://schemas.openxmlformats.org/officeDocument/2006/relationships/slideLayout" Target="../slideLayouts/slideLayout3.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23.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5.xml" /></Relationships>
</file>

<file path=ppt/slides/_rels/slide24.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notesSlide" Target="../notesSlides/notesSlide3.xml" /><Relationship Id="rId1" Type="http://schemas.openxmlformats.org/officeDocument/2006/relationships/slideLayout" Target="../slideLayouts/slideLayout6.xml" /></Relationships>
</file>

<file path=ppt/slides/_rels/slide25.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image" Target="../media/image38.png" /><Relationship Id="rId1" Type="http://schemas.openxmlformats.org/officeDocument/2006/relationships/slideLayout" Target="../slideLayouts/slideLayout8.xml" /><Relationship Id="rId4" Type="http://schemas.openxmlformats.org/officeDocument/2006/relationships/image" Target="../media/image40.png" /></Relationships>
</file>

<file path=ppt/slides/_rels/slide26.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11.png" /><Relationship Id="rId1" Type="http://schemas.openxmlformats.org/officeDocument/2006/relationships/slideLayout" Target="../slideLayouts/slideLayout8.xml" /><Relationship Id="rId4" Type="http://schemas.openxmlformats.org/officeDocument/2006/relationships/image" Target="../media/image42.png" /></Relationships>
</file>

<file path=ppt/slides/_rels/slide27.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notesSlide" Target="../notesSlides/notesSlide4.xml" /><Relationship Id="rId1" Type="http://schemas.openxmlformats.org/officeDocument/2006/relationships/slideLayout" Target="../slideLayouts/slideLayout6.xml" /></Relationships>
</file>

<file path=ppt/slides/_rels/slide28.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43.png" /><Relationship Id="rId1" Type="http://schemas.openxmlformats.org/officeDocument/2006/relationships/slideLayout" Target="../slideLayouts/slideLayout11.xml" /></Relationships>
</file>

<file path=ppt/slides/_rels/slide29.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11.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30.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5.xml"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6.xml" /><Relationship Id="rId1" Type="http://schemas.openxmlformats.org/officeDocument/2006/relationships/slideLayout" Target="../slideLayouts/slideLayout12.xml" /></Relationships>
</file>

<file path=ppt/slides/_rels/slide32.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11.xml" /></Relationships>
</file>

<file path=ppt/slides/_rels/slide33.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11.xml" /></Relationships>
</file>

<file path=ppt/slides/_rels/slide34.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image" Target="../media/image48.png" /><Relationship Id="rId1" Type="http://schemas.openxmlformats.org/officeDocument/2006/relationships/slideLayout" Target="../slideLayouts/slideLayout11.xml" /><Relationship Id="rId5" Type="http://schemas.openxmlformats.org/officeDocument/2006/relationships/image" Target="https://www.researchgate.net/profile/Ajay-Manickam/publication/296689226/figure/fig1/AS:341300126732292@1458383699074/fistula-opening-in-left-side-of-neck_Q320.jpg" TargetMode="External" /><Relationship Id="rId4" Type="http://schemas.openxmlformats.org/officeDocument/2006/relationships/image" Target="../media/image50.jpeg" /></Relationships>
</file>

<file path=ppt/slides/_rels/slide35.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png" /><Relationship Id="rId1" Type="http://schemas.openxmlformats.org/officeDocument/2006/relationships/slideLayout" Target="../slideLayouts/slideLayout11.xml" /></Relationships>
</file>

<file path=ppt/slides/_rels/slide36.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11.xml" /></Relationships>
</file>

<file path=ppt/slides/_rels/slide37.xml.rels><?xml version="1.0" encoding="UTF-8" standalone="yes"?>
<Relationships xmlns="http://schemas.openxmlformats.org/package/2006/relationships"><Relationship Id="rId8" Type="http://schemas.openxmlformats.org/officeDocument/2006/relationships/customXml" Target="../ink/ink4.xml" /><Relationship Id="rId3" Type="http://schemas.openxmlformats.org/officeDocument/2006/relationships/image" Target="../media/image55.jpeg" /><Relationship Id="rId7" Type="http://schemas.openxmlformats.org/officeDocument/2006/relationships/customXml" Target="../ink/ink3.xml" /><Relationship Id="rId2" Type="http://schemas.openxmlformats.org/officeDocument/2006/relationships/image" Target="../media/image54.jpeg" /><Relationship Id="rId1" Type="http://schemas.openxmlformats.org/officeDocument/2006/relationships/slideLayout" Target="../slideLayouts/slideLayout11.xml" /><Relationship Id="rId6" Type="http://schemas.openxmlformats.org/officeDocument/2006/relationships/customXml" Target="../ink/ink2.xml" /><Relationship Id="rId5" Type="http://schemas.openxmlformats.org/officeDocument/2006/relationships/image" Target="../media/image470.png" /><Relationship Id="rId4" Type="http://schemas.openxmlformats.org/officeDocument/2006/relationships/customXml" Target="../ink/ink1.xml" /></Relationships>
</file>

<file path=ppt/slides/_rels/slide38.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image" Target="../media/image56.png" /><Relationship Id="rId1" Type="http://schemas.openxmlformats.org/officeDocument/2006/relationships/slideLayout" Target="../slideLayouts/slideLayout11.xml" /></Relationships>
</file>

<file path=ppt/slides/_rels/slide39.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notesSlide" Target="../notesSlides/notesSlide7.xml" /><Relationship Id="rId1" Type="http://schemas.openxmlformats.org/officeDocument/2006/relationships/slideLayout" Target="../slideLayouts/slideLayout13.xml" /><Relationship Id="rId4" Type="http://schemas.openxmlformats.org/officeDocument/2006/relationships/image" Target="../media/image59.png" /></Relationships>
</file>

<file path=ppt/slides/_rels/slide4.xml.rels><?xml version="1.0" encoding="UTF-8" standalone="yes"?>
<Relationships xmlns="http://schemas.openxmlformats.org/package/2006/relationships"><Relationship Id="rId2" Type="http://schemas.openxmlformats.org/officeDocument/2006/relationships/image" Target="../media/image13.jfif" /><Relationship Id="rId1" Type="http://schemas.openxmlformats.org/officeDocument/2006/relationships/slideLayout" Target="../slideLayouts/slideLayout3.xml" /></Relationships>
</file>

<file path=ppt/slides/_rels/slide40.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11.xml" /></Relationships>
</file>

<file path=ppt/slides/_rels/slide41.x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slideLayout" Target="../slideLayouts/slideLayout11.xml" /></Relationships>
</file>

<file path=ppt/slides/_rels/slide42.xml.rels><?xml version="1.0" encoding="UTF-8" standalone="yes"?>
<Relationships xmlns="http://schemas.openxmlformats.org/package/2006/relationships"><Relationship Id="rId2" Type="http://schemas.openxmlformats.org/officeDocument/2006/relationships/customXml" Target="../ink/ink5.xml" /><Relationship Id="rId1" Type="http://schemas.openxmlformats.org/officeDocument/2006/relationships/slideLayout" Target="../slideLayouts/slideLayout11.xml" /><Relationship Id="rId5" Type="http://schemas.openxmlformats.org/officeDocument/2006/relationships/image" Target="../media/image39.png" /><Relationship Id="rId4" Type="http://schemas.openxmlformats.org/officeDocument/2006/relationships/image" Target="../media/image470.png" /></Relationships>
</file>

<file path=ppt/slides/_rels/slide43.xml.rels><?xml version="1.0" encoding="UTF-8" standalone="yes"?>
<Relationships xmlns="http://schemas.openxmlformats.org/package/2006/relationships"><Relationship Id="rId3" Type="http://schemas.openxmlformats.org/officeDocument/2006/relationships/customXml" Target="../ink/ink6.xml" /><Relationship Id="rId2" Type="http://schemas.openxmlformats.org/officeDocument/2006/relationships/image" Target="../media/image61.png" /><Relationship Id="rId1" Type="http://schemas.openxmlformats.org/officeDocument/2006/relationships/slideLayout" Target="../slideLayouts/slideLayout11.xml" /><Relationship Id="rId5" Type="http://schemas.openxmlformats.org/officeDocument/2006/relationships/image" Target="../media/image57.png" /><Relationship Id="rId4" Type="http://schemas.openxmlformats.org/officeDocument/2006/relationships/image" Target="../media/image470.png" /></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8.xml"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3.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3.xml" /></Relationships>
</file>

<file path=ppt/slides/_rels/slide47.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11.xml" /><Relationship Id="rId1" Type="http://schemas.openxmlformats.org/officeDocument/2006/relationships/slideLayout" Target="../slideLayouts/slideLayout12.xml" /></Relationships>
</file>

<file path=ppt/slides/_rels/slide48.xml.rels><?xml version="1.0" encoding="UTF-8" standalone="yes"?>
<Relationships xmlns="http://schemas.openxmlformats.org/package/2006/relationships"><Relationship Id="rId2" Type="http://schemas.openxmlformats.org/officeDocument/2006/relationships/image" Target="../media/image62.jpeg" /><Relationship Id="rId1" Type="http://schemas.openxmlformats.org/officeDocument/2006/relationships/slideLayout" Target="../slideLayouts/slideLayout11.xml" /></Relationships>
</file>

<file path=ppt/slides/_rels/slide49.xml.rels><?xml version="1.0" encoding="UTF-8" standalone="yes"?>
<Relationships xmlns="http://schemas.openxmlformats.org/package/2006/relationships"><Relationship Id="rId3" Type="http://schemas.openxmlformats.org/officeDocument/2006/relationships/image" Target="../media/image63.png" /><Relationship Id="rId2" Type="http://schemas.openxmlformats.org/officeDocument/2006/relationships/image" Target="../media/image8.png" /><Relationship Id="rId1" Type="http://schemas.openxmlformats.org/officeDocument/2006/relationships/slideLayout" Target="../slideLayouts/slideLayout11.xml" /><Relationship Id="rId6" Type="http://schemas.openxmlformats.org/officeDocument/2006/relationships/image" Target="../media/image66.png" /><Relationship Id="rId5" Type="http://schemas.openxmlformats.org/officeDocument/2006/relationships/image" Target="../media/image65.png" /><Relationship Id="rId4" Type="http://schemas.openxmlformats.org/officeDocument/2006/relationships/image" Target="../media/image64.png" /></Relationships>
</file>

<file path=ppt/slides/_rels/slide5.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5.xml" /></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3.xml" /></Relationships>
</file>

<file path=ppt/slides/_rels/slide51.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notesSlide" Target="../notesSlides/notesSlide13.xml" /><Relationship Id="rId1" Type="http://schemas.openxmlformats.org/officeDocument/2006/relationships/slideLayout" Target="../slideLayouts/slideLayout11.xml" /><Relationship Id="rId4" Type="http://schemas.openxmlformats.org/officeDocument/2006/relationships/image" Target="../media/image68.jpeg" /></Relationships>
</file>

<file path=ppt/slides/_rels/slide52.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11.xml" /></Relationships>
</file>

<file path=ppt/slides/_rels/slide53.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11.xml" /></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Relationship Id="rId3" Type="http://schemas.openxmlformats.org/officeDocument/2006/relationships/image" Target="../media/image70.png" /><Relationship Id="rId2" Type="http://schemas.openxmlformats.org/officeDocument/2006/relationships/notesSlide" Target="../notesSlides/notesSlide15.xml" /><Relationship Id="rId1" Type="http://schemas.openxmlformats.org/officeDocument/2006/relationships/slideLayout" Target="../slideLayouts/slideLayout3.xml" /></Relationships>
</file>

<file path=ppt/slides/_rels/slide56.xml.rels><?xml version="1.0" encoding="UTF-8" standalone="yes"?>
<Relationships xmlns="http://schemas.openxmlformats.org/package/2006/relationships"><Relationship Id="rId3" Type="http://schemas.openxmlformats.org/officeDocument/2006/relationships/image" Target="../media/image71.png" /><Relationship Id="rId2" Type="http://schemas.openxmlformats.org/officeDocument/2006/relationships/notesSlide" Target="../notesSlides/notesSlide16.xml" /><Relationship Id="rId1" Type="http://schemas.openxmlformats.org/officeDocument/2006/relationships/slideLayout" Target="../slideLayouts/slideLayout12.xml" /></Relationships>
</file>

<file path=ppt/slides/_rels/slide57.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17.xml" /><Relationship Id="rId1" Type="http://schemas.openxmlformats.org/officeDocument/2006/relationships/slideLayout" Target="../slideLayouts/slideLayout13.xml" /><Relationship Id="rId5" Type="http://schemas.openxmlformats.org/officeDocument/2006/relationships/image" Target="../media/image73.png" /><Relationship Id="rId4" Type="http://schemas.openxmlformats.org/officeDocument/2006/relationships/image" Target="../media/image72.png" /></Relationships>
</file>

<file path=ppt/slides/_rels/slide58.xml.rels><?xml version="1.0" encoding="UTF-8" standalone="yes"?>
<Relationships xmlns="http://schemas.openxmlformats.org/package/2006/relationships"><Relationship Id="rId3" Type="http://schemas.openxmlformats.org/officeDocument/2006/relationships/image" Target="../media/image74.png" /><Relationship Id="rId2" Type="http://schemas.openxmlformats.org/officeDocument/2006/relationships/notesSlide" Target="../notesSlides/notesSlide18.xml" /><Relationship Id="rId1" Type="http://schemas.openxmlformats.org/officeDocument/2006/relationships/slideLayout" Target="../slideLayouts/slideLayout14.xml" /></Relationships>
</file>

<file path=ppt/slides/_rels/slide59.xml.rels><?xml version="1.0" encoding="UTF-8" standalone="yes"?>
<Relationships xmlns="http://schemas.openxmlformats.org/package/2006/relationships"><Relationship Id="rId3" Type="http://schemas.openxmlformats.org/officeDocument/2006/relationships/image" Target="../media/image75.png" /><Relationship Id="rId2" Type="http://schemas.openxmlformats.org/officeDocument/2006/relationships/notesSlide" Target="../notesSlides/notesSlide19.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16.jpg" /><Relationship Id="rId2" Type="http://schemas.openxmlformats.org/officeDocument/2006/relationships/image" Target="../media/image15.jpg" /><Relationship Id="rId1" Type="http://schemas.openxmlformats.org/officeDocument/2006/relationships/slideLayout" Target="../slideLayouts/slideLayout5.xml" /></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15.xml" /></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16.xml" /></Relationships>
</file>

<file path=ppt/slides/_rels/slide62.xml.rels><?xml version="1.0" encoding="UTF-8" standalone="yes"?>
<Relationships xmlns="http://schemas.openxmlformats.org/package/2006/relationships"><Relationship Id="rId3" Type="http://schemas.openxmlformats.org/officeDocument/2006/relationships/image" Target="../media/image76.png" /><Relationship Id="rId2" Type="http://schemas.openxmlformats.org/officeDocument/2006/relationships/notesSlide" Target="../notesSlides/notesSlide22.xml" /><Relationship Id="rId1" Type="http://schemas.openxmlformats.org/officeDocument/2006/relationships/slideLayout" Target="../slideLayouts/slideLayout16.xml" /><Relationship Id="rId4" Type="http://schemas.openxmlformats.org/officeDocument/2006/relationships/image" Target="../media/image77.png" /></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6.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5.xml" /></Relationships>
</file>

<file path=ppt/slides/_rels/slide66.xml.rels><?xml version="1.0" encoding="UTF-8" standalone="yes"?>
<Relationships xmlns="http://schemas.openxmlformats.org/package/2006/relationships"><Relationship Id="rId3" Type="http://schemas.openxmlformats.org/officeDocument/2006/relationships/image" Target="../media/image78.png" /><Relationship Id="rId2" Type="http://schemas.openxmlformats.org/officeDocument/2006/relationships/notesSlide" Target="../notesSlides/notesSlide25.xml" /><Relationship Id="rId1" Type="http://schemas.openxmlformats.org/officeDocument/2006/relationships/slideLayout" Target="../slideLayouts/slideLayout8.xml" /></Relationships>
</file>

<file path=ppt/slides/_rels/slide67.xml.rels><?xml version="1.0" encoding="UTF-8" standalone="yes"?>
<Relationships xmlns="http://schemas.openxmlformats.org/package/2006/relationships"><Relationship Id="rId3" Type="http://schemas.openxmlformats.org/officeDocument/2006/relationships/image" Target="../media/image79.png" /><Relationship Id="rId2" Type="http://schemas.openxmlformats.org/officeDocument/2006/relationships/notesSlide" Target="../notesSlides/notesSlide26.xml" /><Relationship Id="rId1" Type="http://schemas.openxmlformats.org/officeDocument/2006/relationships/slideLayout" Target="../slideLayouts/slideLayout8.xml" /><Relationship Id="rId4" Type="http://schemas.openxmlformats.org/officeDocument/2006/relationships/image" Target="../media/image80.png"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69.xml.rels><?xml version="1.0" encoding="UTF-8" standalone="yes"?>
<Relationships xmlns="http://schemas.openxmlformats.org/package/2006/relationships"><Relationship Id="rId3" Type="http://schemas.openxmlformats.org/officeDocument/2006/relationships/image" Target="../media/image82.png" /><Relationship Id="rId2" Type="http://schemas.openxmlformats.org/officeDocument/2006/relationships/image" Target="../media/image81.png" /><Relationship Id="rId1" Type="http://schemas.openxmlformats.org/officeDocument/2006/relationships/slideLayout" Target="../slideLayouts/slideLayout8.xml" /></Relationships>
</file>

<file path=ppt/slides/_rels/slide7.xml.rels><?xml version="1.0" encoding="UTF-8" standalone="yes"?>
<Relationships xmlns="http://schemas.openxmlformats.org/package/2006/relationships"><Relationship Id="rId3" Type="http://schemas.openxmlformats.org/officeDocument/2006/relationships/image" Target="../media/image18.jpg" /><Relationship Id="rId2" Type="http://schemas.openxmlformats.org/officeDocument/2006/relationships/image" Target="../media/image17.png" /><Relationship Id="rId1" Type="http://schemas.openxmlformats.org/officeDocument/2006/relationships/slideLayout" Target="../slideLayouts/slideLayout11.xml" /></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 /><Relationship Id="rId1" Type="http://schemas.openxmlformats.org/officeDocument/2006/relationships/slideLayout" Target="../slideLayouts/slideLayout7.xml" /></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 /><Relationship Id="rId1" Type="http://schemas.openxmlformats.org/officeDocument/2006/relationships/slideLayout" Target="../slideLayouts/slideLayout17.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8.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image" Target="../media/image19.png" /><Relationship Id="rId1" Type="http://schemas.openxmlformats.org/officeDocument/2006/relationships/slideLayout" Target="../slideLayouts/slideLayout10.xml" /></Relationships>
</file>

<file path=ppt/slides/_rels/slide9.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10.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51"/>
        <p:cNvGrpSpPr/>
        <p:nvPr/>
      </p:nvGrpSpPr>
      <p:grpSpPr>
        <a:xfrm>
          <a:off x="0" y="0"/>
          <a:ext cx="0" cy="0"/>
          <a:chOff x="0" y="0"/>
          <a:chExt cx="0" cy="0"/>
        </a:xfrm>
      </p:grpSpPr>
      <p:pic>
        <p:nvPicPr>
          <p:cNvPr id="7152" name="Google Shape;7152;p41"/>
          <p:cNvPicPr preferRelativeResize="0"/>
          <p:nvPr/>
        </p:nvPicPr>
        <p:blipFill>
          <a:blip r:embed="rId3">
            <a:alphaModFix amt="35000"/>
          </a:blip>
          <a:stretch>
            <a:fillRect/>
          </a:stretch>
        </p:blipFill>
        <p:spPr>
          <a:xfrm>
            <a:off x="1537220" y="915626"/>
            <a:ext cx="6261950" cy="3312225"/>
          </a:xfrm>
          <a:prstGeom prst="rect">
            <a:avLst/>
          </a:prstGeom>
          <a:noFill/>
          <a:ln>
            <a:noFill/>
          </a:ln>
        </p:spPr>
      </p:pic>
      <p:sp>
        <p:nvSpPr>
          <p:cNvPr id="7154" name="Google Shape;7154;p41"/>
          <p:cNvSpPr/>
          <p:nvPr/>
        </p:nvSpPr>
        <p:spPr>
          <a:xfrm>
            <a:off x="3122154" y="2991251"/>
            <a:ext cx="5775" cy="7725"/>
          </a:xfrm>
          <a:custGeom>
            <a:avLst/>
            <a:gdLst/>
            <a:ahLst/>
            <a:cxnLst/>
            <a:rect l="l" t="t" r="r" b="b"/>
            <a:pathLst>
              <a:path w="231" h="309" extrusionOk="0">
                <a:moveTo>
                  <a:pt x="231" y="0"/>
                </a:moveTo>
                <a:lnTo>
                  <a:pt x="0" y="103"/>
                </a:lnTo>
                <a:lnTo>
                  <a:pt x="77" y="308"/>
                </a:lnTo>
                <a:lnTo>
                  <a:pt x="2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41"/>
          <p:cNvSpPr/>
          <p:nvPr/>
        </p:nvSpPr>
        <p:spPr>
          <a:xfrm>
            <a:off x="3471529" y="2989977"/>
            <a:ext cx="2575" cy="25"/>
          </a:xfrm>
          <a:custGeom>
            <a:avLst/>
            <a:gdLst/>
            <a:ahLst/>
            <a:cxnLst/>
            <a:rect l="l" t="t" r="r" b="b"/>
            <a:pathLst>
              <a:path w="103" h="1" extrusionOk="0">
                <a:moveTo>
                  <a:pt x="103" y="0"/>
                </a:moveTo>
                <a:lnTo>
                  <a:pt x="0" y="0"/>
                </a:lnTo>
                <a:cubicBezTo>
                  <a:pt x="52" y="0"/>
                  <a:pt x="7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41"/>
          <p:cNvSpPr/>
          <p:nvPr/>
        </p:nvSpPr>
        <p:spPr>
          <a:xfrm>
            <a:off x="3503575" y="3002800"/>
            <a:ext cx="1950" cy="650"/>
          </a:xfrm>
          <a:custGeom>
            <a:avLst/>
            <a:gdLst/>
            <a:ahLst/>
            <a:cxnLst/>
            <a:rect l="l" t="t" r="r" b="b"/>
            <a:pathLst>
              <a:path w="78" h="26" extrusionOk="0">
                <a:moveTo>
                  <a:pt x="77" y="0"/>
                </a:moveTo>
                <a:cubicBezTo>
                  <a:pt x="64" y="0"/>
                  <a:pt x="52" y="6"/>
                  <a:pt x="39" y="13"/>
                </a:cubicBezTo>
                <a:lnTo>
                  <a:pt x="77" y="0"/>
                </a:lnTo>
                <a:close/>
                <a:moveTo>
                  <a:pt x="39" y="13"/>
                </a:moveTo>
                <a:lnTo>
                  <a:pt x="0" y="26"/>
                </a:lnTo>
                <a:cubicBezTo>
                  <a:pt x="13" y="26"/>
                  <a:pt x="26" y="19"/>
                  <a:pt x="3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41"/>
          <p:cNvSpPr/>
          <p:nvPr/>
        </p:nvSpPr>
        <p:spPr>
          <a:xfrm>
            <a:off x="3553579" y="2991901"/>
            <a:ext cx="675" cy="650"/>
          </a:xfrm>
          <a:custGeom>
            <a:avLst/>
            <a:gdLst/>
            <a:ahLst/>
            <a:cxnLst/>
            <a:rect l="l" t="t" r="r" b="b"/>
            <a:pathLst>
              <a:path w="27" h="26" extrusionOk="0">
                <a:moveTo>
                  <a:pt x="0" y="0"/>
                </a:moveTo>
                <a:lnTo>
                  <a:pt x="0" y="26"/>
                </a:lnTo>
                <a:cubicBezTo>
                  <a:pt x="26" y="0"/>
                  <a:pt x="26"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41"/>
          <p:cNvSpPr/>
          <p:nvPr/>
        </p:nvSpPr>
        <p:spPr>
          <a:xfrm>
            <a:off x="3240754" y="2989977"/>
            <a:ext cx="5725" cy="2575"/>
          </a:xfrm>
          <a:custGeom>
            <a:avLst/>
            <a:gdLst/>
            <a:ahLst/>
            <a:cxnLst/>
            <a:rect l="l" t="t" r="r" b="b"/>
            <a:pathLst>
              <a:path w="229" h="103" extrusionOk="0">
                <a:moveTo>
                  <a:pt x="128" y="0"/>
                </a:moveTo>
                <a:lnTo>
                  <a:pt x="2" y="101"/>
                </a:lnTo>
                <a:lnTo>
                  <a:pt x="2" y="101"/>
                </a:lnTo>
                <a:cubicBezTo>
                  <a:pt x="37" y="78"/>
                  <a:pt x="228" y="100"/>
                  <a:pt x="128" y="0"/>
                </a:cubicBezTo>
                <a:close/>
                <a:moveTo>
                  <a:pt x="2" y="101"/>
                </a:moveTo>
                <a:cubicBezTo>
                  <a:pt x="2" y="101"/>
                  <a:pt x="1" y="102"/>
                  <a:pt x="0" y="103"/>
                </a:cubicBezTo>
                <a:lnTo>
                  <a:pt x="2" y="10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41"/>
          <p:cNvSpPr/>
          <p:nvPr/>
        </p:nvSpPr>
        <p:spPr>
          <a:xfrm>
            <a:off x="3465000" y="3001502"/>
            <a:ext cx="5250" cy="5475"/>
          </a:xfrm>
          <a:custGeom>
            <a:avLst/>
            <a:gdLst/>
            <a:ahLst/>
            <a:cxnLst/>
            <a:rect l="l" t="t" r="r" b="b"/>
            <a:pathLst>
              <a:path w="210" h="219" extrusionOk="0">
                <a:moveTo>
                  <a:pt x="82" y="1"/>
                </a:moveTo>
                <a:lnTo>
                  <a:pt x="82" y="1"/>
                </a:lnTo>
                <a:cubicBezTo>
                  <a:pt x="41" y="62"/>
                  <a:pt x="1" y="218"/>
                  <a:pt x="99" y="218"/>
                </a:cubicBezTo>
                <a:cubicBezTo>
                  <a:pt x="125" y="218"/>
                  <a:pt x="162" y="207"/>
                  <a:pt x="210" y="180"/>
                </a:cubicBezTo>
                <a:cubicBezTo>
                  <a:pt x="133" y="155"/>
                  <a:pt x="56" y="78"/>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41"/>
          <p:cNvSpPr/>
          <p:nvPr/>
        </p:nvSpPr>
        <p:spPr>
          <a:xfrm>
            <a:off x="3540125" y="2999702"/>
            <a:ext cx="4500" cy="3125"/>
          </a:xfrm>
          <a:custGeom>
            <a:avLst/>
            <a:gdLst/>
            <a:ahLst/>
            <a:cxnLst/>
            <a:rect l="l" t="t" r="r" b="b"/>
            <a:pathLst>
              <a:path w="180" h="125" extrusionOk="0">
                <a:moveTo>
                  <a:pt x="138" y="0"/>
                </a:moveTo>
                <a:lnTo>
                  <a:pt x="138" y="0"/>
                </a:lnTo>
                <a:cubicBezTo>
                  <a:pt x="136" y="0"/>
                  <a:pt x="133" y="6"/>
                  <a:pt x="128" y="21"/>
                </a:cubicBezTo>
                <a:lnTo>
                  <a:pt x="0" y="124"/>
                </a:lnTo>
                <a:lnTo>
                  <a:pt x="180" y="124"/>
                </a:lnTo>
                <a:cubicBezTo>
                  <a:pt x="138" y="103"/>
                  <a:pt x="147" y="0"/>
                  <a:pt x="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41"/>
          <p:cNvSpPr/>
          <p:nvPr/>
        </p:nvSpPr>
        <p:spPr>
          <a:xfrm>
            <a:off x="3543954" y="3002802"/>
            <a:ext cx="675" cy="25"/>
          </a:xfrm>
          <a:custGeom>
            <a:avLst/>
            <a:gdLst/>
            <a:ahLst/>
            <a:cxnLst/>
            <a:rect l="l" t="t" r="r" b="b"/>
            <a:pathLst>
              <a:path w="27" h="1" extrusionOk="0">
                <a:moveTo>
                  <a:pt x="27" y="0"/>
                </a:moveTo>
                <a:lnTo>
                  <a:pt x="1" y="0"/>
                </a:lnTo>
                <a:cubicBezTo>
                  <a:pt x="27" y="0"/>
                  <a:pt x="27" y="0"/>
                  <a:pt x="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41"/>
          <p:cNvSpPr/>
          <p:nvPr/>
        </p:nvSpPr>
        <p:spPr>
          <a:xfrm>
            <a:off x="3320879" y="2995102"/>
            <a:ext cx="13175" cy="11750"/>
          </a:xfrm>
          <a:custGeom>
            <a:avLst/>
            <a:gdLst/>
            <a:ahLst/>
            <a:cxnLst/>
            <a:rect l="l" t="t" r="r" b="b"/>
            <a:pathLst>
              <a:path w="527" h="470" extrusionOk="0">
                <a:moveTo>
                  <a:pt x="129" y="0"/>
                </a:moveTo>
                <a:lnTo>
                  <a:pt x="129" y="0"/>
                </a:lnTo>
                <a:cubicBezTo>
                  <a:pt x="0" y="180"/>
                  <a:pt x="462" y="282"/>
                  <a:pt x="205" y="462"/>
                </a:cubicBezTo>
                <a:cubicBezTo>
                  <a:pt x="246" y="467"/>
                  <a:pt x="278" y="469"/>
                  <a:pt x="302" y="469"/>
                </a:cubicBezTo>
                <a:cubicBezTo>
                  <a:pt x="527" y="469"/>
                  <a:pt x="156" y="277"/>
                  <a:pt x="411" y="231"/>
                </a:cubicBezTo>
                <a:cubicBezTo>
                  <a:pt x="282" y="231"/>
                  <a:pt x="154" y="129"/>
                  <a:pt x="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41"/>
          <p:cNvSpPr/>
          <p:nvPr/>
        </p:nvSpPr>
        <p:spPr>
          <a:xfrm>
            <a:off x="3331125" y="3000877"/>
            <a:ext cx="1950" cy="25"/>
          </a:xfrm>
          <a:custGeom>
            <a:avLst/>
            <a:gdLst/>
            <a:ahLst/>
            <a:cxnLst/>
            <a:rect l="l" t="t" r="r" b="b"/>
            <a:pathLst>
              <a:path w="78" h="1" extrusionOk="0">
                <a:moveTo>
                  <a:pt x="1" y="0"/>
                </a:moveTo>
                <a:cubicBezTo>
                  <a:pt x="26" y="0"/>
                  <a:pt x="52" y="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41"/>
          <p:cNvSpPr/>
          <p:nvPr/>
        </p:nvSpPr>
        <p:spPr>
          <a:xfrm>
            <a:off x="3719604" y="2993826"/>
            <a:ext cx="3875" cy="1300"/>
          </a:xfrm>
          <a:custGeom>
            <a:avLst/>
            <a:gdLst/>
            <a:ahLst/>
            <a:cxnLst/>
            <a:rect l="l" t="t" r="r" b="b"/>
            <a:pathLst>
              <a:path w="155" h="52" extrusionOk="0">
                <a:moveTo>
                  <a:pt x="155" y="0"/>
                </a:moveTo>
                <a:lnTo>
                  <a:pt x="78" y="26"/>
                </a:lnTo>
                <a:cubicBezTo>
                  <a:pt x="103" y="19"/>
                  <a:pt x="129" y="13"/>
                  <a:pt x="155" y="0"/>
                </a:cubicBezTo>
                <a:close/>
                <a:moveTo>
                  <a:pt x="78" y="26"/>
                </a:moveTo>
                <a:lnTo>
                  <a:pt x="78" y="26"/>
                </a:lnTo>
                <a:cubicBezTo>
                  <a:pt x="52" y="32"/>
                  <a:pt x="27" y="39"/>
                  <a:pt x="1" y="51"/>
                </a:cubicBezTo>
                <a:lnTo>
                  <a:pt x="78"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41"/>
          <p:cNvSpPr/>
          <p:nvPr/>
        </p:nvSpPr>
        <p:spPr>
          <a:xfrm>
            <a:off x="4022200" y="3003425"/>
            <a:ext cx="650" cy="675"/>
          </a:xfrm>
          <a:custGeom>
            <a:avLst/>
            <a:gdLst/>
            <a:ahLst/>
            <a:cxnLst/>
            <a:rect l="l" t="t" r="r" b="b"/>
            <a:pathLst>
              <a:path w="26" h="27" extrusionOk="0">
                <a:moveTo>
                  <a:pt x="0" y="26"/>
                </a:moveTo>
                <a:cubicBezTo>
                  <a:pt x="0" y="26"/>
                  <a:pt x="26" y="1"/>
                  <a:pt x="26" y="1"/>
                </a:cubicBezTo>
                <a:cubicBezTo>
                  <a:pt x="26" y="1"/>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41"/>
          <p:cNvSpPr/>
          <p:nvPr/>
        </p:nvSpPr>
        <p:spPr>
          <a:xfrm>
            <a:off x="3742050" y="2993827"/>
            <a:ext cx="650" cy="2575"/>
          </a:xfrm>
          <a:custGeom>
            <a:avLst/>
            <a:gdLst/>
            <a:ahLst/>
            <a:cxnLst/>
            <a:rect l="l" t="t" r="r" b="b"/>
            <a:pathLst>
              <a:path w="26" h="103" extrusionOk="0">
                <a:moveTo>
                  <a:pt x="26" y="0"/>
                </a:moveTo>
                <a:lnTo>
                  <a:pt x="26" y="0"/>
                </a:lnTo>
                <a:cubicBezTo>
                  <a:pt x="0" y="51"/>
                  <a:pt x="0" y="77"/>
                  <a:pt x="0" y="103"/>
                </a:cubicBezTo>
                <a:cubicBezTo>
                  <a:pt x="26" y="77"/>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41"/>
          <p:cNvSpPr/>
          <p:nvPr/>
        </p:nvSpPr>
        <p:spPr>
          <a:xfrm>
            <a:off x="3741404" y="2996375"/>
            <a:ext cx="675" cy="1950"/>
          </a:xfrm>
          <a:custGeom>
            <a:avLst/>
            <a:gdLst/>
            <a:ahLst/>
            <a:cxnLst/>
            <a:rect l="l" t="t" r="r" b="b"/>
            <a:pathLst>
              <a:path w="27" h="78" extrusionOk="0">
                <a:moveTo>
                  <a:pt x="26" y="1"/>
                </a:moveTo>
                <a:cubicBezTo>
                  <a:pt x="1" y="26"/>
                  <a:pt x="1" y="52"/>
                  <a:pt x="1" y="78"/>
                </a:cubicBezTo>
                <a:lnTo>
                  <a:pt x="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41"/>
          <p:cNvSpPr/>
          <p:nvPr/>
        </p:nvSpPr>
        <p:spPr>
          <a:xfrm>
            <a:off x="4052954" y="2995102"/>
            <a:ext cx="25" cy="650"/>
          </a:xfrm>
          <a:custGeom>
            <a:avLst/>
            <a:gdLst/>
            <a:ahLst/>
            <a:cxnLst/>
            <a:rect l="l" t="t" r="r" b="b"/>
            <a:pathLst>
              <a:path w="1" h="26" extrusionOk="0">
                <a:moveTo>
                  <a:pt x="1" y="0"/>
                </a:moveTo>
                <a:lnTo>
                  <a:pt x="1" y="26"/>
                </a:lnTo>
                <a:cubicBezTo>
                  <a:pt x="1" y="26"/>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41"/>
          <p:cNvSpPr/>
          <p:nvPr/>
        </p:nvSpPr>
        <p:spPr>
          <a:xfrm>
            <a:off x="3820900" y="2997651"/>
            <a:ext cx="5150" cy="3250"/>
          </a:xfrm>
          <a:custGeom>
            <a:avLst/>
            <a:gdLst/>
            <a:ahLst/>
            <a:cxnLst/>
            <a:rect l="l" t="t" r="r" b="b"/>
            <a:pathLst>
              <a:path w="206" h="130" extrusionOk="0">
                <a:moveTo>
                  <a:pt x="103" y="1"/>
                </a:moveTo>
                <a:cubicBezTo>
                  <a:pt x="52" y="1"/>
                  <a:pt x="52" y="78"/>
                  <a:pt x="0" y="129"/>
                </a:cubicBezTo>
                <a:cubicBezTo>
                  <a:pt x="26" y="103"/>
                  <a:pt x="58" y="91"/>
                  <a:pt x="93" y="91"/>
                </a:cubicBezTo>
                <a:cubicBezTo>
                  <a:pt x="129" y="91"/>
                  <a:pt x="167" y="103"/>
                  <a:pt x="206" y="129"/>
                </a:cubicBezTo>
                <a:cubicBezTo>
                  <a:pt x="154" y="78"/>
                  <a:pt x="129" y="27"/>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41"/>
          <p:cNvSpPr/>
          <p:nvPr/>
        </p:nvSpPr>
        <p:spPr>
          <a:xfrm>
            <a:off x="3820901" y="3000877"/>
            <a:ext cx="25" cy="25"/>
          </a:xfrm>
          <a:custGeom>
            <a:avLst/>
            <a:gdLst/>
            <a:ahLst/>
            <a:cxnLst/>
            <a:rect l="l" t="t" r="r" b="b"/>
            <a:pathLst>
              <a:path w="1" h="1" extrusionOk="0">
                <a:moveTo>
                  <a:pt x="0" y="0"/>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41"/>
          <p:cNvSpPr/>
          <p:nvPr/>
        </p:nvSpPr>
        <p:spPr>
          <a:xfrm>
            <a:off x="3724754" y="3003427"/>
            <a:ext cx="2575" cy="2600"/>
          </a:xfrm>
          <a:custGeom>
            <a:avLst/>
            <a:gdLst/>
            <a:ahLst/>
            <a:cxnLst/>
            <a:rect l="l" t="t" r="r" b="b"/>
            <a:pathLst>
              <a:path w="103" h="104" extrusionOk="0">
                <a:moveTo>
                  <a:pt x="103" y="1"/>
                </a:moveTo>
                <a:lnTo>
                  <a:pt x="0" y="103"/>
                </a:lnTo>
                <a:lnTo>
                  <a:pt x="26" y="103"/>
                </a:lnTo>
                <a:lnTo>
                  <a:pt x="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41"/>
          <p:cNvSpPr/>
          <p:nvPr/>
        </p:nvSpPr>
        <p:spPr>
          <a:xfrm>
            <a:off x="3997450" y="3000877"/>
            <a:ext cx="3600" cy="4825"/>
          </a:xfrm>
          <a:custGeom>
            <a:avLst/>
            <a:gdLst/>
            <a:ahLst/>
            <a:cxnLst/>
            <a:rect l="l" t="t" r="r" b="b"/>
            <a:pathLst>
              <a:path w="144" h="193" extrusionOk="0">
                <a:moveTo>
                  <a:pt x="41" y="0"/>
                </a:moveTo>
                <a:lnTo>
                  <a:pt x="41" y="0"/>
                </a:lnTo>
                <a:cubicBezTo>
                  <a:pt x="21" y="41"/>
                  <a:pt x="1" y="192"/>
                  <a:pt x="68" y="192"/>
                </a:cubicBezTo>
                <a:cubicBezTo>
                  <a:pt x="87" y="192"/>
                  <a:pt x="111" y="181"/>
                  <a:pt x="144" y="154"/>
                </a:cubicBezTo>
                <a:cubicBezTo>
                  <a:pt x="93" y="154"/>
                  <a:pt x="41" y="77"/>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41"/>
          <p:cNvSpPr/>
          <p:nvPr/>
        </p:nvSpPr>
        <p:spPr>
          <a:xfrm>
            <a:off x="4045279" y="3002252"/>
            <a:ext cx="2575" cy="3125"/>
          </a:xfrm>
          <a:custGeom>
            <a:avLst/>
            <a:gdLst/>
            <a:ahLst/>
            <a:cxnLst/>
            <a:rect l="l" t="t" r="r" b="b"/>
            <a:pathLst>
              <a:path w="103" h="125" extrusionOk="0">
                <a:moveTo>
                  <a:pt x="64" y="1"/>
                </a:moveTo>
                <a:cubicBezTo>
                  <a:pt x="61" y="1"/>
                  <a:pt x="57" y="7"/>
                  <a:pt x="51" y="22"/>
                </a:cubicBezTo>
                <a:lnTo>
                  <a:pt x="0" y="125"/>
                </a:lnTo>
                <a:lnTo>
                  <a:pt x="103" y="125"/>
                </a:lnTo>
                <a:cubicBezTo>
                  <a:pt x="82" y="104"/>
                  <a:pt x="78" y="1"/>
                  <a:pt x="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41"/>
          <p:cNvSpPr/>
          <p:nvPr/>
        </p:nvSpPr>
        <p:spPr>
          <a:xfrm>
            <a:off x="4047829" y="3005352"/>
            <a:ext cx="675" cy="25"/>
          </a:xfrm>
          <a:custGeom>
            <a:avLst/>
            <a:gdLst/>
            <a:ahLst/>
            <a:cxnLst/>
            <a:rect l="l" t="t" r="r" b="b"/>
            <a:pathLst>
              <a:path w="27" h="1" extrusionOk="0">
                <a:moveTo>
                  <a:pt x="26" y="1"/>
                </a:moveTo>
                <a:lnTo>
                  <a:pt x="1" y="1"/>
                </a:lnTo>
                <a:cubicBezTo>
                  <a:pt x="1" y="1"/>
                  <a:pt x="26" y="1"/>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41"/>
          <p:cNvSpPr/>
          <p:nvPr/>
        </p:nvSpPr>
        <p:spPr>
          <a:xfrm>
            <a:off x="4055526" y="2991900"/>
            <a:ext cx="3225" cy="1950"/>
          </a:xfrm>
          <a:custGeom>
            <a:avLst/>
            <a:gdLst/>
            <a:ahLst/>
            <a:cxnLst/>
            <a:rect l="l" t="t" r="r" b="b"/>
            <a:pathLst>
              <a:path w="129" h="78" extrusionOk="0">
                <a:moveTo>
                  <a:pt x="129" y="0"/>
                </a:moveTo>
                <a:lnTo>
                  <a:pt x="0" y="77"/>
                </a:lnTo>
                <a:lnTo>
                  <a:pt x="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41"/>
          <p:cNvSpPr/>
          <p:nvPr/>
        </p:nvSpPr>
        <p:spPr>
          <a:xfrm>
            <a:off x="4076051" y="2993825"/>
            <a:ext cx="3225" cy="3225"/>
          </a:xfrm>
          <a:custGeom>
            <a:avLst/>
            <a:gdLst/>
            <a:ahLst/>
            <a:cxnLst/>
            <a:rect l="l" t="t" r="r" b="b"/>
            <a:pathLst>
              <a:path w="129" h="129" extrusionOk="0">
                <a:moveTo>
                  <a:pt x="77" y="0"/>
                </a:moveTo>
                <a:lnTo>
                  <a:pt x="0" y="103"/>
                </a:lnTo>
                <a:lnTo>
                  <a:pt x="26" y="128"/>
                </a:lnTo>
                <a:lnTo>
                  <a:pt x="128" y="26"/>
                </a:lnTo>
                <a:lnTo>
                  <a:pt x="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41"/>
          <p:cNvSpPr/>
          <p:nvPr/>
        </p:nvSpPr>
        <p:spPr>
          <a:xfrm>
            <a:off x="3828600" y="3004700"/>
            <a:ext cx="15400" cy="14150"/>
          </a:xfrm>
          <a:custGeom>
            <a:avLst/>
            <a:gdLst/>
            <a:ahLst/>
            <a:cxnLst/>
            <a:rect l="l" t="t" r="r" b="b"/>
            <a:pathLst>
              <a:path w="616" h="566" extrusionOk="0">
                <a:moveTo>
                  <a:pt x="359" y="1"/>
                </a:moveTo>
                <a:cubicBezTo>
                  <a:pt x="308" y="129"/>
                  <a:pt x="257" y="1"/>
                  <a:pt x="308" y="232"/>
                </a:cubicBezTo>
                <a:cubicBezTo>
                  <a:pt x="300" y="270"/>
                  <a:pt x="286" y="286"/>
                  <a:pt x="270" y="286"/>
                </a:cubicBezTo>
                <a:cubicBezTo>
                  <a:pt x="235" y="286"/>
                  <a:pt x="195" y="201"/>
                  <a:pt x="231" y="129"/>
                </a:cubicBezTo>
                <a:lnTo>
                  <a:pt x="231" y="129"/>
                </a:lnTo>
                <a:lnTo>
                  <a:pt x="77" y="309"/>
                </a:lnTo>
                <a:lnTo>
                  <a:pt x="205" y="309"/>
                </a:lnTo>
                <a:cubicBezTo>
                  <a:pt x="231" y="514"/>
                  <a:pt x="0" y="309"/>
                  <a:pt x="51" y="539"/>
                </a:cubicBezTo>
                <a:lnTo>
                  <a:pt x="231" y="463"/>
                </a:lnTo>
                <a:lnTo>
                  <a:pt x="231" y="514"/>
                </a:lnTo>
                <a:cubicBezTo>
                  <a:pt x="250" y="476"/>
                  <a:pt x="296" y="452"/>
                  <a:pt x="339" y="452"/>
                </a:cubicBezTo>
                <a:cubicBezTo>
                  <a:pt x="355" y="452"/>
                  <a:pt x="371" y="456"/>
                  <a:pt x="385" y="463"/>
                </a:cubicBezTo>
                <a:cubicBezTo>
                  <a:pt x="385" y="488"/>
                  <a:pt x="410" y="539"/>
                  <a:pt x="385" y="565"/>
                </a:cubicBezTo>
                <a:cubicBezTo>
                  <a:pt x="615" y="514"/>
                  <a:pt x="359" y="206"/>
                  <a:pt x="539" y="104"/>
                </a:cubicBezTo>
                <a:lnTo>
                  <a:pt x="462" y="104"/>
                </a:lnTo>
                <a:cubicBezTo>
                  <a:pt x="458" y="107"/>
                  <a:pt x="454" y="109"/>
                  <a:pt x="449" y="109"/>
                </a:cubicBezTo>
                <a:cubicBezTo>
                  <a:pt x="416" y="109"/>
                  <a:pt x="359" y="45"/>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41"/>
          <p:cNvSpPr/>
          <p:nvPr/>
        </p:nvSpPr>
        <p:spPr>
          <a:xfrm>
            <a:off x="3842050" y="2998952"/>
            <a:ext cx="12850" cy="25025"/>
          </a:xfrm>
          <a:custGeom>
            <a:avLst/>
            <a:gdLst/>
            <a:ahLst/>
            <a:cxnLst/>
            <a:rect l="l" t="t" r="r" b="b"/>
            <a:pathLst>
              <a:path w="514" h="1001" extrusionOk="0">
                <a:moveTo>
                  <a:pt x="411" y="0"/>
                </a:moveTo>
                <a:cubicBezTo>
                  <a:pt x="334" y="77"/>
                  <a:pt x="308" y="51"/>
                  <a:pt x="283" y="205"/>
                </a:cubicBezTo>
                <a:cubicBezTo>
                  <a:pt x="255" y="212"/>
                  <a:pt x="228" y="215"/>
                  <a:pt x="201" y="215"/>
                </a:cubicBezTo>
                <a:cubicBezTo>
                  <a:pt x="129" y="215"/>
                  <a:pt x="64" y="192"/>
                  <a:pt x="26" y="154"/>
                </a:cubicBezTo>
                <a:cubicBezTo>
                  <a:pt x="1" y="180"/>
                  <a:pt x="26" y="308"/>
                  <a:pt x="1" y="334"/>
                </a:cubicBezTo>
                <a:lnTo>
                  <a:pt x="26" y="334"/>
                </a:lnTo>
                <a:lnTo>
                  <a:pt x="103" y="590"/>
                </a:lnTo>
                <a:cubicBezTo>
                  <a:pt x="103" y="539"/>
                  <a:pt x="154" y="539"/>
                  <a:pt x="180" y="539"/>
                </a:cubicBezTo>
                <a:lnTo>
                  <a:pt x="103" y="872"/>
                </a:lnTo>
                <a:cubicBezTo>
                  <a:pt x="159" y="972"/>
                  <a:pt x="210" y="995"/>
                  <a:pt x="258" y="995"/>
                </a:cubicBezTo>
                <a:cubicBezTo>
                  <a:pt x="298" y="995"/>
                  <a:pt x="336" y="980"/>
                  <a:pt x="373" y="980"/>
                </a:cubicBezTo>
                <a:cubicBezTo>
                  <a:pt x="395" y="980"/>
                  <a:pt x="416" y="985"/>
                  <a:pt x="436" y="1000"/>
                </a:cubicBezTo>
                <a:cubicBezTo>
                  <a:pt x="308" y="795"/>
                  <a:pt x="462" y="872"/>
                  <a:pt x="257" y="718"/>
                </a:cubicBezTo>
                <a:lnTo>
                  <a:pt x="283" y="462"/>
                </a:lnTo>
                <a:lnTo>
                  <a:pt x="436" y="487"/>
                </a:lnTo>
                <a:cubicBezTo>
                  <a:pt x="411" y="410"/>
                  <a:pt x="488" y="308"/>
                  <a:pt x="411" y="257"/>
                </a:cubicBezTo>
                <a:cubicBezTo>
                  <a:pt x="411" y="257"/>
                  <a:pt x="385" y="308"/>
                  <a:pt x="360" y="308"/>
                </a:cubicBezTo>
                <a:cubicBezTo>
                  <a:pt x="308" y="128"/>
                  <a:pt x="513" y="180"/>
                  <a:pt x="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41"/>
          <p:cNvSpPr/>
          <p:nvPr/>
        </p:nvSpPr>
        <p:spPr>
          <a:xfrm>
            <a:off x="4030525" y="2991250"/>
            <a:ext cx="1300" cy="1950"/>
          </a:xfrm>
          <a:custGeom>
            <a:avLst/>
            <a:gdLst/>
            <a:ahLst/>
            <a:cxnLst/>
            <a:rect l="l" t="t" r="r" b="b"/>
            <a:pathLst>
              <a:path w="52" h="78" extrusionOk="0">
                <a:moveTo>
                  <a:pt x="52" y="0"/>
                </a:moveTo>
                <a:lnTo>
                  <a:pt x="0" y="77"/>
                </a:lnTo>
                <a:cubicBezTo>
                  <a:pt x="26" y="52"/>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41"/>
          <p:cNvSpPr/>
          <p:nvPr/>
        </p:nvSpPr>
        <p:spPr>
          <a:xfrm>
            <a:off x="3889504" y="3004700"/>
            <a:ext cx="25" cy="675"/>
          </a:xfrm>
          <a:custGeom>
            <a:avLst/>
            <a:gdLst/>
            <a:ahLst/>
            <a:cxnLst/>
            <a:rect l="l" t="t" r="r" b="b"/>
            <a:pathLst>
              <a:path w="1" h="27" extrusionOk="0">
                <a:moveTo>
                  <a:pt x="0" y="27"/>
                </a:moveTo>
                <a:lnTo>
                  <a:pt x="0" y="27"/>
                </a:lnTo>
                <a:cubicBezTo>
                  <a:pt x="0" y="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41"/>
          <p:cNvSpPr/>
          <p:nvPr/>
        </p:nvSpPr>
        <p:spPr>
          <a:xfrm>
            <a:off x="4032454" y="2990600"/>
            <a:ext cx="25" cy="675"/>
          </a:xfrm>
          <a:custGeom>
            <a:avLst/>
            <a:gdLst/>
            <a:ahLst/>
            <a:cxnLst/>
            <a:rect l="l" t="t" r="r" b="b"/>
            <a:pathLst>
              <a:path w="1" h="27" extrusionOk="0">
                <a:moveTo>
                  <a:pt x="0" y="1"/>
                </a:moveTo>
                <a:lnTo>
                  <a:pt x="0" y="1"/>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41"/>
          <p:cNvSpPr/>
          <p:nvPr/>
        </p:nvSpPr>
        <p:spPr>
          <a:xfrm>
            <a:off x="3860654" y="2991251"/>
            <a:ext cx="25" cy="675"/>
          </a:xfrm>
          <a:custGeom>
            <a:avLst/>
            <a:gdLst/>
            <a:ahLst/>
            <a:cxnLst/>
            <a:rect l="l" t="t" r="r" b="b"/>
            <a:pathLst>
              <a:path w="1" h="27" extrusionOk="0">
                <a:moveTo>
                  <a:pt x="0" y="26"/>
                </a:moveTo>
                <a:lnTo>
                  <a:pt x="0" y="2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41"/>
          <p:cNvSpPr/>
          <p:nvPr/>
        </p:nvSpPr>
        <p:spPr>
          <a:xfrm>
            <a:off x="3858725" y="3002151"/>
            <a:ext cx="650" cy="1300"/>
          </a:xfrm>
          <a:custGeom>
            <a:avLst/>
            <a:gdLst/>
            <a:ahLst/>
            <a:cxnLst/>
            <a:rect l="l" t="t" r="r" b="b"/>
            <a:pathLst>
              <a:path w="26" h="52" extrusionOk="0">
                <a:moveTo>
                  <a:pt x="26" y="0"/>
                </a:moveTo>
                <a:lnTo>
                  <a:pt x="0" y="52"/>
                </a:lnTo>
                <a:cubicBezTo>
                  <a:pt x="0"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41"/>
          <p:cNvSpPr/>
          <p:nvPr/>
        </p:nvSpPr>
        <p:spPr>
          <a:xfrm>
            <a:off x="3852826" y="3002800"/>
            <a:ext cx="12975" cy="22450"/>
          </a:xfrm>
          <a:custGeom>
            <a:avLst/>
            <a:gdLst/>
            <a:ahLst/>
            <a:cxnLst/>
            <a:rect l="l" t="t" r="r" b="b"/>
            <a:pathLst>
              <a:path w="519" h="898" extrusionOk="0">
                <a:moveTo>
                  <a:pt x="159" y="0"/>
                </a:moveTo>
                <a:cubicBezTo>
                  <a:pt x="159" y="48"/>
                  <a:pt x="0" y="233"/>
                  <a:pt x="153" y="233"/>
                </a:cubicBezTo>
                <a:cubicBezTo>
                  <a:pt x="162" y="233"/>
                  <a:pt x="173" y="232"/>
                  <a:pt x="185" y="231"/>
                </a:cubicBezTo>
                <a:lnTo>
                  <a:pt x="185" y="231"/>
                </a:lnTo>
                <a:cubicBezTo>
                  <a:pt x="236" y="436"/>
                  <a:pt x="82" y="359"/>
                  <a:pt x="57" y="410"/>
                </a:cubicBezTo>
                <a:cubicBezTo>
                  <a:pt x="108" y="462"/>
                  <a:pt x="57" y="564"/>
                  <a:pt x="108" y="615"/>
                </a:cubicBezTo>
                <a:cubicBezTo>
                  <a:pt x="108" y="590"/>
                  <a:pt x="134" y="513"/>
                  <a:pt x="185" y="513"/>
                </a:cubicBezTo>
                <a:cubicBezTo>
                  <a:pt x="207" y="602"/>
                  <a:pt x="191" y="672"/>
                  <a:pt x="136" y="672"/>
                </a:cubicBezTo>
                <a:cubicBezTo>
                  <a:pt x="127" y="672"/>
                  <a:pt x="118" y="670"/>
                  <a:pt x="108" y="667"/>
                </a:cubicBezTo>
                <a:lnTo>
                  <a:pt x="108" y="667"/>
                </a:lnTo>
                <a:cubicBezTo>
                  <a:pt x="211" y="744"/>
                  <a:pt x="82" y="846"/>
                  <a:pt x="185" y="898"/>
                </a:cubicBezTo>
                <a:cubicBezTo>
                  <a:pt x="390" y="769"/>
                  <a:pt x="518" y="564"/>
                  <a:pt x="518" y="333"/>
                </a:cubicBezTo>
                <a:lnTo>
                  <a:pt x="518" y="333"/>
                </a:lnTo>
                <a:cubicBezTo>
                  <a:pt x="456" y="396"/>
                  <a:pt x="376" y="475"/>
                  <a:pt x="280" y="475"/>
                </a:cubicBezTo>
                <a:cubicBezTo>
                  <a:pt x="258" y="475"/>
                  <a:pt x="235" y="471"/>
                  <a:pt x="211" y="462"/>
                </a:cubicBezTo>
                <a:lnTo>
                  <a:pt x="211" y="282"/>
                </a:lnTo>
                <a:cubicBezTo>
                  <a:pt x="260" y="324"/>
                  <a:pt x="297" y="338"/>
                  <a:pt x="327" y="338"/>
                </a:cubicBezTo>
                <a:cubicBezTo>
                  <a:pt x="389" y="338"/>
                  <a:pt x="423" y="274"/>
                  <a:pt x="493" y="256"/>
                </a:cubicBezTo>
                <a:lnTo>
                  <a:pt x="236" y="231"/>
                </a:lnTo>
                <a:cubicBezTo>
                  <a:pt x="82" y="128"/>
                  <a:pt x="159" y="77"/>
                  <a:pt x="236" y="26"/>
                </a:cubicBezTo>
                <a:cubicBezTo>
                  <a:pt x="211" y="26"/>
                  <a:pt x="185" y="26"/>
                  <a:pt x="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41"/>
          <p:cNvSpPr/>
          <p:nvPr/>
        </p:nvSpPr>
        <p:spPr>
          <a:xfrm>
            <a:off x="3959375" y="3002800"/>
            <a:ext cx="1300" cy="650"/>
          </a:xfrm>
          <a:custGeom>
            <a:avLst/>
            <a:gdLst/>
            <a:ahLst/>
            <a:cxnLst/>
            <a:rect l="l" t="t" r="r" b="b"/>
            <a:pathLst>
              <a:path w="52" h="26" extrusionOk="0">
                <a:moveTo>
                  <a:pt x="51" y="0"/>
                </a:moveTo>
                <a:cubicBezTo>
                  <a:pt x="26" y="0"/>
                  <a:pt x="0" y="26"/>
                  <a:pt x="0" y="26"/>
                </a:cubicBezTo>
                <a:cubicBezTo>
                  <a:pt x="0" y="26"/>
                  <a:pt x="26" y="26"/>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41"/>
          <p:cNvSpPr/>
          <p:nvPr/>
        </p:nvSpPr>
        <p:spPr>
          <a:xfrm>
            <a:off x="3856150" y="2991901"/>
            <a:ext cx="5150" cy="5150"/>
          </a:xfrm>
          <a:custGeom>
            <a:avLst/>
            <a:gdLst/>
            <a:ahLst/>
            <a:cxnLst/>
            <a:rect l="l" t="t" r="r" b="b"/>
            <a:pathLst>
              <a:path w="206" h="206" extrusionOk="0">
                <a:moveTo>
                  <a:pt x="103" y="0"/>
                </a:moveTo>
                <a:cubicBezTo>
                  <a:pt x="103" y="77"/>
                  <a:pt x="1" y="77"/>
                  <a:pt x="78" y="205"/>
                </a:cubicBezTo>
                <a:cubicBezTo>
                  <a:pt x="26" y="51"/>
                  <a:pt x="206" y="128"/>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41"/>
          <p:cNvSpPr/>
          <p:nvPr/>
        </p:nvSpPr>
        <p:spPr>
          <a:xfrm>
            <a:off x="3954879" y="2994452"/>
            <a:ext cx="4525" cy="10275"/>
          </a:xfrm>
          <a:custGeom>
            <a:avLst/>
            <a:gdLst/>
            <a:ahLst/>
            <a:cxnLst/>
            <a:rect l="l" t="t" r="r" b="b"/>
            <a:pathLst>
              <a:path w="181" h="411" extrusionOk="0">
                <a:moveTo>
                  <a:pt x="103" y="1"/>
                </a:moveTo>
                <a:lnTo>
                  <a:pt x="103" y="1"/>
                </a:lnTo>
                <a:cubicBezTo>
                  <a:pt x="1" y="78"/>
                  <a:pt x="103" y="206"/>
                  <a:pt x="1" y="206"/>
                </a:cubicBezTo>
                <a:lnTo>
                  <a:pt x="103" y="411"/>
                </a:lnTo>
                <a:cubicBezTo>
                  <a:pt x="26" y="206"/>
                  <a:pt x="180" y="155"/>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41"/>
          <p:cNvSpPr/>
          <p:nvPr/>
        </p:nvSpPr>
        <p:spPr>
          <a:xfrm>
            <a:off x="3974750" y="2995100"/>
            <a:ext cx="2600" cy="1950"/>
          </a:xfrm>
          <a:custGeom>
            <a:avLst/>
            <a:gdLst/>
            <a:ahLst/>
            <a:cxnLst/>
            <a:rect l="l" t="t" r="r" b="b"/>
            <a:pathLst>
              <a:path w="104" h="78" extrusionOk="0">
                <a:moveTo>
                  <a:pt x="1" y="0"/>
                </a:moveTo>
                <a:lnTo>
                  <a:pt x="1" y="52"/>
                </a:lnTo>
                <a:lnTo>
                  <a:pt x="103" y="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41"/>
          <p:cNvSpPr/>
          <p:nvPr/>
        </p:nvSpPr>
        <p:spPr>
          <a:xfrm>
            <a:off x="3974104" y="2996376"/>
            <a:ext cx="25" cy="1300"/>
          </a:xfrm>
          <a:custGeom>
            <a:avLst/>
            <a:gdLst/>
            <a:ahLst/>
            <a:cxnLst/>
            <a:rect l="l" t="t" r="r" b="b"/>
            <a:pathLst>
              <a:path w="1" h="52" extrusionOk="0">
                <a:moveTo>
                  <a:pt x="1" y="52"/>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41"/>
          <p:cNvSpPr/>
          <p:nvPr/>
        </p:nvSpPr>
        <p:spPr>
          <a:xfrm>
            <a:off x="3987575" y="2991250"/>
            <a:ext cx="1300" cy="2600"/>
          </a:xfrm>
          <a:custGeom>
            <a:avLst/>
            <a:gdLst/>
            <a:ahLst/>
            <a:cxnLst/>
            <a:rect l="l" t="t" r="r" b="b"/>
            <a:pathLst>
              <a:path w="52" h="104" extrusionOk="0">
                <a:moveTo>
                  <a:pt x="52" y="0"/>
                </a:moveTo>
                <a:lnTo>
                  <a:pt x="0" y="77"/>
                </a:lnTo>
                <a:lnTo>
                  <a:pt x="0" y="103"/>
                </a:lnTo>
                <a:lnTo>
                  <a:pt x="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41"/>
          <p:cNvSpPr/>
          <p:nvPr/>
        </p:nvSpPr>
        <p:spPr>
          <a:xfrm>
            <a:off x="4034375" y="2993177"/>
            <a:ext cx="650" cy="675"/>
          </a:xfrm>
          <a:custGeom>
            <a:avLst/>
            <a:gdLst/>
            <a:ahLst/>
            <a:cxnLst/>
            <a:rect l="l" t="t" r="r" b="b"/>
            <a:pathLst>
              <a:path w="26" h="27" extrusionOk="0">
                <a:moveTo>
                  <a:pt x="26" y="0"/>
                </a:moveTo>
                <a:lnTo>
                  <a:pt x="0" y="26"/>
                </a:lnTo>
                <a:cubicBezTo>
                  <a:pt x="0" y="26"/>
                  <a:pt x="26" y="0"/>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41"/>
          <p:cNvSpPr/>
          <p:nvPr/>
        </p:nvSpPr>
        <p:spPr>
          <a:xfrm>
            <a:off x="4045279" y="2990602"/>
            <a:ext cx="2325" cy="1375"/>
          </a:xfrm>
          <a:custGeom>
            <a:avLst/>
            <a:gdLst/>
            <a:ahLst/>
            <a:cxnLst/>
            <a:rect l="l" t="t" r="r" b="b"/>
            <a:pathLst>
              <a:path w="93" h="55" extrusionOk="0">
                <a:moveTo>
                  <a:pt x="0" y="1"/>
                </a:moveTo>
                <a:lnTo>
                  <a:pt x="0" y="1"/>
                </a:lnTo>
                <a:cubicBezTo>
                  <a:pt x="10" y="42"/>
                  <a:pt x="29" y="54"/>
                  <a:pt x="46" y="54"/>
                </a:cubicBezTo>
                <a:cubicBezTo>
                  <a:pt x="71" y="54"/>
                  <a:pt x="93" y="26"/>
                  <a:pt x="77" y="26"/>
                </a:cubicBezTo>
                <a:cubicBezTo>
                  <a:pt x="51" y="26"/>
                  <a:pt x="26" y="2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41"/>
          <p:cNvSpPr/>
          <p:nvPr/>
        </p:nvSpPr>
        <p:spPr>
          <a:xfrm>
            <a:off x="3827954" y="2993177"/>
            <a:ext cx="25" cy="675"/>
          </a:xfrm>
          <a:custGeom>
            <a:avLst/>
            <a:gdLst/>
            <a:ahLst/>
            <a:cxnLst/>
            <a:rect l="l" t="t" r="r" b="b"/>
            <a:pathLst>
              <a:path w="1" h="27" extrusionOk="0">
                <a:moveTo>
                  <a:pt x="0" y="26"/>
                </a:moveTo>
                <a:lnTo>
                  <a:pt x="0" y="0"/>
                </a:lnTo>
                <a:cubicBezTo>
                  <a:pt x="0" y="26"/>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41"/>
          <p:cNvSpPr/>
          <p:nvPr/>
        </p:nvSpPr>
        <p:spPr>
          <a:xfrm>
            <a:off x="3827303" y="2991727"/>
            <a:ext cx="1075" cy="2125"/>
          </a:xfrm>
          <a:custGeom>
            <a:avLst/>
            <a:gdLst/>
            <a:ahLst/>
            <a:cxnLst/>
            <a:rect l="l" t="t" r="r" b="b"/>
            <a:pathLst>
              <a:path w="43" h="85" extrusionOk="0">
                <a:moveTo>
                  <a:pt x="22" y="0"/>
                </a:moveTo>
                <a:cubicBezTo>
                  <a:pt x="17" y="0"/>
                  <a:pt x="10" y="2"/>
                  <a:pt x="1" y="7"/>
                </a:cubicBezTo>
                <a:lnTo>
                  <a:pt x="1" y="84"/>
                </a:lnTo>
                <a:cubicBezTo>
                  <a:pt x="22" y="42"/>
                  <a:pt x="43" y="0"/>
                  <a:pt x="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1"/>
          <p:cNvSpPr/>
          <p:nvPr/>
        </p:nvSpPr>
        <p:spPr>
          <a:xfrm>
            <a:off x="3990775" y="2993827"/>
            <a:ext cx="1300" cy="25"/>
          </a:xfrm>
          <a:custGeom>
            <a:avLst/>
            <a:gdLst/>
            <a:ahLst/>
            <a:cxnLst/>
            <a:rect l="l" t="t" r="r" b="b"/>
            <a:pathLst>
              <a:path w="52" h="1" extrusionOk="0">
                <a:moveTo>
                  <a:pt x="52" y="0"/>
                </a:moveTo>
                <a:cubicBezTo>
                  <a:pt x="26" y="0"/>
                  <a:pt x="1" y="0"/>
                  <a:pt x="1" y="0"/>
                </a:cubicBezTo>
                <a:cubicBezTo>
                  <a:pt x="1" y="0"/>
                  <a:pt x="26" y="0"/>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41"/>
          <p:cNvSpPr/>
          <p:nvPr/>
        </p:nvSpPr>
        <p:spPr>
          <a:xfrm>
            <a:off x="3978604" y="3004075"/>
            <a:ext cx="675" cy="650"/>
          </a:xfrm>
          <a:custGeom>
            <a:avLst/>
            <a:gdLst/>
            <a:ahLst/>
            <a:cxnLst/>
            <a:rect l="l" t="t" r="r" b="b"/>
            <a:pathLst>
              <a:path w="27" h="26" extrusionOk="0">
                <a:moveTo>
                  <a:pt x="26" y="0"/>
                </a:moveTo>
                <a:lnTo>
                  <a:pt x="26" y="0"/>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41"/>
          <p:cNvSpPr/>
          <p:nvPr/>
        </p:nvSpPr>
        <p:spPr>
          <a:xfrm>
            <a:off x="3923475" y="2993175"/>
            <a:ext cx="650" cy="1300"/>
          </a:xfrm>
          <a:custGeom>
            <a:avLst/>
            <a:gdLst/>
            <a:ahLst/>
            <a:cxnLst/>
            <a:rect l="l" t="t" r="r" b="b"/>
            <a:pathLst>
              <a:path w="26" h="52" extrusionOk="0">
                <a:moveTo>
                  <a:pt x="26" y="0"/>
                </a:moveTo>
                <a:lnTo>
                  <a:pt x="0" y="52"/>
                </a:lnTo>
                <a:cubicBezTo>
                  <a:pt x="26"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41"/>
          <p:cNvSpPr/>
          <p:nvPr/>
        </p:nvSpPr>
        <p:spPr>
          <a:xfrm>
            <a:off x="3899104" y="2997650"/>
            <a:ext cx="4525" cy="5175"/>
          </a:xfrm>
          <a:custGeom>
            <a:avLst/>
            <a:gdLst/>
            <a:ahLst/>
            <a:cxnLst/>
            <a:rect l="l" t="t" r="r" b="b"/>
            <a:pathLst>
              <a:path w="181" h="207" extrusionOk="0">
                <a:moveTo>
                  <a:pt x="78" y="1"/>
                </a:moveTo>
                <a:cubicBezTo>
                  <a:pt x="78" y="52"/>
                  <a:pt x="1" y="129"/>
                  <a:pt x="52" y="206"/>
                </a:cubicBezTo>
                <a:lnTo>
                  <a:pt x="180" y="103"/>
                </a:lnTo>
                <a:cubicBezTo>
                  <a:pt x="129" y="103"/>
                  <a:pt x="103" y="52"/>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41"/>
          <p:cNvSpPr/>
          <p:nvPr/>
        </p:nvSpPr>
        <p:spPr>
          <a:xfrm>
            <a:off x="3903600" y="2998950"/>
            <a:ext cx="1300" cy="1300"/>
          </a:xfrm>
          <a:custGeom>
            <a:avLst/>
            <a:gdLst/>
            <a:ahLst/>
            <a:cxnLst/>
            <a:rect l="l" t="t" r="r" b="b"/>
            <a:pathLst>
              <a:path w="52" h="52" extrusionOk="0">
                <a:moveTo>
                  <a:pt x="52" y="0"/>
                </a:moveTo>
                <a:lnTo>
                  <a:pt x="0" y="51"/>
                </a:lnTo>
                <a:cubicBezTo>
                  <a:pt x="26" y="26"/>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41"/>
          <p:cNvSpPr/>
          <p:nvPr/>
        </p:nvSpPr>
        <p:spPr>
          <a:xfrm>
            <a:off x="3900400" y="2997025"/>
            <a:ext cx="650" cy="650"/>
          </a:xfrm>
          <a:custGeom>
            <a:avLst/>
            <a:gdLst/>
            <a:ahLst/>
            <a:cxnLst/>
            <a:rect l="l" t="t" r="r" b="b"/>
            <a:pathLst>
              <a:path w="26" h="26" extrusionOk="0">
                <a:moveTo>
                  <a:pt x="0" y="0"/>
                </a:moveTo>
                <a:cubicBezTo>
                  <a:pt x="26" y="26"/>
                  <a:pt x="26" y="26"/>
                  <a:pt x="26" y="26"/>
                </a:cubicBezTo>
                <a:cubicBezTo>
                  <a:pt x="26" y="26"/>
                  <a:pt x="26" y="2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41"/>
          <p:cNvSpPr/>
          <p:nvPr/>
        </p:nvSpPr>
        <p:spPr>
          <a:xfrm>
            <a:off x="3760000" y="2989975"/>
            <a:ext cx="1950" cy="1300"/>
          </a:xfrm>
          <a:custGeom>
            <a:avLst/>
            <a:gdLst/>
            <a:ahLst/>
            <a:cxnLst/>
            <a:rect l="l" t="t" r="r" b="b"/>
            <a:pathLst>
              <a:path w="78" h="52" extrusionOk="0">
                <a:moveTo>
                  <a:pt x="0" y="0"/>
                </a:moveTo>
                <a:lnTo>
                  <a:pt x="0" y="0"/>
                </a:lnTo>
                <a:cubicBezTo>
                  <a:pt x="26" y="26"/>
                  <a:pt x="52" y="51"/>
                  <a:pt x="77" y="51"/>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41"/>
          <p:cNvSpPr/>
          <p:nvPr/>
        </p:nvSpPr>
        <p:spPr>
          <a:xfrm>
            <a:off x="3924750" y="3001501"/>
            <a:ext cx="1300" cy="2600"/>
          </a:xfrm>
          <a:custGeom>
            <a:avLst/>
            <a:gdLst/>
            <a:ahLst/>
            <a:cxnLst/>
            <a:rect l="l" t="t" r="r" b="b"/>
            <a:pathLst>
              <a:path w="52" h="104" extrusionOk="0">
                <a:moveTo>
                  <a:pt x="52" y="1"/>
                </a:moveTo>
                <a:lnTo>
                  <a:pt x="52" y="1"/>
                </a:lnTo>
                <a:cubicBezTo>
                  <a:pt x="26" y="26"/>
                  <a:pt x="0" y="78"/>
                  <a:pt x="0" y="103"/>
                </a:cubicBezTo>
                <a:cubicBezTo>
                  <a:pt x="52" y="52"/>
                  <a:pt x="52" y="26"/>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41"/>
          <p:cNvSpPr/>
          <p:nvPr/>
        </p:nvSpPr>
        <p:spPr>
          <a:xfrm>
            <a:off x="4125400" y="3002452"/>
            <a:ext cx="2600" cy="2275"/>
          </a:xfrm>
          <a:custGeom>
            <a:avLst/>
            <a:gdLst/>
            <a:ahLst/>
            <a:cxnLst/>
            <a:rect l="l" t="t" r="r" b="b"/>
            <a:pathLst>
              <a:path w="104" h="91" extrusionOk="0">
                <a:moveTo>
                  <a:pt x="81" y="0"/>
                </a:moveTo>
                <a:cubicBezTo>
                  <a:pt x="61" y="0"/>
                  <a:pt x="38" y="72"/>
                  <a:pt x="1" y="91"/>
                </a:cubicBezTo>
                <a:cubicBezTo>
                  <a:pt x="52" y="91"/>
                  <a:pt x="77" y="65"/>
                  <a:pt x="103" y="40"/>
                </a:cubicBezTo>
                <a:cubicBezTo>
                  <a:pt x="96" y="11"/>
                  <a:pt x="89"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41"/>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US" dirty="0"/>
              <a:t>CERVICAL LUMPS</a:t>
            </a:r>
            <a:endParaRPr dirty="0"/>
          </a:p>
        </p:txBody>
      </p:sp>
      <p:sp>
        <p:nvSpPr>
          <p:cNvPr id="2" name="Rectangle 1"/>
          <p:cNvSpPr/>
          <p:nvPr/>
        </p:nvSpPr>
        <p:spPr>
          <a:xfrm>
            <a:off x="2112188" y="2989977"/>
            <a:ext cx="3456395" cy="338554"/>
          </a:xfrm>
          <a:prstGeom prst="rect">
            <a:avLst/>
          </a:prstGeom>
        </p:spPr>
        <p:txBody>
          <a:bodyPr wrap="none">
            <a:spAutoFit/>
          </a:bodyPr>
          <a:lstStyle/>
          <a:p>
            <a:r>
              <a:rPr lang="en-US" sz="1600" b="1" dirty="0">
                <a:solidFill>
                  <a:schemeClr val="accent3"/>
                </a:solidFill>
                <a:latin typeface="Raleway"/>
                <a:ea typeface="Raleway"/>
                <a:cs typeface="Raleway"/>
                <a:sym typeface="Raleway"/>
              </a:rPr>
              <a:t>Supervised by dr. </a:t>
            </a:r>
            <a:r>
              <a:rPr lang="en-US" sz="1600" b="1" dirty="0" err="1">
                <a:solidFill>
                  <a:schemeClr val="accent3"/>
                </a:solidFill>
                <a:latin typeface="Raleway"/>
                <a:ea typeface="Raleway"/>
                <a:cs typeface="Raleway"/>
                <a:sym typeface="Raleway"/>
              </a:rPr>
              <a:t>Saad</a:t>
            </a:r>
            <a:r>
              <a:rPr lang="en-US" sz="1600" b="1" dirty="0">
                <a:solidFill>
                  <a:schemeClr val="accent3"/>
                </a:solidFill>
                <a:latin typeface="Raleway"/>
                <a:ea typeface="Raleway"/>
                <a:cs typeface="Raleway"/>
                <a:sym typeface="Raleway"/>
              </a:rPr>
              <a:t> </a:t>
            </a:r>
            <a:r>
              <a:rPr lang="en-US" sz="1600" b="1" dirty="0">
                <a:solidFill>
                  <a:schemeClr val="accent3"/>
                </a:solidFill>
                <a:latin typeface="Raleway"/>
                <a:ea typeface="Raleway"/>
                <a:cs typeface="Raleway"/>
              </a:rPr>
              <a:t>Al-</a:t>
            </a:r>
            <a:r>
              <a:rPr lang="en-US" sz="1600" b="1" dirty="0" err="1">
                <a:solidFill>
                  <a:schemeClr val="accent3"/>
                </a:solidFill>
                <a:latin typeface="Raleway"/>
                <a:ea typeface="Raleway"/>
                <a:cs typeface="Raleway"/>
              </a:rPr>
              <a:t>Azzawi</a:t>
            </a:r>
            <a:endParaRPr lang="en-US" sz="1600" b="1" dirty="0">
              <a:solidFill>
                <a:schemeClr val="accent3"/>
              </a:solidFill>
              <a:latin typeface="Raleway"/>
              <a:ea typeface="Raleway"/>
              <a:cs typeface="Raleway"/>
            </a:endParaRPr>
          </a:p>
        </p:txBody>
      </p:sp>
      <p:sp>
        <p:nvSpPr>
          <p:cNvPr id="4" name="Rectangle 3"/>
          <p:cNvSpPr/>
          <p:nvPr/>
        </p:nvSpPr>
        <p:spPr>
          <a:xfrm>
            <a:off x="2112188" y="3566131"/>
            <a:ext cx="4944828" cy="1323439"/>
          </a:xfrm>
          <a:prstGeom prst="rect">
            <a:avLst/>
          </a:prstGeom>
        </p:spPr>
        <p:txBody>
          <a:bodyPr wrap="square">
            <a:spAutoFit/>
          </a:bodyPr>
          <a:lstStyle/>
          <a:p>
            <a:r>
              <a:rPr lang="en-US" sz="1600" b="1" dirty="0">
                <a:solidFill>
                  <a:schemeClr val="accent3"/>
                </a:solidFill>
                <a:latin typeface="Raleway"/>
                <a:ea typeface="Raleway"/>
                <a:cs typeface="Raleway"/>
              </a:rPr>
              <a:t>Done by : </a:t>
            </a:r>
            <a:r>
              <a:rPr lang="en-US" sz="1600" b="1" dirty="0" err="1">
                <a:solidFill>
                  <a:schemeClr val="accent3"/>
                </a:solidFill>
                <a:latin typeface="Raleway"/>
                <a:ea typeface="Raleway"/>
                <a:cs typeface="Raleway"/>
              </a:rPr>
              <a:t>Bushra</a:t>
            </a:r>
            <a:r>
              <a:rPr lang="en-US" sz="1600" b="1" dirty="0">
                <a:solidFill>
                  <a:schemeClr val="accent3"/>
                </a:solidFill>
                <a:latin typeface="Raleway"/>
                <a:ea typeface="Raleway"/>
                <a:cs typeface="Raleway"/>
              </a:rPr>
              <a:t>  </a:t>
            </a:r>
            <a:r>
              <a:rPr lang="en-US" sz="1600" b="1" dirty="0" err="1">
                <a:solidFill>
                  <a:schemeClr val="accent3"/>
                </a:solidFill>
                <a:latin typeface="Raleway"/>
                <a:ea typeface="Raleway"/>
                <a:cs typeface="Raleway"/>
              </a:rPr>
              <a:t>Albashaireh</a:t>
            </a:r>
            <a:endParaRPr lang="en-US" sz="1600" b="1" dirty="0">
              <a:solidFill>
                <a:schemeClr val="accent3"/>
              </a:solidFill>
              <a:latin typeface="Raleway"/>
              <a:ea typeface="Raleway"/>
              <a:cs typeface="Raleway"/>
            </a:endParaRPr>
          </a:p>
          <a:p>
            <a:r>
              <a:rPr lang="en-US" sz="1600" b="1" dirty="0">
                <a:solidFill>
                  <a:schemeClr val="accent3"/>
                </a:solidFill>
                <a:latin typeface="Raleway"/>
                <a:ea typeface="Raleway"/>
                <a:cs typeface="Raleway"/>
              </a:rPr>
              <a:t>                   </a:t>
            </a:r>
            <a:r>
              <a:rPr lang="en-US" sz="1600" b="1" dirty="0" err="1">
                <a:solidFill>
                  <a:schemeClr val="accent3"/>
                </a:solidFill>
                <a:latin typeface="Raleway"/>
                <a:ea typeface="Raleway"/>
                <a:cs typeface="Raleway"/>
              </a:rPr>
              <a:t>Esraa</a:t>
            </a:r>
            <a:r>
              <a:rPr lang="en-US" sz="1600" b="1" dirty="0">
                <a:solidFill>
                  <a:schemeClr val="accent3"/>
                </a:solidFill>
                <a:latin typeface="Raleway"/>
                <a:ea typeface="Raleway"/>
                <a:cs typeface="Raleway"/>
              </a:rPr>
              <a:t>  </a:t>
            </a:r>
            <a:r>
              <a:rPr lang="en-US" sz="1600" b="1" dirty="0" err="1">
                <a:solidFill>
                  <a:schemeClr val="accent3"/>
                </a:solidFill>
                <a:latin typeface="Raleway"/>
                <a:ea typeface="Raleway"/>
                <a:cs typeface="Raleway"/>
              </a:rPr>
              <a:t>Alrfoo</a:t>
            </a:r>
            <a:r>
              <a:rPr lang="en-US" sz="1600" b="1" dirty="0">
                <a:solidFill>
                  <a:schemeClr val="accent3"/>
                </a:solidFill>
                <a:latin typeface="Raleway"/>
                <a:ea typeface="Raleway"/>
                <a:cs typeface="Raleway"/>
              </a:rPr>
              <a:t> </a:t>
            </a:r>
          </a:p>
          <a:p>
            <a:r>
              <a:rPr lang="en-US" sz="1600" b="1" dirty="0">
                <a:solidFill>
                  <a:schemeClr val="accent3"/>
                </a:solidFill>
                <a:latin typeface="Raleway"/>
                <a:ea typeface="Raleway"/>
                <a:cs typeface="Raleway"/>
              </a:rPr>
              <a:t>                   </a:t>
            </a:r>
            <a:r>
              <a:rPr lang="en-US" sz="1600" b="1" dirty="0" err="1">
                <a:solidFill>
                  <a:schemeClr val="accent3"/>
                </a:solidFill>
                <a:latin typeface="Raleway"/>
                <a:ea typeface="Raleway"/>
                <a:cs typeface="Raleway"/>
              </a:rPr>
              <a:t>Nebal</a:t>
            </a:r>
            <a:r>
              <a:rPr lang="en-US" sz="1600" b="1" dirty="0">
                <a:solidFill>
                  <a:schemeClr val="accent3"/>
                </a:solidFill>
                <a:latin typeface="Raleway"/>
                <a:ea typeface="Raleway"/>
                <a:cs typeface="Raleway"/>
              </a:rPr>
              <a:t>  </a:t>
            </a:r>
            <a:r>
              <a:rPr lang="en-US" sz="1600" b="1" dirty="0" err="1">
                <a:solidFill>
                  <a:schemeClr val="accent3"/>
                </a:solidFill>
                <a:latin typeface="Raleway"/>
                <a:ea typeface="Raleway"/>
                <a:cs typeface="Raleway"/>
              </a:rPr>
              <a:t>Eyalsalman</a:t>
            </a:r>
            <a:r>
              <a:rPr lang="en-US" sz="1600" b="1" dirty="0">
                <a:solidFill>
                  <a:schemeClr val="accent3"/>
                </a:solidFill>
                <a:latin typeface="Raleway"/>
                <a:ea typeface="Raleway"/>
                <a:cs typeface="Raleway"/>
              </a:rPr>
              <a:t> </a:t>
            </a:r>
          </a:p>
          <a:p>
            <a:r>
              <a:rPr lang="en-US" sz="1600" b="1" dirty="0">
                <a:solidFill>
                  <a:schemeClr val="accent3"/>
                </a:solidFill>
                <a:latin typeface="Raleway"/>
                <a:ea typeface="Raleway"/>
                <a:cs typeface="Raleway"/>
              </a:rPr>
              <a:t>                   </a:t>
            </a:r>
            <a:r>
              <a:rPr lang="en-US" sz="1600" b="1" dirty="0" err="1">
                <a:solidFill>
                  <a:schemeClr val="accent3"/>
                </a:solidFill>
                <a:latin typeface="Raleway"/>
                <a:ea typeface="Raleway"/>
                <a:cs typeface="Raleway"/>
              </a:rPr>
              <a:t>Haneen</a:t>
            </a:r>
            <a:r>
              <a:rPr lang="en-US" sz="1600" b="1" dirty="0">
                <a:solidFill>
                  <a:schemeClr val="accent3"/>
                </a:solidFill>
                <a:latin typeface="Raleway"/>
                <a:ea typeface="Raleway"/>
                <a:cs typeface="Raleway"/>
              </a:rPr>
              <a:t>  </a:t>
            </a:r>
            <a:r>
              <a:rPr lang="en-US" sz="1600" b="1" dirty="0" err="1">
                <a:solidFill>
                  <a:schemeClr val="accent3"/>
                </a:solidFill>
                <a:latin typeface="Raleway"/>
                <a:ea typeface="Raleway"/>
                <a:cs typeface="Raleway"/>
              </a:rPr>
              <a:t>Aljarabaa</a:t>
            </a:r>
            <a:endParaRPr lang="en-US" sz="1600" b="1" dirty="0">
              <a:solidFill>
                <a:schemeClr val="accent3"/>
              </a:solidFill>
              <a:latin typeface="Raleway"/>
              <a:ea typeface="Raleway"/>
              <a:cs typeface="Raleway"/>
            </a:endParaRPr>
          </a:p>
          <a:p>
            <a:r>
              <a:rPr lang="en-US" sz="1600" b="1" dirty="0">
                <a:solidFill>
                  <a:schemeClr val="accent3"/>
                </a:solidFill>
                <a:latin typeface="Raleway"/>
                <a:ea typeface="Raleway"/>
                <a:cs typeface="Raleway"/>
              </a:rPr>
              <a:t>                   </a:t>
            </a:r>
            <a:r>
              <a:rPr lang="en-US" sz="1600" b="1" dirty="0" err="1">
                <a:solidFill>
                  <a:schemeClr val="accent3"/>
                </a:solidFill>
                <a:latin typeface="Raleway"/>
                <a:ea typeface="Raleway"/>
                <a:cs typeface="Raleway"/>
              </a:rPr>
              <a:t>Yaqeen</a:t>
            </a:r>
            <a:r>
              <a:rPr lang="en-US" sz="1600" b="1" dirty="0">
                <a:solidFill>
                  <a:schemeClr val="accent3"/>
                </a:solidFill>
                <a:latin typeface="Raleway"/>
                <a:ea typeface="Raleway"/>
                <a:cs typeface="Raleway"/>
              </a:rPr>
              <a:t>  </a:t>
            </a:r>
            <a:r>
              <a:rPr lang="en-US" sz="1600" b="1" dirty="0" err="1">
                <a:solidFill>
                  <a:schemeClr val="accent3"/>
                </a:solidFill>
                <a:latin typeface="Raleway"/>
                <a:ea typeface="Raleway"/>
                <a:cs typeface="Raleway"/>
              </a:rPr>
              <a:t>Eyalawad</a:t>
            </a:r>
            <a:r>
              <a:rPr lang="en-US" sz="1600" b="1" dirty="0">
                <a:solidFill>
                  <a:schemeClr val="accent3"/>
                </a:solidFill>
                <a:latin typeface="Raleway"/>
                <a:ea typeface="Raleway"/>
                <a:cs typeface="Raleway"/>
              </a:rPr>
              <a:t> </a:t>
            </a:r>
          </a:p>
        </p:txBody>
      </p:sp>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04"/>
                                        </p:tgtEl>
                                        <p:attrNameLst>
                                          <p:attrName>style.visibility</p:attrName>
                                        </p:attrNameLst>
                                      </p:cBhvr>
                                      <p:to>
                                        <p:strVal val="visible"/>
                                      </p:to>
                                    </p:set>
                                    <p:anim calcmode="lin" valueType="num">
                                      <p:cBhvr additive="base">
                                        <p:cTn id="7" dur="500" fill="hold"/>
                                        <p:tgtEl>
                                          <p:spTgt spid="7204"/>
                                        </p:tgtEl>
                                        <p:attrNameLst>
                                          <p:attrName>ppt_x</p:attrName>
                                        </p:attrNameLst>
                                      </p:cBhvr>
                                      <p:tavLst>
                                        <p:tav tm="0">
                                          <p:val>
                                            <p:strVal val="#ppt_x"/>
                                          </p:val>
                                        </p:tav>
                                        <p:tav tm="100000">
                                          <p:val>
                                            <p:strVal val="#ppt_x"/>
                                          </p:val>
                                        </p:tav>
                                      </p:tavLst>
                                    </p:anim>
                                    <p:anim calcmode="lin" valueType="num">
                                      <p:cBhvr additive="base">
                                        <p:cTn id="8" dur="500" fill="hold"/>
                                        <p:tgtEl>
                                          <p:spTgt spid="7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A43BDC-3A65-4A74-92CD-A5D4FA8A8397}"/>
              </a:ext>
            </a:extLst>
          </p:cNvPr>
          <p:cNvSpPr>
            <a:spLocks noGrp="1"/>
          </p:cNvSpPr>
          <p:nvPr>
            <p:ph type="title"/>
          </p:nvPr>
        </p:nvSpPr>
        <p:spPr>
          <a:xfrm>
            <a:off x="646140" y="1"/>
            <a:ext cx="7053542" cy="583328"/>
          </a:xfrm>
        </p:spPr>
        <p:txBody>
          <a:bodyPr>
            <a:normAutofit fontScale="90000"/>
          </a:bodyPr>
          <a:lstStyle/>
          <a:p>
            <a:pPr algn="ctr"/>
            <a:r>
              <a:rPr lang="en-US" b="1" dirty="0">
                <a:solidFill>
                  <a:schemeClr val="tx1">
                    <a:lumMod val="95000"/>
                    <a:lumOff val="5000"/>
                  </a:schemeClr>
                </a:solidFill>
                <a:latin typeface="+mn-lt"/>
              </a:rPr>
              <a:t>ANTERIOR TRIANGLE SUBDIVISIONS</a:t>
            </a:r>
          </a:p>
        </p:txBody>
      </p:sp>
      <p:sp>
        <p:nvSpPr>
          <p:cNvPr id="3" name="Content Placeholder 2">
            <a:extLst>
              <a:ext uri="{FF2B5EF4-FFF2-40B4-BE49-F238E27FC236}">
                <a16:creationId xmlns:a16="http://schemas.microsoft.com/office/drawing/2014/main" id="{F9728782-F6D5-43BE-8BBF-0B12B16A9636}"/>
              </a:ext>
            </a:extLst>
          </p:cNvPr>
          <p:cNvSpPr>
            <a:spLocks noGrp="1"/>
          </p:cNvSpPr>
          <p:nvPr>
            <p:ph sz="quarter" idx="1"/>
          </p:nvPr>
        </p:nvSpPr>
        <p:spPr>
          <a:xfrm>
            <a:off x="0" y="313316"/>
            <a:ext cx="4618374" cy="4224866"/>
          </a:xfrm>
        </p:spPr>
        <p:txBody>
          <a:bodyPr>
            <a:normAutofit/>
          </a:bodyPr>
          <a:lstStyle/>
          <a:p>
            <a:endParaRPr lang="en-US" b="1" i="1" dirty="0">
              <a:solidFill>
                <a:srgbClr val="10ABE5"/>
              </a:solidFill>
            </a:endParaRPr>
          </a:p>
          <a:p>
            <a:pPr marL="0" indent="0">
              <a:buNone/>
            </a:pPr>
            <a:r>
              <a:rPr lang="en-US" sz="2400" b="1" dirty="0">
                <a:solidFill>
                  <a:srgbClr val="0070C0"/>
                </a:solidFill>
              </a:rPr>
              <a:t>Carotid Triangle:</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1" y="1237129"/>
            <a:ext cx="4326272" cy="330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388" y="756678"/>
            <a:ext cx="3676650"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345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6576E49-F879-42A7-96E7-B7D97D103DB5}"/>
              </a:ext>
            </a:extLst>
          </p:cNvPr>
          <p:cNvSpPr>
            <a:spLocks noGrp="1"/>
          </p:cNvSpPr>
          <p:nvPr>
            <p:ph type="title"/>
          </p:nvPr>
        </p:nvSpPr>
        <p:spPr>
          <a:xfrm>
            <a:off x="880783" y="1"/>
            <a:ext cx="6034367" cy="583328"/>
          </a:xfrm>
        </p:spPr>
        <p:txBody>
          <a:bodyPr>
            <a:normAutofit/>
          </a:bodyPr>
          <a:lstStyle/>
          <a:p>
            <a:pPr algn="ctr"/>
            <a:r>
              <a:rPr lang="en-US" sz="2100" dirty="0">
                <a:solidFill>
                  <a:schemeClr val="tx1">
                    <a:lumMod val="95000"/>
                    <a:lumOff val="5000"/>
                  </a:schemeClr>
                </a:solidFill>
                <a:latin typeface="+mn-lt"/>
              </a:rPr>
              <a:t>ANTERIOR TRIANGLE SUBDIVISIONS</a:t>
            </a:r>
          </a:p>
        </p:txBody>
      </p:sp>
      <p:sp>
        <p:nvSpPr>
          <p:cNvPr id="3" name="Content Placeholder 2">
            <a:extLst>
              <a:ext uri="{FF2B5EF4-FFF2-40B4-BE49-F238E27FC236}">
                <a16:creationId xmlns:a16="http://schemas.microsoft.com/office/drawing/2014/main" id="{7A825DDB-2AB5-4206-A089-970F4C48B777}"/>
              </a:ext>
            </a:extLst>
          </p:cNvPr>
          <p:cNvSpPr>
            <a:spLocks noGrp="1"/>
          </p:cNvSpPr>
          <p:nvPr>
            <p:ph sz="quarter" idx="1"/>
          </p:nvPr>
        </p:nvSpPr>
        <p:spPr>
          <a:xfrm>
            <a:off x="1" y="555952"/>
            <a:ext cx="4981574" cy="4347632"/>
          </a:xfrm>
        </p:spPr>
        <p:txBody>
          <a:bodyPr>
            <a:normAutofit/>
          </a:bodyPr>
          <a:lstStyle/>
          <a:p>
            <a:pPr marL="0" indent="0">
              <a:buNone/>
            </a:pPr>
            <a:r>
              <a:rPr lang="en-US" sz="2700" b="1" dirty="0">
                <a:solidFill>
                  <a:srgbClr val="0070C0"/>
                </a:solidFill>
              </a:rPr>
              <a:t>Muscular Triangle: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1675"/>
            <a:ext cx="4550485" cy="333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0484" y="925157"/>
            <a:ext cx="4593515" cy="325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68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46836" y="268941"/>
            <a:ext cx="8042162" cy="470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239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p:cNvSpPr>
            <a:spLocks noGrp="1"/>
          </p:cNvSpPr>
          <p:nvPr>
            <p:ph type="body" idx="1"/>
          </p:nvPr>
        </p:nvSpPr>
        <p:spPr/>
        <p:txBody>
          <a:bodyPr/>
          <a:lstStyle/>
          <a:p>
            <a:pPr marL="133350" indent="0">
              <a:buNone/>
            </a:pPr>
            <a:r>
              <a:rPr lang="en-US" sz="1600" dirty="0">
                <a:solidFill>
                  <a:schemeClr val="tx1"/>
                </a:solidFill>
              </a:rPr>
              <a:t>The posterior triangle subdivided by inferior belly of omohyoid muscle into two triangles :</a:t>
            </a:r>
          </a:p>
          <a:p>
            <a:pPr marL="133350" indent="0">
              <a:buNone/>
            </a:pPr>
            <a:endParaRPr lang="en-US" sz="1800" dirty="0">
              <a:solidFill>
                <a:schemeClr val="tx1"/>
              </a:solidFill>
            </a:endParaRPr>
          </a:p>
          <a:p>
            <a:pPr marL="133350" indent="0">
              <a:buNone/>
            </a:pPr>
            <a:r>
              <a:rPr lang="en-US" sz="1800" dirty="0">
                <a:solidFill>
                  <a:schemeClr val="tx1"/>
                </a:solidFill>
              </a:rPr>
              <a:t>1 occipital triangle </a:t>
            </a:r>
          </a:p>
          <a:p>
            <a:pPr marL="133350" indent="0">
              <a:buNone/>
            </a:pPr>
            <a:r>
              <a:rPr lang="en-US" sz="1800" dirty="0">
                <a:solidFill>
                  <a:schemeClr val="tx1"/>
                </a:solidFill>
              </a:rPr>
              <a:t>2 subclavian triangle </a:t>
            </a:r>
            <a:endParaRPr lang="ar-JO" sz="1800" dirty="0">
              <a:solidFill>
                <a:schemeClr val="tx1"/>
              </a:solidFill>
            </a:endParaRPr>
          </a:p>
        </p:txBody>
      </p:sp>
      <p:sp>
        <p:nvSpPr>
          <p:cNvPr id="3" name="عنوان 2"/>
          <p:cNvSpPr>
            <a:spLocks noGrp="1"/>
          </p:cNvSpPr>
          <p:nvPr>
            <p:ph type="title"/>
          </p:nvPr>
        </p:nvSpPr>
        <p:spPr/>
        <p:txBody>
          <a:bodyPr/>
          <a:lstStyle/>
          <a:p>
            <a:r>
              <a:rPr lang="en-US" dirty="0">
                <a:solidFill>
                  <a:schemeClr val="tx1"/>
                </a:solidFill>
                <a:latin typeface="Calibri" pitchFamily="34" charset="0"/>
                <a:cs typeface="Calibri" pitchFamily="34" charset="0"/>
              </a:rPr>
              <a:t>Posterior triangle </a:t>
            </a:r>
            <a:endParaRPr lang="ar-JO" dirty="0">
              <a:solidFill>
                <a:schemeClr val="tx1"/>
              </a:solidFill>
              <a:latin typeface="Calibri" pitchFamily="34" charset="0"/>
              <a:cs typeface="Calibri"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926" y="1839558"/>
            <a:ext cx="4340225" cy="296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70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123" y="0"/>
            <a:ext cx="4591878" cy="34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 y="9939"/>
            <a:ext cx="4552123" cy="1561966"/>
          </a:xfrm>
          <a:prstGeom prst="rect">
            <a:avLst/>
          </a:prstGeom>
        </p:spPr>
        <p:txBody>
          <a:bodyPr wrap="square" lIns="68580" tIns="34290" rIns="68580" bIns="34290">
            <a:spAutoFit/>
          </a:bodyPr>
          <a:lstStyle/>
          <a:p>
            <a:r>
              <a:rPr lang="en-US" sz="2700" b="1" dirty="0">
                <a:solidFill>
                  <a:srgbClr val="0070C0"/>
                </a:solidFill>
              </a:rPr>
              <a:t>Occipital Triangle:</a:t>
            </a:r>
          </a:p>
          <a:p>
            <a:r>
              <a:rPr lang="en-US" b="1" dirty="0">
                <a:solidFill>
                  <a:srgbClr val="002060"/>
                </a:solidFill>
              </a:rPr>
              <a:t>It’s bounded:</a:t>
            </a:r>
          </a:p>
          <a:p>
            <a:r>
              <a:rPr lang="en-US" b="1" dirty="0">
                <a:solidFill>
                  <a:srgbClr val="002060"/>
                </a:solidFill>
              </a:rPr>
              <a:t>1) Anteriorly: Posterior margin of Sternocleidomastoid.</a:t>
            </a:r>
            <a:br>
              <a:rPr lang="en-US" b="1" dirty="0">
                <a:solidFill>
                  <a:srgbClr val="002060"/>
                </a:solidFill>
              </a:rPr>
            </a:br>
            <a:r>
              <a:rPr lang="en-US" b="1" dirty="0">
                <a:solidFill>
                  <a:srgbClr val="002060"/>
                </a:solidFill>
              </a:rPr>
              <a:t>2) Posteriorly: Anterior margin of Trapezius.</a:t>
            </a:r>
            <a:br>
              <a:rPr lang="en-US" b="1" dirty="0">
                <a:solidFill>
                  <a:srgbClr val="002060"/>
                </a:solidFill>
              </a:rPr>
            </a:br>
            <a:r>
              <a:rPr lang="en-US" b="1" dirty="0">
                <a:solidFill>
                  <a:srgbClr val="002060"/>
                </a:solidFill>
              </a:rPr>
              <a:t>3) Inferiorly: Inferior belly of Omohyoid muscle.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768"/>
            <a:ext cx="4552122" cy="3251039"/>
          </a:xfrm>
          <a:prstGeom prst="rect">
            <a:avLst/>
          </a:prstGeom>
        </p:spPr>
      </p:pic>
      <p:sp>
        <p:nvSpPr>
          <p:cNvPr id="6" name="Rectangle 5"/>
          <p:cNvSpPr/>
          <p:nvPr/>
        </p:nvSpPr>
        <p:spPr>
          <a:xfrm>
            <a:off x="5391150" y="3711401"/>
            <a:ext cx="2609850" cy="823302"/>
          </a:xfrm>
          <a:prstGeom prst="rect">
            <a:avLst/>
          </a:prstGeom>
        </p:spPr>
        <p:txBody>
          <a:bodyPr wrap="square" lIns="68580" tIns="34290" rIns="68580" bIns="34290">
            <a:spAutoFit/>
          </a:bodyPr>
          <a:lstStyle/>
          <a:p>
            <a:r>
              <a:rPr lang="en-US" sz="2100" b="1" dirty="0">
                <a:solidFill>
                  <a:srgbClr val="0070C0"/>
                </a:solidFill>
              </a:rPr>
              <a:t>Contents:</a:t>
            </a:r>
          </a:p>
          <a:p>
            <a:r>
              <a:rPr lang="en-US" b="1" dirty="0"/>
              <a:t>1) Brachial Plexus.</a:t>
            </a:r>
          </a:p>
          <a:p>
            <a:r>
              <a:rPr lang="en-US" b="1" dirty="0"/>
              <a:t>2) Accessory Nerve</a:t>
            </a:r>
            <a:endParaRPr lang="ar-JO" b="1" dirty="0"/>
          </a:p>
        </p:txBody>
      </p:sp>
    </p:spTree>
    <p:extLst>
      <p:ext uri="{BB962C8B-B14F-4D97-AF65-F5344CB8AC3E}">
        <p14:creationId xmlns:p14="http://schemas.microsoft.com/office/powerpoint/2010/main" val="4078395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954" y="114828"/>
            <a:ext cx="4572000" cy="1600438"/>
          </a:xfrm>
          <a:prstGeom prst="rect">
            <a:avLst/>
          </a:prstGeom>
        </p:spPr>
        <p:txBody>
          <a:bodyPr>
            <a:spAutoFit/>
          </a:bodyPr>
          <a:lstStyle/>
          <a:p>
            <a:r>
              <a:rPr lang="en-US" sz="2800" b="1" dirty="0">
                <a:solidFill>
                  <a:schemeClr val="tx2"/>
                </a:solidFill>
              </a:rPr>
              <a:t>Subclavian Triangle:</a:t>
            </a:r>
          </a:p>
          <a:p>
            <a:r>
              <a:rPr lang="en-US" b="1" dirty="0">
                <a:solidFill>
                  <a:srgbClr val="0070C0"/>
                </a:solidFill>
              </a:rPr>
              <a:t>It’s bounded:</a:t>
            </a:r>
            <a:br>
              <a:rPr lang="en-US" b="1" dirty="0">
                <a:solidFill>
                  <a:srgbClr val="0070C0"/>
                </a:solidFill>
              </a:rPr>
            </a:br>
            <a:r>
              <a:rPr lang="en-US" b="1" dirty="0">
                <a:solidFill>
                  <a:srgbClr val="0070C0"/>
                </a:solidFill>
              </a:rPr>
              <a:t>1) Superiorly: Inferior belly of omohyoid.</a:t>
            </a:r>
            <a:br>
              <a:rPr lang="en-US" b="1" dirty="0">
                <a:solidFill>
                  <a:srgbClr val="0070C0"/>
                </a:solidFill>
              </a:rPr>
            </a:br>
            <a:r>
              <a:rPr lang="en-US" b="1" dirty="0">
                <a:solidFill>
                  <a:srgbClr val="0070C0"/>
                </a:solidFill>
              </a:rPr>
              <a:t>2) Anteriorly: Posterior edge of Sternocleidomastoid.</a:t>
            </a:r>
            <a:br>
              <a:rPr lang="en-US" b="1" dirty="0">
                <a:solidFill>
                  <a:srgbClr val="0070C0"/>
                </a:solidFill>
              </a:rPr>
            </a:br>
            <a:r>
              <a:rPr lang="en-US" b="1" dirty="0">
                <a:solidFill>
                  <a:srgbClr val="0070C0"/>
                </a:solidFill>
              </a:rPr>
              <a:t>3) Posteriorly: Anterior edge of Trapezius</a:t>
            </a:r>
            <a:r>
              <a:rPr lang="en-US" b="1" dirty="0">
                <a:solidFill>
                  <a:schemeClr val="tx2"/>
                </a:solidFill>
              </a:rPr>
              <a:t>.</a:t>
            </a:r>
            <a:endParaRPr lang="ar-JO" dirty="0"/>
          </a:p>
        </p:txBody>
      </p:sp>
      <p:sp>
        <p:nvSpPr>
          <p:cNvPr id="6" name="Rectangle 5"/>
          <p:cNvSpPr/>
          <p:nvPr/>
        </p:nvSpPr>
        <p:spPr>
          <a:xfrm>
            <a:off x="4584603" y="3599715"/>
            <a:ext cx="4572000" cy="954107"/>
          </a:xfrm>
          <a:prstGeom prst="rect">
            <a:avLst/>
          </a:prstGeom>
        </p:spPr>
        <p:txBody>
          <a:bodyPr>
            <a:spAutoFit/>
          </a:bodyPr>
          <a:lstStyle/>
          <a:p>
            <a:r>
              <a:rPr lang="en-US" sz="2800" b="1" dirty="0">
                <a:solidFill>
                  <a:schemeClr val="tx2"/>
                </a:solidFill>
              </a:rPr>
              <a:t>Contents:</a:t>
            </a:r>
          </a:p>
          <a:p>
            <a:r>
              <a:rPr lang="en-US" b="1" dirty="0">
                <a:solidFill>
                  <a:srgbClr val="0070C0"/>
                </a:solidFill>
              </a:rPr>
              <a:t>1) Brachial Plexus.</a:t>
            </a:r>
          </a:p>
          <a:p>
            <a:r>
              <a:rPr lang="en-US" b="1" dirty="0">
                <a:solidFill>
                  <a:srgbClr val="0070C0"/>
                </a:solidFill>
              </a:rPr>
              <a:t>2) External Jugular vein.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603" y="634158"/>
            <a:ext cx="4097873" cy="2646923"/>
          </a:xfrm>
          <a:prstGeom prst="rect">
            <a:avLst/>
          </a:prstGeom>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42" y="1715266"/>
            <a:ext cx="4120089"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658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F622A2-E8AF-4152-A792-C72EFE1D7B00}"/>
              </a:ext>
            </a:extLst>
          </p:cNvPr>
          <p:cNvPicPr>
            <a:picLocks noChangeAspect="1"/>
          </p:cNvPicPr>
          <p:nvPr/>
        </p:nvPicPr>
        <p:blipFill rotWithShape="1">
          <a:blip r:embed="rId2"/>
          <a:srcRect l="7647" r="6635" b="12199"/>
          <a:stretch/>
        </p:blipFill>
        <p:spPr>
          <a:xfrm>
            <a:off x="260818" y="663275"/>
            <a:ext cx="8083082" cy="4295359"/>
          </a:xfrm>
          <a:prstGeom prst="rect">
            <a:avLst/>
          </a:prstGeom>
        </p:spPr>
      </p:pic>
      <p:sp>
        <p:nvSpPr>
          <p:cNvPr id="3" name="Rectangle 2"/>
          <p:cNvSpPr/>
          <p:nvPr/>
        </p:nvSpPr>
        <p:spPr>
          <a:xfrm>
            <a:off x="1114425" y="15144"/>
            <a:ext cx="5857875" cy="438581"/>
          </a:xfrm>
          <a:prstGeom prst="rect">
            <a:avLst/>
          </a:prstGeom>
        </p:spPr>
        <p:txBody>
          <a:bodyPr wrap="square" lIns="68580" tIns="34290" rIns="68580" bIns="34290">
            <a:spAutoFit/>
          </a:bodyPr>
          <a:lstStyle/>
          <a:p>
            <a:r>
              <a:rPr lang="en-US" sz="2400" b="1" dirty="0">
                <a:solidFill>
                  <a:srgbClr val="0070C0"/>
                </a:solidFill>
                <a:ea typeface="+mj-ea"/>
                <a:cs typeface="+mj-cs"/>
              </a:rPr>
              <a:t>SUMMARY OF THE NECK TRIANGLES</a:t>
            </a:r>
            <a:endParaRPr lang="ar-JO" dirty="0">
              <a:solidFill>
                <a:srgbClr val="0070C0"/>
              </a:solidFill>
            </a:endParaRPr>
          </a:p>
        </p:txBody>
      </p:sp>
    </p:spTree>
    <p:extLst>
      <p:ext uri="{BB962C8B-B14F-4D97-AF65-F5344CB8AC3E}">
        <p14:creationId xmlns:p14="http://schemas.microsoft.com/office/powerpoint/2010/main" val="3625543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15C6-CCD2-4958-B528-00A91C66E6C2}"/>
              </a:ext>
            </a:extLst>
          </p:cNvPr>
          <p:cNvSpPr>
            <a:spLocks noGrp="1"/>
          </p:cNvSpPr>
          <p:nvPr>
            <p:ph type="title"/>
          </p:nvPr>
        </p:nvSpPr>
        <p:spPr>
          <a:xfrm>
            <a:off x="718971" y="101129"/>
            <a:ext cx="7053542" cy="563287"/>
          </a:xfrm>
        </p:spPr>
        <p:txBody>
          <a:bodyPr>
            <a:noAutofit/>
          </a:bodyPr>
          <a:lstStyle/>
          <a:p>
            <a:pPr algn="ctr"/>
            <a:r>
              <a:rPr lang="en-US" sz="4100" dirty="0">
                <a:solidFill>
                  <a:srgbClr val="000000"/>
                </a:solidFill>
                <a:latin typeface="+mn-lt"/>
              </a:rPr>
              <a:t>LYMPH NODES</a:t>
            </a:r>
          </a:p>
        </p:txBody>
      </p:sp>
      <p:sp>
        <p:nvSpPr>
          <p:cNvPr id="3" name="Content Placeholder 2">
            <a:extLst>
              <a:ext uri="{FF2B5EF4-FFF2-40B4-BE49-F238E27FC236}">
                <a16:creationId xmlns:a16="http://schemas.microsoft.com/office/drawing/2014/main" id="{5FED4DB0-7C34-414F-9EF0-BD54FC3175BE}"/>
              </a:ext>
            </a:extLst>
          </p:cNvPr>
          <p:cNvSpPr>
            <a:spLocks noGrp="1"/>
          </p:cNvSpPr>
          <p:nvPr>
            <p:ph sz="quarter" idx="1"/>
          </p:nvPr>
        </p:nvSpPr>
        <p:spPr>
          <a:xfrm>
            <a:off x="0" y="738844"/>
            <a:ext cx="9144000" cy="4302021"/>
          </a:xfrm>
        </p:spPr>
        <p:txBody>
          <a:bodyPr>
            <a:normAutofit/>
          </a:bodyPr>
          <a:lstStyle/>
          <a:p>
            <a:pPr marL="0" indent="0">
              <a:buNone/>
            </a:pPr>
            <a:r>
              <a:rPr lang="en-US" b="1" dirty="0">
                <a:solidFill>
                  <a:srgbClr val="0070C0"/>
                </a:solidFill>
              </a:rPr>
              <a:t>The lymph nodes of the head and neck can be divided into two groups</a:t>
            </a:r>
            <a:r>
              <a:rPr lang="en-US" b="1" dirty="0">
                <a:solidFill>
                  <a:schemeClr val="tx2"/>
                </a:solidFill>
              </a:rPr>
              <a:t>; </a:t>
            </a:r>
            <a:r>
              <a:rPr lang="en-US" b="1" dirty="0">
                <a:solidFill>
                  <a:schemeClr val="tx2">
                    <a:lumMod val="75000"/>
                  </a:schemeClr>
                </a:solidFill>
              </a:rPr>
              <a:t>a superficial ring of lymph nodes</a:t>
            </a:r>
            <a:r>
              <a:rPr lang="en-US" b="1" dirty="0">
                <a:solidFill>
                  <a:schemeClr val="tx2"/>
                </a:solidFill>
              </a:rPr>
              <a:t>, and </a:t>
            </a:r>
            <a:r>
              <a:rPr lang="en-US" b="1" dirty="0">
                <a:solidFill>
                  <a:srgbClr val="0070C0"/>
                </a:solidFill>
              </a:rPr>
              <a:t>a vertical group of deep lymph nodes.</a:t>
            </a:r>
          </a:p>
          <a:p>
            <a:pPr marL="0" indent="0">
              <a:buNone/>
            </a:pPr>
            <a:endParaRPr lang="en-US" b="1" dirty="0">
              <a:solidFill>
                <a:schemeClr val="tx2"/>
              </a:solidFill>
            </a:endParaRPr>
          </a:p>
          <a:p>
            <a:pPr marL="0" indent="0">
              <a:buNone/>
            </a:pPr>
            <a:r>
              <a:rPr lang="en-US" sz="2800" b="1" dirty="0">
                <a:solidFill>
                  <a:srgbClr val="0070C0"/>
                </a:solidFill>
              </a:rPr>
              <a:t>Superficial Lymph Nodes:</a:t>
            </a:r>
          </a:p>
          <a:p>
            <a:pPr marL="0" indent="0">
              <a:buNone/>
            </a:pPr>
            <a:endParaRPr lang="en-US" b="1" i="1" dirty="0">
              <a:solidFill>
                <a:schemeClr val="tx1">
                  <a:lumMod val="95000"/>
                  <a:lumOff val="5000"/>
                </a:schemeClr>
              </a:solidFill>
            </a:endParaRPr>
          </a:p>
          <a:p>
            <a:pPr marL="0" indent="0">
              <a:buNone/>
            </a:pPr>
            <a:r>
              <a:rPr lang="en-US" sz="1600" dirty="0">
                <a:solidFill>
                  <a:schemeClr val="tx1">
                    <a:lumMod val="95000"/>
                    <a:lumOff val="5000"/>
                  </a:schemeClr>
                </a:solidFill>
                <a:latin typeface="Gill Sans MT" pitchFamily="34" charset="0"/>
              </a:rPr>
              <a:t>1) </a:t>
            </a:r>
            <a:r>
              <a:rPr lang="en-US" sz="1600" dirty="0" err="1">
                <a:solidFill>
                  <a:schemeClr val="tx1">
                    <a:lumMod val="95000"/>
                    <a:lumOff val="5000"/>
                  </a:schemeClr>
                </a:solidFill>
                <a:latin typeface="Gill Sans MT" pitchFamily="34" charset="0"/>
              </a:rPr>
              <a:t>Submental</a:t>
            </a:r>
            <a:r>
              <a:rPr lang="en-US" sz="1600" dirty="0">
                <a:solidFill>
                  <a:schemeClr val="tx1">
                    <a:lumMod val="95000"/>
                    <a:lumOff val="5000"/>
                  </a:schemeClr>
                </a:solidFill>
                <a:latin typeface="Gill Sans MT" pitchFamily="34" charset="0"/>
              </a:rPr>
              <a:t>.</a:t>
            </a:r>
          </a:p>
          <a:p>
            <a:pPr marL="0" indent="0">
              <a:buNone/>
            </a:pPr>
            <a:r>
              <a:rPr lang="en-US" sz="1600" dirty="0">
                <a:solidFill>
                  <a:schemeClr val="tx1">
                    <a:lumMod val="95000"/>
                    <a:lumOff val="5000"/>
                  </a:schemeClr>
                </a:solidFill>
                <a:latin typeface="Gill Sans MT" pitchFamily="34" charset="0"/>
              </a:rPr>
              <a:t>2) Submandibular.</a:t>
            </a:r>
          </a:p>
          <a:p>
            <a:pPr marL="0" indent="0">
              <a:buNone/>
            </a:pPr>
            <a:r>
              <a:rPr lang="en-US" sz="1600" dirty="0">
                <a:solidFill>
                  <a:schemeClr val="tx1">
                    <a:lumMod val="95000"/>
                    <a:lumOff val="5000"/>
                  </a:schemeClr>
                </a:solidFill>
                <a:latin typeface="Gill Sans MT" pitchFamily="34" charset="0"/>
              </a:rPr>
              <a:t>3) Parotid </a:t>
            </a:r>
          </a:p>
          <a:p>
            <a:pPr marL="0" indent="0">
              <a:buNone/>
            </a:pPr>
            <a:r>
              <a:rPr lang="en-US" sz="1600" dirty="0">
                <a:solidFill>
                  <a:schemeClr val="tx1">
                    <a:lumMod val="95000"/>
                    <a:lumOff val="5000"/>
                  </a:schemeClr>
                </a:solidFill>
                <a:latin typeface="Gill Sans MT" pitchFamily="34" charset="0"/>
              </a:rPr>
              <a:t>4) Pre auricular </a:t>
            </a:r>
          </a:p>
          <a:p>
            <a:pPr marL="0" indent="0">
              <a:buNone/>
            </a:pPr>
            <a:r>
              <a:rPr lang="en-US" sz="1600" dirty="0">
                <a:solidFill>
                  <a:schemeClr val="tx1">
                    <a:lumMod val="95000"/>
                    <a:lumOff val="5000"/>
                  </a:schemeClr>
                </a:solidFill>
                <a:latin typeface="Gill Sans MT" pitchFamily="34" charset="0"/>
              </a:rPr>
              <a:t>5)Post auricular (mastoid) </a:t>
            </a:r>
          </a:p>
          <a:p>
            <a:pPr marL="0" indent="0">
              <a:buNone/>
            </a:pPr>
            <a:r>
              <a:rPr lang="en-US" sz="1600" dirty="0">
                <a:solidFill>
                  <a:schemeClr val="tx1">
                    <a:lumMod val="95000"/>
                    <a:lumOff val="5000"/>
                  </a:schemeClr>
                </a:solidFill>
                <a:latin typeface="Gill Sans MT" pitchFamily="34" charset="0"/>
              </a:rPr>
              <a:t>6) Occipital </a:t>
            </a:r>
          </a:p>
          <a:p>
            <a:pPr marL="0" indent="0">
              <a:buNone/>
            </a:pPr>
            <a:r>
              <a:rPr lang="en-US" sz="1600" dirty="0">
                <a:solidFill>
                  <a:schemeClr val="tx1">
                    <a:lumMod val="95000"/>
                    <a:lumOff val="5000"/>
                  </a:schemeClr>
                </a:solidFill>
                <a:latin typeface="Gill Sans MT" pitchFamily="34" charset="0"/>
              </a:rPr>
              <a:t>7) Superficial Cervical</a:t>
            </a:r>
            <a:r>
              <a:rPr lang="en-US" dirty="0">
                <a:solidFill>
                  <a:schemeClr val="tx1">
                    <a:lumMod val="95000"/>
                    <a:lumOff val="5000"/>
                  </a:schemeClr>
                </a:solidFill>
              </a:rPr>
              <a:t>.</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546" y="1742738"/>
            <a:ext cx="4366971" cy="314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092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FE6EE-DD8D-4E71-BF5F-CF573C2FEE5D}"/>
              </a:ext>
            </a:extLst>
          </p:cNvPr>
          <p:cNvSpPr>
            <a:spLocks noGrp="1"/>
          </p:cNvSpPr>
          <p:nvPr>
            <p:ph sz="quarter" idx="1"/>
          </p:nvPr>
        </p:nvSpPr>
        <p:spPr>
          <a:xfrm>
            <a:off x="0" y="0"/>
            <a:ext cx="8194982" cy="4285526"/>
          </a:xfrm>
        </p:spPr>
        <p:txBody>
          <a:bodyPr>
            <a:noAutofit/>
          </a:bodyPr>
          <a:lstStyle/>
          <a:p>
            <a:pPr marL="0" indent="0">
              <a:buNone/>
            </a:pPr>
            <a:r>
              <a:rPr lang="en-US" sz="4000" b="1" dirty="0">
                <a:solidFill>
                  <a:srgbClr val="0070C0"/>
                </a:solidFill>
              </a:rPr>
              <a:t>Deep Lymph Nodes:</a:t>
            </a:r>
            <a:endParaRPr lang="en-US" sz="1800" b="1" i="1" dirty="0">
              <a:solidFill>
                <a:schemeClr val="tx2"/>
              </a:solidFill>
            </a:endParaRPr>
          </a:p>
          <a:p>
            <a:pPr marL="0" indent="0">
              <a:buNone/>
            </a:pPr>
            <a:r>
              <a:rPr lang="en-US" sz="1800" b="1" dirty="0">
                <a:solidFill>
                  <a:schemeClr val="tx1">
                    <a:lumMod val="95000"/>
                    <a:lumOff val="5000"/>
                  </a:schemeClr>
                </a:solidFill>
              </a:rPr>
              <a:t>They are numerous in number, but include:</a:t>
            </a:r>
          </a:p>
          <a:p>
            <a:pPr marL="0" indent="0">
              <a:buNone/>
            </a:pPr>
            <a:endParaRPr lang="en-US" sz="1800" b="1" dirty="0">
              <a:solidFill>
                <a:schemeClr val="tx1">
                  <a:lumMod val="95000"/>
                  <a:lumOff val="5000"/>
                </a:schemeClr>
              </a:solidFill>
            </a:endParaRPr>
          </a:p>
          <a:p>
            <a:pPr marL="0" indent="0">
              <a:buNone/>
            </a:pPr>
            <a:r>
              <a:rPr lang="en-US" sz="1800" b="1" dirty="0">
                <a:solidFill>
                  <a:srgbClr val="FF0000"/>
                </a:solidFill>
              </a:rPr>
              <a:t>1)In the middle line of the neck:</a:t>
            </a:r>
          </a:p>
          <a:p>
            <a:pPr marL="385763" indent="-385763">
              <a:buFont typeface="+mj-lt"/>
              <a:buAutoNum type="arabicPeriod"/>
            </a:pPr>
            <a:r>
              <a:rPr lang="en-US" sz="1800" dirty="0">
                <a:solidFill>
                  <a:srgbClr val="0070C0"/>
                </a:solidFill>
              </a:rPr>
              <a:t> - </a:t>
            </a:r>
            <a:r>
              <a:rPr lang="en-US" sz="1800" dirty="0">
                <a:solidFill>
                  <a:schemeClr val="tx1">
                    <a:lumMod val="95000"/>
                    <a:lumOff val="5000"/>
                  </a:schemeClr>
                </a:solidFill>
              </a:rPr>
              <a:t>Prelaryngeal.</a:t>
            </a:r>
          </a:p>
          <a:p>
            <a:pPr marL="385763" indent="-385763">
              <a:buFont typeface="+mj-lt"/>
              <a:buAutoNum type="arabicPeriod"/>
            </a:pPr>
            <a:r>
              <a:rPr lang="en-US" sz="1800" dirty="0">
                <a:solidFill>
                  <a:schemeClr val="tx1">
                    <a:lumMod val="95000"/>
                    <a:lumOff val="5000"/>
                  </a:schemeClr>
                </a:solidFill>
              </a:rPr>
              <a:t> - Pretracheal.</a:t>
            </a:r>
          </a:p>
          <a:p>
            <a:pPr marL="385763" indent="-385763">
              <a:buFont typeface="+mj-lt"/>
              <a:buAutoNum type="arabicPeriod"/>
            </a:pPr>
            <a:r>
              <a:rPr lang="en-US" sz="1800" dirty="0">
                <a:solidFill>
                  <a:schemeClr val="tx1">
                    <a:lumMod val="95000"/>
                    <a:lumOff val="5000"/>
                  </a:schemeClr>
                </a:solidFill>
              </a:rPr>
              <a:t> - Paratracheal.</a:t>
            </a:r>
          </a:p>
          <a:p>
            <a:pPr marL="385763" indent="-385763">
              <a:buFont typeface="+mj-lt"/>
              <a:buAutoNum type="arabicPeriod"/>
            </a:pPr>
            <a:r>
              <a:rPr lang="en-US" sz="1800" dirty="0">
                <a:solidFill>
                  <a:schemeClr val="tx1">
                    <a:lumMod val="95000"/>
                    <a:lumOff val="5000"/>
                  </a:schemeClr>
                </a:solidFill>
              </a:rPr>
              <a:t> - Retropharyngeal.</a:t>
            </a:r>
          </a:p>
          <a:p>
            <a:pPr marL="385763" indent="-385763">
              <a:buFont typeface="+mj-lt"/>
              <a:buAutoNum type="arabicPeriod"/>
            </a:pPr>
            <a:r>
              <a:rPr lang="en-US" sz="1800" dirty="0">
                <a:solidFill>
                  <a:schemeClr val="tx1">
                    <a:lumMod val="95000"/>
                    <a:lumOff val="5000"/>
                  </a:schemeClr>
                </a:solidFill>
              </a:rPr>
              <a:t> - Infrahyoid.</a:t>
            </a:r>
          </a:p>
          <a:p>
            <a:pPr marL="0" indent="0">
              <a:buNone/>
            </a:pPr>
            <a:r>
              <a:rPr lang="en-US" sz="1800" b="1" dirty="0">
                <a:solidFill>
                  <a:srgbClr val="0070C0"/>
                </a:solidFill>
              </a:rPr>
              <a:t> </a:t>
            </a:r>
            <a:r>
              <a:rPr lang="en-US" sz="1800" b="1" dirty="0">
                <a:solidFill>
                  <a:srgbClr val="FF0000"/>
                </a:solidFill>
              </a:rPr>
              <a:t>2)On each side of the neck:</a:t>
            </a:r>
          </a:p>
          <a:p>
            <a:pPr marL="385763" indent="-385763">
              <a:buFont typeface="+mj-lt"/>
              <a:buAutoNum type="arabicPeriod"/>
            </a:pPr>
            <a:r>
              <a:rPr lang="en-US" sz="1800" dirty="0">
                <a:solidFill>
                  <a:schemeClr val="tx1">
                    <a:lumMod val="95000"/>
                    <a:lumOff val="5000"/>
                  </a:schemeClr>
                </a:solidFill>
              </a:rPr>
              <a:t>- </a:t>
            </a:r>
            <a:r>
              <a:rPr lang="en-US" sz="1800" dirty="0" err="1">
                <a:solidFill>
                  <a:schemeClr val="tx1">
                    <a:lumMod val="95000"/>
                    <a:lumOff val="5000"/>
                  </a:schemeClr>
                </a:solidFill>
              </a:rPr>
              <a:t>Jugulodigastric</a:t>
            </a:r>
            <a:r>
              <a:rPr lang="en-US" sz="1800" dirty="0">
                <a:solidFill>
                  <a:schemeClr val="tx1">
                    <a:lumMod val="95000"/>
                    <a:lumOff val="5000"/>
                  </a:schemeClr>
                </a:solidFill>
              </a:rPr>
              <a:t>.(upper deep cervical)</a:t>
            </a:r>
          </a:p>
          <a:p>
            <a:pPr marL="385763" indent="-385763">
              <a:buFont typeface="+mj-lt"/>
              <a:buAutoNum type="arabicPeriod"/>
            </a:pPr>
            <a:r>
              <a:rPr lang="en-US" sz="1800" dirty="0">
                <a:solidFill>
                  <a:schemeClr val="tx1">
                    <a:lumMod val="95000"/>
                    <a:lumOff val="5000"/>
                  </a:schemeClr>
                </a:solidFill>
              </a:rPr>
              <a:t> - </a:t>
            </a:r>
            <a:r>
              <a:rPr lang="en-US" sz="1800" dirty="0" err="1">
                <a:solidFill>
                  <a:schemeClr val="tx1">
                    <a:lumMod val="95000"/>
                    <a:lumOff val="5000"/>
                  </a:schemeClr>
                </a:solidFill>
              </a:rPr>
              <a:t>Jugulo-omohyoid</a:t>
            </a:r>
            <a:r>
              <a:rPr lang="en-US" sz="1800" dirty="0">
                <a:solidFill>
                  <a:schemeClr val="tx1">
                    <a:lumMod val="95000"/>
                    <a:lumOff val="5000"/>
                  </a:schemeClr>
                </a:solidFill>
              </a:rPr>
              <a:t>.(lower deep cervical)</a:t>
            </a:r>
          </a:p>
          <a:p>
            <a:pPr marL="385763" indent="-385763">
              <a:buFont typeface="+mj-lt"/>
              <a:buAutoNum type="arabicPeriod"/>
            </a:pPr>
            <a:r>
              <a:rPr lang="en-US" sz="1800" dirty="0">
                <a:solidFill>
                  <a:schemeClr val="tx1">
                    <a:lumMod val="95000"/>
                    <a:lumOff val="5000"/>
                  </a:schemeClr>
                </a:solidFill>
              </a:rPr>
              <a:t> - Supraclavicular</a:t>
            </a:r>
            <a:r>
              <a:rPr lang="en-US" sz="1800" dirty="0">
                <a:solidFill>
                  <a:srgbClr val="0070C0"/>
                </a:solidFill>
              </a:rPr>
              <a:t>.</a:t>
            </a:r>
          </a:p>
        </p:txBody>
      </p:sp>
      <p:pic>
        <p:nvPicPr>
          <p:cNvPr id="4" name="Picture 3">
            <a:extLst>
              <a:ext uri="{FF2B5EF4-FFF2-40B4-BE49-F238E27FC236}">
                <a16:creationId xmlns:a16="http://schemas.microsoft.com/office/drawing/2014/main" id="{B0336992-9C2F-4D68-85F2-DEEEBF257688}"/>
              </a:ext>
            </a:extLst>
          </p:cNvPr>
          <p:cNvPicPr>
            <a:picLocks noChangeAspect="1"/>
          </p:cNvPicPr>
          <p:nvPr/>
        </p:nvPicPr>
        <p:blipFill rotWithShape="1">
          <a:blip r:embed="rId2"/>
          <a:srcRect l="15969" t="2441" r="2522" b="2413"/>
          <a:stretch/>
        </p:blipFill>
        <p:spPr>
          <a:xfrm>
            <a:off x="4944141" y="818708"/>
            <a:ext cx="4199860" cy="4324792"/>
          </a:xfrm>
          <a:prstGeom prst="rect">
            <a:avLst/>
          </a:prstGeom>
        </p:spPr>
      </p:pic>
    </p:spTree>
    <p:extLst>
      <p:ext uri="{BB962C8B-B14F-4D97-AF65-F5344CB8AC3E}">
        <p14:creationId xmlns:p14="http://schemas.microsoft.com/office/powerpoint/2010/main" val="546016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p:cNvSpPr>
            <a:spLocks noGrp="1"/>
          </p:cNvSpPr>
          <p:nvPr>
            <p:ph type="body" idx="1"/>
          </p:nvPr>
        </p:nvSpPr>
        <p:spPr>
          <a:xfrm>
            <a:off x="498538" y="816002"/>
            <a:ext cx="7710900" cy="3444000"/>
          </a:xfrm>
        </p:spPr>
        <p:txBody>
          <a:bodyPr/>
          <a:lstStyle/>
          <a:p>
            <a:r>
              <a:rPr lang="en-US" sz="3000" b="1" dirty="0">
                <a:solidFill>
                  <a:srgbClr val="16433D">
                    <a:lumMod val="90000"/>
                    <a:lumOff val="10000"/>
                  </a:srgbClr>
                </a:solidFill>
                <a:latin typeface="Montserrat"/>
                <a:cs typeface="Montserrat"/>
                <a:sym typeface="Montserrat"/>
              </a:rPr>
              <a:t>The Neck</a:t>
            </a:r>
            <a:br>
              <a:rPr lang="en-US" sz="3000" dirty="0">
                <a:solidFill>
                  <a:srgbClr val="212121"/>
                </a:solidFill>
                <a:latin typeface="Montserrat"/>
                <a:cs typeface="Montserrat"/>
                <a:sym typeface="Montserrat"/>
              </a:rPr>
            </a:br>
            <a:r>
              <a:rPr lang="en-US" sz="3000" dirty="0">
                <a:solidFill>
                  <a:srgbClr val="16433D">
                    <a:lumMod val="90000"/>
                    <a:lumOff val="10000"/>
                  </a:srgbClr>
                </a:solidFill>
                <a:latin typeface="Montserrat"/>
                <a:cs typeface="Montserrat"/>
                <a:sym typeface="Montserrat"/>
              </a:rPr>
              <a:t>● </a:t>
            </a:r>
            <a:r>
              <a:rPr lang="en-US" sz="2800" b="1" dirty="0">
                <a:solidFill>
                  <a:srgbClr val="16433D">
                    <a:lumMod val="90000"/>
                    <a:lumOff val="10000"/>
                  </a:srgbClr>
                </a:solidFill>
                <a:latin typeface="Montserrat"/>
                <a:cs typeface="Montserrat"/>
                <a:sym typeface="Montserrat"/>
              </a:rPr>
              <a:t>Layers of the neck (superficial to deep): </a:t>
            </a:r>
            <a:br>
              <a:rPr lang="en-US" sz="2800" b="1" dirty="0">
                <a:solidFill>
                  <a:srgbClr val="212121"/>
                </a:solidFill>
                <a:latin typeface="Montserrat"/>
                <a:cs typeface="Montserrat"/>
                <a:sym typeface="Montserrat"/>
              </a:rPr>
            </a:br>
            <a:r>
              <a:rPr lang="en-US" sz="2000" b="1" dirty="0">
                <a:solidFill>
                  <a:srgbClr val="16433D">
                    <a:lumMod val="90000"/>
                    <a:lumOff val="10000"/>
                  </a:srgbClr>
                </a:solidFill>
                <a:latin typeface="Montserrat"/>
                <a:cs typeface="Montserrat"/>
                <a:sym typeface="Montserrat"/>
              </a:rPr>
              <a:t>−</a:t>
            </a:r>
            <a:r>
              <a:rPr lang="en-US" sz="2800" b="1" dirty="0">
                <a:solidFill>
                  <a:srgbClr val="16433D">
                    <a:lumMod val="90000"/>
                    <a:lumOff val="10000"/>
                  </a:srgbClr>
                </a:solidFill>
                <a:latin typeface="Montserrat"/>
                <a:cs typeface="Montserrat"/>
                <a:sym typeface="Montserrat"/>
              </a:rPr>
              <a:t> </a:t>
            </a:r>
            <a:r>
              <a:rPr lang="en-US" sz="2000" b="1" dirty="0">
                <a:solidFill>
                  <a:srgbClr val="16433D">
                    <a:lumMod val="90000"/>
                    <a:lumOff val="10000"/>
                  </a:srgbClr>
                </a:solidFill>
                <a:latin typeface="Montserrat"/>
                <a:cs typeface="Montserrat"/>
                <a:sym typeface="Montserrat"/>
              </a:rPr>
              <a:t>Skin </a:t>
            </a:r>
            <a:br>
              <a:rPr lang="en-US" sz="2000" b="1" dirty="0">
                <a:solidFill>
                  <a:srgbClr val="16433D">
                    <a:lumMod val="90000"/>
                    <a:lumOff val="10000"/>
                  </a:srgbClr>
                </a:solidFill>
                <a:latin typeface="Montserrat"/>
                <a:cs typeface="Montserrat"/>
                <a:sym typeface="Montserrat"/>
              </a:rPr>
            </a:br>
            <a:r>
              <a:rPr lang="en-US" sz="2000" b="1" dirty="0">
                <a:solidFill>
                  <a:srgbClr val="16433D">
                    <a:lumMod val="90000"/>
                    <a:lumOff val="10000"/>
                  </a:srgbClr>
                </a:solidFill>
                <a:latin typeface="Montserrat"/>
                <a:cs typeface="Montserrat"/>
                <a:sym typeface="Montserrat"/>
              </a:rPr>
              <a:t>−</a:t>
            </a:r>
            <a:r>
              <a:rPr lang="en-US" sz="2400" b="1" dirty="0">
                <a:solidFill>
                  <a:srgbClr val="16433D">
                    <a:lumMod val="90000"/>
                    <a:lumOff val="10000"/>
                  </a:srgbClr>
                </a:solidFill>
                <a:latin typeface="Montserrat"/>
                <a:cs typeface="Montserrat"/>
                <a:sym typeface="Montserrat"/>
              </a:rPr>
              <a:t> </a:t>
            </a:r>
            <a:r>
              <a:rPr lang="en-US" sz="2000" b="1" dirty="0">
                <a:solidFill>
                  <a:srgbClr val="16433D">
                    <a:lumMod val="90000"/>
                    <a:lumOff val="10000"/>
                  </a:srgbClr>
                </a:solidFill>
                <a:latin typeface="Montserrat"/>
                <a:cs typeface="Montserrat"/>
                <a:sym typeface="Montserrat"/>
              </a:rPr>
              <a:t>Subcutaneous tissue</a:t>
            </a:r>
            <a:br>
              <a:rPr lang="en-US" sz="2400" b="1" dirty="0">
                <a:solidFill>
                  <a:srgbClr val="16433D">
                    <a:lumMod val="90000"/>
                    <a:lumOff val="10000"/>
                  </a:srgbClr>
                </a:solidFill>
                <a:latin typeface="Montserrat"/>
                <a:cs typeface="Montserrat"/>
                <a:sym typeface="Montserrat"/>
              </a:rPr>
            </a:br>
            <a:r>
              <a:rPr lang="en-US" sz="2000" b="1" dirty="0">
                <a:solidFill>
                  <a:srgbClr val="16433D">
                    <a:lumMod val="90000"/>
                    <a:lumOff val="10000"/>
                  </a:srgbClr>
                </a:solidFill>
                <a:latin typeface="Montserrat"/>
                <a:cs typeface="Montserrat"/>
                <a:sym typeface="Montserrat"/>
              </a:rPr>
              <a:t>−Superficial fascia which encloses the </a:t>
            </a:r>
            <a:r>
              <a:rPr lang="en-US" sz="2000" b="1" dirty="0" err="1">
                <a:solidFill>
                  <a:srgbClr val="16433D">
                    <a:lumMod val="90000"/>
                    <a:lumOff val="10000"/>
                  </a:srgbClr>
                </a:solidFill>
                <a:latin typeface="Montserrat"/>
                <a:cs typeface="Montserrat"/>
                <a:sym typeface="Montserrat"/>
              </a:rPr>
              <a:t>platysma</a:t>
            </a:r>
            <a:r>
              <a:rPr lang="en-US" sz="2000" b="1" dirty="0">
                <a:solidFill>
                  <a:srgbClr val="16433D">
                    <a:lumMod val="90000"/>
                    <a:lumOff val="10000"/>
                  </a:srgbClr>
                </a:solidFill>
                <a:latin typeface="Montserrat"/>
                <a:cs typeface="Montserrat"/>
                <a:sym typeface="Montserrat"/>
              </a:rPr>
              <a:t> muscle</a:t>
            </a:r>
            <a:r>
              <a:rPr lang="en-US" sz="2000" b="1" dirty="0">
                <a:solidFill>
                  <a:srgbClr val="212121"/>
                </a:solidFill>
                <a:latin typeface="Montserrat"/>
                <a:cs typeface="Montserrat"/>
                <a:sym typeface="Montserrat"/>
              </a:rPr>
              <a:t>. </a:t>
            </a:r>
            <a:r>
              <a:rPr lang="en-US" sz="2000" b="1" dirty="0">
                <a:solidFill>
                  <a:srgbClr val="16433D">
                    <a:lumMod val="75000"/>
                    <a:lumOff val="25000"/>
                  </a:srgbClr>
                </a:solidFill>
                <a:latin typeface="Montserrat"/>
                <a:cs typeface="Montserrat"/>
                <a:sym typeface="Montserrat"/>
              </a:rPr>
              <a:t>It also contains superficial lymph nodes. </a:t>
            </a:r>
            <a:br>
              <a:rPr lang="en-US" sz="2000" b="1" dirty="0">
                <a:solidFill>
                  <a:srgbClr val="16433D">
                    <a:lumMod val="75000"/>
                    <a:lumOff val="25000"/>
                  </a:srgbClr>
                </a:solidFill>
                <a:latin typeface="Montserrat"/>
                <a:cs typeface="Montserrat"/>
                <a:sym typeface="Montserrat"/>
              </a:rPr>
            </a:br>
            <a:r>
              <a:rPr lang="en-US" sz="2000" b="1" dirty="0">
                <a:solidFill>
                  <a:srgbClr val="212121"/>
                </a:solidFill>
                <a:latin typeface="Montserrat"/>
                <a:cs typeface="Montserrat"/>
                <a:sym typeface="Montserrat"/>
              </a:rPr>
              <a:t> </a:t>
            </a:r>
            <a:r>
              <a:rPr lang="en-US" sz="2000" b="1" dirty="0">
                <a:solidFill>
                  <a:srgbClr val="16433D">
                    <a:lumMod val="90000"/>
                    <a:lumOff val="10000"/>
                  </a:srgbClr>
                </a:solidFill>
                <a:latin typeface="Montserrat"/>
                <a:cs typeface="Montserrat"/>
                <a:sym typeface="Montserrat"/>
              </a:rPr>
              <a:t>− Deep cervical fascia and muscles</a:t>
            </a:r>
            <a:endParaRPr lang="ar-JO" dirty="0"/>
          </a:p>
        </p:txBody>
      </p:sp>
    </p:spTree>
    <p:extLst>
      <p:ext uri="{BB962C8B-B14F-4D97-AF65-F5344CB8AC3E}">
        <p14:creationId xmlns:p14="http://schemas.microsoft.com/office/powerpoint/2010/main" val="1227521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sp>
        <p:nvSpPr>
          <p:cNvPr id="7210" name="Google Shape;7210;p4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buClr>
                <a:schemeClr val="dk2"/>
              </a:buClr>
              <a:buSzPts val="1100"/>
              <a:buNone/>
            </a:pPr>
            <a:r>
              <a:rPr lang="en-US" sz="2000" b="1" dirty="0">
                <a:solidFill>
                  <a:schemeClr val="accent1">
                    <a:lumMod val="75000"/>
                  </a:schemeClr>
                </a:solidFill>
              </a:rPr>
              <a:t>Anatomical Approach</a:t>
            </a:r>
            <a:r>
              <a:rPr lang="en-US" sz="2000" b="1" dirty="0"/>
              <a:t>: </a:t>
            </a:r>
          </a:p>
          <a:p>
            <a:pPr marL="0" lvl="0" indent="0">
              <a:buClr>
                <a:schemeClr val="dk2"/>
              </a:buClr>
              <a:buSzPts val="1100"/>
              <a:buNone/>
            </a:pPr>
            <a:r>
              <a:rPr lang="en-US" sz="2000" b="1" dirty="0"/>
              <a:t>- Midline &amp; lateral lumps.</a:t>
            </a:r>
          </a:p>
          <a:p>
            <a:pPr marL="0" lvl="0" indent="0">
              <a:buClr>
                <a:schemeClr val="dk2"/>
              </a:buClr>
              <a:buSzPts val="1100"/>
              <a:buNone/>
            </a:pPr>
            <a:r>
              <a:rPr lang="en-US" sz="2000" b="1" dirty="0"/>
              <a:t>- Triangles of the neck.</a:t>
            </a:r>
          </a:p>
          <a:p>
            <a:pPr marL="0" lvl="0" indent="0">
              <a:buClr>
                <a:schemeClr val="dk2"/>
              </a:buClr>
              <a:buSzPts val="1100"/>
              <a:buNone/>
            </a:pPr>
            <a:r>
              <a:rPr lang="en-US" sz="2000" b="1" dirty="0"/>
              <a:t>- Sites of lymph nodes.</a:t>
            </a:r>
          </a:p>
          <a:p>
            <a:pPr marL="0" lvl="0" indent="0">
              <a:buClr>
                <a:schemeClr val="dk2"/>
              </a:buClr>
              <a:buSzPts val="1100"/>
              <a:buNone/>
            </a:pPr>
            <a:r>
              <a:rPr lang="en-US" sz="2000" b="1" dirty="0"/>
              <a:t>- Anatomical layers.</a:t>
            </a:r>
          </a:p>
          <a:p>
            <a:pPr marL="0" lvl="0" indent="0">
              <a:buClr>
                <a:schemeClr val="dk2"/>
              </a:buClr>
              <a:buSzPts val="1100"/>
              <a:buNone/>
            </a:pPr>
            <a:endParaRPr lang="en-US" sz="2000" b="1" dirty="0"/>
          </a:p>
          <a:p>
            <a:pPr marL="0" lvl="0" indent="0">
              <a:buClr>
                <a:schemeClr val="dk2"/>
              </a:buClr>
              <a:buSzPts val="1100"/>
              <a:buNone/>
            </a:pPr>
            <a:r>
              <a:rPr lang="en-US" sz="2000" b="1" dirty="0">
                <a:solidFill>
                  <a:schemeClr val="accent1">
                    <a:lumMod val="75000"/>
                  </a:schemeClr>
                </a:solidFill>
              </a:rPr>
              <a:t>Clinical Approach: </a:t>
            </a:r>
          </a:p>
          <a:p>
            <a:pPr marL="0" lvl="0" indent="0">
              <a:buClr>
                <a:schemeClr val="dk2"/>
              </a:buClr>
              <a:buSzPts val="1100"/>
              <a:buNone/>
            </a:pPr>
            <a:r>
              <a:rPr lang="en-US" sz="2000" b="1" dirty="0"/>
              <a:t>- History.</a:t>
            </a:r>
          </a:p>
          <a:p>
            <a:pPr marL="0" lvl="0" indent="0">
              <a:buClr>
                <a:schemeClr val="dk2"/>
              </a:buClr>
              <a:buSzPts val="1100"/>
              <a:buNone/>
            </a:pPr>
            <a:r>
              <a:rPr lang="en-US" sz="2000" b="1" dirty="0"/>
              <a:t>- Examination.</a:t>
            </a:r>
          </a:p>
          <a:p>
            <a:pPr marL="0" lvl="0" indent="0">
              <a:buClr>
                <a:schemeClr val="dk2"/>
              </a:buClr>
              <a:buSzPts val="1100"/>
              <a:buNone/>
            </a:pPr>
            <a:r>
              <a:rPr lang="en-US" sz="2000" b="1" dirty="0"/>
              <a:t>- Investigations.</a:t>
            </a:r>
          </a:p>
          <a:p>
            <a:pPr marL="0" lvl="0" indent="0" algn="l" rtl="0">
              <a:spcBef>
                <a:spcPts val="0"/>
              </a:spcBef>
              <a:spcAft>
                <a:spcPts val="0"/>
              </a:spcAft>
              <a:buClr>
                <a:schemeClr val="dk2"/>
              </a:buClr>
              <a:buSzPts val="1100"/>
              <a:buFont typeface="Arial"/>
              <a:buNone/>
            </a:pPr>
            <a:endParaRPr sz="2000" b="1" dirty="0">
              <a:solidFill>
                <a:schemeClr val="accent3"/>
              </a:solidFill>
            </a:endParaRPr>
          </a:p>
        </p:txBody>
      </p:sp>
      <p:sp>
        <p:nvSpPr>
          <p:cNvPr id="7209" name="Google Shape;7209;p42"/>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US" dirty="0"/>
              <a:t>APPROACH TO CERVICAL LUMPS</a:t>
            </a:r>
            <a:endParaRPr dirty="0"/>
          </a:p>
        </p:txBody>
      </p:sp>
      <p:grpSp>
        <p:nvGrpSpPr>
          <p:cNvPr id="7211" name="Google Shape;7211;p42"/>
          <p:cNvGrpSpPr/>
          <p:nvPr/>
        </p:nvGrpSpPr>
        <p:grpSpPr>
          <a:xfrm>
            <a:off x="2625870" y="1191420"/>
            <a:ext cx="3886634" cy="174750"/>
            <a:chOff x="3962000" y="4060525"/>
            <a:chExt cx="2324125" cy="174750"/>
          </a:xfrm>
        </p:grpSpPr>
        <p:sp>
          <p:nvSpPr>
            <p:cNvPr id="7212" name="Google Shape;7212;p42"/>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2"/>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2"/>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42"/>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2"/>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2"/>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2"/>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2"/>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2"/>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2"/>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2"/>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2"/>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2"/>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2"/>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2"/>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2"/>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42"/>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42"/>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2"/>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42"/>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42"/>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42"/>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42"/>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42"/>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42"/>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42"/>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42"/>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42"/>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42"/>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42"/>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42"/>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42"/>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012" y="1287171"/>
            <a:ext cx="3989581" cy="385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210">
                                            <p:txEl>
                                              <p:pRg st="0" end="0"/>
                                            </p:txEl>
                                          </p:spTgt>
                                        </p:tgtEl>
                                        <p:attrNameLst>
                                          <p:attrName>style.visibility</p:attrName>
                                        </p:attrNameLst>
                                      </p:cBhvr>
                                      <p:to>
                                        <p:strVal val="visible"/>
                                      </p:to>
                                    </p:set>
                                    <p:animEffect transition="in" filter="wipe(down)">
                                      <p:cBhvr>
                                        <p:cTn id="7" dur="580">
                                          <p:stCondLst>
                                            <p:cond delay="0"/>
                                          </p:stCondLst>
                                        </p:cTn>
                                        <p:tgtEl>
                                          <p:spTgt spid="7210">
                                            <p:txEl>
                                              <p:pRg st="0" end="0"/>
                                            </p:txEl>
                                          </p:spTgt>
                                        </p:tgtEl>
                                      </p:cBhvr>
                                    </p:animEffect>
                                    <p:anim calcmode="lin" valueType="num">
                                      <p:cBhvr>
                                        <p:cTn id="8" dur="1822" tmFilter="0,0; 0.14,0.36; 0.43,0.73; 0.71,0.91; 1.0,1.0">
                                          <p:stCondLst>
                                            <p:cond delay="0"/>
                                          </p:stCondLst>
                                        </p:cTn>
                                        <p:tgtEl>
                                          <p:spTgt spid="721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21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21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21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21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210">
                                            <p:txEl>
                                              <p:pRg st="0" end="0"/>
                                            </p:txEl>
                                          </p:spTgt>
                                        </p:tgtEl>
                                      </p:cBhvr>
                                      <p:to x="100000" y="60000"/>
                                    </p:animScale>
                                    <p:animScale>
                                      <p:cBhvr>
                                        <p:cTn id="14" dur="166" decel="50000">
                                          <p:stCondLst>
                                            <p:cond delay="676"/>
                                          </p:stCondLst>
                                        </p:cTn>
                                        <p:tgtEl>
                                          <p:spTgt spid="7210">
                                            <p:txEl>
                                              <p:pRg st="0" end="0"/>
                                            </p:txEl>
                                          </p:spTgt>
                                        </p:tgtEl>
                                      </p:cBhvr>
                                      <p:to x="100000" y="100000"/>
                                    </p:animScale>
                                    <p:animScale>
                                      <p:cBhvr>
                                        <p:cTn id="15" dur="26">
                                          <p:stCondLst>
                                            <p:cond delay="1312"/>
                                          </p:stCondLst>
                                        </p:cTn>
                                        <p:tgtEl>
                                          <p:spTgt spid="7210">
                                            <p:txEl>
                                              <p:pRg st="0" end="0"/>
                                            </p:txEl>
                                          </p:spTgt>
                                        </p:tgtEl>
                                      </p:cBhvr>
                                      <p:to x="100000" y="80000"/>
                                    </p:animScale>
                                    <p:animScale>
                                      <p:cBhvr>
                                        <p:cTn id="16" dur="166" decel="50000">
                                          <p:stCondLst>
                                            <p:cond delay="1338"/>
                                          </p:stCondLst>
                                        </p:cTn>
                                        <p:tgtEl>
                                          <p:spTgt spid="7210">
                                            <p:txEl>
                                              <p:pRg st="0" end="0"/>
                                            </p:txEl>
                                          </p:spTgt>
                                        </p:tgtEl>
                                      </p:cBhvr>
                                      <p:to x="100000" y="100000"/>
                                    </p:animScale>
                                    <p:animScale>
                                      <p:cBhvr>
                                        <p:cTn id="17" dur="26">
                                          <p:stCondLst>
                                            <p:cond delay="1642"/>
                                          </p:stCondLst>
                                        </p:cTn>
                                        <p:tgtEl>
                                          <p:spTgt spid="7210">
                                            <p:txEl>
                                              <p:pRg st="0" end="0"/>
                                            </p:txEl>
                                          </p:spTgt>
                                        </p:tgtEl>
                                      </p:cBhvr>
                                      <p:to x="100000" y="90000"/>
                                    </p:animScale>
                                    <p:animScale>
                                      <p:cBhvr>
                                        <p:cTn id="18" dur="166" decel="50000">
                                          <p:stCondLst>
                                            <p:cond delay="1668"/>
                                          </p:stCondLst>
                                        </p:cTn>
                                        <p:tgtEl>
                                          <p:spTgt spid="7210">
                                            <p:txEl>
                                              <p:pRg st="0" end="0"/>
                                            </p:txEl>
                                          </p:spTgt>
                                        </p:tgtEl>
                                      </p:cBhvr>
                                      <p:to x="100000" y="100000"/>
                                    </p:animScale>
                                    <p:animScale>
                                      <p:cBhvr>
                                        <p:cTn id="19" dur="26">
                                          <p:stCondLst>
                                            <p:cond delay="1808"/>
                                          </p:stCondLst>
                                        </p:cTn>
                                        <p:tgtEl>
                                          <p:spTgt spid="7210">
                                            <p:txEl>
                                              <p:pRg st="0" end="0"/>
                                            </p:txEl>
                                          </p:spTgt>
                                        </p:tgtEl>
                                      </p:cBhvr>
                                      <p:to x="100000" y="95000"/>
                                    </p:animScale>
                                    <p:animScale>
                                      <p:cBhvr>
                                        <p:cTn id="20" dur="166" decel="50000">
                                          <p:stCondLst>
                                            <p:cond delay="1834"/>
                                          </p:stCondLst>
                                        </p:cTn>
                                        <p:tgtEl>
                                          <p:spTgt spid="7210">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210">
                                            <p:txEl>
                                              <p:pRg st="1" end="1"/>
                                            </p:txEl>
                                          </p:spTgt>
                                        </p:tgtEl>
                                        <p:attrNameLst>
                                          <p:attrName>style.visibility</p:attrName>
                                        </p:attrNameLst>
                                      </p:cBhvr>
                                      <p:to>
                                        <p:strVal val="visible"/>
                                      </p:to>
                                    </p:set>
                                    <p:animEffect transition="in" filter="wipe(down)">
                                      <p:cBhvr>
                                        <p:cTn id="23" dur="580">
                                          <p:stCondLst>
                                            <p:cond delay="0"/>
                                          </p:stCondLst>
                                        </p:cTn>
                                        <p:tgtEl>
                                          <p:spTgt spid="7210">
                                            <p:txEl>
                                              <p:pRg st="1" end="1"/>
                                            </p:txEl>
                                          </p:spTgt>
                                        </p:tgtEl>
                                      </p:cBhvr>
                                    </p:animEffect>
                                    <p:anim calcmode="lin" valueType="num">
                                      <p:cBhvr>
                                        <p:cTn id="24" dur="1822" tmFilter="0,0; 0.14,0.36; 0.43,0.73; 0.71,0.91; 1.0,1.0">
                                          <p:stCondLst>
                                            <p:cond delay="0"/>
                                          </p:stCondLst>
                                        </p:cTn>
                                        <p:tgtEl>
                                          <p:spTgt spid="7210">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210">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210">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210">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210">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7210">
                                            <p:txEl>
                                              <p:pRg st="1" end="1"/>
                                            </p:txEl>
                                          </p:spTgt>
                                        </p:tgtEl>
                                      </p:cBhvr>
                                      <p:to x="100000" y="60000"/>
                                    </p:animScale>
                                    <p:animScale>
                                      <p:cBhvr>
                                        <p:cTn id="30" dur="166" decel="50000">
                                          <p:stCondLst>
                                            <p:cond delay="676"/>
                                          </p:stCondLst>
                                        </p:cTn>
                                        <p:tgtEl>
                                          <p:spTgt spid="7210">
                                            <p:txEl>
                                              <p:pRg st="1" end="1"/>
                                            </p:txEl>
                                          </p:spTgt>
                                        </p:tgtEl>
                                      </p:cBhvr>
                                      <p:to x="100000" y="100000"/>
                                    </p:animScale>
                                    <p:animScale>
                                      <p:cBhvr>
                                        <p:cTn id="31" dur="26">
                                          <p:stCondLst>
                                            <p:cond delay="1312"/>
                                          </p:stCondLst>
                                        </p:cTn>
                                        <p:tgtEl>
                                          <p:spTgt spid="7210">
                                            <p:txEl>
                                              <p:pRg st="1" end="1"/>
                                            </p:txEl>
                                          </p:spTgt>
                                        </p:tgtEl>
                                      </p:cBhvr>
                                      <p:to x="100000" y="80000"/>
                                    </p:animScale>
                                    <p:animScale>
                                      <p:cBhvr>
                                        <p:cTn id="32" dur="166" decel="50000">
                                          <p:stCondLst>
                                            <p:cond delay="1338"/>
                                          </p:stCondLst>
                                        </p:cTn>
                                        <p:tgtEl>
                                          <p:spTgt spid="7210">
                                            <p:txEl>
                                              <p:pRg st="1" end="1"/>
                                            </p:txEl>
                                          </p:spTgt>
                                        </p:tgtEl>
                                      </p:cBhvr>
                                      <p:to x="100000" y="100000"/>
                                    </p:animScale>
                                    <p:animScale>
                                      <p:cBhvr>
                                        <p:cTn id="33" dur="26">
                                          <p:stCondLst>
                                            <p:cond delay="1642"/>
                                          </p:stCondLst>
                                        </p:cTn>
                                        <p:tgtEl>
                                          <p:spTgt spid="7210">
                                            <p:txEl>
                                              <p:pRg st="1" end="1"/>
                                            </p:txEl>
                                          </p:spTgt>
                                        </p:tgtEl>
                                      </p:cBhvr>
                                      <p:to x="100000" y="90000"/>
                                    </p:animScale>
                                    <p:animScale>
                                      <p:cBhvr>
                                        <p:cTn id="34" dur="166" decel="50000">
                                          <p:stCondLst>
                                            <p:cond delay="1668"/>
                                          </p:stCondLst>
                                        </p:cTn>
                                        <p:tgtEl>
                                          <p:spTgt spid="7210">
                                            <p:txEl>
                                              <p:pRg st="1" end="1"/>
                                            </p:txEl>
                                          </p:spTgt>
                                        </p:tgtEl>
                                      </p:cBhvr>
                                      <p:to x="100000" y="100000"/>
                                    </p:animScale>
                                    <p:animScale>
                                      <p:cBhvr>
                                        <p:cTn id="35" dur="26">
                                          <p:stCondLst>
                                            <p:cond delay="1808"/>
                                          </p:stCondLst>
                                        </p:cTn>
                                        <p:tgtEl>
                                          <p:spTgt spid="7210">
                                            <p:txEl>
                                              <p:pRg st="1" end="1"/>
                                            </p:txEl>
                                          </p:spTgt>
                                        </p:tgtEl>
                                      </p:cBhvr>
                                      <p:to x="100000" y="95000"/>
                                    </p:animScale>
                                    <p:animScale>
                                      <p:cBhvr>
                                        <p:cTn id="36" dur="166" decel="50000">
                                          <p:stCondLst>
                                            <p:cond delay="1834"/>
                                          </p:stCondLst>
                                        </p:cTn>
                                        <p:tgtEl>
                                          <p:spTgt spid="7210">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210">
                                            <p:txEl>
                                              <p:pRg st="2" end="2"/>
                                            </p:txEl>
                                          </p:spTgt>
                                        </p:tgtEl>
                                        <p:attrNameLst>
                                          <p:attrName>style.visibility</p:attrName>
                                        </p:attrNameLst>
                                      </p:cBhvr>
                                      <p:to>
                                        <p:strVal val="visible"/>
                                      </p:to>
                                    </p:set>
                                    <p:animEffect transition="in" filter="wipe(down)">
                                      <p:cBhvr>
                                        <p:cTn id="39" dur="580">
                                          <p:stCondLst>
                                            <p:cond delay="0"/>
                                          </p:stCondLst>
                                        </p:cTn>
                                        <p:tgtEl>
                                          <p:spTgt spid="7210">
                                            <p:txEl>
                                              <p:pRg st="2" end="2"/>
                                            </p:txEl>
                                          </p:spTgt>
                                        </p:tgtEl>
                                      </p:cBhvr>
                                    </p:animEffect>
                                    <p:anim calcmode="lin" valueType="num">
                                      <p:cBhvr>
                                        <p:cTn id="40" dur="1822" tmFilter="0,0; 0.14,0.36; 0.43,0.73; 0.71,0.91; 1.0,1.0">
                                          <p:stCondLst>
                                            <p:cond delay="0"/>
                                          </p:stCondLst>
                                        </p:cTn>
                                        <p:tgtEl>
                                          <p:spTgt spid="7210">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210">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210">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210">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210">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7210">
                                            <p:txEl>
                                              <p:pRg st="2" end="2"/>
                                            </p:txEl>
                                          </p:spTgt>
                                        </p:tgtEl>
                                      </p:cBhvr>
                                      <p:to x="100000" y="60000"/>
                                    </p:animScale>
                                    <p:animScale>
                                      <p:cBhvr>
                                        <p:cTn id="46" dur="166" decel="50000">
                                          <p:stCondLst>
                                            <p:cond delay="676"/>
                                          </p:stCondLst>
                                        </p:cTn>
                                        <p:tgtEl>
                                          <p:spTgt spid="7210">
                                            <p:txEl>
                                              <p:pRg st="2" end="2"/>
                                            </p:txEl>
                                          </p:spTgt>
                                        </p:tgtEl>
                                      </p:cBhvr>
                                      <p:to x="100000" y="100000"/>
                                    </p:animScale>
                                    <p:animScale>
                                      <p:cBhvr>
                                        <p:cTn id="47" dur="26">
                                          <p:stCondLst>
                                            <p:cond delay="1312"/>
                                          </p:stCondLst>
                                        </p:cTn>
                                        <p:tgtEl>
                                          <p:spTgt spid="7210">
                                            <p:txEl>
                                              <p:pRg st="2" end="2"/>
                                            </p:txEl>
                                          </p:spTgt>
                                        </p:tgtEl>
                                      </p:cBhvr>
                                      <p:to x="100000" y="80000"/>
                                    </p:animScale>
                                    <p:animScale>
                                      <p:cBhvr>
                                        <p:cTn id="48" dur="166" decel="50000">
                                          <p:stCondLst>
                                            <p:cond delay="1338"/>
                                          </p:stCondLst>
                                        </p:cTn>
                                        <p:tgtEl>
                                          <p:spTgt spid="7210">
                                            <p:txEl>
                                              <p:pRg st="2" end="2"/>
                                            </p:txEl>
                                          </p:spTgt>
                                        </p:tgtEl>
                                      </p:cBhvr>
                                      <p:to x="100000" y="100000"/>
                                    </p:animScale>
                                    <p:animScale>
                                      <p:cBhvr>
                                        <p:cTn id="49" dur="26">
                                          <p:stCondLst>
                                            <p:cond delay="1642"/>
                                          </p:stCondLst>
                                        </p:cTn>
                                        <p:tgtEl>
                                          <p:spTgt spid="7210">
                                            <p:txEl>
                                              <p:pRg st="2" end="2"/>
                                            </p:txEl>
                                          </p:spTgt>
                                        </p:tgtEl>
                                      </p:cBhvr>
                                      <p:to x="100000" y="90000"/>
                                    </p:animScale>
                                    <p:animScale>
                                      <p:cBhvr>
                                        <p:cTn id="50" dur="166" decel="50000">
                                          <p:stCondLst>
                                            <p:cond delay="1668"/>
                                          </p:stCondLst>
                                        </p:cTn>
                                        <p:tgtEl>
                                          <p:spTgt spid="7210">
                                            <p:txEl>
                                              <p:pRg st="2" end="2"/>
                                            </p:txEl>
                                          </p:spTgt>
                                        </p:tgtEl>
                                      </p:cBhvr>
                                      <p:to x="100000" y="100000"/>
                                    </p:animScale>
                                    <p:animScale>
                                      <p:cBhvr>
                                        <p:cTn id="51" dur="26">
                                          <p:stCondLst>
                                            <p:cond delay="1808"/>
                                          </p:stCondLst>
                                        </p:cTn>
                                        <p:tgtEl>
                                          <p:spTgt spid="7210">
                                            <p:txEl>
                                              <p:pRg st="2" end="2"/>
                                            </p:txEl>
                                          </p:spTgt>
                                        </p:tgtEl>
                                      </p:cBhvr>
                                      <p:to x="100000" y="95000"/>
                                    </p:animScale>
                                    <p:animScale>
                                      <p:cBhvr>
                                        <p:cTn id="52" dur="166" decel="50000">
                                          <p:stCondLst>
                                            <p:cond delay="1834"/>
                                          </p:stCondLst>
                                        </p:cTn>
                                        <p:tgtEl>
                                          <p:spTgt spid="7210">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7210">
                                            <p:txEl>
                                              <p:pRg st="3" end="3"/>
                                            </p:txEl>
                                          </p:spTgt>
                                        </p:tgtEl>
                                        <p:attrNameLst>
                                          <p:attrName>style.visibility</p:attrName>
                                        </p:attrNameLst>
                                      </p:cBhvr>
                                      <p:to>
                                        <p:strVal val="visible"/>
                                      </p:to>
                                    </p:set>
                                    <p:animEffect transition="in" filter="wipe(down)">
                                      <p:cBhvr>
                                        <p:cTn id="55" dur="580">
                                          <p:stCondLst>
                                            <p:cond delay="0"/>
                                          </p:stCondLst>
                                        </p:cTn>
                                        <p:tgtEl>
                                          <p:spTgt spid="7210">
                                            <p:txEl>
                                              <p:pRg st="3" end="3"/>
                                            </p:txEl>
                                          </p:spTgt>
                                        </p:tgtEl>
                                      </p:cBhvr>
                                    </p:animEffect>
                                    <p:anim calcmode="lin" valueType="num">
                                      <p:cBhvr>
                                        <p:cTn id="56" dur="1822" tmFilter="0,0; 0.14,0.36; 0.43,0.73; 0.71,0.91; 1.0,1.0">
                                          <p:stCondLst>
                                            <p:cond delay="0"/>
                                          </p:stCondLst>
                                        </p:cTn>
                                        <p:tgtEl>
                                          <p:spTgt spid="7210">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210">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210">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210">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210">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7210">
                                            <p:txEl>
                                              <p:pRg st="3" end="3"/>
                                            </p:txEl>
                                          </p:spTgt>
                                        </p:tgtEl>
                                      </p:cBhvr>
                                      <p:to x="100000" y="60000"/>
                                    </p:animScale>
                                    <p:animScale>
                                      <p:cBhvr>
                                        <p:cTn id="62" dur="166" decel="50000">
                                          <p:stCondLst>
                                            <p:cond delay="676"/>
                                          </p:stCondLst>
                                        </p:cTn>
                                        <p:tgtEl>
                                          <p:spTgt spid="7210">
                                            <p:txEl>
                                              <p:pRg st="3" end="3"/>
                                            </p:txEl>
                                          </p:spTgt>
                                        </p:tgtEl>
                                      </p:cBhvr>
                                      <p:to x="100000" y="100000"/>
                                    </p:animScale>
                                    <p:animScale>
                                      <p:cBhvr>
                                        <p:cTn id="63" dur="26">
                                          <p:stCondLst>
                                            <p:cond delay="1312"/>
                                          </p:stCondLst>
                                        </p:cTn>
                                        <p:tgtEl>
                                          <p:spTgt spid="7210">
                                            <p:txEl>
                                              <p:pRg st="3" end="3"/>
                                            </p:txEl>
                                          </p:spTgt>
                                        </p:tgtEl>
                                      </p:cBhvr>
                                      <p:to x="100000" y="80000"/>
                                    </p:animScale>
                                    <p:animScale>
                                      <p:cBhvr>
                                        <p:cTn id="64" dur="166" decel="50000">
                                          <p:stCondLst>
                                            <p:cond delay="1338"/>
                                          </p:stCondLst>
                                        </p:cTn>
                                        <p:tgtEl>
                                          <p:spTgt spid="7210">
                                            <p:txEl>
                                              <p:pRg st="3" end="3"/>
                                            </p:txEl>
                                          </p:spTgt>
                                        </p:tgtEl>
                                      </p:cBhvr>
                                      <p:to x="100000" y="100000"/>
                                    </p:animScale>
                                    <p:animScale>
                                      <p:cBhvr>
                                        <p:cTn id="65" dur="26">
                                          <p:stCondLst>
                                            <p:cond delay="1642"/>
                                          </p:stCondLst>
                                        </p:cTn>
                                        <p:tgtEl>
                                          <p:spTgt spid="7210">
                                            <p:txEl>
                                              <p:pRg st="3" end="3"/>
                                            </p:txEl>
                                          </p:spTgt>
                                        </p:tgtEl>
                                      </p:cBhvr>
                                      <p:to x="100000" y="90000"/>
                                    </p:animScale>
                                    <p:animScale>
                                      <p:cBhvr>
                                        <p:cTn id="66" dur="166" decel="50000">
                                          <p:stCondLst>
                                            <p:cond delay="1668"/>
                                          </p:stCondLst>
                                        </p:cTn>
                                        <p:tgtEl>
                                          <p:spTgt spid="7210">
                                            <p:txEl>
                                              <p:pRg st="3" end="3"/>
                                            </p:txEl>
                                          </p:spTgt>
                                        </p:tgtEl>
                                      </p:cBhvr>
                                      <p:to x="100000" y="100000"/>
                                    </p:animScale>
                                    <p:animScale>
                                      <p:cBhvr>
                                        <p:cTn id="67" dur="26">
                                          <p:stCondLst>
                                            <p:cond delay="1808"/>
                                          </p:stCondLst>
                                        </p:cTn>
                                        <p:tgtEl>
                                          <p:spTgt spid="7210">
                                            <p:txEl>
                                              <p:pRg st="3" end="3"/>
                                            </p:txEl>
                                          </p:spTgt>
                                        </p:tgtEl>
                                      </p:cBhvr>
                                      <p:to x="100000" y="95000"/>
                                    </p:animScale>
                                    <p:animScale>
                                      <p:cBhvr>
                                        <p:cTn id="68" dur="166" decel="50000">
                                          <p:stCondLst>
                                            <p:cond delay="1834"/>
                                          </p:stCondLst>
                                        </p:cTn>
                                        <p:tgtEl>
                                          <p:spTgt spid="7210">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7210">
                                            <p:txEl>
                                              <p:pRg st="4" end="4"/>
                                            </p:txEl>
                                          </p:spTgt>
                                        </p:tgtEl>
                                        <p:attrNameLst>
                                          <p:attrName>style.visibility</p:attrName>
                                        </p:attrNameLst>
                                      </p:cBhvr>
                                      <p:to>
                                        <p:strVal val="visible"/>
                                      </p:to>
                                    </p:set>
                                    <p:animEffect transition="in" filter="wipe(down)">
                                      <p:cBhvr>
                                        <p:cTn id="71" dur="580">
                                          <p:stCondLst>
                                            <p:cond delay="0"/>
                                          </p:stCondLst>
                                        </p:cTn>
                                        <p:tgtEl>
                                          <p:spTgt spid="7210">
                                            <p:txEl>
                                              <p:pRg st="4" end="4"/>
                                            </p:txEl>
                                          </p:spTgt>
                                        </p:tgtEl>
                                      </p:cBhvr>
                                    </p:animEffect>
                                    <p:anim calcmode="lin" valueType="num">
                                      <p:cBhvr>
                                        <p:cTn id="72" dur="1822" tmFilter="0,0; 0.14,0.36; 0.43,0.73; 0.71,0.91; 1.0,1.0">
                                          <p:stCondLst>
                                            <p:cond delay="0"/>
                                          </p:stCondLst>
                                        </p:cTn>
                                        <p:tgtEl>
                                          <p:spTgt spid="7210">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210">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210">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210">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210">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7210">
                                            <p:txEl>
                                              <p:pRg st="4" end="4"/>
                                            </p:txEl>
                                          </p:spTgt>
                                        </p:tgtEl>
                                      </p:cBhvr>
                                      <p:to x="100000" y="60000"/>
                                    </p:animScale>
                                    <p:animScale>
                                      <p:cBhvr>
                                        <p:cTn id="78" dur="166" decel="50000">
                                          <p:stCondLst>
                                            <p:cond delay="676"/>
                                          </p:stCondLst>
                                        </p:cTn>
                                        <p:tgtEl>
                                          <p:spTgt spid="7210">
                                            <p:txEl>
                                              <p:pRg st="4" end="4"/>
                                            </p:txEl>
                                          </p:spTgt>
                                        </p:tgtEl>
                                      </p:cBhvr>
                                      <p:to x="100000" y="100000"/>
                                    </p:animScale>
                                    <p:animScale>
                                      <p:cBhvr>
                                        <p:cTn id="79" dur="26">
                                          <p:stCondLst>
                                            <p:cond delay="1312"/>
                                          </p:stCondLst>
                                        </p:cTn>
                                        <p:tgtEl>
                                          <p:spTgt spid="7210">
                                            <p:txEl>
                                              <p:pRg st="4" end="4"/>
                                            </p:txEl>
                                          </p:spTgt>
                                        </p:tgtEl>
                                      </p:cBhvr>
                                      <p:to x="100000" y="80000"/>
                                    </p:animScale>
                                    <p:animScale>
                                      <p:cBhvr>
                                        <p:cTn id="80" dur="166" decel="50000">
                                          <p:stCondLst>
                                            <p:cond delay="1338"/>
                                          </p:stCondLst>
                                        </p:cTn>
                                        <p:tgtEl>
                                          <p:spTgt spid="7210">
                                            <p:txEl>
                                              <p:pRg st="4" end="4"/>
                                            </p:txEl>
                                          </p:spTgt>
                                        </p:tgtEl>
                                      </p:cBhvr>
                                      <p:to x="100000" y="100000"/>
                                    </p:animScale>
                                    <p:animScale>
                                      <p:cBhvr>
                                        <p:cTn id="81" dur="26">
                                          <p:stCondLst>
                                            <p:cond delay="1642"/>
                                          </p:stCondLst>
                                        </p:cTn>
                                        <p:tgtEl>
                                          <p:spTgt spid="7210">
                                            <p:txEl>
                                              <p:pRg st="4" end="4"/>
                                            </p:txEl>
                                          </p:spTgt>
                                        </p:tgtEl>
                                      </p:cBhvr>
                                      <p:to x="100000" y="90000"/>
                                    </p:animScale>
                                    <p:animScale>
                                      <p:cBhvr>
                                        <p:cTn id="82" dur="166" decel="50000">
                                          <p:stCondLst>
                                            <p:cond delay="1668"/>
                                          </p:stCondLst>
                                        </p:cTn>
                                        <p:tgtEl>
                                          <p:spTgt spid="7210">
                                            <p:txEl>
                                              <p:pRg st="4" end="4"/>
                                            </p:txEl>
                                          </p:spTgt>
                                        </p:tgtEl>
                                      </p:cBhvr>
                                      <p:to x="100000" y="100000"/>
                                    </p:animScale>
                                    <p:animScale>
                                      <p:cBhvr>
                                        <p:cTn id="83" dur="26">
                                          <p:stCondLst>
                                            <p:cond delay="1808"/>
                                          </p:stCondLst>
                                        </p:cTn>
                                        <p:tgtEl>
                                          <p:spTgt spid="7210">
                                            <p:txEl>
                                              <p:pRg st="4" end="4"/>
                                            </p:txEl>
                                          </p:spTgt>
                                        </p:tgtEl>
                                      </p:cBhvr>
                                      <p:to x="100000" y="95000"/>
                                    </p:animScale>
                                    <p:animScale>
                                      <p:cBhvr>
                                        <p:cTn id="84" dur="166" decel="50000">
                                          <p:stCondLst>
                                            <p:cond delay="1834"/>
                                          </p:stCondLst>
                                        </p:cTn>
                                        <p:tgtEl>
                                          <p:spTgt spid="7210">
                                            <p:txEl>
                                              <p:pRg st="4" end="4"/>
                                            </p:txEl>
                                          </p:spTgt>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7210">
                                            <p:txEl>
                                              <p:pRg st="6" end="6"/>
                                            </p:txEl>
                                          </p:spTgt>
                                        </p:tgtEl>
                                        <p:attrNameLst>
                                          <p:attrName>style.visibility</p:attrName>
                                        </p:attrNameLst>
                                      </p:cBhvr>
                                      <p:to>
                                        <p:strVal val="visible"/>
                                      </p:to>
                                    </p:set>
                                    <p:animEffect transition="in" filter="wipe(down)">
                                      <p:cBhvr>
                                        <p:cTn id="87" dur="580">
                                          <p:stCondLst>
                                            <p:cond delay="0"/>
                                          </p:stCondLst>
                                        </p:cTn>
                                        <p:tgtEl>
                                          <p:spTgt spid="7210">
                                            <p:txEl>
                                              <p:pRg st="6" end="6"/>
                                            </p:txEl>
                                          </p:spTgt>
                                        </p:tgtEl>
                                      </p:cBhvr>
                                    </p:animEffect>
                                    <p:anim calcmode="lin" valueType="num">
                                      <p:cBhvr>
                                        <p:cTn id="88" dur="1822" tmFilter="0,0; 0.14,0.36; 0.43,0.73; 0.71,0.91; 1.0,1.0">
                                          <p:stCondLst>
                                            <p:cond delay="0"/>
                                          </p:stCondLst>
                                        </p:cTn>
                                        <p:tgtEl>
                                          <p:spTgt spid="7210">
                                            <p:txEl>
                                              <p:pRg st="6" end="6"/>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7210">
                                            <p:txEl>
                                              <p:pRg st="6" end="6"/>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7210">
                                            <p:txEl>
                                              <p:pRg st="6" end="6"/>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7210">
                                            <p:txEl>
                                              <p:pRg st="6" end="6"/>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7210">
                                            <p:txEl>
                                              <p:pRg st="6" end="6"/>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7210">
                                            <p:txEl>
                                              <p:pRg st="6" end="6"/>
                                            </p:txEl>
                                          </p:spTgt>
                                        </p:tgtEl>
                                      </p:cBhvr>
                                      <p:to x="100000" y="60000"/>
                                    </p:animScale>
                                    <p:animScale>
                                      <p:cBhvr>
                                        <p:cTn id="94" dur="166" decel="50000">
                                          <p:stCondLst>
                                            <p:cond delay="676"/>
                                          </p:stCondLst>
                                        </p:cTn>
                                        <p:tgtEl>
                                          <p:spTgt spid="7210">
                                            <p:txEl>
                                              <p:pRg st="6" end="6"/>
                                            </p:txEl>
                                          </p:spTgt>
                                        </p:tgtEl>
                                      </p:cBhvr>
                                      <p:to x="100000" y="100000"/>
                                    </p:animScale>
                                    <p:animScale>
                                      <p:cBhvr>
                                        <p:cTn id="95" dur="26">
                                          <p:stCondLst>
                                            <p:cond delay="1312"/>
                                          </p:stCondLst>
                                        </p:cTn>
                                        <p:tgtEl>
                                          <p:spTgt spid="7210">
                                            <p:txEl>
                                              <p:pRg st="6" end="6"/>
                                            </p:txEl>
                                          </p:spTgt>
                                        </p:tgtEl>
                                      </p:cBhvr>
                                      <p:to x="100000" y="80000"/>
                                    </p:animScale>
                                    <p:animScale>
                                      <p:cBhvr>
                                        <p:cTn id="96" dur="166" decel="50000">
                                          <p:stCondLst>
                                            <p:cond delay="1338"/>
                                          </p:stCondLst>
                                        </p:cTn>
                                        <p:tgtEl>
                                          <p:spTgt spid="7210">
                                            <p:txEl>
                                              <p:pRg st="6" end="6"/>
                                            </p:txEl>
                                          </p:spTgt>
                                        </p:tgtEl>
                                      </p:cBhvr>
                                      <p:to x="100000" y="100000"/>
                                    </p:animScale>
                                    <p:animScale>
                                      <p:cBhvr>
                                        <p:cTn id="97" dur="26">
                                          <p:stCondLst>
                                            <p:cond delay="1642"/>
                                          </p:stCondLst>
                                        </p:cTn>
                                        <p:tgtEl>
                                          <p:spTgt spid="7210">
                                            <p:txEl>
                                              <p:pRg st="6" end="6"/>
                                            </p:txEl>
                                          </p:spTgt>
                                        </p:tgtEl>
                                      </p:cBhvr>
                                      <p:to x="100000" y="90000"/>
                                    </p:animScale>
                                    <p:animScale>
                                      <p:cBhvr>
                                        <p:cTn id="98" dur="166" decel="50000">
                                          <p:stCondLst>
                                            <p:cond delay="1668"/>
                                          </p:stCondLst>
                                        </p:cTn>
                                        <p:tgtEl>
                                          <p:spTgt spid="7210">
                                            <p:txEl>
                                              <p:pRg st="6" end="6"/>
                                            </p:txEl>
                                          </p:spTgt>
                                        </p:tgtEl>
                                      </p:cBhvr>
                                      <p:to x="100000" y="100000"/>
                                    </p:animScale>
                                    <p:animScale>
                                      <p:cBhvr>
                                        <p:cTn id="99" dur="26">
                                          <p:stCondLst>
                                            <p:cond delay="1808"/>
                                          </p:stCondLst>
                                        </p:cTn>
                                        <p:tgtEl>
                                          <p:spTgt spid="7210">
                                            <p:txEl>
                                              <p:pRg st="6" end="6"/>
                                            </p:txEl>
                                          </p:spTgt>
                                        </p:tgtEl>
                                      </p:cBhvr>
                                      <p:to x="100000" y="95000"/>
                                    </p:animScale>
                                    <p:animScale>
                                      <p:cBhvr>
                                        <p:cTn id="100" dur="166" decel="50000">
                                          <p:stCondLst>
                                            <p:cond delay="1834"/>
                                          </p:stCondLst>
                                        </p:cTn>
                                        <p:tgtEl>
                                          <p:spTgt spid="7210">
                                            <p:txEl>
                                              <p:pRg st="6" end="6"/>
                                            </p:txEl>
                                          </p:spTgt>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7210">
                                            <p:txEl>
                                              <p:pRg st="7" end="7"/>
                                            </p:txEl>
                                          </p:spTgt>
                                        </p:tgtEl>
                                        <p:attrNameLst>
                                          <p:attrName>style.visibility</p:attrName>
                                        </p:attrNameLst>
                                      </p:cBhvr>
                                      <p:to>
                                        <p:strVal val="visible"/>
                                      </p:to>
                                    </p:set>
                                    <p:animEffect transition="in" filter="wipe(down)">
                                      <p:cBhvr>
                                        <p:cTn id="103" dur="580">
                                          <p:stCondLst>
                                            <p:cond delay="0"/>
                                          </p:stCondLst>
                                        </p:cTn>
                                        <p:tgtEl>
                                          <p:spTgt spid="7210">
                                            <p:txEl>
                                              <p:pRg st="7" end="7"/>
                                            </p:txEl>
                                          </p:spTgt>
                                        </p:tgtEl>
                                      </p:cBhvr>
                                    </p:animEffect>
                                    <p:anim calcmode="lin" valueType="num">
                                      <p:cBhvr>
                                        <p:cTn id="104" dur="1822" tmFilter="0,0; 0.14,0.36; 0.43,0.73; 0.71,0.91; 1.0,1.0">
                                          <p:stCondLst>
                                            <p:cond delay="0"/>
                                          </p:stCondLst>
                                        </p:cTn>
                                        <p:tgtEl>
                                          <p:spTgt spid="7210">
                                            <p:txEl>
                                              <p:pRg st="7" end="7"/>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7210">
                                            <p:txEl>
                                              <p:pRg st="7" end="7"/>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7210">
                                            <p:txEl>
                                              <p:pRg st="7" end="7"/>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7210">
                                            <p:txEl>
                                              <p:pRg st="7" end="7"/>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7210">
                                            <p:txEl>
                                              <p:pRg st="7" end="7"/>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7210">
                                            <p:txEl>
                                              <p:pRg st="7" end="7"/>
                                            </p:txEl>
                                          </p:spTgt>
                                        </p:tgtEl>
                                      </p:cBhvr>
                                      <p:to x="100000" y="60000"/>
                                    </p:animScale>
                                    <p:animScale>
                                      <p:cBhvr>
                                        <p:cTn id="110" dur="166" decel="50000">
                                          <p:stCondLst>
                                            <p:cond delay="676"/>
                                          </p:stCondLst>
                                        </p:cTn>
                                        <p:tgtEl>
                                          <p:spTgt spid="7210">
                                            <p:txEl>
                                              <p:pRg st="7" end="7"/>
                                            </p:txEl>
                                          </p:spTgt>
                                        </p:tgtEl>
                                      </p:cBhvr>
                                      <p:to x="100000" y="100000"/>
                                    </p:animScale>
                                    <p:animScale>
                                      <p:cBhvr>
                                        <p:cTn id="111" dur="26">
                                          <p:stCondLst>
                                            <p:cond delay="1312"/>
                                          </p:stCondLst>
                                        </p:cTn>
                                        <p:tgtEl>
                                          <p:spTgt spid="7210">
                                            <p:txEl>
                                              <p:pRg st="7" end="7"/>
                                            </p:txEl>
                                          </p:spTgt>
                                        </p:tgtEl>
                                      </p:cBhvr>
                                      <p:to x="100000" y="80000"/>
                                    </p:animScale>
                                    <p:animScale>
                                      <p:cBhvr>
                                        <p:cTn id="112" dur="166" decel="50000">
                                          <p:stCondLst>
                                            <p:cond delay="1338"/>
                                          </p:stCondLst>
                                        </p:cTn>
                                        <p:tgtEl>
                                          <p:spTgt spid="7210">
                                            <p:txEl>
                                              <p:pRg st="7" end="7"/>
                                            </p:txEl>
                                          </p:spTgt>
                                        </p:tgtEl>
                                      </p:cBhvr>
                                      <p:to x="100000" y="100000"/>
                                    </p:animScale>
                                    <p:animScale>
                                      <p:cBhvr>
                                        <p:cTn id="113" dur="26">
                                          <p:stCondLst>
                                            <p:cond delay="1642"/>
                                          </p:stCondLst>
                                        </p:cTn>
                                        <p:tgtEl>
                                          <p:spTgt spid="7210">
                                            <p:txEl>
                                              <p:pRg st="7" end="7"/>
                                            </p:txEl>
                                          </p:spTgt>
                                        </p:tgtEl>
                                      </p:cBhvr>
                                      <p:to x="100000" y="90000"/>
                                    </p:animScale>
                                    <p:animScale>
                                      <p:cBhvr>
                                        <p:cTn id="114" dur="166" decel="50000">
                                          <p:stCondLst>
                                            <p:cond delay="1668"/>
                                          </p:stCondLst>
                                        </p:cTn>
                                        <p:tgtEl>
                                          <p:spTgt spid="7210">
                                            <p:txEl>
                                              <p:pRg st="7" end="7"/>
                                            </p:txEl>
                                          </p:spTgt>
                                        </p:tgtEl>
                                      </p:cBhvr>
                                      <p:to x="100000" y="100000"/>
                                    </p:animScale>
                                    <p:animScale>
                                      <p:cBhvr>
                                        <p:cTn id="115" dur="26">
                                          <p:stCondLst>
                                            <p:cond delay="1808"/>
                                          </p:stCondLst>
                                        </p:cTn>
                                        <p:tgtEl>
                                          <p:spTgt spid="7210">
                                            <p:txEl>
                                              <p:pRg st="7" end="7"/>
                                            </p:txEl>
                                          </p:spTgt>
                                        </p:tgtEl>
                                      </p:cBhvr>
                                      <p:to x="100000" y="95000"/>
                                    </p:animScale>
                                    <p:animScale>
                                      <p:cBhvr>
                                        <p:cTn id="116" dur="166" decel="50000">
                                          <p:stCondLst>
                                            <p:cond delay="1834"/>
                                          </p:stCondLst>
                                        </p:cTn>
                                        <p:tgtEl>
                                          <p:spTgt spid="7210">
                                            <p:txEl>
                                              <p:pRg st="7" end="7"/>
                                            </p:txEl>
                                          </p:spTgt>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7210">
                                            <p:txEl>
                                              <p:pRg st="8" end="8"/>
                                            </p:txEl>
                                          </p:spTgt>
                                        </p:tgtEl>
                                        <p:attrNameLst>
                                          <p:attrName>style.visibility</p:attrName>
                                        </p:attrNameLst>
                                      </p:cBhvr>
                                      <p:to>
                                        <p:strVal val="visible"/>
                                      </p:to>
                                    </p:set>
                                    <p:animEffect transition="in" filter="wipe(down)">
                                      <p:cBhvr>
                                        <p:cTn id="119" dur="580">
                                          <p:stCondLst>
                                            <p:cond delay="0"/>
                                          </p:stCondLst>
                                        </p:cTn>
                                        <p:tgtEl>
                                          <p:spTgt spid="7210">
                                            <p:txEl>
                                              <p:pRg st="8" end="8"/>
                                            </p:txEl>
                                          </p:spTgt>
                                        </p:tgtEl>
                                      </p:cBhvr>
                                    </p:animEffect>
                                    <p:anim calcmode="lin" valueType="num">
                                      <p:cBhvr>
                                        <p:cTn id="120" dur="1822" tmFilter="0,0; 0.14,0.36; 0.43,0.73; 0.71,0.91; 1.0,1.0">
                                          <p:stCondLst>
                                            <p:cond delay="0"/>
                                          </p:stCondLst>
                                        </p:cTn>
                                        <p:tgtEl>
                                          <p:spTgt spid="7210">
                                            <p:txEl>
                                              <p:pRg st="8" end="8"/>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7210">
                                            <p:txEl>
                                              <p:pRg st="8" end="8"/>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7210">
                                            <p:txEl>
                                              <p:pRg st="8" end="8"/>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7210">
                                            <p:txEl>
                                              <p:pRg st="8" end="8"/>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7210">
                                            <p:txEl>
                                              <p:pRg st="8" end="8"/>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7210">
                                            <p:txEl>
                                              <p:pRg st="8" end="8"/>
                                            </p:txEl>
                                          </p:spTgt>
                                        </p:tgtEl>
                                      </p:cBhvr>
                                      <p:to x="100000" y="60000"/>
                                    </p:animScale>
                                    <p:animScale>
                                      <p:cBhvr>
                                        <p:cTn id="126" dur="166" decel="50000">
                                          <p:stCondLst>
                                            <p:cond delay="676"/>
                                          </p:stCondLst>
                                        </p:cTn>
                                        <p:tgtEl>
                                          <p:spTgt spid="7210">
                                            <p:txEl>
                                              <p:pRg st="8" end="8"/>
                                            </p:txEl>
                                          </p:spTgt>
                                        </p:tgtEl>
                                      </p:cBhvr>
                                      <p:to x="100000" y="100000"/>
                                    </p:animScale>
                                    <p:animScale>
                                      <p:cBhvr>
                                        <p:cTn id="127" dur="26">
                                          <p:stCondLst>
                                            <p:cond delay="1312"/>
                                          </p:stCondLst>
                                        </p:cTn>
                                        <p:tgtEl>
                                          <p:spTgt spid="7210">
                                            <p:txEl>
                                              <p:pRg st="8" end="8"/>
                                            </p:txEl>
                                          </p:spTgt>
                                        </p:tgtEl>
                                      </p:cBhvr>
                                      <p:to x="100000" y="80000"/>
                                    </p:animScale>
                                    <p:animScale>
                                      <p:cBhvr>
                                        <p:cTn id="128" dur="166" decel="50000">
                                          <p:stCondLst>
                                            <p:cond delay="1338"/>
                                          </p:stCondLst>
                                        </p:cTn>
                                        <p:tgtEl>
                                          <p:spTgt spid="7210">
                                            <p:txEl>
                                              <p:pRg st="8" end="8"/>
                                            </p:txEl>
                                          </p:spTgt>
                                        </p:tgtEl>
                                      </p:cBhvr>
                                      <p:to x="100000" y="100000"/>
                                    </p:animScale>
                                    <p:animScale>
                                      <p:cBhvr>
                                        <p:cTn id="129" dur="26">
                                          <p:stCondLst>
                                            <p:cond delay="1642"/>
                                          </p:stCondLst>
                                        </p:cTn>
                                        <p:tgtEl>
                                          <p:spTgt spid="7210">
                                            <p:txEl>
                                              <p:pRg st="8" end="8"/>
                                            </p:txEl>
                                          </p:spTgt>
                                        </p:tgtEl>
                                      </p:cBhvr>
                                      <p:to x="100000" y="90000"/>
                                    </p:animScale>
                                    <p:animScale>
                                      <p:cBhvr>
                                        <p:cTn id="130" dur="166" decel="50000">
                                          <p:stCondLst>
                                            <p:cond delay="1668"/>
                                          </p:stCondLst>
                                        </p:cTn>
                                        <p:tgtEl>
                                          <p:spTgt spid="7210">
                                            <p:txEl>
                                              <p:pRg st="8" end="8"/>
                                            </p:txEl>
                                          </p:spTgt>
                                        </p:tgtEl>
                                      </p:cBhvr>
                                      <p:to x="100000" y="100000"/>
                                    </p:animScale>
                                    <p:animScale>
                                      <p:cBhvr>
                                        <p:cTn id="131" dur="26">
                                          <p:stCondLst>
                                            <p:cond delay="1808"/>
                                          </p:stCondLst>
                                        </p:cTn>
                                        <p:tgtEl>
                                          <p:spTgt spid="7210">
                                            <p:txEl>
                                              <p:pRg st="8" end="8"/>
                                            </p:txEl>
                                          </p:spTgt>
                                        </p:tgtEl>
                                      </p:cBhvr>
                                      <p:to x="100000" y="95000"/>
                                    </p:animScale>
                                    <p:animScale>
                                      <p:cBhvr>
                                        <p:cTn id="132" dur="166" decel="50000">
                                          <p:stCondLst>
                                            <p:cond delay="1834"/>
                                          </p:stCondLst>
                                        </p:cTn>
                                        <p:tgtEl>
                                          <p:spTgt spid="7210">
                                            <p:txEl>
                                              <p:pRg st="8" end="8"/>
                                            </p:txEl>
                                          </p:spTgt>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7210">
                                            <p:txEl>
                                              <p:pRg st="9" end="9"/>
                                            </p:txEl>
                                          </p:spTgt>
                                        </p:tgtEl>
                                        <p:attrNameLst>
                                          <p:attrName>style.visibility</p:attrName>
                                        </p:attrNameLst>
                                      </p:cBhvr>
                                      <p:to>
                                        <p:strVal val="visible"/>
                                      </p:to>
                                    </p:set>
                                    <p:animEffect transition="in" filter="wipe(down)">
                                      <p:cBhvr>
                                        <p:cTn id="135" dur="580">
                                          <p:stCondLst>
                                            <p:cond delay="0"/>
                                          </p:stCondLst>
                                        </p:cTn>
                                        <p:tgtEl>
                                          <p:spTgt spid="7210">
                                            <p:txEl>
                                              <p:pRg st="9" end="9"/>
                                            </p:txEl>
                                          </p:spTgt>
                                        </p:tgtEl>
                                      </p:cBhvr>
                                    </p:animEffect>
                                    <p:anim calcmode="lin" valueType="num">
                                      <p:cBhvr>
                                        <p:cTn id="136" dur="1822" tmFilter="0,0; 0.14,0.36; 0.43,0.73; 0.71,0.91; 1.0,1.0">
                                          <p:stCondLst>
                                            <p:cond delay="0"/>
                                          </p:stCondLst>
                                        </p:cTn>
                                        <p:tgtEl>
                                          <p:spTgt spid="7210">
                                            <p:txEl>
                                              <p:pRg st="9" end="9"/>
                                            </p:txEl>
                                          </p:spTgt>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7210">
                                            <p:txEl>
                                              <p:pRg st="9" end="9"/>
                                            </p:txEl>
                                          </p:spTgt>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7210">
                                            <p:txEl>
                                              <p:pRg st="9" end="9"/>
                                            </p:txEl>
                                          </p:spTgt>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7210">
                                            <p:txEl>
                                              <p:pRg st="9" end="9"/>
                                            </p:txEl>
                                          </p:spTgt>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7210">
                                            <p:txEl>
                                              <p:pRg st="9" end="9"/>
                                            </p:txEl>
                                          </p:spTgt>
                                        </p:tgtEl>
                                        <p:attrNameLst>
                                          <p:attrName>ppt_y</p:attrName>
                                        </p:attrNameLst>
                                      </p:cBhvr>
                                      <p:tavLst>
                                        <p:tav tm="0" fmla="#ppt_y-sin(pi*$)/81">
                                          <p:val>
                                            <p:fltVal val="0"/>
                                          </p:val>
                                        </p:tav>
                                        <p:tav tm="100000">
                                          <p:val>
                                            <p:fltVal val="1"/>
                                          </p:val>
                                        </p:tav>
                                      </p:tavLst>
                                    </p:anim>
                                    <p:animScale>
                                      <p:cBhvr>
                                        <p:cTn id="141" dur="26">
                                          <p:stCondLst>
                                            <p:cond delay="650"/>
                                          </p:stCondLst>
                                        </p:cTn>
                                        <p:tgtEl>
                                          <p:spTgt spid="7210">
                                            <p:txEl>
                                              <p:pRg st="9" end="9"/>
                                            </p:txEl>
                                          </p:spTgt>
                                        </p:tgtEl>
                                      </p:cBhvr>
                                      <p:to x="100000" y="60000"/>
                                    </p:animScale>
                                    <p:animScale>
                                      <p:cBhvr>
                                        <p:cTn id="142" dur="166" decel="50000">
                                          <p:stCondLst>
                                            <p:cond delay="676"/>
                                          </p:stCondLst>
                                        </p:cTn>
                                        <p:tgtEl>
                                          <p:spTgt spid="7210">
                                            <p:txEl>
                                              <p:pRg st="9" end="9"/>
                                            </p:txEl>
                                          </p:spTgt>
                                        </p:tgtEl>
                                      </p:cBhvr>
                                      <p:to x="100000" y="100000"/>
                                    </p:animScale>
                                    <p:animScale>
                                      <p:cBhvr>
                                        <p:cTn id="143" dur="26">
                                          <p:stCondLst>
                                            <p:cond delay="1312"/>
                                          </p:stCondLst>
                                        </p:cTn>
                                        <p:tgtEl>
                                          <p:spTgt spid="7210">
                                            <p:txEl>
                                              <p:pRg st="9" end="9"/>
                                            </p:txEl>
                                          </p:spTgt>
                                        </p:tgtEl>
                                      </p:cBhvr>
                                      <p:to x="100000" y="80000"/>
                                    </p:animScale>
                                    <p:animScale>
                                      <p:cBhvr>
                                        <p:cTn id="144" dur="166" decel="50000">
                                          <p:stCondLst>
                                            <p:cond delay="1338"/>
                                          </p:stCondLst>
                                        </p:cTn>
                                        <p:tgtEl>
                                          <p:spTgt spid="7210">
                                            <p:txEl>
                                              <p:pRg st="9" end="9"/>
                                            </p:txEl>
                                          </p:spTgt>
                                        </p:tgtEl>
                                      </p:cBhvr>
                                      <p:to x="100000" y="100000"/>
                                    </p:animScale>
                                    <p:animScale>
                                      <p:cBhvr>
                                        <p:cTn id="145" dur="26">
                                          <p:stCondLst>
                                            <p:cond delay="1642"/>
                                          </p:stCondLst>
                                        </p:cTn>
                                        <p:tgtEl>
                                          <p:spTgt spid="7210">
                                            <p:txEl>
                                              <p:pRg st="9" end="9"/>
                                            </p:txEl>
                                          </p:spTgt>
                                        </p:tgtEl>
                                      </p:cBhvr>
                                      <p:to x="100000" y="90000"/>
                                    </p:animScale>
                                    <p:animScale>
                                      <p:cBhvr>
                                        <p:cTn id="146" dur="166" decel="50000">
                                          <p:stCondLst>
                                            <p:cond delay="1668"/>
                                          </p:stCondLst>
                                        </p:cTn>
                                        <p:tgtEl>
                                          <p:spTgt spid="7210">
                                            <p:txEl>
                                              <p:pRg st="9" end="9"/>
                                            </p:txEl>
                                          </p:spTgt>
                                        </p:tgtEl>
                                      </p:cBhvr>
                                      <p:to x="100000" y="100000"/>
                                    </p:animScale>
                                    <p:animScale>
                                      <p:cBhvr>
                                        <p:cTn id="147" dur="26">
                                          <p:stCondLst>
                                            <p:cond delay="1808"/>
                                          </p:stCondLst>
                                        </p:cTn>
                                        <p:tgtEl>
                                          <p:spTgt spid="7210">
                                            <p:txEl>
                                              <p:pRg st="9" end="9"/>
                                            </p:txEl>
                                          </p:spTgt>
                                        </p:tgtEl>
                                      </p:cBhvr>
                                      <p:to x="100000" y="95000"/>
                                    </p:animScale>
                                    <p:animScale>
                                      <p:cBhvr>
                                        <p:cTn id="148" dur="166" decel="50000">
                                          <p:stCondLst>
                                            <p:cond delay="1834"/>
                                          </p:stCondLst>
                                        </p:cTn>
                                        <p:tgtEl>
                                          <p:spTgt spid="7210">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p:cNvSpPr>
            <a:spLocks noGrp="1"/>
          </p:cNvSpPr>
          <p:nvPr>
            <p:ph type="body" idx="1"/>
          </p:nvPr>
        </p:nvSpPr>
        <p:spPr>
          <a:xfrm>
            <a:off x="315658" y="525184"/>
            <a:ext cx="3869067" cy="3444000"/>
          </a:xfrm>
        </p:spPr>
        <p:txBody>
          <a:bodyPr/>
          <a:lstStyle/>
          <a:p>
            <a:pPr marL="0" lvl="0" indent="0">
              <a:lnSpc>
                <a:spcPct val="90000"/>
              </a:lnSpc>
              <a:spcBef>
                <a:spcPts val="1000"/>
              </a:spcBef>
              <a:buClrTx/>
              <a:buSzTx/>
              <a:buNone/>
            </a:pPr>
            <a:r>
              <a:rPr lang="en-US" sz="1800" b="1" kern="1200" dirty="0">
                <a:solidFill>
                  <a:srgbClr val="4472C4"/>
                </a:solidFill>
                <a:latin typeface="Calibri"/>
                <a:ea typeface="+mn-ea"/>
                <a:cs typeface="+mn-cs"/>
              </a:rPr>
              <a:t>Superficial</a:t>
            </a:r>
            <a:r>
              <a:rPr lang="en-US" sz="1800" b="1" kern="1200" dirty="0">
                <a:solidFill>
                  <a:srgbClr val="44546A"/>
                </a:solidFill>
                <a:latin typeface="Calibri"/>
                <a:ea typeface="+mn-ea"/>
                <a:cs typeface="+mn-cs"/>
              </a:rPr>
              <a:t>:</a:t>
            </a:r>
          </a:p>
          <a:p>
            <a:pPr marL="0" lvl="0" indent="0">
              <a:lnSpc>
                <a:spcPct val="90000"/>
              </a:lnSpc>
              <a:spcBef>
                <a:spcPts val="1000"/>
              </a:spcBef>
              <a:buClrTx/>
              <a:buSzTx/>
              <a:buNone/>
            </a:pPr>
            <a:endParaRPr lang="en-US" sz="1800" b="1" i="1" kern="1200" dirty="0">
              <a:solidFill>
                <a:srgbClr val="44546A"/>
              </a:solidFill>
              <a:latin typeface="Calibri"/>
              <a:ea typeface="+mn-ea"/>
              <a:cs typeface="+mn-cs"/>
            </a:endParaRPr>
          </a:p>
          <a:p>
            <a:pPr marL="228600" lvl="0" indent="-228600">
              <a:lnSpc>
                <a:spcPct val="90000"/>
              </a:lnSpc>
              <a:spcBef>
                <a:spcPts val="1000"/>
              </a:spcBef>
              <a:buClrTx/>
              <a:buSzTx/>
              <a:buFont typeface="Arial" panose="020B0604020202020204" pitchFamily="34" charset="0"/>
              <a:buChar char="•"/>
            </a:pPr>
            <a:r>
              <a:rPr lang="en-US" sz="1800" kern="1200" dirty="0">
                <a:solidFill>
                  <a:srgbClr val="44546A"/>
                </a:solidFill>
                <a:latin typeface="Calibri"/>
                <a:ea typeface="+mn-ea"/>
                <a:cs typeface="+mn-cs"/>
              </a:rPr>
              <a:t>Skin: </a:t>
            </a:r>
          </a:p>
          <a:p>
            <a:pPr marL="0" lvl="0" indent="0">
              <a:lnSpc>
                <a:spcPct val="90000"/>
              </a:lnSpc>
              <a:spcBef>
                <a:spcPts val="1000"/>
              </a:spcBef>
              <a:buClrTx/>
              <a:buSzTx/>
              <a:buNone/>
            </a:pPr>
            <a:r>
              <a:rPr lang="en-US" sz="1800" kern="1200" dirty="0">
                <a:solidFill>
                  <a:srgbClr val="44546A"/>
                </a:solidFill>
                <a:latin typeface="Calibri"/>
                <a:ea typeface="+mn-ea"/>
                <a:cs typeface="+mn-cs"/>
              </a:rPr>
              <a:t> - </a:t>
            </a:r>
            <a:r>
              <a:rPr lang="en-US" sz="1800" kern="1200" dirty="0" err="1">
                <a:solidFill>
                  <a:srgbClr val="44546A"/>
                </a:solidFill>
                <a:latin typeface="Calibri"/>
                <a:ea typeface="+mn-ea"/>
                <a:cs typeface="+mn-cs"/>
              </a:rPr>
              <a:t>Dermoid</a:t>
            </a:r>
            <a:r>
              <a:rPr lang="en-US" sz="1800" kern="1200" dirty="0">
                <a:solidFill>
                  <a:srgbClr val="44546A"/>
                </a:solidFill>
                <a:latin typeface="Calibri"/>
                <a:ea typeface="+mn-ea"/>
                <a:cs typeface="+mn-cs"/>
              </a:rPr>
              <a:t> Cyst.</a:t>
            </a:r>
          </a:p>
          <a:p>
            <a:pPr marL="0" lvl="0" indent="0">
              <a:lnSpc>
                <a:spcPct val="90000"/>
              </a:lnSpc>
              <a:spcBef>
                <a:spcPts val="1000"/>
              </a:spcBef>
              <a:buClrTx/>
              <a:buSzTx/>
              <a:buNone/>
            </a:pPr>
            <a:r>
              <a:rPr lang="en-US" sz="1800" kern="1200" dirty="0">
                <a:solidFill>
                  <a:srgbClr val="44546A"/>
                </a:solidFill>
                <a:latin typeface="Calibri"/>
                <a:ea typeface="+mn-ea"/>
                <a:cs typeface="+mn-cs"/>
              </a:rPr>
              <a:t> - Abscess.</a:t>
            </a:r>
          </a:p>
          <a:p>
            <a:pPr marL="0" lvl="0" indent="0">
              <a:lnSpc>
                <a:spcPct val="90000"/>
              </a:lnSpc>
              <a:spcBef>
                <a:spcPts val="1000"/>
              </a:spcBef>
              <a:buClrTx/>
              <a:buSzTx/>
              <a:buNone/>
            </a:pPr>
            <a:r>
              <a:rPr lang="en-US" sz="1800" kern="1200" dirty="0">
                <a:solidFill>
                  <a:srgbClr val="44546A"/>
                </a:solidFill>
                <a:latin typeface="Calibri"/>
                <a:ea typeface="+mn-ea"/>
                <a:cs typeface="+mn-cs"/>
              </a:rPr>
              <a:t> - Sebaceous Cyst.</a:t>
            </a:r>
          </a:p>
          <a:p>
            <a:pPr marL="0" lvl="0" indent="0">
              <a:lnSpc>
                <a:spcPct val="90000"/>
              </a:lnSpc>
              <a:spcBef>
                <a:spcPts val="1000"/>
              </a:spcBef>
              <a:buClrTx/>
              <a:buSzTx/>
              <a:buNone/>
            </a:pPr>
            <a:r>
              <a:rPr lang="en-US" sz="1800" b="1" kern="1200" dirty="0">
                <a:solidFill>
                  <a:srgbClr val="44546A"/>
                </a:solidFill>
                <a:latin typeface="Calibri"/>
                <a:ea typeface="+mn-ea"/>
                <a:cs typeface="+mn-cs"/>
              </a:rPr>
              <a:t> </a:t>
            </a:r>
          </a:p>
          <a:p>
            <a:pPr marL="228600" lvl="0" indent="-228600">
              <a:lnSpc>
                <a:spcPct val="90000"/>
              </a:lnSpc>
              <a:spcBef>
                <a:spcPts val="1000"/>
              </a:spcBef>
              <a:buClrTx/>
              <a:buSzTx/>
              <a:buFont typeface="Arial" panose="020B0604020202020204" pitchFamily="34" charset="0"/>
              <a:buChar char="•"/>
            </a:pPr>
            <a:r>
              <a:rPr lang="en-US" sz="1800" kern="1200" dirty="0">
                <a:solidFill>
                  <a:srgbClr val="44546A"/>
                </a:solidFill>
                <a:latin typeface="Calibri"/>
                <a:ea typeface="+mn-ea"/>
                <a:cs typeface="+mn-cs"/>
              </a:rPr>
              <a:t>Subcutaneous Tissue: </a:t>
            </a:r>
          </a:p>
          <a:p>
            <a:pPr marL="0" lvl="0" indent="0">
              <a:lnSpc>
                <a:spcPct val="90000"/>
              </a:lnSpc>
              <a:spcBef>
                <a:spcPts val="1000"/>
              </a:spcBef>
              <a:buClrTx/>
              <a:buSzTx/>
              <a:buNone/>
            </a:pPr>
            <a:r>
              <a:rPr lang="en-US" sz="1800" kern="1200" dirty="0">
                <a:solidFill>
                  <a:srgbClr val="44546A"/>
                </a:solidFill>
                <a:latin typeface="Calibri"/>
                <a:ea typeface="+mn-ea"/>
                <a:cs typeface="+mn-cs"/>
              </a:rPr>
              <a:t> - </a:t>
            </a:r>
            <a:r>
              <a:rPr lang="en-US" sz="1800" kern="1200" dirty="0" err="1">
                <a:solidFill>
                  <a:srgbClr val="44546A"/>
                </a:solidFill>
                <a:latin typeface="Calibri"/>
                <a:ea typeface="+mn-ea"/>
                <a:cs typeface="+mn-cs"/>
              </a:rPr>
              <a:t>Lipoma</a:t>
            </a:r>
            <a:r>
              <a:rPr lang="en-US" sz="1800" kern="1200" dirty="0">
                <a:solidFill>
                  <a:srgbClr val="44546A"/>
                </a:solidFill>
                <a:latin typeface="Calibri"/>
                <a:ea typeface="+mn-ea"/>
                <a:cs typeface="+mn-cs"/>
              </a:rPr>
              <a:t>.</a:t>
            </a:r>
          </a:p>
          <a:p>
            <a:endParaRPr lang="ar-JO" sz="1800" dirty="0"/>
          </a:p>
        </p:txBody>
      </p:sp>
      <p:sp>
        <p:nvSpPr>
          <p:cNvPr id="3" name="عنوان 2"/>
          <p:cNvSpPr>
            <a:spLocks noGrp="1"/>
          </p:cNvSpPr>
          <p:nvPr>
            <p:ph type="title"/>
          </p:nvPr>
        </p:nvSpPr>
        <p:spPr>
          <a:xfrm>
            <a:off x="157151" y="139208"/>
            <a:ext cx="8588815" cy="572700"/>
          </a:xfrm>
        </p:spPr>
        <p:txBody>
          <a:bodyPr/>
          <a:lstStyle/>
          <a:p>
            <a:r>
              <a:rPr lang="en-US" sz="2800" kern="1200" dirty="0">
                <a:solidFill>
                  <a:srgbClr val="44546A"/>
                </a:solidFill>
                <a:latin typeface="Calibri"/>
                <a:ea typeface="+mn-ea"/>
                <a:cs typeface="+mn-cs"/>
              </a:rPr>
              <a:t>Neck layers where lumps present include</a:t>
            </a:r>
            <a:endParaRPr lang="ar-JO" sz="2800" dirty="0"/>
          </a:p>
        </p:txBody>
      </p:sp>
      <p:sp>
        <p:nvSpPr>
          <p:cNvPr id="4" name="مربع نص 3"/>
          <p:cNvSpPr txBox="1"/>
          <p:nvPr/>
        </p:nvSpPr>
        <p:spPr>
          <a:xfrm>
            <a:off x="2883046" y="771345"/>
            <a:ext cx="4303059" cy="4162165"/>
          </a:xfrm>
          <a:prstGeom prst="rect">
            <a:avLst/>
          </a:prstGeom>
          <a:noFill/>
        </p:spPr>
        <p:txBody>
          <a:bodyPr wrap="square" rtlCol="1">
            <a:spAutoFit/>
          </a:bodyPr>
          <a:lstStyle/>
          <a:p>
            <a:pPr lvl="0" algn="ctr">
              <a:lnSpc>
                <a:spcPct val="90000"/>
              </a:lnSpc>
              <a:spcBef>
                <a:spcPts val="1000"/>
              </a:spcBef>
              <a:buClrTx/>
            </a:pPr>
            <a:r>
              <a:rPr lang="en-US" sz="1600" b="1" kern="1200" dirty="0">
                <a:solidFill>
                  <a:srgbClr val="7030A0"/>
                </a:solidFill>
                <a:latin typeface="Calibri"/>
                <a:ea typeface="+mn-ea"/>
                <a:cs typeface="+mn-cs"/>
              </a:rPr>
              <a:t> Deep</a:t>
            </a:r>
            <a:r>
              <a:rPr lang="en-US" sz="1600" b="1" kern="1200" dirty="0">
                <a:solidFill>
                  <a:srgbClr val="44546A"/>
                </a:solidFill>
                <a:latin typeface="Calibri"/>
                <a:ea typeface="+mn-ea"/>
                <a:cs typeface="+mn-cs"/>
              </a:rPr>
              <a:t>:</a:t>
            </a:r>
          </a:p>
          <a:p>
            <a:pPr lvl="0">
              <a:lnSpc>
                <a:spcPct val="90000"/>
              </a:lnSpc>
              <a:spcBef>
                <a:spcPts val="1000"/>
              </a:spcBef>
              <a:buClrTx/>
            </a:pPr>
            <a:endParaRPr lang="en-US" sz="1600" b="1" i="1" kern="1200" dirty="0">
              <a:solidFill>
                <a:srgbClr val="44546A"/>
              </a:solidFill>
              <a:latin typeface="Calibri"/>
              <a:ea typeface="+mn-ea"/>
              <a:cs typeface="+mn-cs"/>
            </a:endParaRPr>
          </a:p>
          <a:p>
            <a:pPr marL="228600" lvl="0" indent="-228600">
              <a:lnSpc>
                <a:spcPct val="90000"/>
              </a:lnSpc>
              <a:spcBef>
                <a:spcPts val="1000"/>
              </a:spcBef>
              <a:buClrTx/>
              <a:buFont typeface="Arial" panose="020B0604020202020204" pitchFamily="34" charset="0"/>
              <a:buChar char="•"/>
            </a:pPr>
            <a:r>
              <a:rPr lang="en-US" sz="1600" b="1" i="1" kern="1200" dirty="0">
                <a:solidFill>
                  <a:srgbClr val="44546A"/>
                </a:solidFill>
                <a:latin typeface="Calibri"/>
                <a:ea typeface="+mn-ea"/>
                <a:cs typeface="+mn-cs"/>
              </a:rPr>
              <a:t> </a:t>
            </a:r>
            <a:r>
              <a:rPr lang="en-US" sz="1600" kern="1200" dirty="0">
                <a:solidFill>
                  <a:srgbClr val="44546A"/>
                </a:solidFill>
                <a:latin typeface="Calibri"/>
                <a:ea typeface="+mn-ea"/>
                <a:cs typeface="+mn-cs"/>
              </a:rPr>
              <a:t> ANTERIOR TRIANGLE:</a:t>
            </a:r>
          </a:p>
          <a:p>
            <a:pPr lvl="0">
              <a:lnSpc>
                <a:spcPct val="90000"/>
              </a:lnSpc>
              <a:spcBef>
                <a:spcPts val="1000"/>
              </a:spcBef>
              <a:buClrTx/>
            </a:pPr>
            <a:r>
              <a:rPr lang="en-US" sz="1600" kern="1200" dirty="0">
                <a:solidFill>
                  <a:srgbClr val="44546A"/>
                </a:solidFill>
                <a:latin typeface="Calibri"/>
                <a:ea typeface="+mn-ea"/>
                <a:cs typeface="+mn-cs"/>
              </a:rPr>
              <a:t> - Move with swallowing: </a:t>
            </a:r>
          </a:p>
          <a:p>
            <a:pPr lvl="0">
              <a:lnSpc>
                <a:spcPct val="90000"/>
              </a:lnSpc>
              <a:spcBef>
                <a:spcPts val="1000"/>
              </a:spcBef>
              <a:buClrTx/>
            </a:pPr>
            <a:r>
              <a:rPr lang="en-US" sz="1600" kern="1200" dirty="0">
                <a:solidFill>
                  <a:srgbClr val="44546A"/>
                </a:solidFill>
                <a:latin typeface="Calibri"/>
                <a:ea typeface="+mn-ea"/>
                <a:cs typeface="+mn-cs"/>
              </a:rPr>
              <a:t>   * Thyroid.</a:t>
            </a:r>
          </a:p>
          <a:p>
            <a:pPr lvl="0">
              <a:lnSpc>
                <a:spcPct val="90000"/>
              </a:lnSpc>
              <a:spcBef>
                <a:spcPts val="1000"/>
              </a:spcBef>
              <a:buClrTx/>
            </a:pPr>
            <a:r>
              <a:rPr lang="en-US" sz="1600" kern="1200" dirty="0">
                <a:solidFill>
                  <a:srgbClr val="44546A"/>
                </a:solidFill>
                <a:latin typeface="Calibri"/>
                <a:ea typeface="+mn-ea"/>
                <a:cs typeface="+mn-cs"/>
              </a:rPr>
              <a:t>   * </a:t>
            </a:r>
            <a:r>
              <a:rPr lang="en-US" sz="1600" kern="1200" dirty="0" err="1">
                <a:solidFill>
                  <a:srgbClr val="44546A"/>
                </a:solidFill>
                <a:latin typeface="Calibri"/>
                <a:ea typeface="+mn-ea"/>
                <a:cs typeface="+mn-cs"/>
              </a:rPr>
              <a:t>Thyroglossal</a:t>
            </a:r>
            <a:r>
              <a:rPr lang="en-US" sz="1600" kern="1200" dirty="0">
                <a:solidFill>
                  <a:srgbClr val="44546A"/>
                </a:solidFill>
                <a:latin typeface="Calibri"/>
                <a:ea typeface="+mn-ea"/>
                <a:cs typeface="+mn-cs"/>
              </a:rPr>
              <a:t> Cyst.</a:t>
            </a:r>
          </a:p>
          <a:p>
            <a:pPr lvl="0">
              <a:lnSpc>
                <a:spcPct val="90000"/>
              </a:lnSpc>
              <a:spcBef>
                <a:spcPts val="1000"/>
              </a:spcBef>
              <a:buClrTx/>
            </a:pPr>
            <a:r>
              <a:rPr lang="en-US" sz="1600" kern="1200" dirty="0">
                <a:solidFill>
                  <a:srgbClr val="44546A"/>
                </a:solidFill>
                <a:latin typeface="Calibri"/>
                <a:ea typeface="+mn-ea"/>
                <a:cs typeface="+mn-cs"/>
              </a:rPr>
              <a:t>   * Lymph node.</a:t>
            </a:r>
          </a:p>
          <a:p>
            <a:pPr lvl="0">
              <a:lnSpc>
                <a:spcPct val="90000"/>
              </a:lnSpc>
              <a:spcBef>
                <a:spcPts val="1000"/>
              </a:spcBef>
              <a:buClrTx/>
            </a:pPr>
            <a:r>
              <a:rPr lang="en-US" sz="1600" kern="1200" dirty="0">
                <a:solidFill>
                  <a:srgbClr val="44546A"/>
                </a:solidFill>
                <a:latin typeface="Calibri"/>
                <a:ea typeface="+mn-ea"/>
                <a:cs typeface="+mn-cs"/>
              </a:rPr>
              <a:t> - Don’t move with swallowing: </a:t>
            </a:r>
          </a:p>
          <a:p>
            <a:pPr lvl="0">
              <a:lnSpc>
                <a:spcPct val="90000"/>
              </a:lnSpc>
              <a:spcBef>
                <a:spcPts val="1000"/>
              </a:spcBef>
              <a:buClrTx/>
            </a:pPr>
            <a:r>
              <a:rPr lang="en-US" sz="1600" kern="1200" dirty="0">
                <a:solidFill>
                  <a:srgbClr val="44546A"/>
                </a:solidFill>
                <a:latin typeface="Calibri"/>
                <a:ea typeface="+mn-ea"/>
                <a:cs typeface="+mn-cs"/>
              </a:rPr>
              <a:t>   * Salivary gland.</a:t>
            </a:r>
          </a:p>
          <a:p>
            <a:pPr lvl="0">
              <a:lnSpc>
                <a:spcPct val="90000"/>
              </a:lnSpc>
              <a:spcBef>
                <a:spcPts val="1000"/>
              </a:spcBef>
              <a:buClrTx/>
            </a:pPr>
            <a:r>
              <a:rPr lang="en-US" sz="1600" kern="1200" dirty="0">
                <a:solidFill>
                  <a:srgbClr val="44546A"/>
                </a:solidFill>
                <a:latin typeface="Calibri"/>
                <a:ea typeface="+mn-ea"/>
                <a:cs typeface="+mn-cs"/>
              </a:rPr>
              <a:t>   * Brachial Cyst.</a:t>
            </a:r>
          </a:p>
          <a:p>
            <a:pPr lvl="0">
              <a:lnSpc>
                <a:spcPct val="90000"/>
              </a:lnSpc>
              <a:spcBef>
                <a:spcPts val="1000"/>
              </a:spcBef>
              <a:buClrTx/>
            </a:pPr>
            <a:r>
              <a:rPr lang="en-US" sz="1600" kern="1200" dirty="0">
                <a:solidFill>
                  <a:srgbClr val="44546A"/>
                </a:solidFill>
                <a:latin typeface="Calibri"/>
                <a:ea typeface="+mn-ea"/>
                <a:cs typeface="+mn-cs"/>
              </a:rPr>
              <a:t>   * Carotid body tumor.</a:t>
            </a:r>
          </a:p>
          <a:p>
            <a:pPr lvl="0">
              <a:lnSpc>
                <a:spcPct val="90000"/>
              </a:lnSpc>
              <a:spcBef>
                <a:spcPts val="1000"/>
              </a:spcBef>
              <a:buClrTx/>
            </a:pPr>
            <a:r>
              <a:rPr lang="en-US" sz="1600" kern="1200" dirty="0">
                <a:solidFill>
                  <a:srgbClr val="44546A"/>
                </a:solidFill>
                <a:latin typeface="Calibri"/>
                <a:ea typeface="+mn-ea"/>
                <a:cs typeface="+mn-cs"/>
              </a:rPr>
              <a:t>   * Carotid aneurysm.</a:t>
            </a:r>
          </a:p>
        </p:txBody>
      </p:sp>
      <p:sp>
        <p:nvSpPr>
          <p:cNvPr id="5" name="مربع نص 4"/>
          <p:cNvSpPr txBox="1"/>
          <p:nvPr/>
        </p:nvSpPr>
        <p:spPr>
          <a:xfrm>
            <a:off x="5701552" y="1248333"/>
            <a:ext cx="2969110" cy="2169825"/>
          </a:xfrm>
          <a:prstGeom prst="rect">
            <a:avLst/>
          </a:prstGeom>
          <a:noFill/>
        </p:spPr>
        <p:txBody>
          <a:bodyPr wrap="square" rtlCol="1">
            <a:spAutoFit/>
          </a:bodyPr>
          <a:lstStyle/>
          <a:p>
            <a:pPr marL="285750" lvl="0" indent="-285750">
              <a:lnSpc>
                <a:spcPct val="150000"/>
              </a:lnSpc>
              <a:buClrTx/>
              <a:buFont typeface="Arial" panose="020B0604020202020204" pitchFamily="34" charset="0"/>
              <a:buChar char="•"/>
            </a:pPr>
            <a:r>
              <a:rPr lang="en-US" sz="1800" kern="1200" dirty="0">
                <a:solidFill>
                  <a:srgbClr val="44546A"/>
                </a:solidFill>
                <a:latin typeface="Calibri"/>
                <a:ea typeface="+mn-ea"/>
                <a:cs typeface="+mn-cs"/>
              </a:rPr>
              <a:t>POSTERIOR TRIANGLE:</a:t>
            </a:r>
          </a:p>
          <a:p>
            <a:pPr lvl="0">
              <a:lnSpc>
                <a:spcPct val="150000"/>
              </a:lnSpc>
              <a:buClrTx/>
            </a:pPr>
            <a:r>
              <a:rPr lang="en-US" sz="1800" kern="1200" dirty="0">
                <a:solidFill>
                  <a:srgbClr val="44546A"/>
                </a:solidFill>
                <a:latin typeface="Calibri"/>
                <a:ea typeface="+mn-ea"/>
                <a:cs typeface="+mn-cs"/>
              </a:rPr>
              <a:t>  - Cystic </a:t>
            </a:r>
            <a:r>
              <a:rPr lang="en-US" sz="1800" kern="1200" dirty="0" err="1">
                <a:solidFill>
                  <a:srgbClr val="44546A"/>
                </a:solidFill>
                <a:latin typeface="Calibri"/>
                <a:ea typeface="+mn-ea"/>
                <a:cs typeface="+mn-cs"/>
              </a:rPr>
              <a:t>Hygroma</a:t>
            </a:r>
            <a:r>
              <a:rPr lang="en-US" sz="1800" kern="1200" dirty="0">
                <a:solidFill>
                  <a:srgbClr val="44546A"/>
                </a:solidFill>
                <a:latin typeface="Calibri"/>
                <a:ea typeface="+mn-ea"/>
                <a:cs typeface="+mn-cs"/>
              </a:rPr>
              <a:t>.</a:t>
            </a:r>
          </a:p>
          <a:p>
            <a:pPr lvl="0">
              <a:lnSpc>
                <a:spcPct val="150000"/>
              </a:lnSpc>
              <a:buClrTx/>
            </a:pPr>
            <a:r>
              <a:rPr lang="en-US" sz="1800" kern="1200" dirty="0">
                <a:solidFill>
                  <a:srgbClr val="44546A"/>
                </a:solidFill>
                <a:latin typeface="Calibri"/>
                <a:ea typeface="+mn-ea"/>
                <a:cs typeface="+mn-cs"/>
              </a:rPr>
              <a:t>  - Pharyngeal Pouch.</a:t>
            </a:r>
          </a:p>
          <a:p>
            <a:pPr lvl="0">
              <a:lnSpc>
                <a:spcPct val="150000"/>
              </a:lnSpc>
              <a:buClrTx/>
            </a:pPr>
            <a:r>
              <a:rPr lang="en-US" sz="1800" kern="1200" dirty="0">
                <a:solidFill>
                  <a:srgbClr val="44546A"/>
                </a:solidFill>
                <a:latin typeface="Calibri"/>
                <a:ea typeface="+mn-ea"/>
                <a:cs typeface="+mn-cs"/>
              </a:rPr>
              <a:t>  - Subclavian artery aneurysm</a:t>
            </a:r>
            <a:endParaRPr lang="ar-JO" sz="1800" dirty="0"/>
          </a:p>
        </p:txBody>
      </p:sp>
    </p:spTree>
    <p:extLst>
      <p:ext uri="{BB962C8B-B14F-4D97-AF65-F5344CB8AC3E}">
        <p14:creationId xmlns:p14="http://schemas.microsoft.com/office/powerpoint/2010/main" val="1280265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74503" y="0"/>
            <a:ext cx="2417951" cy="1020726"/>
          </a:xfrm>
          <a:prstGeom prst="roundRect">
            <a:avLst/>
          </a:prstGeom>
          <a:solidFill>
            <a:srgbClr val="A0A2C6"/>
          </a:solidFill>
          <a:ln w="19050" cap="flat" cmpd="sng" algn="ctr">
            <a:solidFill>
              <a:srgbClr val="727CA3">
                <a:shade val="50000"/>
              </a:srgbClr>
            </a:solidFill>
            <a:prstDash val="solid"/>
          </a:ln>
          <a:effectLst/>
        </p:spPr>
        <p:txBody>
          <a:bodyPr rtlCol="1" anchor="ctr"/>
          <a:lstStyle/>
          <a:p>
            <a:pPr lvl="0" algn="ctr">
              <a:buClrTx/>
            </a:pPr>
            <a:endParaRPr lang="en-US" sz="1800" dirty="0">
              <a:solidFill>
                <a:sysClr val="window" lastClr="FFFFFF"/>
              </a:solidFill>
              <a:latin typeface="Gill Sans MT"/>
              <a:ea typeface="+mn-ea"/>
            </a:endParaRPr>
          </a:p>
        </p:txBody>
      </p:sp>
      <p:sp>
        <p:nvSpPr>
          <p:cNvPr id="7" name="Rectangle 6"/>
          <p:cNvSpPr/>
          <p:nvPr/>
        </p:nvSpPr>
        <p:spPr>
          <a:xfrm>
            <a:off x="3827742" y="-6309"/>
            <a:ext cx="2111475" cy="1015663"/>
          </a:xfrm>
          <a:prstGeom prst="rect">
            <a:avLst/>
          </a:prstGeom>
        </p:spPr>
        <p:txBody>
          <a:bodyPr wrap="none">
            <a:spAutoFit/>
          </a:bodyPr>
          <a:lstStyle/>
          <a:p>
            <a:pPr lvl="0">
              <a:buClrTx/>
            </a:pPr>
            <a:r>
              <a:rPr lang="en-US" sz="6000" b="1" kern="1200" dirty="0">
                <a:solidFill>
                  <a:schemeClr val="tx2"/>
                </a:solidFill>
                <a:latin typeface="Agency FB" pitchFamily="34" charset="0"/>
                <a:ea typeface="+mn-ea"/>
                <a:cs typeface="+mn-cs"/>
              </a:rPr>
              <a:t>History</a:t>
            </a:r>
            <a:endParaRPr lang="ar-JO" sz="1600" kern="1200" dirty="0">
              <a:solidFill>
                <a:schemeClr val="tx2"/>
              </a:solidFill>
              <a:latin typeface="Agency FB" pitchFamily="34" charset="0"/>
              <a:ea typeface="+mn-ea"/>
            </a:endParaRPr>
          </a:p>
        </p:txBody>
      </p:sp>
      <p:sp>
        <p:nvSpPr>
          <p:cNvPr id="10" name="Rectangle 9"/>
          <p:cNvSpPr/>
          <p:nvPr/>
        </p:nvSpPr>
        <p:spPr>
          <a:xfrm>
            <a:off x="122092" y="1009354"/>
            <a:ext cx="6927294" cy="4102662"/>
          </a:xfrm>
          <a:prstGeom prst="rect">
            <a:avLst/>
          </a:prstGeom>
        </p:spPr>
        <p:txBody>
          <a:bodyPr wrap="square">
            <a:spAutoFit/>
          </a:bodyPr>
          <a:lstStyle/>
          <a:p>
            <a:pPr marL="0" indent="0">
              <a:buNone/>
            </a:pPr>
            <a:r>
              <a:rPr lang="en-US" sz="2800" b="1" dirty="0">
                <a:solidFill>
                  <a:srgbClr val="0070C0"/>
                </a:solidFill>
              </a:rPr>
              <a:t>Patient profile:</a:t>
            </a:r>
          </a:p>
          <a:p>
            <a:pPr marL="0" indent="0">
              <a:buNone/>
            </a:pPr>
            <a:r>
              <a:rPr lang="en-US" sz="1600" b="1" dirty="0">
                <a:solidFill>
                  <a:srgbClr val="16433D">
                    <a:lumMod val="90000"/>
                    <a:lumOff val="10000"/>
                  </a:srgbClr>
                </a:solidFill>
                <a:latin typeface="Montserrat"/>
                <a:sym typeface="Montserrat"/>
              </a:rPr>
              <a:t>(Age, Gender, Occupation)</a:t>
            </a:r>
          </a:p>
          <a:p>
            <a:pPr marL="457200" lvl="0" indent="-323850">
              <a:lnSpc>
                <a:spcPct val="115000"/>
              </a:lnSpc>
              <a:buClr>
                <a:srgbClr val="00426E"/>
              </a:buClr>
              <a:buSzPts val="1500"/>
              <a:buFont typeface="Raleway"/>
              <a:buChar char="●"/>
            </a:pPr>
            <a:endParaRPr lang="en-US" dirty="0">
              <a:solidFill>
                <a:srgbClr val="00426E"/>
              </a:solidFill>
              <a:latin typeface="Raleway"/>
              <a:sym typeface="Raleway"/>
            </a:endParaRPr>
          </a:p>
          <a:p>
            <a:pPr lvl="0">
              <a:lnSpc>
                <a:spcPct val="115000"/>
              </a:lnSpc>
              <a:buClr>
                <a:srgbClr val="00426E"/>
              </a:buClr>
              <a:buSzPts val="1500"/>
            </a:pPr>
            <a:r>
              <a:rPr lang="en-US" b="1" dirty="0">
                <a:solidFill>
                  <a:schemeClr val="accent4">
                    <a:lumMod val="50000"/>
                  </a:schemeClr>
                </a:solidFill>
                <a:latin typeface="Raleway"/>
                <a:sym typeface="Raleway"/>
              </a:rPr>
              <a:t>Age</a:t>
            </a:r>
            <a:br>
              <a:rPr lang="en-US" dirty="0">
                <a:solidFill>
                  <a:srgbClr val="00426E"/>
                </a:solidFill>
                <a:latin typeface="Raleway"/>
                <a:sym typeface="Raleway"/>
              </a:rPr>
            </a:br>
            <a:r>
              <a:rPr lang="en-US" dirty="0">
                <a:latin typeface="Raleway"/>
                <a:sym typeface="Raleway"/>
              </a:rPr>
              <a:t>- Neck lumps are more likely to be inflammatory than malignant in children and young people. </a:t>
            </a:r>
            <a:br>
              <a:rPr lang="en-US" dirty="0">
                <a:latin typeface="Raleway"/>
                <a:sym typeface="Raleway"/>
              </a:rPr>
            </a:br>
            <a:r>
              <a:rPr lang="en-US" dirty="0">
                <a:latin typeface="Raleway"/>
                <a:sym typeface="Raleway"/>
              </a:rPr>
              <a:t>- </a:t>
            </a:r>
            <a:r>
              <a:rPr lang="en-US" dirty="0" err="1">
                <a:latin typeface="Raleway"/>
                <a:sym typeface="Raleway"/>
              </a:rPr>
              <a:t>Branchial</a:t>
            </a:r>
            <a:r>
              <a:rPr lang="en-US" dirty="0">
                <a:latin typeface="Raleway"/>
                <a:sym typeface="Raleway"/>
              </a:rPr>
              <a:t> cysts are rare but usually present in late teens</a:t>
            </a:r>
          </a:p>
          <a:p>
            <a:pPr lvl="0">
              <a:lnSpc>
                <a:spcPct val="115000"/>
              </a:lnSpc>
              <a:buClr>
                <a:srgbClr val="00426E"/>
              </a:buClr>
              <a:buSzPts val="1500"/>
            </a:pPr>
            <a:r>
              <a:rPr lang="en-US" dirty="0">
                <a:latin typeface="Raleway"/>
                <a:sym typeface="Raleway"/>
              </a:rPr>
              <a:t>.</a:t>
            </a:r>
          </a:p>
          <a:p>
            <a:pPr lvl="0"/>
            <a:r>
              <a:rPr lang="en-US" sz="1800" b="1" dirty="0">
                <a:solidFill>
                  <a:srgbClr val="16433D">
                    <a:lumMod val="90000"/>
                    <a:lumOff val="10000"/>
                  </a:srgbClr>
                </a:solidFill>
              </a:rPr>
              <a:t>Gender</a:t>
            </a:r>
            <a:r>
              <a:rPr lang="en-US" sz="1800" dirty="0">
                <a:solidFill>
                  <a:schemeClr val="tx1"/>
                </a:solidFill>
              </a:rPr>
              <a:t>:</a:t>
            </a:r>
            <a:r>
              <a:rPr lang="en-US" dirty="0">
                <a:solidFill>
                  <a:schemeClr val="tx1"/>
                </a:solidFill>
              </a:rPr>
              <a:t> males are three times more likely to have a malignancy </a:t>
            </a:r>
          </a:p>
          <a:p>
            <a:pPr marL="0" indent="0">
              <a:buNone/>
            </a:pPr>
            <a:endParaRPr lang="en-US" sz="2800" b="1" dirty="0">
              <a:solidFill>
                <a:srgbClr val="0070C0"/>
              </a:solidFill>
            </a:endParaRPr>
          </a:p>
          <a:p>
            <a:pPr lvl="0"/>
            <a:r>
              <a:rPr lang="en-US" sz="1800" b="1" dirty="0">
                <a:solidFill>
                  <a:srgbClr val="16433D">
                    <a:lumMod val="90000"/>
                    <a:lumOff val="10000"/>
                  </a:srgbClr>
                </a:solidFill>
              </a:rPr>
              <a:t>Occupation:  </a:t>
            </a:r>
          </a:p>
          <a:p>
            <a:pPr lvl="0"/>
            <a:r>
              <a:rPr lang="en-US" b="1" dirty="0">
                <a:solidFill>
                  <a:srgbClr val="B7D5C4">
                    <a:lumMod val="50000"/>
                  </a:srgbClr>
                </a:solidFill>
              </a:rPr>
              <a:t>▪   Gas station</a:t>
            </a:r>
            <a:r>
              <a:rPr lang="en-US" dirty="0">
                <a:solidFill>
                  <a:srgbClr val="B7D5C4">
                    <a:lumMod val="50000"/>
                  </a:srgbClr>
                </a:solidFill>
              </a:rPr>
              <a:t>: </a:t>
            </a:r>
            <a:r>
              <a:rPr lang="en-US" dirty="0">
                <a:solidFill>
                  <a:srgbClr val="16433D">
                    <a:lumMod val="90000"/>
                    <a:lumOff val="10000"/>
                  </a:srgbClr>
                </a:solidFill>
              </a:rPr>
              <a:t>carcinoma of the sinuses  </a:t>
            </a:r>
          </a:p>
          <a:p>
            <a:pPr lvl="0"/>
            <a:r>
              <a:rPr lang="en-US" b="1" dirty="0">
                <a:solidFill>
                  <a:srgbClr val="B7D5C4">
                    <a:lumMod val="50000"/>
                  </a:srgbClr>
                </a:solidFill>
              </a:rPr>
              <a:t>▪   Crowded areas</a:t>
            </a:r>
            <a:r>
              <a:rPr lang="en-US" b="1" dirty="0">
                <a:solidFill>
                  <a:srgbClr val="16433D">
                    <a:lumMod val="90000"/>
                    <a:lumOff val="10000"/>
                  </a:srgbClr>
                </a:solidFill>
              </a:rPr>
              <a:t>:</a:t>
            </a:r>
            <a:r>
              <a:rPr lang="en-US" b="1" dirty="0"/>
              <a:t> </a:t>
            </a:r>
            <a:r>
              <a:rPr lang="en-US" dirty="0">
                <a:solidFill>
                  <a:srgbClr val="16433D">
                    <a:lumMod val="90000"/>
                    <a:lumOff val="10000"/>
                  </a:srgbClr>
                </a:solidFill>
              </a:rPr>
              <a:t>tuberculosis  </a:t>
            </a:r>
          </a:p>
          <a:p>
            <a:pPr lvl="0"/>
            <a:r>
              <a:rPr lang="en-US" b="1" dirty="0">
                <a:solidFill>
                  <a:srgbClr val="B7D5C4">
                    <a:lumMod val="50000"/>
                  </a:srgbClr>
                </a:solidFill>
              </a:rPr>
              <a:t>▪   Outdoor worker</a:t>
            </a:r>
            <a:r>
              <a:rPr lang="en-US" dirty="0">
                <a:solidFill>
                  <a:srgbClr val="16433D">
                    <a:lumMod val="90000"/>
                    <a:lumOff val="10000"/>
                  </a:srgbClr>
                </a:solidFill>
              </a:rPr>
              <a:t>: skin carcinoma  </a:t>
            </a:r>
          </a:p>
          <a:p>
            <a:pPr lvl="0"/>
            <a:endParaRPr lang="en-US" b="1" dirty="0"/>
          </a:p>
        </p:txBody>
      </p:sp>
      <p:sp>
        <p:nvSpPr>
          <p:cNvPr id="14" name="Arrow: Right 4">
            <a:extLst>
              <a:ext uri="{FF2B5EF4-FFF2-40B4-BE49-F238E27FC236}">
                <a16:creationId xmlns:a16="http://schemas.microsoft.com/office/drawing/2014/main" id="{9824E1B2-9026-4E7F-BF26-EF200E6CD371}"/>
              </a:ext>
            </a:extLst>
          </p:cNvPr>
          <p:cNvSpPr/>
          <p:nvPr/>
        </p:nvSpPr>
        <p:spPr>
          <a:xfrm>
            <a:off x="3404635" y="3797991"/>
            <a:ext cx="1478844" cy="462844"/>
          </a:xfrm>
          <a:prstGeom prst="rightArrow">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740988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73E354-05B6-4F7C-9F50-77E15C0B3CF5}"/>
              </a:ext>
            </a:extLst>
          </p:cNvPr>
          <p:cNvSpPr>
            <a:spLocks noGrp="1"/>
          </p:cNvSpPr>
          <p:nvPr>
            <p:ph sz="quarter" idx="1"/>
          </p:nvPr>
        </p:nvSpPr>
        <p:spPr>
          <a:xfrm>
            <a:off x="0" y="10758"/>
            <a:ext cx="9144000" cy="5143500"/>
          </a:xfrm>
        </p:spPr>
        <p:txBody>
          <a:bodyPr>
            <a:noAutofit/>
          </a:bodyPr>
          <a:lstStyle/>
          <a:p>
            <a:pPr marL="0" lvl="0" indent="0">
              <a:lnSpc>
                <a:spcPct val="100000"/>
              </a:lnSpc>
              <a:buClr>
                <a:srgbClr val="000000"/>
              </a:buClr>
              <a:buSzTx/>
              <a:buNone/>
            </a:pPr>
            <a:r>
              <a:rPr lang="en-US" sz="2800" b="1" dirty="0">
                <a:solidFill>
                  <a:srgbClr val="0070C0"/>
                </a:solidFill>
                <a:latin typeface="Arial"/>
                <a:cs typeface="Arial"/>
                <a:sym typeface="Arial"/>
              </a:rPr>
              <a:t>History of Presenting Illness:</a:t>
            </a:r>
            <a:endParaRPr lang="en-US" sz="1400" b="1" dirty="0">
              <a:solidFill>
                <a:srgbClr val="0070C0"/>
              </a:solidFill>
            </a:endParaRPr>
          </a:p>
          <a:p>
            <a:pPr marL="0" indent="0">
              <a:buNone/>
            </a:pPr>
            <a:r>
              <a:rPr lang="en-US" sz="1400" b="1" dirty="0">
                <a:solidFill>
                  <a:srgbClr val="00B050"/>
                </a:solidFill>
              </a:rPr>
              <a:t>Onset</a:t>
            </a:r>
            <a:br>
              <a:rPr lang="en-US" sz="1400" dirty="0"/>
            </a:br>
            <a:r>
              <a:rPr lang="en-US" sz="1400" dirty="0">
                <a:solidFill>
                  <a:srgbClr val="000000"/>
                </a:solidFill>
              </a:rPr>
              <a:t>- Inflammatory lumps usually arise suddenly and resolve within 2-6 weeks. </a:t>
            </a:r>
            <a:br>
              <a:rPr lang="en-US" sz="1400" dirty="0">
                <a:solidFill>
                  <a:srgbClr val="000000"/>
                </a:solidFill>
              </a:rPr>
            </a:br>
            <a:r>
              <a:rPr lang="en-US" sz="1400" dirty="0">
                <a:solidFill>
                  <a:srgbClr val="000000"/>
                </a:solidFill>
              </a:rPr>
              <a:t>- Progressive enlargement over a short time is more likely to be malignant. </a:t>
            </a:r>
            <a:br>
              <a:rPr lang="en-US" sz="1400" dirty="0">
                <a:solidFill>
                  <a:srgbClr val="000000"/>
                </a:solidFill>
              </a:rPr>
            </a:br>
            <a:r>
              <a:rPr lang="en-US" sz="1400" dirty="0">
                <a:solidFill>
                  <a:srgbClr val="000000"/>
                </a:solidFill>
              </a:rPr>
              <a:t>- A transient nature to the swelling and an association with eating suggest salivary gland blockage. </a:t>
            </a: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0000"/>
              </a:solidFill>
            </a:endParaRPr>
          </a:p>
          <a:p>
            <a:pPr marL="0" indent="0">
              <a:buNone/>
            </a:pPr>
            <a:endParaRPr lang="en-US" sz="1400" dirty="0">
              <a:solidFill>
                <a:srgbClr val="00B050"/>
              </a:solidFill>
            </a:endParaRPr>
          </a:p>
          <a:p>
            <a:pPr marL="0" lvl="0" indent="0">
              <a:lnSpc>
                <a:spcPct val="100000"/>
              </a:lnSpc>
              <a:buClr>
                <a:srgbClr val="000000"/>
              </a:buClr>
              <a:buSzTx/>
              <a:buNone/>
            </a:pPr>
            <a:r>
              <a:rPr lang="en-US" sz="1400" b="1" dirty="0">
                <a:solidFill>
                  <a:srgbClr val="00B050"/>
                </a:solidFill>
                <a:latin typeface="Arial"/>
                <a:cs typeface="Arial"/>
                <a:sym typeface="Arial"/>
              </a:rPr>
              <a:t> associated </a:t>
            </a:r>
            <a:r>
              <a:rPr lang="en-US" sz="1400" b="1" dirty="0" err="1">
                <a:solidFill>
                  <a:srgbClr val="00B050"/>
                </a:solidFill>
                <a:latin typeface="Arial"/>
                <a:cs typeface="Arial"/>
                <a:sym typeface="Arial"/>
              </a:rPr>
              <a:t>syptom</a:t>
            </a:r>
            <a:r>
              <a:rPr lang="en-US" sz="1400" b="1" dirty="0">
                <a:solidFill>
                  <a:srgbClr val="00B050"/>
                </a:solidFill>
                <a:latin typeface="Arial"/>
                <a:cs typeface="Arial"/>
                <a:sym typeface="Arial"/>
              </a:rPr>
              <a:t> HEAD &amp; NECK SYMPTOMS</a:t>
            </a:r>
          </a:p>
          <a:p>
            <a:pPr marL="0" lvl="0" indent="0">
              <a:lnSpc>
                <a:spcPct val="100000"/>
              </a:lnSpc>
              <a:buClr>
                <a:srgbClr val="000000"/>
              </a:buClr>
              <a:buSzTx/>
              <a:buNone/>
            </a:pPr>
            <a:r>
              <a:rPr lang="en-US" sz="1400" b="1" dirty="0">
                <a:solidFill>
                  <a:srgbClr val="00B050"/>
                </a:solidFill>
                <a:latin typeface="Arial"/>
                <a:cs typeface="Arial"/>
                <a:sym typeface="Arial"/>
              </a:rPr>
              <a:t>: </a:t>
            </a:r>
            <a:r>
              <a:rPr lang="en-US" sz="1400" b="1" dirty="0">
                <a:solidFill>
                  <a:srgbClr val="7030A0"/>
                </a:solidFill>
                <a:latin typeface="Arial"/>
                <a:cs typeface="Arial"/>
                <a:sym typeface="Arial"/>
              </a:rPr>
              <a:t>- </a:t>
            </a:r>
            <a:r>
              <a:rPr lang="en-US" sz="1400" dirty="0">
                <a:solidFill>
                  <a:schemeClr val="tx1"/>
                </a:solidFill>
                <a:latin typeface="Arial"/>
                <a:cs typeface="Arial"/>
                <a:sym typeface="Arial"/>
              </a:rPr>
              <a:t>Pain in mouth/thorax. Mouth ulceration. Nasal </a:t>
            </a:r>
            <a:r>
              <a:rPr lang="en-US" sz="1400" dirty="0" err="1">
                <a:solidFill>
                  <a:schemeClr val="tx1"/>
                </a:solidFill>
                <a:latin typeface="Arial"/>
                <a:cs typeface="Arial"/>
                <a:sym typeface="Arial"/>
              </a:rPr>
              <a:t>discharge.Pain</a:t>
            </a:r>
            <a:r>
              <a:rPr lang="en-US" sz="1400" dirty="0">
                <a:solidFill>
                  <a:schemeClr val="tx1"/>
                </a:solidFill>
                <a:latin typeface="Arial"/>
                <a:cs typeface="Arial"/>
                <a:sym typeface="Arial"/>
              </a:rPr>
              <a:t>/blockage of airway. Voice changes .Difficulty breathing</a:t>
            </a:r>
            <a:r>
              <a:rPr lang="en-US" sz="1050" dirty="0">
                <a:solidFill>
                  <a:schemeClr val="tx1"/>
                </a:solidFill>
                <a:latin typeface="Arial"/>
                <a:cs typeface="Arial"/>
                <a:sym typeface="Arial"/>
              </a:rPr>
              <a:t>.</a:t>
            </a:r>
          </a:p>
          <a:p>
            <a:pPr marL="0" indent="0">
              <a:buNone/>
            </a:pPr>
            <a:endParaRPr lang="en-US" sz="1400" dirty="0">
              <a:solidFill>
                <a:srgbClr val="000000"/>
              </a:solidFill>
            </a:endParaRPr>
          </a:p>
        </p:txBody>
      </p:sp>
      <p:sp>
        <p:nvSpPr>
          <p:cNvPr id="4" name="مستطيل 3"/>
          <p:cNvSpPr/>
          <p:nvPr/>
        </p:nvSpPr>
        <p:spPr>
          <a:xfrm>
            <a:off x="134471" y="1696083"/>
            <a:ext cx="4572000" cy="1815882"/>
          </a:xfrm>
          <a:prstGeom prst="rect">
            <a:avLst/>
          </a:prstGeom>
        </p:spPr>
        <p:txBody>
          <a:bodyPr>
            <a:spAutoFit/>
          </a:bodyPr>
          <a:lstStyle/>
          <a:p>
            <a:pPr lvl="0"/>
            <a:r>
              <a:rPr lang="en-US" b="1" dirty="0">
                <a:solidFill>
                  <a:schemeClr val="accent5">
                    <a:lumMod val="40000"/>
                    <a:lumOff val="60000"/>
                  </a:schemeClr>
                </a:solidFill>
              </a:rPr>
              <a:t>How did you notice the lump?</a:t>
            </a:r>
          </a:p>
          <a:p>
            <a:pPr lvl="0"/>
            <a:r>
              <a:rPr lang="en-US" b="1" dirty="0">
                <a:solidFill>
                  <a:schemeClr val="accent5">
                    <a:lumMod val="40000"/>
                    <a:lumOff val="60000"/>
                  </a:schemeClr>
                </a:solidFill>
              </a:rPr>
              <a:t> - When did you first notice the lump?</a:t>
            </a:r>
          </a:p>
          <a:p>
            <a:pPr lvl="0"/>
            <a:r>
              <a:rPr lang="en-US" b="1" dirty="0">
                <a:solidFill>
                  <a:schemeClr val="accent5">
                    <a:lumMod val="40000"/>
                    <a:lumOff val="60000"/>
                  </a:schemeClr>
                </a:solidFill>
              </a:rPr>
              <a:t> - How does it disturb you? Painful?</a:t>
            </a:r>
          </a:p>
          <a:p>
            <a:pPr lvl="0"/>
            <a:r>
              <a:rPr lang="en-US" b="1" dirty="0">
                <a:solidFill>
                  <a:schemeClr val="accent5">
                    <a:lumMod val="40000"/>
                    <a:lumOff val="60000"/>
                  </a:schemeClr>
                </a:solidFill>
              </a:rPr>
              <a:t> - Any changes since you first noticed it? If so, over what time frame?</a:t>
            </a:r>
          </a:p>
          <a:p>
            <a:pPr lvl="0"/>
            <a:r>
              <a:rPr lang="en-US" b="1" dirty="0">
                <a:solidFill>
                  <a:schemeClr val="accent5">
                    <a:lumMod val="40000"/>
                    <a:lumOff val="60000"/>
                  </a:schemeClr>
                </a:solidFill>
              </a:rPr>
              <a:t> - Has the lump ever disappeared before?</a:t>
            </a:r>
          </a:p>
          <a:p>
            <a:pPr lvl="0"/>
            <a:r>
              <a:rPr lang="en-US" b="1" dirty="0">
                <a:solidFill>
                  <a:schemeClr val="accent5">
                    <a:lumMod val="40000"/>
                    <a:lumOff val="60000"/>
                  </a:schemeClr>
                </a:solidFill>
              </a:rPr>
              <a:t> - Have you ever had any lumps before?</a:t>
            </a:r>
          </a:p>
          <a:p>
            <a:pPr lvl="0"/>
            <a:r>
              <a:rPr lang="en-US" b="1" dirty="0">
                <a:solidFill>
                  <a:schemeClr val="accent5">
                    <a:lumMod val="40000"/>
                    <a:lumOff val="60000"/>
                  </a:schemeClr>
                </a:solidFill>
              </a:rPr>
              <a:t> - What do you think is the cause?</a:t>
            </a:r>
          </a:p>
        </p:txBody>
      </p:sp>
    </p:spTree>
    <p:extLst>
      <p:ext uri="{BB962C8B-B14F-4D97-AF65-F5344CB8AC3E}">
        <p14:creationId xmlns:p14="http://schemas.microsoft.com/office/powerpoint/2010/main" val="532510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691928"/>
            <a:ext cx="4880344" cy="2539157"/>
          </a:xfrm>
          <a:prstGeom prst="rect">
            <a:avLst/>
          </a:prstGeom>
        </p:spPr>
        <p:txBody>
          <a:bodyPr wrap="square">
            <a:spAutoFit/>
          </a:bodyPr>
          <a:lstStyle/>
          <a:p>
            <a:pPr lvl="0">
              <a:spcBef>
                <a:spcPts val="600"/>
              </a:spcBef>
              <a:buClr>
                <a:srgbClr val="727CA3"/>
              </a:buClr>
              <a:buSzPct val="76000"/>
            </a:pPr>
            <a:r>
              <a:rPr lang="en-US" sz="1800" b="1" kern="1200" dirty="0">
                <a:solidFill>
                  <a:srgbClr val="002060"/>
                </a:solidFill>
                <a:latin typeface="Gill Sans MT"/>
                <a:ea typeface="+mn-ea"/>
                <a:cs typeface="+mn-cs"/>
              </a:rPr>
              <a:t>Systemic Review:</a:t>
            </a:r>
          </a:p>
          <a:p>
            <a:pPr lvl="0">
              <a:spcBef>
                <a:spcPts val="600"/>
              </a:spcBef>
              <a:buClr>
                <a:srgbClr val="727CA3"/>
              </a:buClr>
              <a:buSzPct val="76000"/>
            </a:pPr>
            <a:r>
              <a:rPr lang="en-US" sz="1800" kern="1200" dirty="0">
                <a:solidFill>
                  <a:srgbClr val="002060"/>
                </a:solidFill>
                <a:latin typeface="Gill Sans MT"/>
                <a:ea typeface="+mn-ea"/>
                <a:cs typeface="+mn-cs"/>
              </a:rPr>
              <a:t>Systemic illness:</a:t>
            </a:r>
          </a:p>
          <a:p>
            <a:pPr marL="285750" lvl="0" indent="-285750">
              <a:spcBef>
                <a:spcPts val="600"/>
              </a:spcBef>
              <a:buClr>
                <a:srgbClr val="727CA3"/>
              </a:buClr>
              <a:buSzPct val="76000"/>
              <a:buFontTx/>
              <a:buChar char="-"/>
            </a:pPr>
            <a:r>
              <a:rPr lang="en-US" sz="1800" kern="1200" dirty="0">
                <a:solidFill>
                  <a:srgbClr val="002060"/>
                </a:solidFill>
                <a:latin typeface="Gill Sans MT"/>
                <a:ea typeface="+mn-ea"/>
                <a:cs typeface="+mn-cs"/>
              </a:rPr>
              <a:t>Suggestive of malignancy: Anorexia, weight loss</a:t>
            </a:r>
          </a:p>
          <a:p>
            <a:pPr marL="285750" lvl="0" indent="-285750">
              <a:spcBef>
                <a:spcPts val="600"/>
              </a:spcBef>
              <a:buClr>
                <a:srgbClr val="727CA3"/>
              </a:buClr>
              <a:buSzPct val="76000"/>
              <a:buFontTx/>
              <a:buChar char="-"/>
            </a:pPr>
            <a:endParaRPr lang="en-US" sz="1800" kern="1200" dirty="0">
              <a:solidFill>
                <a:srgbClr val="002060"/>
              </a:solidFill>
              <a:latin typeface="Gill Sans MT"/>
              <a:ea typeface="+mn-ea"/>
              <a:cs typeface="+mn-cs"/>
            </a:endParaRPr>
          </a:p>
          <a:p>
            <a:pPr marL="342900" lvl="0" indent="-342900">
              <a:buFontTx/>
              <a:buChar char="-"/>
            </a:pPr>
            <a:r>
              <a:rPr lang="en-US" sz="1800" kern="1200" dirty="0">
                <a:solidFill>
                  <a:srgbClr val="002060"/>
                </a:solidFill>
                <a:latin typeface="Gill Sans MT"/>
                <a:ea typeface="+mn-ea"/>
                <a:cs typeface="+mn-cs"/>
              </a:rPr>
              <a:t>Suggestive of infection: Malaise, fever, rigors any other local symptoms.</a:t>
            </a:r>
            <a:r>
              <a:rPr lang="en-US" sz="1800" b="1" dirty="0">
                <a:solidFill>
                  <a:srgbClr val="0070C0"/>
                </a:solidFill>
              </a:rPr>
              <a:t> </a:t>
            </a:r>
          </a:p>
          <a:p>
            <a:pPr lvl="0"/>
            <a:endParaRPr lang="en-US" sz="2800" b="1" dirty="0">
              <a:solidFill>
                <a:srgbClr val="0070C0"/>
              </a:solidFill>
            </a:endParaRPr>
          </a:p>
          <a:p>
            <a:pPr lvl="0"/>
            <a:r>
              <a:rPr lang="en-US" sz="800" dirty="0">
                <a:solidFill>
                  <a:srgbClr val="002060"/>
                </a:solidFill>
              </a:rPr>
              <a:t> </a:t>
            </a:r>
            <a:endParaRPr lang="en-US" sz="1050" dirty="0">
              <a:solidFill>
                <a:srgbClr val="7030A0"/>
              </a:solidFill>
            </a:endParaRPr>
          </a:p>
        </p:txBody>
      </p:sp>
      <p:sp>
        <p:nvSpPr>
          <p:cNvPr id="6" name="Rectangle 5"/>
          <p:cNvSpPr/>
          <p:nvPr/>
        </p:nvSpPr>
        <p:spPr>
          <a:xfrm>
            <a:off x="5924337" y="2804812"/>
            <a:ext cx="3391786" cy="2236446"/>
          </a:xfrm>
          <a:prstGeom prst="rect">
            <a:avLst/>
          </a:prstGeom>
        </p:spPr>
        <p:txBody>
          <a:bodyPr wrap="square">
            <a:spAutoFit/>
          </a:bodyPr>
          <a:lstStyle/>
          <a:p>
            <a:pPr lvl="0">
              <a:lnSpc>
                <a:spcPct val="150000"/>
              </a:lnSpc>
              <a:buClrTx/>
            </a:pPr>
            <a:r>
              <a:rPr lang="en-US" sz="2300" b="1" kern="1200" dirty="0">
                <a:solidFill>
                  <a:srgbClr val="002060"/>
                </a:solidFill>
                <a:latin typeface="Gill Sans MT"/>
                <a:ea typeface="+mn-ea"/>
                <a:cs typeface="+mn-cs"/>
              </a:rPr>
              <a:t>- </a:t>
            </a:r>
            <a:r>
              <a:rPr lang="en-US" sz="1800" kern="1200" dirty="0">
                <a:solidFill>
                  <a:srgbClr val="002060"/>
                </a:solidFill>
                <a:latin typeface="Gill Sans MT"/>
                <a:ea typeface="+mn-ea"/>
                <a:cs typeface="+mn-cs"/>
              </a:rPr>
              <a:t>Are there symptoms of recent infection of nearby structures (cough, cold, sore throat, earache, toothache, skin problems, head lice, bites)?</a:t>
            </a:r>
          </a:p>
        </p:txBody>
      </p:sp>
      <p:pic>
        <p:nvPicPr>
          <p:cNvPr id="8" name="Picture 7">
            <a:extLst>
              <a:ext uri="{FF2B5EF4-FFF2-40B4-BE49-F238E27FC236}">
                <a16:creationId xmlns:a16="http://schemas.microsoft.com/office/drawing/2014/main" id="{78E0B8C9-6C29-46DF-9E33-EA45D4B2C228}"/>
              </a:ext>
            </a:extLst>
          </p:cNvPr>
          <p:cNvPicPr>
            <a:picLocks noChangeAspect="1"/>
          </p:cNvPicPr>
          <p:nvPr/>
        </p:nvPicPr>
        <p:blipFill>
          <a:blip r:embed="rId2"/>
          <a:stretch>
            <a:fillRect/>
          </a:stretch>
        </p:blipFill>
        <p:spPr>
          <a:xfrm>
            <a:off x="4701091" y="3639807"/>
            <a:ext cx="932789" cy="438387"/>
          </a:xfrm>
          <a:prstGeom prst="rect">
            <a:avLst/>
          </a:prstGeom>
        </p:spPr>
      </p:pic>
      <p:sp>
        <p:nvSpPr>
          <p:cNvPr id="2" name="مربع نص 1"/>
          <p:cNvSpPr txBox="1"/>
          <p:nvPr/>
        </p:nvSpPr>
        <p:spPr>
          <a:xfrm>
            <a:off x="129091" y="118334"/>
            <a:ext cx="8735209" cy="2646878"/>
          </a:xfrm>
          <a:prstGeom prst="rect">
            <a:avLst/>
          </a:prstGeom>
          <a:noFill/>
        </p:spPr>
        <p:txBody>
          <a:bodyPr wrap="square" rtlCol="1">
            <a:spAutoFit/>
          </a:bodyPr>
          <a:lstStyle/>
          <a:p>
            <a:pPr lvl="0"/>
            <a:r>
              <a:rPr lang="en-US" sz="1800" b="1" dirty="0">
                <a:solidFill>
                  <a:srgbClr val="003399"/>
                </a:solidFill>
              </a:rPr>
              <a:t>● Past medical history: </a:t>
            </a:r>
            <a:r>
              <a:rPr lang="en-US" dirty="0">
                <a:solidFill>
                  <a:srgbClr val="003399"/>
                </a:solidFill>
              </a:rPr>
              <a:t>if the patient has a history of carcinoma, it is most probably a recurrence</a:t>
            </a:r>
          </a:p>
          <a:p>
            <a:pPr lvl="0"/>
            <a:r>
              <a:rPr lang="en-US" dirty="0">
                <a:solidFill>
                  <a:srgbClr val="003399"/>
                </a:solidFill>
              </a:rPr>
              <a:t> </a:t>
            </a:r>
            <a:r>
              <a:rPr lang="en-US" sz="1800" b="1" dirty="0">
                <a:solidFill>
                  <a:srgbClr val="003399"/>
                </a:solidFill>
              </a:rPr>
              <a:t>●Social history:  </a:t>
            </a:r>
            <a:endParaRPr lang="en-US" b="1" dirty="0">
              <a:solidFill>
                <a:srgbClr val="003399"/>
              </a:solidFill>
            </a:endParaRPr>
          </a:p>
          <a:p>
            <a:pPr lvl="0"/>
            <a:r>
              <a:rPr lang="en-US" dirty="0">
                <a:solidFill>
                  <a:srgbClr val="003399"/>
                </a:solidFill>
              </a:rPr>
              <a:t>-  Smoking: important in head and neck CA. It increases the risk of recurrence  </a:t>
            </a:r>
          </a:p>
          <a:p>
            <a:pPr lvl="0"/>
            <a:r>
              <a:rPr lang="en-US" dirty="0">
                <a:solidFill>
                  <a:srgbClr val="003399"/>
                </a:solidFill>
              </a:rPr>
              <a:t>-  Alcohol  </a:t>
            </a:r>
          </a:p>
          <a:p>
            <a:pPr lvl="0"/>
            <a:r>
              <a:rPr lang="en-US" dirty="0">
                <a:solidFill>
                  <a:srgbClr val="003399"/>
                </a:solidFill>
              </a:rPr>
              <a:t>-  Travel history  </a:t>
            </a:r>
          </a:p>
          <a:p>
            <a:pPr marL="285750" lvl="0" indent="-285750">
              <a:buFontTx/>
              <a:buChar char="-"/>
            </a:pPr>
            <a:r>
              <a:rPr lang="en-US" dirty="0">
                <a:solidFill>
                  <a:srgbClr val="003399"/>
                </a:solidFill>
              </a:rPr>
              <a:t>Animal exposure  </a:t>
            </a:r>
          </a:p>
          <a:p>
            <a:pPr marL="285750" lvl="0" indent="-285750">
              <a:buFontTx/>
              <a:buChar char="-"/>
            </a:pPr>
            <a:endParaRPr lang="en-US" dirty="0">
              <a:solidFill>
                <a:srgbClr val="003399"/>
              </a:solidFill>
            </a:endParaRPr>
          </a:p>
          <a:p>
            <a:pPr marL="285750" lvl="0" indent="-285750">
              <a:buFontTx/>
              <a:buChar char="-"/>
            </a:pPr>
            <a:endParaRPr lang="en-US" dirty="0">
              <a:solidFill>
                <a:srgbClr val="003399"/>
              </a:solidFill>
            </a:endParaRPr>
          </a:p>
          <a:p>
            <a:pPr lvl="0"/>
            <a:r>
              <a:rPr lang="en-US" sz="1800" b="1" dirty="0">
                <a:solidFill>
                  <a:srgbClr val="003399"/>
                </a:solidFill>
              </a:rPr>
              <a:t>● Family history:  </a:t>
            </a:r>
          </a:p>
          <a:p>
            <a:pPr lvl="0"/>
            <a:r>
              <a:rPr lang="en-US" dirty="0">
                <a:solidFill>
                  <a:srgbClr val="003399"/>
                </a:solidFill>
              </a:rPr>
              <a:t>-  Thyroid cancer </a:t>
            </a:r>
          </a:p>
          <a:p>
            <a:pPr lvl="0"/>
            <a:r>
              <a:rPr lang="en-US" dirty="0">
                <a:solidFill>
                  <a:srgbClr val="003399"/>
                </a:solidFill>
              </a:rPr>
              <a:t>-  MEN syndrome </a:t>
            </a:r>
          </a:p>
        </p:txBody>
      </p:sp>
    </p:spTree>
    <p:extLst>
      <p:ext uri="{BB962C8B-B14F-4D97-AF65-F5344CB8AC3E}">
        <p14:creationId xmlns:p14="http://schemas.microsoft.com/office/powerpoint/2010/main" val="3788648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76"/>
        <p:cNvGrpSpPr/>
        <p:nvPr/>
      </p:nvGrpSpPr>
      <p:grpSpPr>
        <a:xfrm>
          <a:off x="0" y="0"/>
          <a:ext cx="0" cy="0"/>
          <a:chOff x="0" y="0"/>
          <a:chExt cx="0" cy="0"/>
        </a:xfrm>
      </p:grpSpPr>
      <p:pic>
        <p:nvPicPr>
          <p:cNvPr id="8577" name="Google Shape;8577;p65"/>
          <p:cNvPicPr preferRelativeResize="0"/>
          <p:nvPr/>
        </p:nvPicPr>
        <p:blipFill>
          <a:blip r:embed="rId3">
            <a:alphaModFix amt="75000"/>
          </a:blip>
          <a:stretch>
            <a:fillRect/>
          </a:stretch>
        </p:blipFill>
        <p:spPr>
          <a:xfrm rot="-1500560">
            <a:off x="2191782" y="47743"/>
            <a:ext cx="4390587" cy="2878612"/>
          </a:xfrm>
          <a:prstGeom prst="rect">
            <a:avLst/>
          </a:prstGeom>
          <a:noFill/>
          <a:ln>
            <a:noFill/>
          </a:ln>
        </p:spPr>
      </p:pic>
      <p:sp>
        <p:nvSpPr>
          <p:cNvPr id="8579" name="Google Shape;8579;p65"/>
          <p:cNvSpPr txBox="1">
            <a:spLocks noGrp="1"/>
          </p:cNvSpPr>
          <p:nvPr>
            <p:ph type="title"/>
          </p:nvPr>
        </p:nvSpPr>
        <p:spPr>
          <a:xfrm>
            <a:off x="926462" y="467424"/>
            <a:ext cx="7183500" cy="1404407"/>
          </a:xfrm>
          <a:prstGeom prst="rect">
            <a:avLst/>
          </a:prstGeom>
        </p:spPr>
        <p:txBody>
          <a:bodyPr spcFirstLastPara="1" wrap="square" lIns="91425" tIns="91425" rIns="91425" bIns="91425" anchor="b" anchorCtr="0">
            <a:noAutofit/>
          </a:bodyPr>
          <a:lstStyle/>
          <a:p>
            <a:pPr lvl="0"/>
            <a:r>
              <a:rPr lang="en-US" i="1" dirty="0">
                <a:solidFill>
                  <a:schemeClr val="tx2"/>
                </a:solidFill>
              </a:rPr>
              <a:t>EXAMINATION</a:t>
            </a:r>
            <a:endParaRPr dirty="0"/>
          </a:p>
        </p:txBody>
      </p:sp>
      <p:sp>
        <p:nvSpPr>
          <p:cNvPr id="2" name="مربع نص 1"/>
          <p:cNvSpPr txBox="1"/>
          <p:nvPr/>
        </p:nvSpPr>
        <p:spPr>
          <a:xfrm>
            <a:off x="546595" y="2162287"/>
            <a:ext cx="7680960" cy="2062103"/>
          </a:xfrm>
          <a:prstGeom prst="rect">
            <a:avLst/>
          </a:prstGeom>
          <a:noFill/>
        </p:spPr>
        <p:txBody>
          <a:bodyPr wrap="square" rtlCol="1">
            <a:spAutoFit/>
          </a:bodyPr>
          <a:lstStyle/>
          <a:p>
            <a:pPr lvl="0"/>
            <a:r>
              <a:rPr lang="en-US" sz="1600" b="1" dirty="0">
                <a:solidFill>
                  <a:srgbClr val="002060"/>
                </a:solidFill>
                <a:latin typeface="Gill Sans MT" pitchFamily="34" charset="0"/>
              </a:rPr>
              <a:t>General examination to help establish the cause may include:</a:t>
            </a:r>
          </a:p>
          <a:p>
            <a:pPr lvl="0"/>
            <a:r>
              <a:rPr lang="en-US" sz="1600" dirty="0">
                <a:solidFill>
                  <a:srgbClr val="002060"/>
                </a:solidFill>
                <a:latin typeface="Gill Sans MT" pitchFamily="34" charset="0"/>
              </a:rPr>
              <a:t>   - Examination of the  skin of the head and neck for rashes, lesions or infection.</a:t>
            </a:r>
          </a:p>
          <a:p>
            <a:pPr lvl="0"/>
            <a:r>
              <a:rPr lang="en-US" sz="1600" dirty="0">
                <a:solidFill>
                  <a:srgbClr val="002060"/>
                </a:solidFill>
                <a:latin typeface="Gill Sans MT" pitchFamily="34" charset="0"/>
              </a:rPr>
              <a:t>   - Examination of the mouth </a:t>
            </a:r>
          </a:p>
          <a:p>
            <a:pPr lvl="0"/>
            <a:r>
              <a:rPr lang="en-US" sz="1600" dirty="0">
                <a:solidFill>
                  <a:srgbClr val="002060"/>
                </a:solidFill>
                <a:latin typeface="Gill Sans MT" pitchFamily="34" charset="0"/>
              </a:rPr>
              <a:t>   - Examination of the chest.</a:t>
            </a:r>
          </a:p>
          <a:p>
            <a:pPr lvl="0"/>
            <a:r>
              <a:rPr lang="en-US" sz="1600" dirty="0">
                <a:solidFill>
                  <a:srgbClr val="002060"/>
                </a:solidFill>
                <a:latin typeface="Gill Sans MT" pitchFamily="34" charset="0"/>
              </a:rPr>
              <a:t>   - Examination for lymphadenopathy or </a:t>
            </a:r>
            <a:r>
              <a:rPr lang="en-US" sz="1600" dirty="0" err="1">
                <a:solidFill>
                  <a:srgbClr val="002060"/>
                </a:solidFill>
                <a:latin typeface="Gill Sans MT" pitchFamily="34" charset="0"/>
              </a:rPr>
              <a:t>organomegaly</a:t>
            </a:r>
            <a:r>
              <a:rPr lang="en-US" sz="1600" dirty="0">
                <a:solidFill>
                  <a:srgbClr val="002060"/>
                </a:solidFill>
                <a:latin typeface="Gill Sans MT" pitchFamily="34" charset="0"/>
              </a:rPr>
              <a:t> elsewhere.</a:t>
            </a:r>
          </a:p>
          <a:p>
            <a:pPr lvl="0"/>
            <a:r>
              <a:rPr lang="en-US" sz="1600" dirty="0">
                <a:solidFill>
                  <a:srgbClr val="002060"/>
                </a:solidFill>
                <a:latin typeface="Gill Sans MT" pitchFamily="34" charset="0"/>
              </a:rPr>
              <a:t>   - Checking for compression of the airway or vasculature.</a:t>
            </a:r>
          </a:p>
          <a:p>
            <a:pPr lvl="0"/>
            <a:r>
              <a:rPr lang="en-US" sz="1600" dirty="0">
                <a:solidFill>
                  <a:srgbClr val="002060"/>
                </a:solidFill>
                <a:latin typeface="Gill Sans MT" pitchFamily="34" charset="0"/>
              </a:rPr>
              <a:t>   - Taking note of general clues of systemic illness, such as jaundice, pallor, </a:t>
            </a:r>
            <a:r>
              <a:rPr lang="en-US" sz="1600" dirty="0" err="1">
                <a:solidFill>
                  <a:srgbClr val="002060"/>
                </a:solidFill>
                <a:latin typeface="Gill Sans MT" pitchFamily="34" charset="0"/>
              </a:rPr>
              <a:t>petechiae</a:t>
            </a:r>
            <a:r>
              <a:rPr lang="en-US" sz="1600" dirty="0">
                <a:solidFill>
                  <a:srgbClr val="002060"/>
                </a:solidFill>
                <a:latin typeface="Gill Sans MT" pitchFamily="34" charset="0"/>
              </a:rPr>
              <a:t>, bruising, excoriation.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6852"/>
            <a:ext cx="8723326" cy="4647426"/>
          </a:xfrm>
          <a:prstGeom prst="rect">
            <a:avLst/>
          </a:prstGeom>
        </p:spPr>
        <p:txBody>
          <a:bodyPr wrap="square">
            <a:spAutoFit/>
          </a:bodyPr>
          <a:lstStyle/>
          <a:p>
            <a:pPr marL="0" indent="0">
              <a:buNone/>
            </a:pPr>
            <a:r>
              <a:rPr lang="en-US" sz="2800" b="1" dirty="0">
                <a:solidFill>
                  <a:srgbClr val="002060"/>
                </a:solidFill>
                <a:latin typeface="Gill Sans MT" pitchFamily="34" charset="0"/>
              </a:rPr>
              <a:t>Examination</a:t>
            </a:r>
            <a:endParaRPr lang="en-US" sz="2800" dirty="0">
              <a:solidFill>
                <a:srgbClr val="002060"/>
              </a:solidFill>
              <a:latin typeface="Gill Sans MT" pitchFamily="34" charset="0"/>
            </a:endParaRPr>
          </a:p>
          <a:p>
            <a:pPr marL="0" indent="0">
              <a:buNone/>
            </a:pPr>
            <a:r>
              <a:rPr lang="en-US" b="1" dirty="0">
                <a:solidFill>
                  <a:srgbClr val="002060"/>
                </a:solidFill>
                <a:latin typeface="Gill Sans MT" pitchFamily="34" charset="0"/>
              </a:rPr>
              <a:t>Establish:</a:t>
            </a:r>
          </a:p>
          <a:p>
            <a:pPr marL="0" indent="0">
              <a:buNone/>
            </a:pPr>
            <a:endParaRPr lang="en-US" b="1" dirty="0">
              <a:solidFill>
                <a:srgbClr val="002060"/>
              </a:solidFill>
              <a:latin typeface="Gill Sans MT" pitchFamily="34" charset="0"/>
            </a:endParaRPr>
          </a:p>
          <a:p>
            <a:pPr marL="0" indent="0">
              <a:buNone/>
            </a:pPr>
            <a:r>
              <a:rPr lang="en-US" dirty="0">
                <a:solidFill>
                  <a:srgbClr val="002060"/>
                </a:solidFill>
                <a:latin typeface="Gill Sans MT" pitchFamily="34" charset="0"/>
              </a:rPr>
              <a:t>1</a:t>
            </a:r>
            <a:r>
              <a:rPr lang="en-US" sz="1600" dirty="0">
                <a:solidFill>
                  <a:srgbClr val="002060"/>
                </a:solidFill>
                <a:latin typeface="Gill Sans MT" pitchFamily="34" charset="0"/>
              </a:rPr>
              <a:t>) </a:t>
            </a:r>
            <a:r>
              <a:rPr lang="en-US" sz="1600" b="1" i="1" dirty="0">
                <a:solidFill>
                  <a:srgbClr val="002060"/>
                </a:solidFill>
                <a:latin typeface="Gill Sans MT" pitchFamily="34" charset="0"/>
              </a:rPr>
              <a:t>Site </a:t>
            </a:r>
            <a:r>
              <a:rPr lang="en-US" sz="1600" dirty="0">
                <a:solidFill>
                  <a:srgbClr val="002060"/>
                </a:solidFill>
                <a:latin typeface="Gill Sans MT" pitchFamily="34" charset="0"/>
              </a:rPr>
              <a:t>of the lump,  Examine the:  Anterior triangle, Posterior triangle , and Midline.</a:t>
            </a:r>
          </a:p>
          <a:p>
            <a:pPr marL="0" indent="0">
              <a:buNone/>
            </a:pPr>
            <a:r>
              <a:rPr lang="en-US" sz="1600" dirty="0">
                <a:solidFill>
                  <a:srgbClr val="002060"/>
                </a:solidFill>
                <a:latin typeface="Gill Sans MT" pitchFamily="34" charset="0"/>
              </a:rPr>
              <a:t>2) Whether it is </a:t>
            </a:r>
            <a:r>
              <a:rPr lang="en-US" sz="1600" b="1" i="1" dirty="0">
                <a:solidFill>
                  <a:srgbClr val="002060"/>
                </a:solidFill>
                <a:latin typeface="Gill Sans MT" pitchFamily="34" charset="0"/>
              </a:rPr>
              <a:t>tender</a:t>
            </a:r>
            <a:r>
              <a:rPr lang="en-US" sz="1600" dirty="0">
                <a:solidFill>
                  <a:srgbClr val="002060"/>
                </a:solidFill>
                <a:latin typeface="Gill Sans MT" pitchFamily="34" charset="0"/>
              </a:rPr>
              <a:t>, </a:t>
            </a:r>
            <a:r>
              <a:rPr lang="en-US" sz="1600" b="1" i="1" dirty="0">
                <a:solidFill>
                  <a:srgbClr val="002060"/>
                </a:solidFill>
                <a:latin typeface="Gill Sans MT" pitchFamily="34" charset="0"/>
              </a:rPr>
              <a:t>hot</a:t>
            </a:r>
            <a:r>
              <a:rPr lang="en-US" sz="1600" dirty="0">
                <a:solidFill>
                  <a:srgbClr val="002060"/>
                </a:solidFill>
                <a:latin typeface="Gill Sans MT" pitchFamily="34" charset="0"/>
              </a:rPr>
              <a:t>, </a:t>
            </a:r>
            <a:r>
              <a:rPr lang="en-US" sz="1600" b="1" i="1" dirty="0">
                <a:solidFill>
                  <a:srgbClr val="002060"/>
                </a:solidFill>
                <a:latin typeface="Gill Sans MT" pitchFamily="34" charset="0"/>
              </a:rPr>
              <a:t>red</a:t>
            </a:r>
            <a:r>
              <a:rPr lang="en-US" sz="1600" dirty="0">
                <a:solidFill>
                  <a:srgbClr val="002060"/>
                </a:solidFill>
                <a:latin typeface="Gill Sans MT" pitchFamily="34" charset="0"/>
              </a:rPr>
              <a:t>, </a:t>
            </a:r>
            <a:r>
              <a:rPr lang="en-US" sz="1600" b="1" i="1" dirty="0">
                <a:solidFill>
                  <a:srgbClr val="002060"/>
                </a:solidFill>
                <a:latin typeface="Gill Sans MT" pitchFamily="34" charset="0"/>
              </a:rPr>
              <a:t>inflamed</a:t>
            </a:r>
            <a:r>
              <a:rPr lang="en-US" sz="1600" dirty="0">
                <a:solidFill>
                  <a:srgbClr val="002060"/>
                </a:solidFill>
                <a:latin typeface="Gill Sans MT" pitchFamily="34" charset="0"/>
              </a:rPr>
              <a:t>.</a:t>
            </a:r>
          </a:p>
          <a:p>
            <a:pPr marL="0" indent="0">
              <a:buNone/>
            </a:pPr>
            <a:r>
              <a:rPr lang="en-US" sz="1600" dirty="0">
                <a:solidFill>
                  <a:srgbClr val="002060"/>
                </a:solidFill>
                <a:latin typeface="Gill Sans MT" pitchFamily="34" charset="0"/>
              </a:rPr>
              <a:t>3) </a:t>
            </a:r>
            <a:r>
              <a:rPr lang="en-US" sz="1600" dirty="0" err="1">
                <a:solidFill>
                  <a:srgbClr val="002060"/>
                </a:solidFill>
                <a:latin typeface="Gill Sans MT" pitchFamily="34" charset="0"/>
              </a:rPr>
              <a:t>Coloure</a:t>
            </a:r>
            <a:r>
              <a:rPr lang="en-US" sz="1600" dirty="0">
                <a:solidFill>
                  <a:srgbClr val="002060"/>
                </a:solidFill>
                <a:latin typeface="Gill Sans MT" pitchFamily="34" charset="0"/>
              </a:rPr>
              <a:t> </a:t>
            </a:r>
          </a:p>
          <a:p>
            <a:pPr marL="0" indent="0">
              <a:buNone/>
            </a:pPr>
            <a:r>
              <a:rPr lang="en-US" sz="1600" dirty="0">
                <a:solidFill>
                  <a:srgbClr val="002060"/>
                </a:solidFill>
                <a:latin typeface="Gill Sans MT" pitchFamily="34" charset="0"/>
              </a:rPr>
              <a:t>4)Shape ( pear shaped ,</a:t>
            </a:r>
            <a:r>
              <a:rPr lang="en-US" sz="1600" dirty="0" err="1">
                <a:solidFill>
                  <a:srgbClr val="002060"/>
                </a:solidFill>
                <a:latin typeface="Gill Sans MT" pitchFamily="34" charset="0"/>
              </a:rPr>
              <a:t>kidny</a:t>
            </a:r>
            <a:r>
              <a:rPr lang="en-US" sz="1600" dirty="0">
                <a:solidFill>
                  <a:srgbClr val="002060"/>
                </a:solidFill>
                <a:latin typeface="Gill Sans MT" pitchFamily="34" charset="0"/>
              </a:rPr>
              <a:t> shaped, hemisphere )</a:t>
            </a:r>
          </a:p>
          <a:p>
            <a:pPr marL="0" indent="0">
              <a:buNone/>
            </a:pPr>
            <a:r>
              <a:rPr lang="en-US" sz="1600" dirty="0">
                <a:solidFill>
                  <a:srgbClr val="002060"/>
                </a:solidFill>
                <a:latin typeface="Gill Sans MT" pitchFamily="34" charset="0"/>
              </a:rPr>
              <a:t>5) </a:t>
            </a:r>
            <a:r>
              <a:rPr lang="en-US" sz="1600" b="1" i="1" dirty="0">
                <a:solidFill>
                  <a:srgbClr val="002060"/>
                </a:solidFill>
                <a:latin typeface="Gill Sans MT" pitchFamily="34" charset="0"/>
              </a:rPr>
              <a:t>Size</a:t>
            </a:r>
            <a:r>
              <a:rPr lang="en-US" sz="1600" dirty="0">
                <a:solidFill>
                  <a:srgbClr val="002060"/>
                </a:solidFill>
                <a:latin typeface="Gill Sans MT" pitchFamily="34" charset="0"/>
              </a:rPr>
              <a:t>.  (</a:t>
            </a:r>
          </a:p>
          <a:p>
            <a:pPr marL="0" indent="0">
              <a:buNone/>
            </a:pPr>
            <a:r>
              <a:rPr lang="en-US" sz="1600" dirty="0">
                <a:solidFill>
                  <a:srgbClr val="002060"/>
                </a:solidFill>
                <a:latin typeface="Gill Sans MT" pitchFamily="34" charset="0"/>
              </a:rPr>
              <a:t>6)</a:t>
            </a:r>
            <a:r>
              <a:rPr lang="en-US" sz="1600" dirty="0" err="1">
                <a:solidFill>
                  <a:srgbClr val="002060"/>
                </a:solidFill>
                <a:latin typeface="Gill Sans MT" pitchFamily="34" charset="0"/>
              </a:rPr>
              <a:t>Surafce</a:t>
            </a:r>
            <a:r>
              <a:rPr lang="en-US" sz="1600" dirty="0">
                <a:solidFill>
                  <a:srgbClr val="002060"/>
                </a:solidFill>
                <a:latin typeface="Gill Sans MT" pitchFamily="34" charset="0"/>
              </a:rPr>
              <a:t> ( smooth ,irregular, )</a:t>
            </a:r>
          </a:p>
          <a:p>
            <a:pPr marL="0" indent="0">
              <a:buNone/>
            </a:pPr>
            <a:r>
              <a:rPr lang="en-US" sz="1600" dirty="0">
                <a:solidFill>
                  <a:srgbClr val="002060"/>
                </a:solidFill>
                <a:latin typeface="Gill Sans MT" pitchFamily="34" charset="0"/>
              </a:rPr>
              <a:t>7)</a:t>
            </a:r>
            <a:r>
              <a:rPr lang="en-US" sz="1600" dirty="0" err="1">
                <a:solidFill>
                  <a:srgbClr val="002060"/>
                </a:solidFill>
                <a:latin typeface="Gill Sans MT" pitchFamily="34" charset="0"/>
              </a:rPr>
              <a:t>Tempreture</a:t>
            </a:r>
            <a:r>
              <a:rPr lang="en-US" sz="1600" dirty="0">
                <a:solidFill>
                  <a:srgbClr val="002060"/>
                </a:solidFill>
                <a:latin typeface="Gill Sans MT" pitchFamily="34" charset="0"/>
              </a:rPr>
              <a:t> </a:t>
            </a:r>
          </a:p>
          <a:p>
            <a:pPr marL="0" indent="0">
              <a:buNone/>
            </a:pPr>
            <a:r>
              <a:rPr lang="en-US" sz="1600" dirty="0">
                <a:solidFill>
                  <a:srgbClr val="002060"/>
                </a:solidFill>
                <a:latin typeface="Gill Sans MT" pitchFamily="34" charset="0"/>
              </a:rPr>
              <a:t>8)Tenderness </a:t>
            </a:r>
          </a:p>
          <a:p>
            <a:pPr marL="0" indent="0">
              <a:buNone/>
            </a:pPr>
            <a:r>
              <a:rPr lang="en-US" sz="1600" dirty="0">
                <a:solidFill>
                  <a:srgbClr val="002060"/>
                </a:solidFill>
                <a:latin typeface="Gill Sans MT" pitchFamily="34" charset="0"/>
              </a:rPr>
              <a:t>9)Edge </a:t>
            </a:r>
          </a:p>
          <a:p>
            <a:pPr marL="0" indent="0">
              <a:buNone/>
            </a:pPr>
            <a:r>
              <a:rPr lang="en-US" sz="1600" dirty="0">
                <a:solidFill>
                  <a:srgbClr val="002060"/>
                </a:solidFill>
                <a:latin typeface="Gill Sans MT" pitchFamily="34" charset="0"/>
              </a:rPr>
              <a:t>10)</a:t>
            </a:r>
            <a:r>
              <a:rPr lang="en-US" sz="1600" dirty="0" err="1">
                <a:solidFill>
                  <a:srgbClr val="002060"/>
                </a:solidFill>
                <a:latin typeface="Gill Sans MT" pitchFamily="34" charset="0"/>
              </a:rPr>
              <a:t>Coposition</a:t>
            </a:r>
            <a:r>
              <a:rPr lang="en-US" sz="1600" dirty="0">
                <a:solidFill>
                  <a:srgbClr val="002060"/>
                </a:solidFill>
                <a:latin typeface="Gill Sans MT" pitchFamily="34" charset="0"/>
              </a:rPr>
              <a:t>:  </a:t>
            </a:r>
          </a:p>
          <a:p>
            <a:pPr marL="285750" indent="-285750">
              <a:buFont typeface="Arial" pitchFamily="34" charset="0"/>
              <a:buChar char="•"/>
            </a:pPr>
            <a:r>
              <a:rPr lang="en-US" sz="1600" dirty="0">
                <a:solidFill>
                  <a:srgbClr val="002060"/>
                </a:solidFill>
                <a:latin typeface="Gill Sans MT" pitchFamily="34" charset="0"/>
              </a:rPr>
              <a:t>Calcified as bone </a:t>
            </a:r>
          </a:p>
          <a:p>
            <a:pPr marL="285750" indent="-285750">
              <a:buFont typeface="Arial" pitchFamily="34" charset="0"/>
              <a:buChar char="•"/>
            </a:pPr>
            <a:r>
              <a:rPr lang="en-US" sz="1600" dirty="0">
                <a:solidFill>
                  <a:srgbClr val="002060"/>
                </a:solidFill>
                <a:latin typeface="Gill Sans MT" pitchFamily="34" charset="0"/>
              </a:rPr>
              <a:t>Tightly backed cell</a:t>
            </a:r>
          </a:p>
          <a:p>
            <a:pPr marL="285750" indent="-285750">
              <a:buFont typeface="Arial" pitchFamily="34" charset="0"/>
              <a:buChar char="•"/>
            </a:pPr>
            <a:r>
              <a:rPr lang="en-US" sz="1600" dirty="0">
                <a:solidFill>
                  <a:srgbClr val="002060"/>
                </a:solidFill>
                <a:latin typeface="Gill Sans MT" pitchFamily="34" charset="0"/>
              </a:rPr>
              <a:t>Gas </a:t>
            </a:r>
          </a:p>
          <a:p>
            <a:pPr marL="285750" indent="-285750">
              <a:buFont typeface="Arial" pitchFamily="34" charset="0"/>
              <a:buChar char="•"/>
            </a:pPr>
            <a:r>
              <a:rPr lang="en-US" sz="1600" dirty="0">
                <a:solidFill>
                  <a:srgbClr val="002060"/>
                </a:solidFill>
                <a:latin typeface="Gill Sans MT" pitchFamily="34" charset="0"/>
              </a:rPr>
              <a:t>Extravascular </a:t>
            </a:r>
            <a:r>
              <a:rPr lang="en-US" sz="1600" dirty="0" err="1">
                <a:solidFill>
                  <a:srgbClr val="002060"/>
                </a:solidFill>
                <a:latin typeface="Gill Sans MT" pitchFamily="34" charset="0"/>
              </a:rPr>
              <a:t>fluide</a:t>
            </a:r>
            <a:endParaRPr lang="en-US" sz="1600" dirty="0">
              <a:solidFill>
                <a:srgbClr val="002060"/>
              </a:solidFill>
              <a:latin typeface="Gill Sans MT" pitchFamily="34" charset="0"/>
            </a:endParaRPr>
          </a:p>
          <a:p>
            <a:pPr marL="285750" indent="-285750">
              <a:buFont typeface="Arial" pitchFamily="34" charset="0"/>
              <a:buChar char="•"/>
            </a:pPr>
            <a:r>
              <a:rPr lang="en-US" sz="1600" dirty="0">
                <a:solidFill>
                  <a:srgbClr val="002060"/>
                </a:solidFill>
                <a:latin typeface="Gill Sans MT" pitchFamily="34" charset="0"/>
              </a:rPr>
              <a:t>Intravascular blood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3800" y="2488828"/>
            <a:ext cx="4920950" cy="422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30" y="-513041"/>
            <a:ext cx="20478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61479"/>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035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27308" y="-572700"/>
            <a:ext cx="7710900" cy="572700"/>
          </a:xfrm>
        </p:spPr>
        <p:txBody>
          <a:bodyPr/>
          <a:lstStyle/>
          <a:p>
            <a:endParaRPr lang="ar-JO" dirty="0"/>
          </a:p>
        </p:txBody>
      </p:sp>
      <p:pic>
        <p:nvPicPr>
          <p:cNvPr id="3" name="Google Shape;7152;p41"/>
          <p:cNvPicPr preferRelativeResize="0"/>
          <p:nvPr/>
        </p:nvPicPr>
        <p:blipFill>
          <a:blip r:embed="rId2">
            <a:alphaModFix amt="35000"/>
          </a:blip>
          <a:stretch>
            <a:fillRect/>
          </a:stretch>
        </p:blipFill>
        <p:spPr>
          <a:xfrm>
            <a:off x="-699248" y="-473102"/>
            <a:ext cx="3706874" cy="2000451"/>
          </a:xfrm>
          <a:prstGeom prst="rect">
            <a:avLst/>
          </a:prstGeom>
          <a:noFill/>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242" y="2068532"/>
            <a:ext cx="5200650"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204396" y="253206"/>
            <a:ext cx="8832028" cy="4401205"/>
          </a:xfrm>
          <a:prstGeom prst="rect">
            <a:avLst/>
          </a:prstGeom>
        </p:spPr>
        <p:txBody>
          <a:bodyPr wrap="square">
            <a:spAutoFit/>
          </a:bodyPr>
          <a:lstStyle/>
          <a:p>
            <a:pPr lvl="0"/>
            <a:endParaRPr lang="en-US" dirty="0">
              <a:solidFill>
                <a:srgbClr val="002060"/>
              </a:solidFill>
              <a:latin typeface="Gill Sans MT" pitchFamily="34" charset="0"/>
            </a:endParaRPr>
          </a:p>
          <a:p>
            <a:pPr lvl="0"/>
            <a:endParaRPr lang="en-US" dirty="0">
              <a:solidFill>
                <a:srgbClr val="002060"/>
              </a:solidFill>
              <a:latin typeface="Gill Sans MT" pitchFamily="34" charset="0"/>
            </a:endParaRPr>
          </a:p>
          <a:p>
            <a:pPr lvl="0"/>
            <a:r>
              <a:rPr lang="en-US" sz="1800" dirty="0">
                <a:solidFill>
                  <a:srgbClr val="002060"/>
                </a:solidFill>
                <a:latin typeface="Gill Sans MT" pitchFamily="34" charset="0"/>
              </a:rPr>
              <a:t> 11)</a:t>
            </a:r>
            <a:r>
              <a:rPr lang="en-US" sz="1800" dirty="0" err="1">
                <a:solidFill>
                  <a:srgbClr val="002060"/>
                </a:solidFill>
                <a:latin typeface="Gill Sans MT" pitchFamily="34" charset="0"/>
              </a:rPr>
              <a:t>consistance</a:t>
            </a:r>
            <a:r>
              <a:rPr lang="en-US" sz="1800" dirty="0">
                <a:solidFill>
                  <a:srgbClr val="002060"/>
                </a:solidFill>
                <a:latin typeface="Gill Sans MT" pitchFamily="34" charset="0"/>
              </a:rPr>
              <a:t>;  stony had , rubbery ,spongy , soft .</a:t>
            </a:r>
          </a:p>
          <a:p>
            <a:pPr lvl="0"/>
            <a:r>
              <a:rPr lang="en-US" sz="1800" dirty="0">
                <a:solidFill>
                  <a:srgbClr val="002060"/>
                </a:solidFill>
                <a:latin typeface="Gill Sans MT" pitchFamily="34" charset="0"/>
              </a:rPr>
              <a:t>12)fluctuation:</a:t>
            </a:r>
          </a:p>
          <a:p>
            <a:pPr lvl="0"/>
            <a:r>
              <a:rPr lang="en-US" sz="1800" dirty="0">
                <a:solidFill>
                  <a:srgbClr val="002060"/>
                </a:solidFill>
                <a:latin typeface="Gill Sans MT" pitchFamily="34" charset="0"/>
              </a:rPr>
              <a:t>13) Fluid thrill </a:t>
            </a:r>
          </a:p>
          <a:p>
            <a:pPr lvl="0"/>
            <a:r>
              <a:rPr lang="en-US" sz="1800" dirty="0">
                <a:solidFill>
                  <a:srgbClr val="002060"/>
                </a:solidFill>
                <a:latin typeface="Gill Sans MT" pitchFamily="34" charset="0"/>
              </a:rPr>
              <a:t>14) </a:t>
            </a:r>
            <a:r>
              <a:rPr lang="en-US" sz="1800" dirty="0" err="1">
                <a:solidFill>
                  <a:srgbClr val="002060"/>
                </a:solidFill>
                <a:latin typeface="Gill Sans MT" pitchFamily="34" charset="0"/>
              </a:rPr>
              <a:t>Transluscence</a:t>
            </a:r>
            <a:r>
              <a:rPr lang="en-US" sz="1800" dirty="0">
                <a:solidFill>
                  <a:srgbClr val="002060"/>
                </a:solidFill>
                <a:latin typeface="Gill Sans MT" pitchFamily="34" charset="0"/>
              </a:rPr>
              <a:t> (</a:t>
            </a:r>
            <a:r>
              <a:rPr lang="en-US" sz="1800" dirty="0" err="1">
                <a:solidFill>
                  <a:srgbClr val="002060"/>
                </a:solidFill>
                <a:latin typeface="Gill Sans MT" pitchFamily="34" charset="0"/>
              </a:rPr>
              <a:t>trannslumination</a:t>
            </a:r>
            <a:r>
              <a:rPr lang="en-US" sz="1800" dirty="0">
                <a:solidFill>
                  <a:srgbClr val="002060"/>
                </a:solidFill>
                <a:latin typeface="Gill Sans MT" pitchFamily="34" charset="0"/>
              </a:rPr>
              <a:t>)</a:t>
            </a:r>
          </a:p>
          <a:p>
            <a:pPr lvl="0"/>
            <a:r>
              <a:rPr lang="en-US" sz="1800" dirty="0">
                <a:solidFill>
                  <a:srgbClr val="002060"/>
                </a:solidFill>
                <a:latin typeface="Gill Sans MT" pitchFamily="34" charset="0"/>
              </a:rPr>
              <a:t>15)Resonance </a:t>
            </a:r>
          </a:p>
          <a:p>
            <a:pPr lvl="0"/>
            <a:r>
              <a:rPr lang="en-US" sz="1800" dirty="0">
                <a:solidFill>
                  <a:srgbClr val="002060"/>
                </a:solidFill>
                <a:latin typeface="Gill Sans MT" pitchFamily="34" charset="0"/>
              </a:rPr>
              <a:t>16) Compressibility  :</a:t>
            </a:r>
          </a:p>
          <a:p>
            <a:pPr lvl="0"/>
            <a:r>
              <a:rPr lang="en-US" sz="1800" dirty="0">
                <a:solidFill>
                  <a:srgbClr val="002060"/>
                </a:solidFill>
                <a:latin typeface="Gill Sans MT" pitchFamily="34" charset="0"/>
              </a:rPr>
              <a:t>17)</a:t>
            </a:r>
            <a:r>
              <a:rPr lang="en-US" sz="1800" dirty="0" err="1">
                <a:solidFill>
                  <a:srgbClr val="002060"/>
                </a:solidFill>
                <a:latin typeface="Gill Sans MT" pitchFamily="34" charset="0"/>
              </a:rPr>
              <a:t>Reducibilty</a:t>
            </a:r>
            <a:r>
              <a:rPr lang="en-US" sz="1800" dirty="0">
                <a:solidFill>
                  <a:srgbClr val="002060"/>
                </a:solidFill>
                <a:latin typeface="Gill Sans MT" pitchFamily="34" charset="0"/>
              </a:rPr>
              <a:t> </a:t>
            </a:r>
          </a:p>
          <a:p>
            <a:pPr lvl="0"/>
            <a:r>
              <a:rPr lang="en-US" sz="1800" dirty="0">
                <a:solidFill>
                  <a:srgbClr val="002060"/>
                </a:solidFill>
                <a:latin typeface="Gill Sans MT" pitchFamily="34" charset="0"/>
              </a:rPr>
              <a:t>18)Relation to the surrounding </a:t>
            </a:r>
            <a:r>
              <a:rPr lang="en-US" sz="1800" dirty="0" err="1">
                <a:solidFill>
                  <a:srgbClr val="002060"/>
                </a:solidFill>
                <a:latin typeface="Gill Sans MT" pitchFamily="34" charset="0"/>
              </a:rPr>
              <a:t>strucure</a:t>
            </a:r>
            <a:r>
              <a:rPr lang="en-US" sz="1800" dirty="0">
                <a:solidFill>
                  <a:srgbClr val="002060"/>
                </a:solidFill>
                <a:latin typeface="Gill Sans MT" pitchFamily="34" charset="0"/>
              </a:rPr>
              <a:t> </a:t>
            </a:r>
          </a:p>
          <a:p>
            <a:pPr lvl="0"/>
            <a:r>
              <a:rPr lang="en-US" sz="1800" dirty="0">
                <a:solidFill>
                  <a:srgbClr val="002060"/>
                </a:solidFill>
                <a:latin typeface="Gill Sans MT" pitchFamily="34" charset="0"/>
              </a:rPr>
              <a:t>19) </a:t>
            </a:r>
            <a:r>
              <a:rPr lang="en-US" sz="1800" b="1" i="1" dirty="0">
                <a:solidFill>
                  <a:srgbClr val="002060"/>
                </a:solidFill>
                <a:latin typeface="Gill Sans MT" pitchFamily="34" charset="0"/>
              </a:rPr>
              <a:t>Mobility</a:t>
            </a:r>
            <a:r>
              <a:rPr lang="en-US" sz="1800" dirty="0">
                <a:solidFill>
                  <a:srgbClr val="002060"/>
                </a:solidFill>
                <a:latin typeface="Gill Sans MT" pitchFamily="34" charset="0"/>
              </a:rPr>
              <a:t>.</a:t>
            </a:r>
          </a:p>
          <a:p>
            <a:pPr lvl="0"/>
            <a:r>
              <a:rPr lang="en-US" sz="1800" dirty="0">
                <a:solidFill>
                  <a:srgbClr val="002060"/>
                </a:solidFill>
                <a:latin typeface="Gill Sans MT" pitchFamily="34" charset="0"/>
              </a:rPr>
              <a:t>.</a:t>
            </a:r>
          </a:p>
          <a:p>
            <a:pPr lvl="0"/>
            <a:r>
              <a:rPr lang="en-US" sz="1800" dirty="0">
                <a:solidFill>
                  <a:srgbClr val="002060"/>
                </a:solidFill>
                <a:latin typeface="Gill Sans MT" pitchFamily="34" charset="0"/>
              </a:rPr>
              <a:t>Whether it is a </a:t>
            </a:r>
            <a:r>
              <a:rPr lang="en-US" sz="1800" b="1" i="1" dirty="0">
                <a:solidFill>
                  <a:srgbClr val="002060"/>
                </a:solidFill>
                <a:latin typeface="Gill Sans MT" pitchFamily="34" charset="0"/>
              </a:rPr>
              <a:t>solitary</a:t>
            </a:r>
            <a:r>
              <a:rPr lang="en-US" sz="1800" dirty="0">
                <a:solidFill>
                  <a:srgbClr val="002060"/>
                </a:solidFill>
                <a:latin typeface="Gill Sans MT" pitchFamily="34" charset="0"/>
              </a:rPr>
              <a:t> lump or if there is </a:t>
            </a:r>
            <a:r>
              <a:rPr lang="en-US" sz="1800" b="1" i="1" dirty="0">
                <a:solidFill>
                  <a:srgbClr val="002060"/>
                </a:solidFill>
                <a:latin typeface="Gill Sans MT" pitchFamily="34" charset="0"/>
              </a:rPr>
              <a:t>more than one</a:t>
            </a:r>
            <a:r>
              <a:rPr lang="en-US" sz="1800" dirty="0">
                <a:solidFill>
                  <a:srgbClr val="002060"/>
                </a:solidFill>
                <a:latin typeface="Gill Sans MT" pitchFamily="34" charset="0"/>
              </a:rPr>
              <a:t>.</a:t>
            </a:r>
          </a:p>
          <a:p>
            <a:pPr lvl="0"/>
            <a:r>
              <a:rPr lang="en-US" sz="1800" dirty="0">
                <a:solidFill>
                  <a:srgbClr val="002060"/>
                </a:solidFill>
                <a:latin typeface="Gill Sans MT" pitchFamily="34" charset="0"/>
              </a:rPr>
              <a:t>Whether it </a:t>
            </a:r>
            <a:r>
              <a:rPr lang="en-US" sz="1800" b="1" i="1" dirty="0">
                <a:solidFill>
                  <a:srgbClr val="002060"/>
                </a:solidFill>
                <a:latin typeface="Gill Sans MT" pitchFamily="34" charset="0"/>
              </a:rPr>
              <a:t>moves on swallowing</a:t>
            </a:r>
            <a:r>
              <a:rPr lang="en-US" sz="1800" dirty="0">
                <a:solidFill>
                  <a:srgbClr val="002060"/>
                </a:solidFill>
                <a:latin typeface="Gill Sans MT" pitchFamily="34" charset="0"/>
              </a:rPr>
              <a:t> (thyroid mass )</a:t>
            </a:r>
          </a:p>
          <a:p>
            <a:pPr lvl="0"/>
            <a:r>
              <a:rPr lang="en-US" sz="1800" dirty="0">
                <a:solidFill>
                  <a:srgbClr val="002060"/>
                </a:solidFill>
                <a:latin typeface="Gill Sans MT" pitchFamily="34" charset="0"/>
              </a:rPr>
              <a:t>Whether it </a:t>
            </a:r>
            <a:r>
              <a:rPr lang="en-US" sz="1800" b="1" i="1" dirty="0">
                <a:solidFill>
                  <a:srgbClr val="002060"/>
                </a:solidFill>
                <a:latin typeface="Gill Sans MT" pitchFamily="34" charset="0"/>
              </a:rPr>
              <a:t>moves when the person sticks out their tongue </a:t>
            </a:r>
            <a:r>
              <a:rPr lang="en-US" sz="1800" dirty="0">
                <a:solidFill>
                  <a:srgbClr val="002060"/>
                </a:solidFill>
                <a:latin typeface="Gill Sans MT" pitchFamily="34" charset="0"/>
              </a:rPr>
              <a:t>(</a:t>
            </a:r>
            <a:r>
              <a:rPr lang="en-US" sz="1800" dirty="0" err="1">
                <a:solidFill>
                  <a:srgbClr val="002060"/>
                </a:solidFill>
                <a:latin typeface="Gill Sans MT" pitchFamily="34" charset="0"/>
              </a:rPr>
              <a:t>thyroglossal</a:t>
            </a:r>
            <a:r>
              <a:rPr lang="en-US" sz="1800" dirty="0">
                <a:solidFill>
                  <a:srgbClr val="002060"/>
                </a:solidFill>
                <a:latin typeface="Gill Sans MT" pitchFamily="34" charset="0"/>
              </a:rPr>
              <a:t> cysts).</a:t>
            </a:r>
          </a:p>
          <a:p>
            <a:pPr lvl="0"/>
            <a:endParaRPr lang="en-US" sz="1800" dirty="0">
              <a:solidFill>
                <a:srgbClr val="002060"/>
              </a:solidFill>
              <a:latin typeface="Gill Sans MT"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211" y="456645"/>
            <a:ext cx="2932284" cy="199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503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76"/>
        <p:cNvGrpSpPr/>
        <p:nvPr/>
      </p:nvGrpSpPr>
      <p:grpSpPr>
        <a:xfrm>
          <a:off x="0" y="0"/>
          <a:ext cx="0" cy="0"/>
          <a:chOff x="0" y="0"/>
          <a:chExt cx="0" cy="0"/>
        </a:xfrm>
      </p:grpSpPr>
      <p:pic>
        <p:nvPicPr>
          <p:cNvPr id="8577" name="Google Shape;8577;p65"/>
          <p:cNvPicPr preferRelativeResize="0"/>
          <p:nvPr/>
        </p:nvPicPr>
        <p:blipFill>
          <a:blip r:embed="rId3">
            <a:alphaModFix amt="75000"/>
          </a:blip>
          <a:stretch>
            <a:fillRect/>
          </a:stretch>
        </p:blipFill>
        <p:spPr>
          <a:xfrm rot="-1500560">
            <a:off x="2579057" y="790020"/>
            <a:ext cx="4390587" cy="2878612"/>
          </a:xfrm>
          <a:prstGeom prst="rect">
            <a:avLst/>
          </a:prstGeom>
          <a:noFill/>
          <a:ln>
            <a:noFill/>
          </a:ln>
        </p:spPr>
      </p:pic>
      <p:sp>
        <p:nvSpPr>
          <p:cNvPr id="8579" name="Google Shape;8579;p65"/>
          <p:cNvSpPr txBox="1">
            <a:spLocks noGrp="1"/>
          </p:cNvSpPr>
          <p:nvPr>
            <p:ph type="title"/>
          </p:nvPr>
        </p:nvSpPr>
        <p:spPr>
          <a:prstGeom prst="rect">
            <a:avLst/>
          </a:prstGeom>
        </p:spPr>
        <p:txBody>
          <a:bodyPr spcFirstLastPara="1" wrap="square" lIns="91425" tIns="91425" rIns="91425" bIns="91425" anchor="b" anchorCtr="0">
            <a:noAutofit/>
          </a:bodyPr>
          <a:lstStyle/>
          <a:p>
            <a:pPr lvl="0"/>
            <a:r>
              <a:rPr lang="en-US" sz="6600" i="1" dirty="0">
                <a:solidFill>
                  <a:schemeClr val="tx2"/>
                </a:solidFill>
              </a:rPr>
              <a:t>INVESTIGATIONS</a:t>
            </a:r>
            <a:endParaRPr sz="6600" dirty="0"/>
          </a:p>
        </p:txBody>
      </p:sp>
    </p:spTree>
    <p:extLst>
      <p:ext uri="{BB962C8B-B14F-4D97-AF65-F5344CB8AC3E}">
        <p14:creationId xmlns:p14="http://schemas.microsoft.com/office/powerpoint/2010/main" val="4213602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067B3-D4F7-45D5-9E78-02F3F7F794F0}"/>
              </a:ext>
            </a:extLst>
          </p:cNvPr>
          <p:cNvSpPr>
            <a:spLocks noGrp="1"/>
          </p:cNvSpPr>
          <p:nvPr>
            <p:ph sz="quarter" idx="1"/>
          </p:nvPr>
        </p:nvSpPr>
        <p:spPr>
          <a:xfrm>
            <a:off x="0" y="1"/>
            <a:ext cx="9144000" cy="4944533"/>
          </a:xfrm>
        </p:spPr>
        <p:txBody>
          <a:bodyPr>
            <a:normAutofit/>
          </a:bodyPr>
          <a:lstStyle/>
          <a:p>
            <a:pPr marL="0" indent="0">
              <a:buNone/>
            </a:pPr>
            <a:r>
              <a:rPr lang="en-US" sz="2700" b="1" dirty="0">
                <a:solidFill>
                  <a:schemeClr val="tx2"/>
                </a:solidFill>
              </a:rPr>
              <a:t>Investigations</a:t>
            </a:r>
            <a:r>
              <a:rPr lang="en-US" sz="2500" b="1" dirty="0">
                <a:solidFill>
                  <a:schemeClr val="tx2"/>
                </a:solidFill>
              </a:rPr>
              <a:t>:</a:t>
            </a:r>
          </a:p>
          <a:p>
            <a:pPr marL="0" indent="0">
              <a:buNone/>
            </a:pPr>
            <a:endParaRPr lang="en-US" dirty="0">
              <a:solidFill>
                <a:schemeClr val="tx2"/>
              </a:solidFill>
            </a:endParaRPr>
          </a:p>
          <a:p>
            <a:pPr marL="0" indent="0">
              <a:buNone/>
            </a:pPr>
            <a:r>
              <a:rPr lang="en-US" sz="1700" dirty="0">
                <a:solidFill>
                  <a:srgbClr val="002060"/>
                </a:solidFill>
              </a:rPr>
              <a:t>Investigations will be guided by clinical assessment but may include:</a:t>
            </a:r>
          </a:p>
          <a:p>
            <a:r>
              <a:rPr lang="en-US" sz="1700" b="1" dirty="0">
                <a:solidFill>
                  <a:srgbClr val="002060"/>
                </a:solidFill>
              </a:rPr>
              <a:t>FBC</a:t>
            </a:r>
            <a:r>
              <a:rPr lang="en-US" sz="1700" dirty="0">
                <a:solidFill>
                  <a:srgbClr val="002060"/>
                </a:solidFill>
              </a:rPr>
              <a:t> and </a:t>
            </a:r>
            <a:r>
              <a:rPr lang="en-US" sz="1700" b="1" dirty="0">
                <a:solidFill>
                  <a:srgbClr val="002060"/>
                </a:solidFill>
              </a:rPr>
              <a:t>ESR</a:t>
            </a:r>
            <a:r>
              <a:rPr lang="en-US" sz="1700" dirty="0">
                <a:solidFill>
                  <a:srgbClr val="002060"/>
                </a:solidFill>
              </a:rPr>
              <a:t> (within 48 hours if generalized lymphadenopathy to exclude leukemia).</a:t>
            </a:r>
          </a:p>
          <a:p>
            <a:r>
              <a:rPr lang="en-US" sz="1700" b="1" dirty="0">
                <a:solidFill>
                  <a:srgbClr val="002060"/>
                </a:solidFill>
              </a:rPr>
              <a:t>TFTs.</a:t>
            </a:r>
          </a:p>
          <a:p>
            <a:r>
              <a:rPr lang="en-US" sz="1700" b="1" dirty="0">
                <a:solidFill>
                  <a:srgbClr val="002060"/>
                </a:solidFill>
              </a:rPr>
              <a:t>Viral serology</a:t>
            </a:r>
            <a:r>
              <a:rPr lang="en-US" sz="1700" dirty="0">
                <a:solidFill>
                  <a:srgbClr val="002060"/>
                </a:solidFill>
              </a:rPr>
              <a:t> - e.g. EBV, cytomegalovirus, toxoplasmosis.</a:t>
            </a:r>
          </a:p>
          <a:p>
            <a:r>
              <a:rPr lang="en-US" sz="1700" b="1" dirty="0">
                <a:solidFill>
                  <a:srgbClr val="002060"/>
                </a:solidFill>
              </a:rPr>
              <a:t>Throat swab.</a:t>
            </a:r>
          </a:p>
          <a:p>
            <a:r>
              <a:rPr lang="en-US" sz="1700" b="1" dirty="0">
                <a:solidFill>
                  <a:srgbClr val="002060"/>
                </a:solidFill>
              </a:rPr>
              <a:t>CXR</a:t>
            </a:r>
            <a:r>
              <a:rPr lang="en-US" sz="1700" dirty="0">
                <a:solidFill>
                  <a:srgbClr val="002060"/>
                </a:solidFill>
              </a:rPr>
              <a:t> (within two weeks for supraclavicular lymph node swelling or persistent cervical node in a person over 40 years old).</a:t>
            </a:r>
          </a:p>
          <a:p>
            <a:r>
              <a:rPr lang="en-US" sz="1700" b="1" dirty="0">
                <a:solidFill>
                  <a:srgbClr val="002060"/>
                </a:solidFill>
              </a:rPr>
              <a:t>Ultrasound scan</a:t>
            </a:r>
            <a:r>
              <a:rPr lang="en-US" sz="1700" dirty="0">
                <a:solidFill>
                  <a:srgbClr val="002060"/>
                </a:solidFill>
              </a:rPr>
              <a:t> - for thyroid swellings and as a first-line imaging option where diagnosis is unclear, with or without a view to ultrasound-guided fine-needle aspiration biopsy.</a:t>
            </a:r>
          </a:p>
          <a:p>
            <a:r>
              <a:rPr lang="en-US" sz="1700" b="1" dirty="0" err="1">
                <a:solidFill>
                  <a:srgbClr val="002060"/>
                </a:solidFill>
              </a:rPr>
              <a:t>Radionucleotide</a:t>
            </a:r>
            <a:r>
              <a:rPr lang="en-US" sz="1700" b="1" dirty="0">
                <a:solidFill>
                  <a:srgbClr val="002060"/>
                </a:solidFill>
              </a:rPr>
              <a:t> scanning</a:t>
            </a:r>
            <a:r>
              <a:rPr lang="en-US" sz="1700" dirty="0">
                <a:solidFill>
                  <a:srgbClr val="002060"/>
                </a:solidFill>
              </a:rPr>
              <a:t> (if masses of parathyroid                                                              thyroid glands).</a:t>
            </a:r>
          </a:p>
          <a:p>
            <a:r>
              <a:rPr lang="en-US" sz="1700" b="1" dirty="0">
                <a:solidFill>
                  <a:srgbClr val="002060"/>
                </a:solidFill>
              </a:rPr>
              <a:t>CT or MRI scan.</a:t>
            </a:r>
          </a:p>
        </p:txBody>
      </p:sp>
      <p:pic>
        <p:nvPicPr>
          <p:cNvPr id="4" name="Picture 3">
            <a:extLst>
              <a:ext uri="{FF2B5EF4-FFF2-40B4-BE49-F238E27FC236}">
                <a16:creationId xmlns:a16="http://schemas.microsoft.com/office/drawing/2014/main" id="{1454F1F6-5877-4F53-B555-8D0E4E9CEACF}"/>
              </a:ext>
            </a:extLst>
          </p:cNvPr>
          <p:cNvPicPr>
            <a:picLocks noChangeAspect="1"/>
          </p:cNvPicPr>
          <p:nvPr/>
        </p:nvPicPr>
        <p:blipFill>
          <a:blip r:embed="rId2"/>
          <a:stretch>
            <a:fillRect/>
          </a:stretch>
        </p:blipFill>
        <p:spPr>
          <a:xfrm>
            <a:off x="6485860" y="3614569"/>
            <a:ext cx="2658139" cy="1528931"/>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88" y="621777"/>
            <a:ext cx="2365375"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031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41970" y="914400"/>
            <a:ext cx="7060060" cy="370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300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p:cNvSpPr>
            <a:spLocks noGrp="1"/>
          </p:cNvSpPr>
          <p:nvPr>
            <p:ph type="body" idx="1"/>
          </p:nvPr>
        </p:nvSpPr>
        <p:spPr/>
        <p:txBody>
          <a:bodyPr/>
          <a:lstStyle/>
          <a:p>
            <a:endParaRPr lang="ar-JO" dirty="0"/>
          </a:p>
        </p:txBody>
      </p:sp>
      <p:sp>
        <p:nvSpPr>
          <p:cNvPr id="3" name="عنوان 2"/>
          <p:cNvSpPr>
            <a:spLocks noGrp="1"/>
          </p:cNvSpPr>
          <p:nvPr>
            <p:ph type="title"/>
          </p:nvPr>
        </p:nvSpPr>
        <p:spPr/>
        <p:txBody>
          <a:bodyPr/>
          <a:lstStyle/>
          <a:p>
            <a:endParaRPr lang="ar-JO"/>
          </a:p>
        </p:txBody>
      </p:sp>
      <p:sp>
        <p:nvSpPr>
          <p:cNvPr id="4" name="مربع نص 3"/>
          <p:cNvSpPr txBox="1"/>
          <p:nvPr/>
        </p:nvSpPr>
        <p:spPr>
          <a:xfrm>
            <a:off x="430306" y="3797450"/>
            <a:ext cx="8304904" cy="480131"/>
          </a:xfrm>
          <a:prstGeom prst="rect">
            <a:avLst/>
          </a:prstGeom>
          <a:noFill/>
        </p:spPr>
        <p:txBody>
          <a:bodyPr wrap="square" rtlCol="1">
            <a:spAutoFit/>
          </a:bodyPr>
          <a:lstStyle/>
          <a:p>
            <a:pPr lvl="0">
              <a:lnSpc>
                <a:spcPct val="90000"/>
              </a:lnSpc>
              <a:spcBef>
                <a:spcPts val="1000"/>
              </a:spcBef>
              <a:buClrTx/>
            </a:pPr>
            <a:r>
              <a:rPr lang="en-US" sz="2800" b="1" kern="1200" dirty="0">
                <a:solidFill>
                  <a:schemeClr val="accent1">
                    <a:lumMod val="75000"/>
                  </a:schemeClr>
                </a:solidFill>
                <a:latin typeface="Calibri"/>
                <a:ea typeface="+mn-ea"/>
                <a:cs typeface="+mn-cs"/>
              </a:rPr>
              <a:t>: </a:t>
            </a:r>
          </a:p>
        </p:txBody>
      </p:sp>
      <p:sp>
        <p:nvSpPr>
          <p:cNvPr id="6" name="وسيلة شرح بيضاوية 5"/>
          <p:cNvSpPr/>
          <p:nvPr/>
        </p:nvSpPr>
        <p:spPr>
          <a:xfrm>
            <a:off x="1151068" y="1452283"/>
            <a:ext cx="7057017" cy="2345168"/>
          </a:xfrm>
          <a:prstGeom prst="wedgeEllipse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kern="1200" dirty="0">
                <a:solidFill>
                  <a:schemeClr val="accent5">
                    <a:lumMod val="40000"/>
                    <a:lumOff val="60000"/>
                  </a:schemeClr>
                </a:solidFill>
                <a:latin typeface="Calibri"/>
                <a:cs typeface="Arial"/>
              </a:rPr>
              <a:t>The location of the cervical mass provides some guidance in diagnosis</a:t>
            </a:r>
            <a:endParaRPr lang="ar-JO" sz="2400" dirty="0">
              <a:solidFill>
                <a:schemeClr val="accent5">
                  <a:lumMod val="40000"/>
                  <a:lumOff val="60000"/>
                </a:schemeClr>
              </a:solidFill>
            </a:endParaRPr>
          </a:p>
        </p:txBody>
      </p:sp>
    </p:spTree>
    <p:extLst>
      <p:ext uri="{BB962C8B-B14F-4D97-AF65-F5344CB8AC3E}">
        <p14:creationId xmlns:p14="http://schemas.microsoft.com/office/powerpoint/2010/main" val="478662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51"/>
        <p:cNvGrpSpPr/>
        <p:nvPr/>
      </p:nvGrpSpPr>
      <p:grpSpPr>
        <a:xfrm>
          <a:off x="0" y="0"/>
          <a:ext cx="0" cy="0"/>
          <a:chOff x="0" y="0"/>
          <a:chExt cx="0" cy="0"/>
        </a:xfrm>
      </p:grpSpPr>
      <p:pic>
        <p:nvPicPr>
          <p:cNvPr id="7152" name="Google Shape;7152;p41"/>
          <p:cNvPicPr preferRelativeResize="0"/>
          <p:nvPr/>
        </p:nvPicPr>
        <p:blipFill>
          <a:blip r:embed="rId3">
            <a:alphaModFix amt="35000"/>
          </a:blip>
          <a:stretch>
            <a:fillRect/>
          </a:stretch>
        </p:blipFill>
        <p:spPr>
          <a:xfrm>
            <a:off x="1532100" y="915625"/>
            <a:ext cx="6261950" cy="3312225"/>
          </a:xfrm>
          <a:prstGeom prst="rect">
            <a:avLst/>
          </a:prstGeom>
          <a:noFill/>
          <a:ln>
            <a:noFill/>
          </a:ln>
        </p:spPr>
      </p:pic>
      <p:sp>
        <p:nvSpPr>
          <p:cNvPr id="7154" name="Google Shape;7154;p41"/>
          <p:cNvSpPr/>
          <p:nvPr/>
        </p:nvSpPr>
        <p:spPr>
          <a:xfrm>
            <a:off x="3122150" y="2991250"/>
            <a:ext cx="5775" cy="7725"/>
          </a:xfrm>
          <a:custGeom>
            <a:avLst/>
            <a:gdLst/>
            <a:ahLst/>
            <a:cxnLst/>
            <a:rect l="l" t="t" r="r" b="b"/>
            <a:pathLst>
              <a:path w="231" h="309" extrusionOk="0">
                <a:moveTo>
                  <a:pt x="231" y="0"/>
                </a:moveTo>
                <a:lnTo>
                  <a:pt x="0" y="103"/>
                </a:lnTo>
                <a:lnTo>
                  <a:pt x="77" y="308"/>
                </a:lnTo>
                <a:lnTo>
                  <a:pt x="2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41"/>
          <p:cNvSpPr/>
          <p:nvPr/>
        </p:nvSpPr>
        <p:spPr>
          <a:xfrm>
            <a:off x="3471525" y="2989975"/>
            <a:ext cx="2575" cy="25"/>
          </a:xfrm>
          <a:custGeom>
            <a:avLst/>
            <a:gdLst/>
            <a:ahLst/>
            <a:cxnLst/>
            <a:rect l="l" t="t" r="r" b="b"/>
            <a:pathLst>
              <a:path w="103" h="1" extrusionOk="0">
                <a:moveTo>
                  <a:pt x="103" y="0"/>
                </a:moveTo>
                <a:lnTo>
                  <a:pt x="0" y="0"/>
                </a:lnTo>
                <a:cubicBezTo>
                  <a:pt x="52" y="0"/>
                  <a:pt x="7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41"/>
          <p:cNvSpPr/>
          <p:nvPr/>
        </p:nvSpPr>
        <p:spPr>
          <a:xfrm>
            <a:off x="3503575" y="3002800"/>
            <a:ext cx="1950" cy="650"/>
          </a:xfrm>
          <a:custGeom>
            <a:avLst/>
            <a:gdLst/>
            <a:ahLst/>
            <a:cxnLst/>
            <a:rect l="l" t="t" r="r" b="b"/>
            <a:pathLst>
              <a:path w="78" h="26" extrusionOk="0">
                <a:moveTo>
                  <a:pt x="77" y="0"/>
                </a:moveTo>
                <a:cubicBezTo>
                  <a:pt x="64" y="0"/>
                  <a:pt x="52" y="6"/>
                  <a:pt x="39" y="13"/>
                </a:cubicBezTo>
                <a:lnTo>
                  <a:pt x="77" y="0"/>
                </a:lnTo>
                <a:close/>
                <a:moveTo>
                  <a:pt x="39" y="13"/>
                </a:moveTo>
                <a:lnTo>
                  <a:pt x="0" y="26"/>
                </a:lnTo>
                <a:cubicBezTo>
                  <a:pt x="13" y="26"/>
                  <a:pt x="26" y="19"/>
                  <a:pt x="3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41"/>
          <p:cNvSpPr/>
          <p:nvPr/>
        </p:nvSpPr>
        <p:spPr>
          <a:xfrm>
            <a:off x="3553575" y="2991900"/>
            <a:ext cx="675" cy="650"/>
          </a:xfrm>
          <a:custGeom>
            <a:avLst/>
            <a:gdLst/>
            <a:ahLst/>
            <a:cxnLst/>
            <a:rect l="l" t="t" r="r" b="b"/>
            <a:pathLst>
              <a:path w="27" h="26" extrusionOk="0">
                <a:moveTo>
                  <a:pt x="0" y="0"/>
                </a:moveTo>
                <a:lnTo>
                  <a:pt x="0" y="26"/>
                </a:lnTo>
                <a:cubicBezTo>
                  <a:pt x="26" y="0"/>
                  <a:pt x="26"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41"/>
          <p:cNvSpPr/>
          <p:nvPr/>
        </p:nvSpPr>
        <p:spPr>
          <a:xfrm>
            <a:off x="3240750" y="2989975"/>
            <a:ext cx="5725" cy="2575"/>
          </a:xfrm>
          <a:custGeom>
            <a:avLst/>
            <a:gdLst/>
            <a:ahLst/>
            <a:cxnLst/>
            <a:rect l="l" t="t" r="r" b="b"/>
            <a:pathLst>
              <a:path w="229" h="103" extrusionOk="0">
                <a:moveTo>
                  <a:pt x="128" y="0"/>
                </a:moveTo>
                <a:lnTo>
                  <a:pt x="2" y="101"/>
                </a:lnTo>
                <a:lnTo>
                  <a:pt x="2" y="101"/>
                </a:lnTo>
                <a:cubicBezTo>
                  <a:pt x="37" y="78"/>
                  <a:pt x="228" y="100"/>
                  <a:pt x="128" y="0"/>
                </a:cubicBezTo>
                <a:close/>
                <a:moveTo>
                  <a:pt x="2" y="101"/>
                </a:moveTo>
                <a:cubicBezTo>
                  <a:pt x="2" y="101"/>
                  <a:pt x="1" y="102"/>
                  <a:pt x="0" y="103"/>
                </a:cubicBezTo>
                <a:lnTo>
                  <a:pt x="2" y="10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41"/>
          <p:cNvSpPr/>
          <p:nvPr/>
        </p:nvSpPr>
        <p:spPr>
          <a:xfrm>
            <a:off x="3465000" y="3001500"/>
            <a:ext cx="5250" cy="5475"/>
          </a:xfrm>
          <a:custGeom>
            <a:avLst/>
            <a:gdLst/>
            <a:ahLst/>
            <a:cxnLst/>
            <a:rect l="l" t="t" r="r" b="b"/>
            <a:pathLst>
              <a:path w="210" h="219" extrusionOk="0">
                <a:moveTo>
                  <a:pt x="82" y="1"/>
                </a:moveTo>
                <a:lnTo>
                  <a:pt x="82" y="1"/>
                </a:lnTo>
                <a:cubicBezTo>
                  <a:pt x="41" y="62"/>
                  <a:pt x="1" y="218"/>
                  <a:pt x="99" y="218"/>
                </a:cubicBezTo>
                <a:cubicBezTo>
                  <a:pt x="125" y="218"/>
                  <a:pt x="162" y="207"/>
                  <a:pt x="210" y="180"/>
                </a:cubicBezTo>
                <a:cubicBezTo>
                  <a:pt x="133" y="155"/>
                  <a:pt x="56" y="78"/>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41"/>
          <p:cNvSpPr/>
          <p:nvPr/>
        </p:nvSpPr>
        <p:spPr>
          <a:xfrm>
            <a:off x="3540125" y="2999700"/>
            <a:ext cx="4500" cy="3125"/>
          </a:xfrm>
          <a:custGeom>
            <a:avLst/>
            <a:gdLst/>
            <a:ahLst/>
            <a:cxnLst/>
            <a:rect l="l" t="t" r="r" b="b"/>
            <a:pathLst>
              <a:path w="180" h="125" extrusionOk="0">
                <a:moveTo>
                  <a:pt x="138" y="0"/>
                </a:moveTo>
                <a:lnTo>
                  <a:pt x="138" y="0"/>
                </a:lnTo>
                <a:cubicBezTo>
                  <a:pt x="136" y="0"/>
                  <a:pt x="133" y="6"/>
                  <a:pt x="128" y="21"/>
                </a:cubicBezTo>
                <a:lnTo>
                  <a:pt x="0" y="124"/>
                </a:lnTo>
                <a:lnTo>
                  <a:pt x="180" y="124"/>
                </a:lnTo>
                <a:cubicBezTo>
                  <a:pt x="138" y="103"/>
                  <a:pt x="147" y="0"/>
                  <a:pt x="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41"/>
          <p:cNvSpPr/>
          <p:nvPr/>
        </p:nvSpPr>
        <p:spPr>
          <a:xfrm>
            <a:off x="3543950" y="3002800"/>
            <a:ext cx="675" cy="25"/>
          </a:xfrm>
          <a:custGeom>
            <a:avLst/>
            <a:gdLst/>
            <a:ahLst/>
            <a:cxnLst/>
            <a:rect l="l" t="t" r="r" b="b"/>
            <a:pathLst>
              <a:path w="27" h="1" extrusionOk="0">
                <a:moveTo>
                  <a:pt x="27" y="0"/>
                </a:moveTo>
                <a:lnTo>
                  <a:pt x="1" y="0"/>
                </a:lnTo>
                <a:cubicBezTo>
                  <a:pt x="27" y="0"/>
                  <a:pt x="27" y="0"/>
                  <a:pt x="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41"/>
          <p:cNvSpPr/>
          <p:nvPr/>
        </p:nvSpPr>
        <p:spPr>
          <a:xfrm>
            <a:off x="3320875" y="2995100"/>
            <a:ext cx="13175" cy="11750"/>
          </a:xfrm>
          <a:custGeom>
            <a:avLst/>
            <a:gdLst/>
            <a:ahLst/>
            <a:cxnLst/>
            <a:rect l="l" t="t" r="r" b="b"/>
            <a:pathLst>
              <a:path w="527" h="470" extrusionOk="0">
                <a:moveTo>
                  <a:pt x="129" y="0"/>
                </a:moveTo>
                <a:lnTo>
                  <a:pt x="129" y="0"/>
                </a:lnTo>
                <a:cubicBezTo>
                  <a:pt x="0" y="180"/>
                  <a:pt x="462" y="282"/>
                  <a:pt x="205" y="462"/>
                </a:cubicBezTo>
                <a:cubicBezTo>
                  <a:pt x="246" y="467"/>
                  <a:pt x="278" y="469"/>
                  <a:pt x="302" y="469"/>
                </a:cubicBezTo>
                <a:cubicBezTo>
                  <a:pt x="527" y="469"/>
                  <a:pt x="156" y="277"/>
                  <a:pt x="411" y="231"/>
                </a:cubicBezTo>
                <a:cubicBezTo>
                  <a:pt x="282" y="231"/>
                  <a:pt x="154" y="129"/>
                  <a:pt x="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41"/>
          <p:cNvSpPr/>
          <p:nvPr/>
        </p:nvSpPr>
        <p:spPr>
          <a:xfrm>
            <a:off x="3331125" y="3000875"/>
            <a:ext cx="1950" cy="25"/>
          </a:xfrm>
          <a:custGeom>
            <a:avLst/>
            <a:gdLst/>
            <a:ahLst/>
            <a:cxnLst/>
            <a:rect l="l" t="t" r="r" b="b"/>
            <a:pathLst>
              <a:path w="78" h="1" extrusionOk="0">
                <a:moveTo>
                  <a:pt x="1" y="0"/>
                </a:moveTo>
                <a:cubicBezTo>
                  <a:pt x="26" y="0"/>
                  <a:pt x="52" y="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41"/>
          <p:cNvSpPr/>
          <p:nvPr/>
        </p:nvSpPr>
        <p:spPr>
          <a:xfrm>
            <a:off x="3719600" y="2993825"/>
            <a:ext cx="3875" cy="1300"/>
          </a:xfrm>
          <a:custGeom>
            <a:avLst/>
            <a:gdLst/>
            <a:ahLst/>
            <a:cxnLst/>
            <a:rect l="l" t="t" r="r" b="b"/>
            <a:pathLst>
              <a:path w="155" h="52" extrusionOk="0">
                <a:moveTo>
                  <a:pt x="155" y="0"/>
                </a:moveTo>
                <a:lnTo>
                  <a:pt x="78" y="26"/>
                </a:lnTo>
                <a:cubicBezTo>
                  <a:pt x="103" y="19"/>
                  <a:pt x="129" y="13"/>
                  <a:pt x="155" y="0"/>
                </a:cubicBezTo>
                <a:close/>
                <a:moveTo>
                  <a:pt x="78" y="26"/>
                </a:moveTo>
                <a:lnTo>
                  <a:pt x="78" y="26"/>
                </a:lnTo>
                <a:cubicBezTo>
                  <a:pt x="52" y="32"/>
                  <a:pt x="27" y="39"/>
                  <a:pt x="1" y="51"/>
                </a:cubicBezTo>
                <a:lnTo>
                  <a:pt x="78"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41"/>
          <p:cNvSpPr/>
          <p:nvPr/>
        </p:nvSpPr>
        <p:spPr>
          <a:xfrm>
            <a:off x="4022200" y="3003425"/>
            <a:ext cx="650" cy="675"/>
          </a:xfrm>
          <a:custGeom>
            <a:avLst/>
            <a:gdLst/>
            <a:ahLst/>
            <a:cxnLst/>
            <a:rect l="l" t="t" r="r" b="b"/>
            <a:pathLst>
              <a:path w="26" h="27" extrusionOk="0">
                <a:moveTo>
                  <a:pt x="0" y="26"/>
                </a:moveTo>
                <a:cubicBezTo>
                  <a:pt x="0" y="26"/>
                  <a:pt x="26" y="1"/>
                  <a:pt x="26" y="1"/>
                </a:cubicBezTo>
                <a:cubicBezTo>
                  <a:pt x="26" y="1"/>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41"/>
          <p:cNvSpPr/>
          <p:nvPr/>
        </p:nvSpPr>
        <p:spPr>
          <a:xfrm>
            <a:off x="3742050" y="2993825"/>
            <a:ext cx="650" cy="2575"/>
          </a:xfrm>
          <a:custGeom>
            <a:avLst/>
            <a:gdLst/>
            <a:ahLst/>
            <a:cxnLst/>
            <a:rect l="l" t="t" r="r" b="b"/>
            <a:pathLst>
              <a:path w="26" h="103" extrusionOk="0">
                <a:moveTo>
                  <a:pt x="26" y="0"/>
                </a:moveTo>
                <a:lnTo>
                  <a:pt x="26" y="0"/>
                </a:lnTo>
                <a:cubicBezTo>
                  <a:pt x="0" y="51"/>
                  <a:pt x="0" y="77"/>
                  <a:pt x="0" y="103"/>
                </a:cubicBezTo>
                <a:cubicBezTo>
                  <a:pt x="26" y="77"/>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41"/>
          <p:cNvSpPr/>
          <p:nvPr/>
        </p:nvSpPr>
        <p:spPr>
          <a:xfrm>
            <a:off x="3741400" y="2996375"/>
            <a:ext cx="675" cy="1950"/>
          </a:xfrm>
          <a:custGeom>
            <a:avLst/>
            <a:gdLst/>
            <a:ahLst/>
            <a:cxnLst/>
            <a:rect l="l" t="t" r="r" b="b"/>
            <a:pathLst>
              <a:path w="27" h="78" extrusionOk="0">
                <a:moveTo>
                  <a:pt x="26" y="1"/>
                </a:moveTo>
                <a:cubicBezTo>
                  <a:pt x="1" y="26"/>
                  <a:pt x="1" y="52"/>
                  <a:pt x="1" y="78"/>
                </a:cubicBezTo>
                <a:lnTo>
                  <a:pt x="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41"/>
          <p:cNvSpPr/>
          <p:nvPr/>
        </p:nvSpPr>
        <p:spPr>
          <a:xfrm>
            <a:off x="4052950" y="2995100"/>
            <a:ext cx="25" cy="650"/>
          </a:xfrm>
          <a:custGeom>
            <a:avLst/>
            <a:gdLst/>
            <a:ahLst/>
            <a:cxnLst/>
            <a:rect l="l" t="t" r="r" b="b"/>
            <a:pathLst>
              <a:path w="1" h="26" extrusionOk="0">
                <a:moveTo>
                  <a:pt x="1" y="0"/>
                </a:moveTo>
                <a:lnTo>
                  <a:pt x="1" y="26"/>
                </a:lnTo>
                <a:cubicBezTo>
                  <a:pt x="1" y="26"/>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41"/>
          <p:cNvSpPr/>
          <p:nvPr/>
        </p:nvSpPr>
        <p:spPr>
          <a:xfrm>
            <a:off x="3820900" y="2997650"/>
            <a:ext cx="5150" cy="3250"/>
          </a:xfrm>
          <a:custGeom>
            <a:avLst/>
            <a:gdLst/>
            <a:ahLst/>
            <a:cxnLst/>
            <a:rect l="l" t="t" r="r" b="b"/>
            <a:pathLst>
              <a:path w="206" h="130" extrusionOk="0">
                <a:moveTo>
                  <a:pt x="103" y="1"/>
                </a:moveTo>
                <a:cubicBezTo>
                  <a:pt x="52" y="1"/>
                  <a:pt x="52" y="78"/>
                  <a:pt x="0" y="129"/>
                </a:cubicBezTo>
                <a:cubicBezTo>
                  <a:pt x="26" y="103"/>
                  <a:pt x="58" y="91"/>
                  <a:pt x="93" y="91"/>
                </a:cubicBezTo>
                <a:cubicBezTo>
                  <a:pt x="129" y="91"/>
                  <a:pt x="167" y="103"/>
                  <a:pt x="206" y="129"/>
                </a:cubicBezTo>
                <a:cubicBezTo>
                  <a:pt x="154" y="78"/>
                  <a:pt x="129" y="27"/>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41"/>
          <p:cNvSpPr/>
          <p:nvPr/>
        </p:nvSpPr>
        <p:spPr>
          <a:xfrm>
            <a:off x="3820900" y="3000875"/>
            <a:ext cx="25" cy="25"/>
          </a:xfrm>
          <a:custGeom>
            <a:avLst/>
            <a:gdLst/>
            <a:ahLst/>
            <a:cxnLst/>
            <a:rect l="l" t="t" r="r" b="b"/>
            <a:pathLst>
              <a:path w="1" h="1" extrusionOk="0">
                <a:moveTo>
                  <a:pt x="0" y="0"/>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41"/>
          <p:cNvSpPr/>
          <p:nvPr/>
        </p:nvSpPr>
        <p:spPr>
          <a:xfrm>
            <a:off x="3724750" y="3003425"/>
            <a:ext cx="2575" cy="2600"/>
          </a:xfrm>
          <a:custGeom>
            <a:avLst/>
            <a:gdLst/>
            <a:ahLst/>
            <a:cxnLst/>
            <a:rect l="l" t="t" r="r" b="b"/>
            <a:pathLst>
              <a:path w="103" h="104" extrusionOk="0">
                <a:moveTo>
                  <a:pt x="103" y="1"/>
                </a:moveTo>
                <a:lnTo>
                  <a:pt x="0" y="103"/>
                </a:lnTo>
                <a:lnTo>
                  <a:pt x="26" y="103"/>
                </a:lnTo>
                <a:lnTo>
                  <a:pt x="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41"/>
          <p:cNvSpPr/>
          <p:nvPr/>
        </p:nvSpPr>
        <p:spPr>
          <a:xfrm>
            <a:off x="3997450" y="3000875"/>
            <a:ext cx="3600" cy="4825"/>
          </a:xfrm>
          <a:custGeom>
            <a:avLst/>
            <a:gdLst/>
            <a:ahLst/>
            <a:cxnLst/>
            <a:rect l="l" t="t" r="r" b="b"/>
            <a:pathLst>
              <a:path w="144" h="193" extrusionOk="0">
                <a:moveTo>
                  <a:pt x="41" y="0"/>
                </a:moveTo>
                <a:lnTo>
                  <a:pt x="41" y="0"/>
                </a:lnTo>
                <a:cubicBezTo>
                  <a:pt x="21" y="41"/>
                  <a:pt x="1" y="192"/>
                  <a:pt x="68" y="192"/>
                </a:cubicBezTo>
                <a:cubicBezTo>
                  <a:pt x="87" y="192"/>
                  <a:pt x="111" y="181"/>
                  <a:pt x="144" y="154"/>
                </a:cubicBezTo>
                <a:cubicBezTo>
                  <a:pt x="93" y="154"/>
                  <a:pt x="41" y="77"/>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41"/>
          <p:cNvSpPr/>
          <p:nvPr/>
        </p:nvSpPr>
        <p:spPr>
          <a:xfrm>
            <a:off x="4045275" y="3002250"/>
            <a:ext cx="2575" cy="3125"/>
          </a:xfrm>
          <a:custGeom>
            <a:avLst/>
            <a:gdLst/>
            <a:ahLst/>
            <a:cxnLst/>
            <a:rect l="l" t="t" r="r" b="b"/>
            <a:pathLst>
              <a:path w="103" h="125" extrusionOk="0">
                <a:moveTo>
                  <a:pt x="64" y="1"/>
                </a:moveTo>
                <a:cubicBezTo>
                  <a:pt x="61" y="1"/>
                  <a:pt x="57" y="7"/>
                  <a:pt x="51" y="22"/>
                </a:cubicBezTo>
                <a:lnTo>
                  <a:pt x="0" y="125"/>
                </a:lnTo>
                <a:lnTo>
                  <a:pt x="103" y="125"/>
                </a:lnTo>
                <a:cubicBezTo>
                  <a:pt x="82" y="104"/>
                  <a:pt x="78" y="1"/>
                  <a:pt x="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41"/>
          <p:cNvSpPr/>
          <p:nvPr/>
        </p:nvSpPr>
        <p:spPr>
          <a:xfrm>
            <a:off x="4047825" y="3005350"/>
            <a:ext cx="675" cy="25"/>
          </a:xfrm>
          <a:custGeom>
            <a:avLst/>
            <a:gdLst/>
            <a:ahLst/>
            <a:cxnLst/>
            <a:rect l="l" t="t" r="r" b="b"/>
            <a:pathLst>
              <a:path w="27" h="1" extrusionOk="0">
                <a:moveTo>
                  <a:pt x="26" y="1"/>
                </a:moveTo>
                <a:lnTo>
                  <a:pt x="1" y="1"/>
                </a:lnTo>
                <a:cubicBezTo>
                  <a:pt x="1" y="1"/>
                  <a:pt x="26" y="1"/>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41"/>
          <p:cNvSpPr/>
          <p:nvPr/>
        </p:nvSpPr>
        <p:spPr>
          <a:xfrm>
            <a:off x="4055525" y="2991900"/>
            <a:ext cx="3225" cy="1950"/>
          </a:xfrm>
          <a:custGeom>
            <a:avLst/>
            <a:gdLst/>
            <a:ahLst/>
            <a:cxnLst/>
            <a:rect l="l" t="t" r="r" b="b"/>
            <a:pathLst>
              <a:path w="129" h="78" extrusionOk="0">
                <a:moveTo>
                  <a:pt x="129" y="0"/>
                </a:moveTo>
                <a:lnTo>
                  <a:pt x="0" y="77"/>
                </a:lnTo>
                <a:lnTo>
                  <a:pt x="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41"/>
          <p:cNvSpPr/>
          <p:nvPr/>
        </p:nvSpPr>
        <p:spPr>
          <a:xfrm>
            <a:off x="4076050" y="2993825"/>
            <a:ext cx="3225" cy="3225"/>
          </a:xfrm>
          <a:custGeom>
            <a:avLst/>
            <a:gdLst/>
            <a:ahLst/>
            <a:cxnLst/>
            <a:rect l="l" t="t" r="r" b="b"/>
            <a:pathLst>
              <a:path w="129" h="129" extrusionOk="0">
                <a:moveTo>
                  <a:pt x="77" y="0"/>
                </a:moveTo>
                <a:lnTo>
                  <a:pt x="0" y="103"/>
                </a:lnTo>
                <a:lnTo>
                  <a:pt x="26" y="128"/>
                </a:lnTo>
                <a:lnTo>
                  <a:pt x="128" y="26"/>
                </a:lnTo>
                <a:lnTo>
                  <a:pt x="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41"/>
          <p:cNvSpPr/>
          <p:nvPr/>
        </p:nvSpPr>
        <p:spPr>
          <a:xfrm>
            <a:off x="3828600" y="3004700"/>
            <a:ext cx="15400" cy="14150"/>
          </a:xfrm>
          <a:custGeom>
            <a:avLst/>
            <a:gdLst/>
            <a:ahLst/>
            <a:cxnLst/>
            <a:rect l="l" t="t" r="r" b="b"/>
            <a:pathLst>
              <a:path w="616" h="566" extrusionOk="0">
                <a:moveTo>
                  <a:pt x="359" y="1"/>
                </a:moveTo>
                <a:cubicBezTo>
                  <a:pt x="308" y="129"/>
                  <a:pt x="257" y="1"/>
                  <a:pt x="308" y="232"/>
                </a:cubicBezTo>
                <a:cubicBezTo>
                  <a:pt x="300" y="270"/>
                  <a:pt x="286" y="286"/>
                  <a:pt x="270" y="286"/>
                </a:cubicBezTo>
                <a:cubicBezTo>
                  <a:pt x="235" y="286"/>
                  <a:pt x="195" y="201"/>
                  <a:pt x="231" y="129"/>
                </a:cubicBezTo>
                <a:lnTo>
                  <a:pt x="231" y="129"/>
                </a:lnTo>
                <a:lnTo>
                  <a:pt x="77" y="309"/>
                </a:lnTo>
                <a:lnTo>
                  <a:pt x="205" y="309"/>
                </a:lnTo>
                <a:cubicBezTo>
                  <a:pt x="231" y="514"/>
                  <a:pt x="0" y="309"/>
                  <a:pt x="51" y="539"/>
                </a:cubicBezTo>
                <a:lnTo>
                  <a:pt x="231" y="463"/>
                </a:lnTo>
                <a:lnTo>
                  <a:pt x="231" y="514"/>
                </a:lnTo>
                <a:cubicBezTo>
                  <a:pt x="250" y="476"/>
                  <a:pt x="296" y="452"/>
                  <a:pt x="339" y="452"/>
                </a:cubicBezTo>
                <a:cubicBezTo>
                  <a:pt x="355" y="452"/>
                  <a:pt x="371" y="456"/>
                  <a:pt x="385" y="463"/>
                </a:cubicBezTo>
                <a:cubicBezTo>
                  <a:pt x="385" y="488"/>
                  <a:pt x="410" y="539"/>
                  <a:pt x="385" y="565"/>
                </a:cubicBezTo>
                <a:cubicBezTo>
                  <a:pt x="615" y="514"/>
                  <a:pt x="359" y="206"/>
                  <a:pt x="539" y="104"/>
                </a:cubicBezTo>
                <a:lnTo>
                  <a:pt x="462" y="104"/>
                </a:lnTo>
                <a:cubicBezTo>
                  <a:pt x="458" y="107"/>
                  <a:pt x="454" y="109"/>
                  <a:pt x="449" y="109"/>
                </a:cubicBezTo>
                <a:cubicBezTo>
                  <a:pt x="416" y="109"/>
                  <a:pt x="359" y="45"/>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41"/>
          <p:cNvSpPr/>
          <p:nvPr/>
        </p:nvSpPr>
        <p:spPr>
          <a:xfrm>
            <a:off x="3842050" y="2998950"/>
            <a:ext cx="12850" cy="25025"/>
          </a:xfrm>
          <a:custGeom>
            <a:avLst/>
            <a:gdLst/>
            <a:ahLst/>
            <a:cxnLst/>
            <a:rect l="l" t="t" r="r" b="b"/>
            <a:pathLst>
              <a:path w="514" h="1001" extrusionOk="0">
                <a:moveTo>
                  <a:pt x="411" y="0"/>
                </a:moveTo>
                <a:cubicBezTo>
                  <a:pt x="334" y="77"/>
                  <a:pt x="308" y="51"/>
                  <a:pt x="283" y="205"/>
                </a:cubicBezTo>
                <a:cubicBezTo>
                  <a:pt x="255" y="212"/>
                  <a:pt x="228" y="215"/>
                  <a:pt x="201" y="215"/>
                </a:cubicBezTo>
                <a:cubicBezTo>
                  <a:pt x="129" y="215"/>
                  <a:pt x="64" y="192"/>
                  <a:pt x="26" y="154"/>
                </a:cubicBezTo>
                <a:cubicBezTo>
                  <a:pt x="1" y="180"/>
                  <a:pt x="26" y="308"/>
                  <a:pt x="1" y="334"/>
                </a:cubicBezTo>
                <a:lnTo>
                  <a:pt x="26" y="334"/>
                </a:lnTo>
                <a:lnTo>
                  <a:pt x="103" y="590"/>
                </a:lnTo>
                <a:cubicBezTo>
                  <a:pt x="103" y="539"/>
                  <a:pt x="154" y="539"/>
                  <a:pt x="180" y="539"/>
                </a:cubicBezTo>
                <a:lnTo>
                  <a:pt x="103" y="872"/>
                </a:lnTo>
                <a:cubicBezTo>
                  <a:pt x="159" y="972"/>
                  <a:pt x="210" y="995"/>
                  <a:pt x="258" y="995"/>
                </a:cubicBezTo>
                <a:cubicBezTo>
                  <a:pt x="298" y="995"/>
                  <a:pt x="336" y="980"/>
                  <a:pt x="373" y="980"/>
                </a:cubicBezTo>
                <a:cubicBezTo>
                  <a:pt x="395" y="980"/>
                  <a:pt x="416" y="985"/>
                  <a:pt x="436" y="1000"/>
                </a:cubicBezTo>
                <a:cubicBezTo>
                  <a:pt x="308" y="795"/>
                  <a:pt x="462" y="872"/>
                  <a:pt x="257" y="718"/>
                </a:cubicBezTo>
                <a:lnTo>
                  <a:pt x="283" y="462"/>
                </a:lnTo>
                <a:lnTo>
                  <a:pt x="436" y="487"/>
                </a:lnTo>
                <a:cubicBezTo>
                  <a:pt x="411" y="410"/>
                  <a:pt x="488" y="308"/>
                  <a:pt x="411" y="257"/>
                </a:cubicBezTo>
                <a:cubicBezTo>
                  <a:pt x="411" y="257"/>
                  <a:pt x="385" y="308"/>
                  <a:pt x="360" y="308"/>
                </a:cubicBezTo>
                <a:cubicBezTo>
                  <a:pt x="308" y="128"/>
                  <a:pt x="513" y="180"/>
                  <a:pt x="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41"/>
          <p:cNvSpPr/>
          <p:nvPr/>
        </p:nvSpPr>
        <p:spPr>
          <a:xfrm>
            <a:off x="4030525" y="2991250"/>
            <a:ext cx="1300" cy="1950"/>
          </a:xfrm>
          <a:custGeom>
            <a:avLst/>
            <a:gdLst/>
            <a:ahLst/>
            <a:cxnLst/>
            <a:rect l="l" t="t" r="r" b="b"/>
            <a:pathLst>
              <a:path w="52" h="78" extrusionOk="0">
                <a:moveTo>
                  <a:pt x="52" y="0"/>
                </a:moveTo>
                <a:lnTo>
                  <a:pt x="0" y="77"/>
                </a:lnTo>
                <a:cubicBezTo>
                  <a:pt x="26" y="52"/>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41"/>
          <p:cNvSpPr/>
          <p:nvPr/>
        </p:nvSpPr>
        <p:spPr>
          <a:xfrm>
            <a:off x="3889500" y="3004700"/>
            <a:ext cx="25" cy="675"/>
          </a:xfrm>
          <a:custGeom>
            <a:avLst/>
            <a:gdLst/>
            <a:ahLst/>
            <a:cxnLst/>
            <a:rect l="l" t="t" r="r" b="b"/>
            <a:pathLst>
              <a:path w="1" h="27" extrusionOk="0">
                <a:moveTo>
                  <a:pt x="0" y="27"/>
                </a:moveTo>
                <a:lnTo>
                  <a:pt x="0" y="27"/>
                </a:lnTo>
                <a:cubicBezTo>
                  <a:pt x="0" y="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41"/>
          <p:cNvSpPr/>
          <p:nvPr/>
        </p:nvSpPr>
        <p:spPr>
          <a:xfrm>
            <a:off x="4032450" y="2990600"/>
            <a:ext cx="25" cy="675"/>
          </a:xfrm>
          <a:custGeom>
            <a:avLst/>
            <a:gdLst/>
            <a:ahLst/>
            <a:cxnLst/>
            <a:rect l="l" t="t" r="r" b="b"/>
            <a:pathLst>
              <a:path w="1" h="27" extrusionOk="0">
                <a:moveTo>
                  <a:pt x="0" y="1"/>
                </a:moveTo>
                <a:lnTo>
                  <a:pt x="0" y="1"/>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41"/>
          <p:cNvSpPr/>
          <p:nvPr/>
        </p:nvSpPr>
        <p:spPr>
          <a:xfrm>
            <a:off x="3860650" y="2991250"/>
            <a:ext cx="25" cy="675"/>
          </a:xfrm>
          <a:custGeom>
            <a:avLst/>
            <a:gdLst/>
            <a:ahLst/>
            <a:cxnLst/>
            <a:rect l="l" t="t" r="r" b="b"/>
            <a:pathLst>
              <a:path w="1" h="27" extrusionOk="0">
                <a:moveTo>
                  <a:pt x="0" y="26"/>
                </a:moveTo>
                <a:lnTo>
                  <a:pt x="0" y="2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41"/>
          <p:cNvSpPr/>
          <p:nvPr/>
        </p:nvSpPr>
        <p:spPr>
          <a:xfrm>
            <a:off x="3858725" y="3002150"/>
            <a:ext cx="650" cy="1300"/>
          </a:xfrm>
          <a:custGeom>
            <a:avLst/>
            <a:gdLst/>
            <a:ahLst/>
            <a:cxnLst/>
            <a:rect l="l" t="t" r="r" b="b"/>
            <a:pathLst>
              <a:path w="26" h="52" extrusionOk="0">
                <a:moveTo>
                  <a:pt x="26" y="0"/>
                </a:moveTo>
                <a:lnTo>
                  <a:pt x="0" y="52"/>
                </a:lnTo>
                <a:cubicBezTo>
                  <a:pt x="0"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41"/>
          <p:cNvSpPr/>
          <p:nvPr/>
        </p:nvSpPr>
        <p:spPr>
          <a:xfrm>
            <a:off x="3852825" y="3002800"/>
            <a:ext cx="12975" cy="22450"/>
          </a:xfrm>
          <a:custGeom>
            <a:avLst/>
            <a:gdLst/>
            <a:ahLst/>
            <a:cxnLst/>
            <a:rect l="l" t="t" r="r" b="b"/>
            <a:pathLst>
              <a:path w="519" h="898" extrusionOk="0">
                <a:moveTo>
                  <a:pt x="159" y="0"/>
                </a:moveTo>
                <a:cubicBezTo>
                  <a:pt x="159" y="48"/>
                  <a:pt x="0" y="233"/>
                  <a:pt x="153" y="233"/>
                </a:cubicBezTo>
                <a:cubicBezTo>
                  <a:pt x="162" y="233"/>
                  <a:pt x="173" y="232"/>
                  <a:pt x="185" y="231"/>
                </a:cubicBezTo>
                <a:lnTo>
                  <a:pt x="185" y="231"/>
                </a:lnTo>
                <a:cubicBezTo>
                  <a:pt x="236" y="436"/>
                  <a:pt x="82" y="359"/>
                  <a:pt x="57" y="410"/>
                </a:cubicBezTo>
                <a:cubicBezTo>
                  <a:pt x="108" y="462"/>
                  <a:pt x="57" y="564"/>
                  <a:pt x="108" y="615"/>
                </a:cubicBezTo>
                <a:cubicBezTo>
                  <a:pt x="108" y="590"/>
                  <a:pt x="134" y="513"/>
                  <a:pt x="185" y="513"/>
                </a:cubicBezTo>
                <a:cubicBezTo>
                  <a:pt x="207" y="602"/>
                  <a:pt x="191" y="672"/>
                  <a:pt x="136" y="672"/>
                </a:cubicBezTo>
                <a:cubicBezTo>
                  <a:pt x="127" y="672"/>
                  <a:pt x="118" y="670"/>
                  <a:pt x="108" y="667"/>
                </a:cubicBezTo>
                <a:lnTo>
                  <a:pt x="108" y="667"/>
                </a:lnTo>
                <a:cubicBezTo>
                  <a:pt x="211" y="744"/>
                  <a:pt x="82" y="846"/>
                  <a:pt x="185" y="898"/>
                </a:cubicBezTo>
                <a:cubicBezTo>
                  <a:pt x="390" y="769"/>
                  <a:pt x="518" y="564"/>
                  <a:pt x="518" y="333"/>
                </a:cubicBezTo>
                <a:lnTo>
                  <a:pt x="518" y="333"/>
                </a:lnTo>
                <a:cubicBezTo>
                  <a:pt x="456" y="396"/>
                  <a:pt x="376" y="475"/>
                  <a:pt x="280" y="475"/>
                </a:cubicBezTo>
                <a:cubicBezTo>
                  <a:pt x="258" y="475"/>
                  <a:pt x="235" y="471"/>
                  <a:pt x="211" y="462"/>
                </a:cubicBezTo>
                <a:lnTo>
                  <a:pt x="211" y="282"/>
                </a:lnTo>
                <a:cubicBezTo>
                  <a:pt x="260" y="324"/>
                  <a:pt x="297" y="338"/>
                  <a:pt x="327" y="338"/>
                </a:cubicBezTo>
                <a:cubicBezTo>
                  <a:pt x="389" y="338"/>
                  <a:pt x="423" y="274"/>
                  <a:pt x="493" y="256"/>
                </a:cubicBezTo>
                <a:lnTo>
                  <a:pt x="236" y="231"/>
                </a:lnTo>
                <a:cubicBezTo>
                  <a:pt x="82" y="128"/>
                  <a:pt x="159" y="77"/>
                  <a:pt x="236" y="26"/>
                </a:cubicBezTo>
                <a:cubicBezTo>
                  <a:pt x="211" y="26"/>
                  <a:pt x="185" y="26"/>
                  <a:pt x="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41"/>
          <p:cNvSpPr/>
          <p:nvPr/>
        </p:nvSpPr>
        <p:spPr>
          <a:xfrm>
            <a:off x="3959375" y="3002800"/>
            <a:ext cx="1300" cy="650"/>
          </a:xfrm>
          <a:custGeom>
            <a:avLst/>
            <a:gdLst/>
            <a:ahLst/>
            <a:cxnLst/>
            <a:rect l="l" t="t" r="r" b="b"/>
            <a:pathLst>
              <a:path w="52" h="26" extrusionOk="0">
                <a:moveTo>
                  <a:pt x="51" y="0"/>
                </a:moveTo>
                <a:cubicBezTo>
                  <a:pt x="26" y="0"/>
                  <a:pt x="0" y="26"/>
                  <a:pt x="0" y="26"/>
                </a:cubicBezTo>
                <a:cubicBezTo>
                  <a:pt x="0" y="26"/>
                  <a:pt x="26" y="26"/>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41"/>
          <p:cNvSpPr/>
          <p:nvPr/>
        </p:nvSpPr>
        <p:spPr>
          <a:xfrm>
            <a:off x="3856150" y="2991900"/>
            <a:ext cx="5150" cy="5150"/>
          </a:xfrm>
          <a:custGeom>
            <a:avLst/>
            <a:gdLst/>
            <a:ahLst/>
            <a:cxnLst/>
            <a:rect l="l" t="t" r="r" b="b"/>
            <a:pathLst>
              <a:path w="206" h="206" extrusionOk="0">
                <a:moveTo>
                  <a:pt x="103" y="0"/>
                </a:moveTo>
                <a:cubicBezTo>
                  <a:pt x="103" y="77"/>
                  <a:pt x="1" y="77"/>
                  <a:pt x="78" y="205"/>
                </a:cubicBezTo>
                <a:cubicBezTo>
                  <a:pt x="26" y="51"/>
                  <a:pt x="206" y="128"/>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41"/>
          <p:cNvSpPr/>
          <p:nvPr/>
        </p:nvSpPr>
        <p:spPr>
          <a:xfrm>
            <a:off x="3954875" y="2994450"/>
            <a:ext cx="4525" cy="10275"/>
          </a:xfrm>
          <a:custGeom>
            <a:avLst/>
            <a:gdLst/>
            <a:ahLst/>
            <a:cxnLst/>
            <a:rect l="l" t="t" r="r" b="b"/>
            <a:pathLst>
              <a:path w="181" h="411" extrusionOk="0">
                <a:moveTo>
                  <a:pt x="103" y="1"/>
                </a:moveTo>
                <a:lnTo>
                  <a:pt x="103" y="1"/>
                </a:lnTo>
                <a:cubicBezTo>
                  <a:pt x="1" y="78"/>
                  <a:pt x="103" y="206"/>
                  <a:pt x="1" y="206"/>
                </a:cubicBezTo>
                <a:lnTo>
                  <a:pt x="103" y="411"/>
                </a:lnTo>
                <a:cubicBezTo>
                  <a:pt x="26" y="206"/>
                  <a:pt x="180" y="155"/>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41"/>
          <p:cNvSpPr/>
          <p:nvPr/>
        </p:nvSpPr>
        <p:spPr>
          <a:xfrm>
            <a:off x="3974750" y="2995100"/>
            <a:ext cx="2600" cy="1950"/>
          </a:xfrm>
          <a:custGeom>
            <a:avLst/>
            <a:gdLst/>
            <a:ahLst/>
            <a:cxnLst/>
            <a:rect l="l" t="t" r="r" b="b"/>
            <a:pathLst>
              <a:path w="104" h="78" extrusionOk="0">
                <a:moveTo>
                  <a:pt x="1" y="0"/>
                </a:moveTo>
                <a:lnTo>
                  <a:pt x="1" y="52"/>
                </a:lnTo>
                <a:lnTo>
                  <a:pt x="103" y="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41"/>
          <p:cNvSpPr/>
          <p:nvPr/>
        </p:nvSpPr>
        <p:spPr>
          <a:xfrm>
            <a:off x="3974100" y="2996375"/>
            <a:ext cx="25" cy="1300"/>
          </a:xfrm>
          <a:custGeom>
            <a:avLst/>
            <a:gdLst/>
            <a:ahLst/>
            <a:cxnLst/>
            <a:rect l="l" t="t" r="r" b="b"/>
            <a:pathLst>
              <a:path w="1" h="52" extrusionOk="0">
                <a:moveTo>
                  <a:pt x="1" y="52"/>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41"/>
          <p:cNvSpPr/>
          <p:nvPr/>
        </p:nvSpPr>
        <p:spPr>
          <a:xfrm>
            <a:off x="3987575" y="2991250"/>
            <a:ext cx="1300" cy="2600"/>
          </a:xfrm>
          <a:custGeom>
            <a:avLst/>
            <a:gdLst/>
            <a:ahLst/>
            <a:cxnLst/>
            <a:rect l="l" t="t" r="r" b="b"/>
            <a:pathLst>
              <a:path w="52" h="104" extrusionOk="0">
                <a:moveTo>
                  <a:pt x="52" y="0"/>
                </a:moveTo>
                <a:lnTo>
                  <a:pt x="0" y="77"/>
                </a:lnTo>
                <a:lnTo>
                  <a:pt x="0" y="103"/>
                </a:lnTo>
                <a:lnTo>
                  <a:pt x="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41"/>
          <p:cNvSpPr/>
          <p:nvPr/>
        </p:nvSpPr>
        <p:spPr>
          <a:xfrm>
            <a:off x="4034375" y="2993175"/>
            <a:ext cx="650" cy="675"/>
          </a:xfrm>
          <a:custGeom>
            <a:avLst/>
            <a:gdLst/>
            <a:ahLst/>
            <a:cxnLst/>
            <a:rect l="l" t="t" r="r" b="b"/>
            <a:pathLst>
              <a:path w="26" h="27" extrusionOk="0">
                <a:moveTo>
                  <a:pt x="26" y="0"/>
                </a:moveTo>
                <a:lnTo>
                  <a:pt x="0" y="26"/>
                </a:lnTo>
                <a:cubicBezTo>
                  <a:pt x="0" y="26"/>
                  <a:pt x="26" y="0"/>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41"/>
          <p:cNvSpPr/>
          <p:nvPr/>
        </p:nvSpPr>
        <p:spPr>
          <a:xfrm>
            <a:off x="4045275" y="2990600"/>
            <a:ext cx="2325" cy="1375"/>
          </a:xfrm>
          <a:custGeom>
            <a:avLst/>
            <a:gdLst/>
            <a:ahLst/>
            <a:cxnLst/>
            <a:rect l="l" t="t" r="r" b="b"/>
            <a:pathLst>
              <a:path w="93" h="55" extrusionOk="0">
                <a:moveTo>
                  <a:pt x="0" y="1"/>
                </a:moveTo>
                <a:lnTo>
                  <a:pt x="0" y="1"/>
                </a:lnTo>
                <a:cubicBezTo>
                  <a:pt x="10" y="42"/>
                  <a:pt x="29" y="54"/>
                  <a:pt x="46" y="54"/>
                </a:cubicBezTo>
                <a:cubicBezTo>
                  <a:pt x="71" y="54"/>
                  <a:pt x="93" y="26"/>
                  <a:pt x="77" y="26"/>
                </a:cubicBezTo>
                <a:cubicBezTo>
                  <a:pt x="51" y="26"/>
                  <a:pt x="26" y="2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41"/>
          <p:cNvSpPr/>
          <p:nvPr/>
        </p:nvSpPr>
        <p:spPr>
          <a:xfrm>
            <a:off x="3827950" y="2993175"/>
            <a:ext cx="25" cy="675"/>
          </a:xfrm>
          <a:custGeom>
            <a:avLst/>
            <a:gdLst/>
            <a:ahLst/>
            <a:cxnLst/>
            <a:rect l="l" t="t" r="r" b="b"/>
            <a:pathLst>
              <a:path w="1" h="27" extrusionOk="0">
                <a:moveTo>
                  <a:pt x="0" y="26"/>
                </a:moveTo>
                <a:lnTo>
                  <a:pt x="0" y="0"/>
                </a:lnTo>
                <a:cubicBezTo>
                  <a:pt x="0" y="26"/>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41"/>
          <p:cNvSpPr/>
          <p:nvPr/>
        </p:nvSpPr>
        <p:spPr>
          <a:xfrm>
            <a:off x="3827300" y="2991725"/>
            <a:ext cx="1075" cy="2125"/>
          </a:xfrm>
          <a:custGeom>
            <a:avLst/>
            <a:gdLst/>
            <a:ahLst/>
            <a:cxnLst/>
            <a:rect l="l" t="t" r="r" b="b"/>
            <a:pathLst>
              <a:path w="43" h="85" extrusionOk="0">
                <a:moveTo>
                  <a:pt x="22" y="0"/>
                </a:moveTo>
                <a:cubicBezTo>
                  <a:pt x="17" y="0"/>
                  <a:pt x="10" y="2"/>
                  <a:pt x="1" y="7"/>
                </a:cubicBezTo>
                <a:lnTo>
                  <a:pt x="1" y="84"/>
                </a:lnTo>
                <a:cubicBezTo>
                  <a:pt x="22" y="42"/>
                  <a:pt x="43" y="0"/>
                  <a:pt x="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1"/>
          <p:cNvSpPr/>
          <p:nvPr/>
        </p:nvSpPr>
        <p:spPr>
          <a:xfrm>
            <a:off x="3990775" y="2993825"/>
            <a:ext cx="1300" cy="25"/>
          </a:xfrm>
          <a:custGeom>
            <a:avLst/>
            <a:gdLst/>
            <a:ahLst/>
            <a:cxnLst/>
            <a:rect l="l" t="t" r="r" b="b"/>
            <a:pathLst>
              <a:path w="52" h="1" extrusionOk="0">
                <a:moveTo>
                  <a:pt x="52" y="0"/>
                </a:moveTo>
                <a:cubicBezTo>
                  <a:pt x="26" y="0"/>
                  <a:pt x="1" y="0"/>
                  <a:pt x="1" y="0"/>
                </a:cubicBezTo>
                <a:cubicBezTo>
                  <a:pt x="1" y="0"/>
                  <a:pt x="26" y="0"/>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41"/>
          <p:cNvSpPr/>
          <p:nvPr/>
        </p:nvSpPr>
        <p:spPr>
          <a:xfrm>
            <a:off x="3978600" y="3004075"/>
            <a:ext cx="675" cy="650"/>
          </a:xfrm>
          <a:custGeom>
            <a:avLst/>
            <a:gdLst/>
            <a:ahLst/>
            <a:cxnLst/>
            <a:rect l="l" t="t" r="r" b="b"/>
            <a:pathLst>
              <a:path w="27" h="26" extrusionOk="0">
                <a:moveTo>
                  <a:pt x="26" y="0"/>
                </a:moveTo>
                <a:lnTo>
                  <a:pt x="26" y="0"/>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41"/>
          <p:cNvSpPr/>
          <p:nvPr/>
        </p:nvSpPr>
        <p:spPr>
          <a:xfrm>
            <a:off x="3923475" y="2993175"/>
            <a:ext cx="650" cy="1300"/>
          </a:xfrm>
          <a:custGeom>
            <a:avLst/>
            <a:gdLst/>
            <a:ahLst/>
            <a:cxnLst/>
            <a:rect l="l" t="t" r="r" b="b"/>
            <a:pathLst>
              <a:path w="26" h="52" extrusionOk="0">
                <a:moveTo>
                  <a:pt x="26" y="0"/>
                </a:moveTo>
                <a:lnTo>
                  <a:pt x="0" y="52"/>
                </a:lnTo>
                <a:cubicBezTo>
                  <a:pt x="26"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41"/>
          <p:cNvSpPr/>
          <p:nvPr/>
        </p:nvSpPr>
        <p:spPr>
          <a:xfrm>
            <a:off x="3899100" y="2997650"/>
            <a:ext cx="4525" cy="5175"/>
          </a:xfrm>
          <a:custGeom>
            <a:avLst/>
            <a:gdLst/>
            <a:ahLst/>
            <a:cxnLst/>
            <a:rect l="l" t="t" r="r" b="b"/>
            <a:pathLst>
              <a:path w="181" h="207" extrusionOk="0">
                <a:moveTo>
                  <a:pt x="78" y="1"/>
                </a:moveTo>
                <a:cubicBezTo>
                  <a:pt x="78" y="52"/>
                  <a:pt x="1" y="129"/>
                  <a:pt x="52" y="206"/>
                </a:cubicBezTo>
                <a:lnTo>
                  <a:pt x="180" y="103"/>
                </a:lnTo>
                <a:cubicBezTo>
                  <a:pt x="129" y="103"/>
                  <a:pt x="103" y="52"/>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41"/>
          <p:cNvSpPr/>
          <p:nvPr/>
        </p:nvSpPr>
        <p:spPr>
          <a:xfrm>
            <a:off x="3903600" y="2998950"/>
            <a:ext cx="1300" cy="1300"/>
          </a:xfrm>
          <a:custGeom>
            <a:avLst/>
            <a:gdLst/>
            <a:ahLst/>
            <a:cxnLst/>
            <a:rect l="l" t="t" r="r" b="b"/>
            <a:pathLst>
              <a:path w="52" h="52" extrusionOk="0">
                <a:moveTo>
                  <a:pt x="52" y="0"/>
                </a:moveTo>
                <a:lnTo>
                  <a:pt x="0" y="51"/>
                </a:lnTo>
                <a:cubicBezTo>
                  <a:pt x="26" y="26"/>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41"/>
          <p:cNvSpPr/>
          <p:nvPr/>
        </p:nvSpPr>
        <p:spPr>
          <a:xfrm>
            <a:off x="3900400" y="2997025"/>
            <a:ext cx="650" cy="650"/>
          </a:xfrm>
          <a:custGeom>
            <a:avLst/>
            <a:gdLst/>
            <a:ahLst/>
            <a:cxnLst/>
            <a:rect l="l" t="t" r="r" b="b"/>
            <a:pathLst>
              <a:path w="26" h="26" extrusionOk="0">
                <a:moveTo>
                  <a:pt x="0" y="0"/>
                </a:moveTo>
                <a:cubicBezTo>
                  <a:pt x="26" y="26"/>
                  <a:pt x="26" y="26"/>
                  <a:pt x="26" y="26"/>
                </a:cubicBezTo>
                <a:cubicBezTo>
                  <a:pt x="26" y="26"/>
                  <a:pt x="26" y="2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41"/>
          <p:cNvSpPr/>
          <p:nvPr/>
        </p:nvSpPr>
        <p:spPr>
          <a:xfrm>
            <a:off x="3760000" y="2989975"/>
            <a:ext cx="1950" cy="1300"/>
          </a:xfrm>
          <a:custGeom>
            <a:avLst/>
            <a:gdLst/>
            <a:ahLst/>
            <a:cxnLst/>
            <a:rect l="l" t="t" r="r" b="b"/>
            <a:pathLst>
              <a:path w="78" h="52" extrusionOk="0">
                <a:moveTo>
                  <a:pt x="0" y="0"/>
                </a:moveTo>
                <a:lnTo>
                  <a:pt x="0" y="0"/>
                </a:lnTo>
                <a:cubicBezTo>
                  <a:pt x="26" y="26"/>
                  <a:pt x="52" y="51"/>
                  <a:pt x="77" y="51"/>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41"/>
          <p:cNvSpPr/>
          <p:nvPr/>
        </p:nvSpPr>
        <p:spPr>
          <a:xfrm>
            <a:off x="3924750" y="3001500"/>
            <a:ext cx="1300" cy="2600"/>
          </a:xfrm>
          <a:custGeom>
            <a:avLst/>
            <a:gdLst/>
            <a:ahLst/>
            <a:cxnLst/>
            <a:rect l="l" t="t" r="r" b="b"/>
            <a:pathLst>
              <a:path w="52" h="104" extrusionOk="0">
                <a:moveTo>
                  <a:pt x="52" y="1"/>
                </a:moveTo>
                <a:lnTo>
                  <a:pt x="52" y="1"/>
                </a:lnTo>
                <a:cubicBezTo>
                  <a:pt x="26" y="26"/>
                  <a:pt x="0" y="78"/>
                  <a:pt x="0" y="103"/>
                </a:cubicBezTo>
                <a:cubicBezTo>
                  <a:pt x="52" y="52"/>
                  <a:pt x="52" y="26"/>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41"/>
          <p:cNvSpPr/>
          <p:nvPr/>
        </p:nvSpPr>
        <p:spPr>
          <a:xfrm>
            <a:off x="4125400" y="3002450"/>
            <a:ext cx="2600" cy="2275"/>
          </a:xfrm>
          <a:custGeom>
            <a:avLst/>
            <a:gdLst/>
            <a:ahLst/>
            <a:cxnLst/>
            <a:rect l="l" t="t" r="r" b="b"/>
            <a:pathLst>
              <a:path w="104" h="91" extrusionOk="0">
                <a:moveTo>
                  <a:pt x="81" y="0"/>
                </a:moveTo>
                <a:cubicBezTo>
                  <a:pt x="61" y="0"/>
                  <a:pt x="38" y="72"/>
                  <a:pt x="1" y="91"/>
                </a:cubicBezTo>
                <a:cubicBezTo>
                  <a:pt x="52" y="91"/>
                  <a:pt x="77" y="65"/>
                  <a:pt x="103" y="40"/>
                </a:cubicBezTo>
                <a:cubicBezTo>
                  <a:pt x="96" y="11"/>
                  <a:pt x="89"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41"/>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i="1" dirty="0">
                <a:solidFill>
                  <a:schemeClr val="accent3">
                    <a:lumMod val="75000"/>
                  </a:schemeClr>
                </a:solidFill>
              </a:rPr>
              <a:t>Midline neck lumps</a:t>
            </a:r>
            <a:endParaRPr dirty="0">
              <a:solidFill>
                <a:schemeClr val="accent3">
                  <a:lumMod val="75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01"/>
        <p:cNvGrpSpPr/>
        <p:nvPr/>
      </p:nvGrpSpPr>
      <p:grpSpPr>
        <a:xfrm>
          <a:off x="0" y="0"/>
          <a:ext cx="0" cy="0"/>
          <a:chOff x="0" y="0"/>
          <a:chExt cx="0" cy="0"/>
        </a:xfrm>
      </p:grpSpPr>
      <p:pic>
        <p:nvPicPr>
          <p:cNvPr id="7302" name="Google Shape;7302;p44"/>
          <p:cNvPicPr preferRelativeResize="0"/>
          <p:nvPr/>
        </p:nvPicPr>
        <p:blipFill>
          <a:blip r:embed="rId3">
            <a:alphaModFix amt="38000"/>
          </a:blip>
          <a:stretch>
            <a:fillRect/>
          </a:stretch>
        </p:blipFill>
        <p:spPr>
          <a:xfrm rot="5400000">
            <a:off x="3713563" y="90137"/>
            <a:ext cx="1727325" cy="4268100"/>
          </a:xfrm>
          <a:prstGeom prst="rect">
            <a:avLst/>
          </a:prstGeom>
          <a:noFill/>
          <a:ln>
            <a:noFill/>
          </a:ln>
        </p:spPr>
      </p:pic>
      <p:sp>
        <p:nvSpPr>
          <p:cNvPr id="7303" name="Google Shape;7303;p4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i="1" dirty="0">
                <a:solidFill>
                  <a:schemeClr val="accent3">
                    <a:lumMod val="75000"/>
                  </a:schemeClr>
                </a:solidFill>
              </a:rPr>
              <a:t>Thyroglossal cyst</a:t>
            </a:r>
            <a:endParaRPr dirty="0">
              <a:solidFill>
                <a:schemeClr val="accent3">
                  <a:lumMod val="7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C8B1-9196-4052-95BD-1E775643B327}"/>
              </a:ext>
            </a:extLst>
          </p:cNvPr>
          <p:cNvSpPr>
            <a:spLocks noGrp="1"/>
          </p:cNvSpPr>
          <p:nvPr>
            <p:ph type="title"/>
          </p:nvPr>
        </p:nvSpPr>
        <p:spPr>
          <a:xfrm>
            <a:off x="0" y="0"/>
            <a:ext cx="5386039" cy="942893"/>
          </a:xfrm>
        </p:spPr>
        <p:txBody>
          <a:bodyPr anchor="b">
            <a:normAutofit fontScale="90000"/>
          </a:bodyPr>
          <a:lstStyle/>
          <a:p>
            <a:pPr algn="ctr"/>
            <a:r>
              <a:rPr lang="en-US" sz="3150" i="1" kern="1200" cap="all" dirty="0">
                <a:latin typeface="Tw Cen MT" panose="020B0602020104020603"/>
                <a:ea typeface="+mj-ea"/>
                <a:cs typeface="+mj-cs"/>
              </a:rPr>
              <a:t>Thyroglossal cyst (overview)</a:t>
            </a:r>
            <a:endParaRPr lang="en-US" sz="3150" i="1" dirty="0"/>
          </a:p>
        </p:txBody>
      </p:sp>
      <p:pic>
        <p:nvPicPr>
          <p:cNvPr id="4" name="صورة 3">
            <a:extLst>
              <a:ext uri="{FF2B5EF4-FFF2-40B4-BE49-F238E27FC236}">
                <a16:creationId xmlns:a16="http://schemas.microsoft.com/office/drawing/2014/main" id="{3C2C38D3-4533-47A4-BCCF-A9C1321BE227}"/>
              </a:ext>
            </a:extLst>
          </p:cNvPr>
          <p:cNvPicPr>
            <a:picLocks noChangeAspect="1"/>
          </p:cNvPicPr>
          <p:nvPr/>
        </p:nvPicPr>
        <p:blipFill rotWithShape="1">
          <a:blip r:embed="rId2"/>
          <a:srcRect t="302" r="2" b="2"/>
          <a:stretch/>
        </p:blipFill>
        <p:spPr>
          <a:xfrm>
            <a:off x="4971343" y="0"/>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extBox 9">
            <a:extLst>
              <a:ext uri="{FF2B5EF4-FFF2-40B4-BE49-F238E27FC236}">
                <a16:creationId xmlns:a16="http://schemas.microsoft.com/office/drawing/2014/main" id="{2D4F577C-47FE-A74E-B51F-08F1CEA57AB6}"/>
              </a:ext>
            </a:extLst>
          </p:cNvPr>
          <p:cNvSpPr txBox="1"/>
          <p:nvPr/>
        </p:nvSpPr>
        <p:spPr>
          <a:xfrm>
            <a:off x="2285533" y="2434184"/>
            <a:ext cx="4571066" cy="253916"/>
          </a:xfrm>
          <a:prstGeom prst="rect">
            <a:avLst/>
          </a:prstGeom>
          <a:noFill/>
        </p:spPr>
        <p:txBody>
          <a:bodyPr wrap="square">
            <a:spAutoFit/>
          </a:bodyPr>
          <a:lstStyle/>
          <a:p>
            <a:endParaRPr lang="x-none" sz="1050" dirty="0"/>
          </a:p>
        </p:txBody>
      </p:sp>
      <p:graphicFrame>
        <p:nvGraphicFramePr>
          <p:cNvPr id="5" name="جدول 4">
            <a:extLst>
              <a:ext uri="{FF2B5EF4-FFF2-40B4-BE49-F238E27FC236}">
                <a16:creationId xmlns:a16="http://schemas.microsoft.com/office/drawing/2014/main" id="{B301435C-0AF2-4D89-9155-926F03EBCF47}"/>
              </a:ext>
            </a:extLst>
          </p:cNvPr>
          <p:cNvGraphicFramePr>
            <a:graphicFrameLocks noGrp="1"/>
          </p:cNvGraphicFramePr>
          <p:nvPr/>
        </p:nvGraphicFramePr>
        <p:xfrm>
          <a:off x="85028" y="834383"/>
          <a:ext cx="4886314" cy="4754880"/>
        </p:xfrm>
        <a:graphic>
          <a:graphicData uri="http://schemas.openxmlformats.org/drawingml/2006/table">
            <a:tbl>
              <a:tblPr firstRow="1" firstCol="1" lastRow="1" lastCol="1" bandRow="1" bandCol="1">
                <a:tableStyleId>{125E5076-3810-47DD-B79F-674D7AD40C01}</a:tableStyleId>
              </a:tblPr>
              <a:tblGrid>
                <a:gridCol w="136478">
                  <a:extLst>
                    <a:ext uri="{9D8B030D-6E8A-4147-A177-3AD203B41FA5}">
                      <a16:colId xmlns:a16="http://schemas.microsoft.com/office/drawing/2014/main" val="3616194059"/>
                    </a:ext>
                  </a:extLst>
                </a:gridCol>
                <a:gridCol w="4749836">
                  <a:extLst>
                    <a:ext uri="{9D8B030D-6E8A-4147-A177-3AD203B41FA5}">
                      <a16:colId xmlns:a16="http://schemas.microsoft.com/office/drawing/2014/main" val="1895077974"/>
                    </a:ext>
                  </a:extLst>
                </a:gridCol>
              </a:tblGrid>
              <a:tr h="4309110">
                <a:tc>
                  <a:txBody>
                    <a:bodyPr/>
                    <a:lstStyle/>
                    <a:p>
                      <a:pPr marL="71755" marR="71755" algn="ctr" rtl="0">
                        <a:spcBef>
                          <a:spcPts val="300"/>
                        </a:spcBef>
                        <a:spcAft>
                          <a:spcPts val="300"/>
                        </a:spcAft>
                      </a:pPr>
                      <a:endParaRPr lang="en-US" sz="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490" marR="50490" marT="0" marB="0" vert="vert270"/>
                </a:tc>
                <a:tc>
                  <a:txBody>
                    <a:bodyPr/>
                    <a:lstStyle/>
                    <a:p>
                      <a:pPr marL="342900" lvl="0" indent="-342900" algn="l" rtl="0">
                        <a:spcBef>
                          <a:spcPts val="300"/>
                        </a:spcBef>
                        <a:spcAft>
                          <a:spcPts val="300"/>
                        </a:spcAft>
                        <a:buFont typeface="Symbol" panose="05050102010706020507" pitchFamily="18" charset="2"/>
                        <a:buChar char=""/>
                        <a:tabLst>
                          <a:tab pos="120650" algn="l"/>
                        </a:tabLst>
                      </a:pPr>
                      <a:endParaRPr lang="en-US" sz="1800" b="1" dirty="0">
                        <a:solidFill>
                          <a:schemeClr val="tx2">
                            <a:lumMod val="60000"/>
                            <a:lumOff val="40000"/>
                          </a:schemeClr>
                        </a:solidFill>
                        <a:effectLst/>
                      </a:endParaRPr>
                    </a:p>
                    <a:p>
                      <a:pPr marL="342900" lvl="0" indent="-342900" algn="l" rtl="0">
                        <a:spcBef>
                          <a:spcPts val="300"/>
                        </a:spcBef>
                        <a:spcAft>
                          <a:spcPts val="300"/>
                        </a:spcAft>
                        <a:buFont typeface="Symbol" panose="05050102010706020507" pitchFamily="18" charset="2"/>
                        <a:buChar char=""/>
                        <a:tabLst>
                          <a:tab pos="120650" algn="l"/>
                        </a:tabLst>
                      </a:pPr>
                      <a:r>
                        <a:rPr lang="en-US" sz="1800" b="1" dirty="0">
                          <a:solidFill>
                            <a:schemeClr val="tx2">
                              <a:lumMod val="60000"/>
                              <a:lumOff val="40000"/>
                            </a:schemeClr>
                          </a:solidFill>
                          <a:effectLst/>
                        </a:rPr>
                        <a:t>The thyroglossal duct develops from the foramen caecum and descends into the neck to give rise to the thyroid isthmus and adjoining parts of lateral lobes. Then it is obliterated and disappears.</a:t>
                      </a:r>
                    </a:p>
                    <a:p>
                      <a:pPr marL="342900" lvl="0" indent="-342900" algn="l" rtl="0">
                        <a:spcBef>
                          <a:spcPts val="300"/>
                        </a:spcBef>
                        <a:spcAft>
                          <a:spcPts val="300"/>
                        </a:spcAft>
                        <a:buFont typeface="Symbol" panose="05050102010706020507" pitchFamily="18" charset="2"/>
                        <a:buChar char=""/>
                        <a:tabLst>
                          <a:tab pos="139700" algn="l"/>
                        </a:tabLst>
                      </a:pPr>
                      <a:r>
                        <a:rPr lang="en-US" sz="1800" b="1" dirty="0">
                          <a:solidFill>
                            <a:schemeClr val="tx2">
                              <a:lumMod val="60000"/>
                              <a:lumOff val="40000"/>
                            </a:schemeClr>
                          </a:solidFill>
                          <a:effectLst/>
                        </a:rPr>
                        <a:t>Thyroglossal cyst is a cyst develops from unobliterated portion of this duct.</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tab pos="139700" algn="l"/>
                        </a:tabLst>
                        <a:defRPr/>
                      </a:pPr>
                      <a:r>
                        <a:rPr kumimoji="0" lang="en-US" sz="1800" b="1" u="none" strike="noStrike" kern="1200" cap="all" spc="0" normalizeH="0" baseline="0" noProof="0" dirty="0">
                          <a:ln>
                            <a:noFill/>
                          </a:ln>
                          <a:solidFill>
                            <a:schemeClr val="tx2">
                              <a:lumMod val="60000"/>
                              <a:lumOff val="40000"/>
                            </a:schemeClr>
                          </a:solidFill>
                          <a:effectLst/>
                          <a:uLnTx/>
                          <a:uFillTx/>
                        </a:rPr>
                        <a:t>The most common midline congenital neck mass</a:t>
                      </a:r>
                    </a:p>
                    <a:p>
                      <a:pPr marL="342900" marR="0" lvl="0" indent="-342900" algn="l" defTabSz="914400" rtl="0" eaLnBrk="1" fontAlgn="auto" latinLnBrk="0" hangingPunct="1">
                        <a:lnSpc>
                          <a:spcPct val="100000"/>
                        </a:lnSpc>
                        <a:spcBef>
                          <a:spcPts val="300"/>
                        </a:spcBef>
                        <a:spcAft>
                          <a:spcPts val="300"/>
                        </a:spcAft>
                        <a:buClrTx/>
                        <a:buSzTx/>
                        <a:buFont typeface="Symbol" panose="05050102010706020507" pitchFamily="18" charset="2"/>
                        <a:buChar char=""/>
                        <a:tabLst>
                          <a:tab pos="139700" algn="l"/>
                        </a:tabLst>
                        <a:defRPr/>
                      </a:pPr>
                      <a:r>
                        <a:rPr kumimoji="0" lang="en-US" sz="1800" b="1" u="none" strike="noStrike" kern="1200" cap="all" spc="0" normalizeH="0" baseline="0" noProof="0" dirty="0">
                          <a:ln>
                            <a:noFill/>
                          </a:ln>
                          <a:solidFill>
                            <a:schemeClr val="tx2">
                              <a:lumMod val="60000"/>
                              <a:lumOff val="40000"/>
                            </a:schemeClr>
                          </a:solidFill>
                          <a:effectLst/>
                          <a:uLnTx/>
                          <a:uFillTx/>
                        </a:rPr>
                        <a:t>About 90% of the patients present before 10 years of age, but may occur at any age .</a:t>
                      </a:r>
                    </a:p>
                    <a:p>
                      <a:pPr marL="342900" lvl="0" indent="-342900" algn="l" rtl="0">
                        <a:spcBef>
                          <a:spcPts val="300"/>
                        </a:spcBef>
                        <a:spcAft>
                          <a:spcPts val="300"/>
                        </a:spcAft>
                        <a:buFont typeface="Symbol" panose="05050102010706020507" pitchFamily="18" charset="2"/>
                        <a:buChar char=""/>
                        <a:tabLst>
                          <a:tab pos="139700" algn="l"/>
                        </a:tabLst>
                      </a:pPr>
                      <a:endParaRPr lang="en-US" sz="1500" b="1" dirty="0">
                        <a:effectLst/>
                      </a:endParaRPr>
                    </a:p>
                    <a:p>
                      <a:pPr algn="l" rtl="0">
                        <a:spcBef>
                          <a:spcPts val="300"/>
                        </a:spcBef>
                        <a:spcAft>
                          <a:spcPts val="300"/>
                        </a:spcAft>
                      </a:pPr>
                      <a:r>
                        <a:rPr lang="en-US" sz="1500" b="1" dirty="0">
                          <a:effectLst/>
                        </a:rPr>
                        <a:t> </a:t>
                      </a:r>
                      <a:endParaRPr lang="en-US" sz="15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490" marR="50490" marT="0" marB="0"/>
                </a:tc>
                <a:extLst>
                  <a:ext uri="{0D108BD9-81ED-4DB2-BD59-A6C34878D82A}">
                    <a16:rowId xmlns:a16="http://schemas.microsoft.com/office/drawing/2014/main" val="769129861"/>
                  </a:ext>
                </a:extLst>
              </a:tr>
            </a:tbl>
          </a:graphicData>
        </a:graphic>
      </p:graphicFrame>
    </p:spTree>
    <p:extLst>
      <p:ext uri="{BB962C8B-B14F-4D97-AF65-F5344CB8AC3E}">
        <p14:creationId xmlns:p14="http://schemas.microsoft.com/office/powerpoint/2010/main" val="2424770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DB45-7A4D-4403-AA77-79DE2890553F}"/>
              </a:ext>
            </a:extLst>
          </p:cNvPr>
          <p:cNvSpPr>
            <a:spLocks noGrp="1"/>
          </p:cNvSpPr>
          <p:nvPr>
            <p:ph type="title"/>
          </p:nvPr>
        </p:nvSpPr>
        <p:spPr>
          <a:xfrm>
            <a:off x="480060" y="244027"/>
            <a:ext cx="3276452" cy="1467631"/>
          </a:xfrm>
        </p:spPr>
        <p:txBody>
          <a:bodyPr anchor="b">
            <a:normAutofit fontScale="90000"/>
          </a:bodyPr>
          <a:lstStyle/>
          <a:p>
            <a:r>
              <a:rPr lang="en-US" sz="3150" i="1" dirty="0"/>
              <a:t>Location of thyroglossal duct cyst </a:t>
            </a:r>
          </a:p>
        </p:txBody>
      </p:sp>
      <p:sp>
        <p:nvSpPr>
          <p:cNvPr id="3" name="Content Placeholder 2">
            <a:extLst>
              <a:ext uri="{FF2B5EF4-FFF2-40B4-BE49-F238E27FC236}">
                <a16:creationId xmlns:a16="http://schemas.microsoft.com/office/drawing/2014/main" id="{013AC5E7-8E28-46C0-99F1-4A06E594CE8F}"/>
              </a:ext>
            </a:extLst>
          </p:cNvPr>
          <p:cNvSpPr>
            <a:spLocks noGrp="1"/>
          </p:cNvSpPr>
          <p:nvPr>
            <p:ph sz="quarter" idx="1"/>
          </p:nvPr>
        </p:nvSpPr>
        <p:spPr>
          <a:xfrm>
            <a:off x="142179" y="2008826"/>
            <a:ext cx="3520574" cy="3134674"/>
          </a:xfrm>
        </p:spPr>
        <p:txBody>
          <a:bodyPr>
            <a:normAutofit lnSpcReduction="10000"/>
          </a:bodyPr>
          <a:lstStyle/>
          <a:p>
            <a:r>
              <a:rPr lang="en-US" b="1" dirty="0"/>
              <a:t>The cysts can occur anywhere along the course of the thyroglossal duct from the foramen caecum to the thyroid gland :</a:t>
            </a:r>
          </a:p>
          <a:p>
            <a:r>
              <a:rPr lang="en-US" b="1" dirty="0"/>
              <a:t>Suprahyoid: 20-25% (less common in adults ~5%) •</a:t>
            </a:r>
          </a:p>
          <a:p>
            <a:r>
              <a:rPr lang="en-US" b="1" dirty="0"/>
              <a:t> At the level of hyoid bone.</a:t>
            </a:r>
          </a:p>
          <a:p>
            <a:r>
              <a:rPr lang="en-US" b="1" dirty="0"/>
              <a:t> </a:t>
            </a:r>
            <a:r>
              <a:rPr lang="en-US" b="1"/>
              <a:t>Infrahyoid. </a:t>
            </a:r>
            <a:r>
              <a:rPr lang="en-US" b="1">
                <a:solidFill>
                  <a:srgbClr val="C00000"/>
                </a:solidFill>
              </a:rPr>
              <a:t>The most common</a:t>
            </a:r>
            <a:endParaRPr lang="en-US" b="1" dirty="0">
              <a:solidFill>
                <a:srgbClr val="C00000"/>
              </a:solidFill>
            </a:endParaRPr>
          </a:p>
          <a:p>
            <a:r>
              <a:rPr lang="en-US" b="1" dirty="0"/>
              <a:t>The typical cyst is deep to or embedded in the infrahyoid muscles</a:t>
            </a:r>
            <a:r>
              <a:rPr lang="en-US" b="1"/>
              <a:t>. </a:t>
            </a:r>
            <a:endParaRPr lang="en-US" b="1" dirty="0"/>
          </a:p>
        </p:txBody>
      </p:sp>
      <p:pic>
        <p:nvPicPr>
          <p:cNvPr id="4" name="صورة 3">
            <a:extLst>
              <a:ext uri="{FF2B5EF4-FFF2-40B4-BE49-F238E27FC236}">
                <a16:creationId xmlns:a16="http://schemas.microsoft.com/office/drawing/2014/main" id="{E0E59350-03FA-4E48-9A55-5076FA1C47B1}"/>
              </a:ext>
            </a:extLst>
          </p:cNvPr>
          <p:cNvPicPr>
            <a:picLocks noChangeAspect="1"/>
          </p:cNvPicPr>
          <p:nvPr/>
        </p:nvPicPr>
        <p:blipFill rotWithShape="1">
          <a:blip r:embed="rId2"/>
          <a:srcRect l="1705" r="843" b="2"/>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7" name="Google Shape;7211;p42">
            <a:extLst>
              <a:ext uri="{FF2B5EF4-FFF2-40B4-BE49-F238E27FC236}">
                <a16:creationId xmlns:a16="http://schemas.microsoft.com/office/drawing/2014/main" id="{A2ABF41C-8F38-4D5D-874E-F6F7AF85A1C3}"/>
              </a:ext>
            </a:extLst>
          </p:cNvPr>
          <p:cNvGrpSpPr/>
          <p:nvPr/>
        </p:nvGrpSpPr>
        <p:grpSpPr>
          <a:xfrm>
            <a:off x="98839" y="1711658"/>
            <a:ext cx="3884938" cy="174747"/>
            <a:chOff x="3963014" y="4060528"/>
            <a:chExt cx="2323111" cy="174747"/>
          </a:xfrm>
        </p:grpSpPr>
        <p:sp>
          <p:nvSpPr>
            <p:cNvPr id="8" name="Google Shape;7212;p42">
              <a:extLst>
                <a:ext uri="{FF2B5EF4-FFF2-40B4-BE49-F238E27FC236}">
                  <a16:creationId xmlns:a16="http://schemas.microsoft.com/office/drawing/2014/main" id="{34DE2ACD-13A3-424C-A89D-341335EF0F48}"/>
                </a:ext>
              </a:extLst>
            </p:cNvPr>
            <p:cNvSpPr/>
            <p:nvPr/>
          </p:nvSpPr>
          <p:spPr>
            <a:xfrm>
              <a:off x="3963014" y="4060528"/>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213;p42">
              <a:extLst>
                <a:ext uri="{FF2B5EF4-FFF2-40B4-BE49-F238E27FC236}">
                  <a16:creationId xmlns:a16="http://schemas.microsoft.com/office/drawing/2014/main" id="{B891530D-8DB9-4DE9-AE3F-34304A826F0E}"/>
                </a:ext>
              </a:extLst>
            </p:cNvPr>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214;p42">
              <a:extLst>
                <a:ext uri="{FF2B5EF4-FFF2-40B4-BE49-F238E27FC236}">
                  <a16:creationId xmlns:a16="http://schemas.microsoft.com/office/drawing/2014/main" id="{5F0E42FC-CB25-46A8-ACDF-552B77CC5801}"/>
                </a:ext>
              </a:extLst>
            </p:cNvPr>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215;p42">
              <a:extLst>
                <a:ext uri="{FF2B5EF4-FFF2-40B4-BE49-F238E27FC236}">
                  <a16:creationId xmlns:a16="http://schemas.microsoft.com/office/drawing/2014/main" id="{AC2A3CA0-C5A4-4CC9-A5F6-28A6F1C27673}"/>
                </a:ext>
              </a:extLst>
            </p:cNvPr>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216;p42">
              <a:extLst>
                <a:ext uri="{FF2B5EF4-FFF2-40B4-BE49-F238E27FC236}">
                  <a16:creationId xmlns:a16="http://schemas.microsoft.com/office/drawing/2014/main" id="{C655483C-D7BC-47C9-B9DB-5AC86BA5A11E}"/>
                </a:ext>
              </a:extLst>
            </p:cNvPr>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217;p42">
              <a:extLst>
                <a:ext uri="{FF2B5EF4-FFF2-40B4-BE49-F238E27FC236}">
                  <a16:creationId xmlns:a16="http://schemas.microsoft.com/office/drawing/2014/main" id="{53D8C4C8-2616-47F9-80D5-28B948E2A3B5}"/>
                </a:ext>
              </a:extLst>
            </p:cNvPr>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18;p42">
              <a:extLst>
                <a:ext uri="{FF2B5EF4-FFF2-40B4-BE49-F238E27FC236}">
                  <a16:creationId xmlns:a16="http://schemas.microsoft.com/office/drawing/2014/main" id="{F50355C5-D7CD-45DA-AAC0-1ADEFEBF117D}"/>
                </a:ext>
              </a:extLst>
            </p:cNvPr>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219;p42">
              <a:extLst>
                <a:ext uri="{FF2B5EF4-FFF2-40B4-BE49-F238E27FC236}">
                  <a16:creationId xmlns:a16="http://schemas.microsoft.com/office/drawing/2014/main" id="{C902F9BE-3CB7-4B64-8B86-FBC0FE05C127}"/>
                </a:ext>
              </a:extLst>
            </p:cNvPr>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220;p42">
              <a:extLst>
                <a:ext uri="{FF2B5EF4-FFF2-40B4-BE49-F238E27FC236}">
                  <a16:creationId xmlns:a16="http://schemas.microsoft.com/office/drawing/2014/main" id="{13DF7621-F47C-4B87-BCE1-CD648E8D78E5}"/>
                </a:ext>
              </a:extLst>
            </p:cNvPr>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221;p42">
              <a:extLst>
                <a:ext uri="{FF2B5EF4-FFF2-40B4-BE49-F238E27FC236}">
                  <a16:creationId xmlns:a16="http://schemas.microsoft.com/office/drawing/2014/main" id="{B76381E7-52AD-4569-80E8-895A3525BD53}"/>
                </a:ext>
              </a:extLst>
            </p:cNvPr>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222;p42">
              <a:extLst>
                <a:ext uri="{FF2B5EF4-FFF2-40B4-BE49-F238E27FC236}">
                  <a16:creationId xmlns:a16="http://schemas.microsoft.com/office/drawing/2014/main" id="{C40AF9ED-C41E-4A73-9433-4F5E1BA9E9B5}"/>
                </a:ext>
              </a:extLst>
            </p:cNvPr>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223;p42">
              <a:extLst>
                <a:ext uri="{FF2B5EF4-FFF2-40B4-BE49-F238E27FC236}">
                  <a16:creationId xmlns:a16="http://schemas.microsoft.com/office/drawing/2014/main" id="{3847F062-FDD7-46E0-AB18-12BF65E28077}"/>
                </a:ext>
              </a:extLst>
            </p:cNvPr>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224;p42">
              <a:extLst>
                <a:ext uri="{FF2B5EF4-FFF2-40B4-BE49-F238E27FC236}">
                  <a16:creationId xmlns:a16="http://schemas.microsoft.com/office/drawing/2014/main" id="{F21B0579-E46F-40E2-B4CB-C6BDC842DCB7}"/>
                </a:ext>
              </a:extLst>
            </p:cNvPr>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25;p42">
              <a:extLst>
                <a:ext uri="{FF2B5EF4-FFF2-40B4-BE49-F238E27FC236}">
                  <a16:creationId xmlns:a16="http://schemas.microsoft.com/office/drawing/2014/main" id="{A1AA51BD-75A6-43B4-93E2-6E7F8532D28C}"/>
                </a:ext>
              </a:extLst>
            </p:cNvPr>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226;p42">
              <a:extLst>
                <a:ext uri="{FF2B5EF4-FFF2-40B4-BE49-F238E27FC236}">
                  <a16:creationId xmlns:a16="http://schemas.microsoft.com/office/drawing/2014/main" id="{ADE68E00-BB4F-442A-9B70-C7D421B898CE}"/>
                </a:ext>
              </a:extLst>
            </p:cNvPr>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227;p42">
              <a:extLst>
                <a:ext uri="{FF2B5EF4-FFF2-40B4-BE49-F238E27FC236}">
                  <a16:creationId xmlns:a16="http://schemas.microsoft.com/office/drawing/2014/main" id="{B4A528FA-FCF5-4DC3-8E56-A8AF59FBEEB3}"/>
                </a:ext>
              </a:extLst>
            </p:cNvPr>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28;p42">
              <a:extLst>
                <a:ext uri="{FF2B5EF4-FFF2-40B4-BE49-F238E27FC236}">
                  <a16:creationId xmlns:a16="http://schemas.microsoft.com/office/drawing/2014/main" id="{E87815BD-83DC-4330-BFBB-3E209FC7067E}"/>
                </a:ext>
              </a:extLst>
            </p:cNvPr>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29;p42">
              <a:extLst>
                <a:ext uri="{FF2B5EF4-FFF2-40B4-BE49-F238E27FC236}">
                  <a16:creationId xmlns:a16="http://schemas.microsoft.com/office/drawing/2014/main" id="{AE4866E5-1EEC-40C7-B0AB-246E0A90F29B}"/>
                </a:ext>
              </a:extLst>
            </p:cNvPr>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230;p42">
              <a:extLst>
                <a:ext uri="{FF2B5EF4-FFF2-40B4-BE49-F238E27FC236}">
                  <a16:creationId xmlns:a16="http://schemas.microsoft.com/office/drawing/2014/main" id="{051D61D2-0C62-4B65-9782-CAFF50731A14}"/>
                </a:ext>
              </a:extLst>
            </p:cNvPr>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31;p42">
              <a:extLst>
                <a:ext uri="{FF2B5EF4-FFF2-40B4-BE49-F238E27FC236}">
                  <a16:creationId xmlns:a16="http://schemas.microsoft.com/office/drawing/2014/main" id="{B9447769-CEBA-4020-AB1E-683ED7EAE69C}"/>
                </a:ext>
              </a:extLst>
            </p:cNvPr>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32;p42">
              <a:extLst>
                <a:ext uri="{FF2B5EF4-FFF2-40B4-BE49-F238E27FC236}">
                  <a16:creationId xmlns:a16="http://schemas.microsoft.com/office/drawing/2014/main" id="{773C3A6A-73CB-4BBB-8123-9FCE5A632A04}"/>
                </a:ext>
              </a:extLst>
            </p:cNvPr>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233;p42">
              <a:extLst>
                <a:ext uri="{FF2B5EF4-FFF2-40B4-BE49-F238E27FC236}">
                  <a16:creationId xmlns:a16="http://schemas.microsoft.com/office/drawing/2014/main" id="{1EFB0532-6380-4C63-965D-3557E1A0CE75}"/>
                </a:ext>
              </a:extLst>
            </p:cNvPr>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234;p42">
              <a:extLst>
                <a:ext uri="{FF2B5EF4-FFF2-40B4-BE49-F238E27FC236}">
                  <a16:creationId xmlns:a16="http://schemas.microsoft.com/office/drawing/2014/main" id="{FF0265AC-91B9-48D1-BE14-4326CB288120}"/>
                </a:ext>
              </a:extLst>
            </p:cNvPr>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35;p42">
              <a:extLst>
                <a:ext uri="{FF2B5EF4-FFF2-40B4-BE49-F238E27FC236}">
                  <a16:creationId xmlns:a16="http://schemas.microsoft.com/office/drawing/2014/main" id="{F42FFC0B-17F4-401D-806D-88B6EF424A30}"/>
                </a:ext>
              </a:extLst>
            </p:cNvPr>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36;p42">
              <a:extLst>
                <a:ext uri="{FF2B5EF4-FFF2-40B4-BE49-F238E27FC236}">
                  <a16:creationId xmlns:a16="http://schemas.microsoft.com/office/drawing/2014/main" id="{18D99DCF-6F2A-45C5-8443-E82128D5D6EC}"/>
                </a:ext>
              </a:extLst>
            </p:cNvPr>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237;p42">
              <a:extLst>
                <a:ext uri="{FF2B5EF4-FFF2-40B4-BE49-F238E27FC236}">
                  <a16:creationId xmlns:a16="http://schemas.microsoft.com/office/drawing/2014/main" id="{1A70A9BF-F46D-47B5-83DF-5A1884C692AB}"/>
                </a:ext>
              </a:extLst>
            </p:cNvPr>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238;p42">
              <a:extLst>
                <a:ext uri="{FF2B5EF4-FFF2-40B4-BE49-F238E27FC236}">
                  <a16:creationId xmlns:a16="http://schemas.microsoft.com/office/drawing/2014/main" id="{360C824C-72AC-4053-AD69-A351A6444DCE}"/>
                </a:ext>
              </a:extLst>
            </p:cNvPr>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239;p42">
              <a:extLst>
                <a:ext uri="{FF2B5EF4-FFF2-40B4-BE49-F238E27FC236}">
                  <a16:creationId xmlns:a16="http://schemas.microsoft.com/office/drawing/2014/main" id="{0F1462D6-B2DA-4813-BCD5-6361E7DEB5CF}"/>
                </a:ext>
              </a:extLst>
            </p:cNvPr>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240;p42">
              <a:extLst>
                <a:ext uri="{FF2B5EF4-FFF2-40B4-BE49-F238E27FC236}">
                  <a16:creationId xmlns:a16="http://schemas.microsoft.com/office/drawing/2014/main" id="{4CCC27E0-27AC-4C24-9FBA-223EE493A03F}"/>
                </a:ext>
              </a:extLst>
            </p:cNvPr>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241;p42">
              <a:extLst>
                <a:ext uri="{FF2B5EF4-FFF2-40B4-BE49-F238E27FC236}">
                  <a16:creationId xmlns:a16="http://schemas.microsoft.com/office/drawing/2014/main" id="{8D8B7951-9EB8-4629-A1A7-A9C6A4CB68A9}"/>
                </a:ext>
              </a:extLst>
            </p:cNvPr>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242;p42">
              <a:extLst>
                <a:ext uri="{FF2B5EF4-FFF2-40B4-BE49-F238E27FC236}">
                  <a16:creationId xmlns:a16="http://schemas.microsoft.com/office/drawing/2014/main" id="{B93F3BA4-1350-4147-B626-9FB486861E36}"/>
                </a:ext>
              </a:extLst>
            </p:cNvPr>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243;p42">
              <a:extLst>
                <a:ext uri="{FF2B5EF4-FFF2-40B4-BE49-F238E27FC236}">
                  <a16:creationId xmlns:a16="http://schemas.microsoft.com/office/drawing/2014/main" id="{3CC9F01C-EC88-4743-882F-E21508933DEE}"/>
                </a:ext>
              </a:extLst>
            </p:cNvPr>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29506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AAB2-75CE-49D5-82E0-CE7DA71027E3}"/>
              </a:ext>
            </a:extLst>
          </p:cNvPr>
          <p:cNvSpPr>
            <a:spLocks noGrp="1"/>
          </p:cNvSpPr>
          <p:nvPr>
            <p:ph type="title"/>
          </p:nvPr>
        </p:nvSpPr>
        <p:spPr>
          <a:xfrm>
            <a:off x="168662" y="3544301"/>
            <a:ext cx="3293268" cy="880275"/>
          </a:xfrm>
        </p:spPr>
        <p:txBody>
          <a:bodyPr anchor="t">
            <a:normAutofit/>
          </a:bodyPr>
          <a:lstStyle/>
          <a:p>
            <a:r>
              <a:rPr lang="en-US" sz="4050" i="1" dirty="0">
                <a:solidFill>
                  <a:schemeClr val="tx2">
                    <a:lumMod val="50000"/>
                  </a:schemeClr>
                </a:solidFill>
              </a:rPr>
              <a:t>Clinical features </a:t>
            </a:r>
          </a:p>
        </p:txBody>
      </p:sp>
      <p:sp>
        <p:nvSpPr>
          <p:cNvPr id="3" name="Content Placeholder 2">
            <a:extLst>
              <a:ext uri="{FF2B5EF4-FFF2-40B4-BE49-F238E27FC236}">
                <a16:creationId xmlns:a16="http://schemas.microsoft.com/office/drawing/2014/main" id="{07105DF5-81B6-4FE8-9028-4810F86C92FC}"/>
              </a:ext>
            </a:extLst>
          </p:cNvPr>
          <p:cNvSpPr>
            <a:spLocks noGrp="1"/>
          </p:cNvSpPr>
          <p:nvPr>
            <p:ph sz="quarter" idx="1"/>
          </p:nvPr>
        </p:nvSpPr>
        <p:spPr>
          <a:xfrm>
            <a:off x="3337003" y="3214621"/>
            <a:ext cx="5494763" cy="1928873"/>
          </a:xfrm>
        </p:spPr>
        <p:txBody>
          <a:bodyPr>
            <a:normAutofit/>
          </a:bodyPr>
          <a:lstStyle/>
          <a:p>
            <a:r>
              <a:rPr lang="en-US" sz="1600" b="1" dirty="0">
                <a:solidFill>
                  <a:schemeClr val="tx2">
                    <a:lumMod val="50000"/>
                    <a:alpha val="80000"/>
                  </a:schemeClr>
                </a:solidFill>
              </a:rPr>
              <a:t>• Asymptomatic, small, soft, painless, round mass in the center front of the neck.</a:t>
            </a:r>
          </a:p>
          <a:p>
            <a:r>
              <a:rPr lang="en-US" sz="1600" b="1" dirty="0">
                <a:solidFill>
                  <a:schemeClr val="tx2">
                    <a:lumMod val="50000"/>
                    <a:alpha val="80000"/>
                  </a:schemeClr>
                </a:solidFill>
              </a:rPr>
              <a:t>If infected → Tenderness, redness and swelling of the mass.•</a:t>
            </a:r>
          </a:p>
          <a:p>
            <a:r>
              <a:rPr lang="en-US" sz="1600" b="1" dirty="0">
                <a:solidFill>
                  <a:schemeClr val="tx2">
                    <a:lumMod val="50000"/>
                    <a:alpha val="80000"/>
                  </a:schemeClr>
                </a:solidFill>
              </a:rPr>
              <a:t> Fistula → A small opening in the skin near the mass, </a:t>
            </a:r>
            <a:r>
              <a:rPr lang="en-US" sz="1600" b="1" dirty="0" err="1">
                <a:solidFill>
                  <a:schemeClr val="tx2">
                    <a:lumMod val="50000"/>
                    <a:alpha val="80000"/>
                  </a:schemeClr>
                </a:solidFill>
              </a:rPr>
              <a:t>withdrainage</a:t>
            </a:r>
            <a:r>
              <a:rPr lang="en-US" sz="1600" b="1" dirty="0">
                <a:solidFill>
                  <a:schemeClr val="tx2">
                    <a:lumMod val="50000"/>
                    <a:alpha val="80000"/>
                  </a:schemeClr>
                </a:solidFill>
              </a:rPr>
              <a:t> of mucus from the cyst.• </a:t>
            </a:r>
          </a:p>
        </p:txBody>
      </p:sp>
      <p:pic>
        <p:nvPicPr>
          <p:cNvPr id="6" name="صورة 5">
            <a:extLst>
              <a:ext uri="{FF2B5EF4-FFF2-40B4-BE49-F238E27FC236}">
                <a16:creationId xmlns:a16="http://schemas.microsoft.com/office/drawing/2014/main" id="{0F4349EF-92DB-4D3E-B1D9-6B8413157913}"/>
              </a:ext>
            </a:extLst>
          </p:cNvPr>
          <p:cNvPicPr>
            <a:picLocks noChangeAspect="1"/>
          </p:cNvPicPr>
          <p:nvPr/>
        </p:nvPicPr>
        <p:blipFill rotWithShape="1">
          <a:blip r:embed="rId2"/>
          <a:srcRect l="18319" r="25077" b="-1"/>
          <a:stretch/>
        </p:blipFill>
        <p:spPr>
          <a:xfrm>
            <a:off x="15" y="7"/>
            <a:ext cx="3000360" cy="292866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7" name="صورة 6" descr="صورة تحتوي على شخص, يرتدي, إغلاق&#10;&#10;تم إنشاء الوصف تلقائياً">
            <a:extLst>
              <a:ext uri="{FF2B5EF4-FFF2-40B4-BE49-F238E27FC236}">
                <a16:creationId xmlns:a16="http://schemas.microsoft.com/office/drawing/2014/main" id="{B3A9A23B-2410-46BB-AD4B-ADD7D277066B}"/>
              </a:ext>
            </a:extLst>
          </p:cNvPr>
          <p:cNvPicPr>
            <a:picLocks noChangeAspect="1"/>
          </p:cNvPicPr>
          <p:nvPr/>
        </p:nvPicPr>
        <p:blipFill rotWithShape="1">
          <a:blip r:embed="rId3"/>
          <a:srcRect l="13191" r="11435" b="-1"/>
          <a:stretch/>
        </p:blipFill>
        <p:spPr>
          <a:xfrm>
            <a:off x="3143251" y="8"/>
            <a:ext cx="2857499" cy="292866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2050" name="Picture 2" descr="fistula opening in left side of neck. | Download Scientific Diagram">
            <a:extLst>
              <a:ext uri="{FF2B5EF4-FFF2-40B4-BE49-F238E27FC236}">
                <a16:creationId xmlns:a16="http://schemas.microsoft.com/office/drawing/2014/main" id="{1CC1ABFA-2BB0-4B1F-A6B3-D7F8B49EF86F}"/>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r="197"/>
          <a:stretch>
            <a:fillRect/>
          </a:stretch>
        </p:blipFill>
        <p:spPr bwMode="auto">
          <a:xfrm>
            <a:off x="6143625" y="-1"/>
            <a:ext cx="3000375" cy="3006307"/>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19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D1F1-A18A-4689-8105-28529F294434}"/>
              </a:ext>
            </a:extLst>
          </p:cNvPr>
          <p:cNvSpPr>
            <a:spLocks noGrp="1"/>
          </p:cNvSpPr>
          <p:nvPr>
            <p:ph type="title"/>
          </p:nvPr>
        </p:nvSpPr>
        <p:spPr>
          <a:xfrm>
            <a:off x="120650" y="129910"/>
            <a:ext cx="7886700" cy="589757"/>
          </a:xfrm>
        </p:spPr>
        <p:txBody>
          <a:bodyPr/>
          <a:lstStyle/>
          <a:p>
            <a:r>
              <a:rPr lang="en-US" sz="3600" i="1" dirty="0"/>
              <a:t>Complications of thyroglossal duct cyst</a:t>
            </a:r>
          </a:p>
        </p:txBody>
      </p:sp>
      <p:sp>
        <p:nvSpPr>
          <p:cNvPr id="3" name="Content Placeholder 2">
            <a:extLst>
              <a:ext uri="{FF2B5EF4-FFF2-40B4-BE49-F238E27FC236}">
                <a16:creationId xmlns:a16="http://schemas.microsoft.com/office/drawing/2014/main" id="{D4B0AC8A-3DE5-4E69-81D5-798EAE1E62A8}"/>
              </a:ext>
            </a:extLst>
          </p:cNvPr>
          <p:cNvSpPr>
            <a:spLocks noGrp="1"/>
          </p:cNvSpPr>
          <p:nvPr>
            <p:ph sz="quarter" idx="1"/>
          </p:nvPr>
        </p:nvSpPr>
        <p:spPr>
          <a:xfrm>
            <a:off x="120650" y="939998"/>
            <a:ext cx="5010150" cy="4073591"/>
          </a:xfrm>
        </p:spPr>
        <p:txBody>
          <a:bodyPr/>
          <a:lstStyle/>
          <a:p>
            <a:r>
              <a:rPr lang="en-US" sz="1800" b="1" dirty="0">
                <a:solidFill>
                  <a:schemeClr val="tx2">
                    <a:lumMod val="50000"/>
                  </a:schemeClr>
                </a:solidFill>
              </a:rPr>
              <a:t>Infection: </a:t>
            </a:r>
            <a:br>
              <a:rPr lang="en-US" sz="1800" b="1" dirty="0">
                <a:solidFill>
                  <a:schemeClr val="tx2">
                    <a:lumMod val="50000"/>
                  </a:schemeClr>
                </a:solidFill>
              </a:rPr>
            </a:br>
            <a:r>
              <a:rPr lang="en-US" sz="1800" b="1" dirty="0">
                <a:solidFill>
                  <a:schemeClr val="tx2">
                    <a:lumMod val="50000"/>
                  </a:schemeClr>
                </a:solidFill>
              </a:rPr>
              <a:t>an infected thyroglossal duct cyst can occur</a:t>
            </a:r>
          </a:p>
          <a:p>
            <a:pPr marL="0" indent="0">
              <a:buNone/>
            </a:pPr>
            <a:r>
              <a:rPr lang="en-US" sz="1800" b="1" dirty="0">
                <a:solidFill>
                  <a:schemeClr val="tx2">
                    <a:lumMod val="50000"/>
                  </a:schemeClr>
                </a:solidFill>
              </a:rPr>
              <a:t> </a:t>
            </a:r>
          </a:p>
          <a:p>
            <a:r>
              <a:rPr lang="en-US" sz="1800" b="1" dirty="0">
                <a:solidFill>
                  <a:schemeClr val="tx2">
                    <a:lumMod val="50000"/>
                  </a:schemeClr>
                </a:solidFill>
              </a:rPr>
              <a:t>Thyroglossal fistula: </a:t>
            </a:r>
            <a:br>
              <a:rPr lang="en-US" sz="1800" b="1" dirty="0">
                <a:solidFill>
                  <a:schemeClr val="tx2">
                    <a:lumMod val="50000"/>
                  </a:schemeClr>
                </a:solidFill>
              </a:rPr>
            </a:br>
            <a:r>
              <a:rPr lang="en-US" sz="1800" b="1" dirty="0">
                <a:solidFill>
                  <a:schemeClr val="tx2">
                    <a:lumMod val="50000"/>
                  </a:schemeClr>
                </a:solidFill>
              </a:rPr>
              <a:t>may occur due to either infection or inadequate surgical removal of the cyst </a:t>
            </a:r>
          </a:p>
          <a:p>
            <a:pPr marL="0" indent="0">
              <a:buNone/>
            </a:pPr>
            <a:endParaRPr lang="en-US" sz="1800" b="1" dirty="0">
              <a:solidFill>
                <a:schemeClr val="tx2">
                  <a:lumMod val="50000"/>
                </a:schemeClr>
              </a:solidFill>
            </a:endParaRPr>
          </a:p>
          <a:p>
            <a:r>
              <a:rPr lang="en-US" sz="1800" b="1" dirty="0">
                <a:solidFill>
                  <a:schemeClr val="tx2">
                    <a:lumMod val="50000"/>
                  </a:schemeClr>
                </a:solidFill>
              </a:rPr>
              <a:t>Thyroglossal duct cyst carcinoma:</a:t>
            </a:r>
            <a:br>
              <a:rPr lang="en-US" sz="1800" b="1" dirty="0">
                <a:solidFill>
                  <a:schemeClr val="tx2">
                    <a:lumMod val="50000"/>
                  </a:schemeClr>
                </a:solidFill>
              </a:rPr>
            </a:br>
            <a:r>
              <a:rPr lang="en-US" sz="1800" b="1" dirty="0">
                <a:solidFill>
                  <a:schemeClr val="tx2">
                    <a:lumMod val="50000"/>
                  </a:schemeClr>
                </a:solidFill>
              </a:rPr>
              <a:t>rarely cancer may be present in the duct cyst. These tumors usually arise from the ectopic thyroid tissue within the cyst.</a:t>
            </a:r>
          </a:p>
        </p:txBody>
      </p:sp>
      <p:pic>
        <p:nvPicPr>
          <p:cNvPr id="4" name="Picture 3">
            <a:extLst>
              <a:ext uri="{FF2B5EF4-FFF2-40B4-BE49-F238E27FC236}">
                <a16:creationId xmlns:a16="http://schemas.microsoft.com/office/drawing/2014/main" id="{E0208B87-5C2E-4F6D-93B3-CBD8B3407983}"/>
              </a:ext>
            </a:extLst>
          </p:cNvPr>
          <p:cNvPicPr>
            <a:picLocks noChangeAspect="1"/>
          </p:cNvPicPr>
          <p:nvPr/>
        </p:nvPicPr>
        <p:blipFill>
          <a:blip r:embed="rId2"/>
          <a:stretch>
            <a:fillRect/>
          </a:stretch>
        </p:blipFill>
        <p:spPr>
          <a:xfrm>
            <a:off x="5330791" y="939997"/>
            <a:ext cx="3813209" cy="4203503"/>
          </a:xfrm>
          <a:prstGeom prst="rect">
            <a:avLst/>
          </a:prstGeom>
        </p:spPr>
      </p:pic>
      <p:pic>
        <p:nvPicPr>
          <p:cNvPr id="5" name="Google Shape;9362;p76">
            <a:extLst>
              <a:ext uri="{FF2B5EF4-FFF2-40B4-BE49-F238E27FC236}">
                <a16:creationId xmlns:a16="http://schemas.microsoft.com/office/drawing/2014/main" id="{AF2799EA-91D4-4AA2-9675-0F0362C7BCC1}"/>
              </a:ext>
            </a:extLst>
          </p:cNvPr>
          <p:cNvPicPr preferRelativeResize="0"/>
          <p:nvPr/>
        </p:nvPicPr>
        <p:blipFill>
          <a:blip r:embed="rId3">
            <a:alphaModFix amt="50000"/>
          </a:blip>
          <a:stretch>
            <a:fillRect/>
          </a:stretch>
        </p:blipFill>
        <p:spPr>
          <a:xfrm>
            <a:off x="7237395" y="129910"/>
            <a:ext cx="3277803" cy="589757"/>
          </a:xfrm>
          <a:prstGeom prst="rect">
            <a:avLst/>
          </a:prstGeom>
          <a:noFill/>
          <a:ln>
            <a:noFill/>
          </a:ln>
        </p:spPr>
      </p:pic>
    </p:spTree>
    <p:extLst>
      <p:ext uri="{BB962C8B-B14F-4D97-AF65-F5344CB8AC3E}">
        <p14:creationId xmlns:p14="http://schemas.microsoft.com/office/powerpoint/2010/main" val="3831165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صورة تحتوي على شخص, داخلي, قضية, إغلاق&#10;&#10;تم إنشاء الوصف تلقائياً">
            <a:extLst>
              <a:ext uri="{FF2B5EF4-FFF2-40B4-BE49-F238E27FC236}">
                <a16:creationId xmlns:a16="http://schemas.microsoft.com/office/drawing/2014/main" id="{5B56116E-2B8C-4E16-9193-C2BD90463CD9}"/>
              </a:ext>
            </a:extLst>
          </p:cNvPr>
          <p:cNvPicPr>
            <a:picLocks noChangeAspect="1"/>
          </p:cNvPicPr>
          <p:nvPr/>
        </p:nvPicPr>
        <p:blipFill rotWithShape="1">
          <a:blip r:embed="rId2"/>
          <a:srcRect t="20351" b="8399"/>
          <a:stretch/>
        </p:blipFill>
        <p:spPr>
          <a:xfrm>
            <a:off x="3662269" y="7"/>
            <a:ext cx="5481731" cy="5468195"/>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2" name="Title 1">
            <a:extLst>
              <a:ext uri="{FF2B5EF4-FFF2-40B4-BE49-F238E27FC236}">
                <a16:creationId xmlns:a16="http://schemas.microsoft.com/office/drawing/2014/main" id="{5C9E2EBB-E9A4-470A-B363-7251E07AE26A}"/>
              </a:ext>
            </a:extLst>
          </p:cNvPr>
          <p:cNvSpPr>
            <a:spLocks noGrp="1"/>
          </p:cNvSpPr>
          <p:nvPr>
            <p:ph type="title"/>
          </p:nvPr>
        </p:nvSpPr>
        <p:spPr>
          <a:xfrm>
            <a:off x="336042" y="644652"/>
            <a:ext cx="3624602" cy="932688"/>
          </a:xfrm>
        </p:spPr>
        <p:txBody>
          <a:bodyPr>
            <a:normAutofit fontScale="90000"/>
          </a:bodyPr>
          <a:lstStyle/>
          <a:p>
            <a:r>
              <a:rPr lang="en-US" sz="2550" i="1"/>
              <a:t>Thyroglossal cyst examination</a:t>
            </a:r>
          </a:p>
        </p:txBody>
      </p:sp>
      <p:sp>
        <p:nvSpPr>
          <p:cNvPr id="3" name="Content Placeholder 2">
            <a:extLst>
              <a:ext uri="{FF2B5EF4-FFF2-40B4-BE49-F238E27FC236}">
                <a16:creationId xmlns:a16="http://schemas.microsoft.com/office/drawing/2014/main" id="{662A0896-D620-4910-B768-843D23990589}"/>
              </a:ext>
            </a:extLst>
          </p:cNvPr>
          <p:cNvSpPr>
            <a:spLocks noGrp="1"/>
          </p:cNvSpPr>
          <p:nvPr>
            <p:ph sz="quarter" idx="1"/>
          </p:nvPr>
        </p:nvSpPr>
        <p:spPr>
          <a:xfrm>
            <a:off x="0" y="1728217"/>
            <a:ext cx="4244009" cy="3387845"/>
          </a:xfrm>
        </p:spPr>
        <p:txBody>
          <a:bodyPr>
            <a:normAutofit fontScale="85000" lnSpcReduction="10000"/>
          </a:bodyPr>
          <a:lstStyle/>
          <a:p>
            <a:r>
              <a:rPr lang="en-US" b="1" dirty="0"/>
              <a:t>Inspection</a:t>
            </a:r>
          </a:p>
          <a:p>
            <a:r>
              <a:rPr lang="en-US" b="1" dirty="0"/>
              <a:t> [ look 7 S’s ]• Site , Shape , Size ,Skin changes ,Surface• Surrounding regional lymph nodes, Shine a light</a:t>
            </a:r>
          </a:p>
          <a:p>
            <a:r>
              <a:rPr lang="en-US" b="1" dirty="0"/>
              <a:t>• Tongue protrusion → Thyroglossal cysts will move upwards  noticeably during tongue protrusion.• Observing swallowing → thyroglossal cysts </a:t>
            </a:r>
            <a:r>
              <a:rPr lang="en-US" b="1" dirty="0" err="1"/>
              <a:t>typicallymove</a:t>
            </a:r>
            <a:r>
              <a:rPr lang="en-US" b="1" dirty="0"/>
              <a:t> upwards with swallowing</a:t>
            </a:r>
          </a:p>
          <a:p>
            <a:endParaRPr lang="en-US" b="1" dirty="0"/>
          </a:p>
          <a:p>
            <a:pPr marL="0" indent="0">
              <a:buNone/>
            </a:pPr>
            <a:r>
              <a:rPr lang="en-US" b="1" dirty="0"/>
              <a:t>Palpation</a:t>
            </a:r>
          </a:p>
          <a:p>
            <a:pPr marL="0" indent="0">
              <a:buNone/>
            </a:pPr>
            <a:r>
              <a:rPr lang="en-US" b="1" dirty="0"/>
              <a:t>• Cyst is soft to firm in consistency, and fluctuate</a:t>
            </a:r>
          </a:p>
          <a:p>
            <a:pPr marL="0" indent="0">
              <a:buNone/>
            </a:pPr>
            <a:r>
              <a:rPr lang="en-US" b="1" dirty="0"/>
              <a:t>• Repeat protrusion and swallowing gently palpating cyst from behind to ensure diagnosis is correct .</a:t>
            </a:r>
          </a:p>
        </p:txBody>
      </p:sp>
      <p:grpSp>
        <p:nvGrpSpPr>
          <p:cNvPr id="11" name="Google Shape;9368;p76">
            <a:extLst>
              <a:ext uri="{FF2B5EF4-FFF2-40B4-BE49-F238E27FC236}">
                <a16:creationId xmlns:a16="http://schemas.microsoft.com/office/drawing/2014/main" id="{82A976E0-BA5E-40E7-AB8D-D440806D9540}"/>
              </a:ext>
            </a:extLst>
          </p:cNvPr>
          <p:cNvGrpSpPr/>
          <p:nvPr/>
        </p:nvGrpSpPr>
        <p:grpSpPr>
          <a:xfrm>
            <a:off x="812506" y="1288977"/>
            <a:ext cx="2373300" cy="174200"/>
            <a:chOff x="3907600" y="3794800"/>
            <a:chExt cx="2373300" cy="174200"/>
          </a:xfrm>
        </p:grpSpPr>
        <p:sp>
          <p:nvSpPr>
            <p:cNvPr id="12" name="Google Shape;9369;p76">
              <a:extLst>
                <a:ext uri="{FF2B5EF4-FFF2-40B4-BE49-F238E27FC236}">
                  <a16:creationId xmlns:a16="http://schemas.microsoft.com/office/drawing/2014/main" id="{63A99109-BD0F-4DAE-B5DB-04FCED25C699}"/>
                </a:ext>
              </a:extLst>
            </p:cNvPr>
            <p:cNvSpPr/>
            <p:nvPr/>
          </p:nvSpPr>
          <p:spPr>
            <a:xfrm>
              <a:off x="4902525" y="3913025"/>
              <a:ext cx="172650" cy="34550"/>
            </a:xfrm>
            <a:custGeom>
              <a:avLst/>
              <a:gdLst/>
              <a:ahLst/>
              <a:cxnLst/>
              <a:rect l="l" t="t" r="r" b="b"/>
              <a:pathLst>
                <a:path w="6906" h="1382" extrusionOk="0">
                  <a:moveTo>
                    <a:pt x="0" y="816"/>
                  </a:moveTo>
                  <a:cubicBezTo>
                    <a:pt x="189" y="230"/>
                    <a:pt x="461" y="0"/>
                    <a:pt x="1089" y="168"/>
                  </a:cubicBezTo>
                  <a:cubicBezTo>
                    <a:pt x="1653" y="356"/>
                    <a:pt x="2344" y="126"/>
                    <a:pt x="2825" y="628"/>
                  </a:cubicBezTo>
                  <a:cubicBezTo>
                    <a:pt x="2909" y="670"/>
                    <a:pt x="2993" y="691"/>
                    <a:pt x="3097" y="649"/>
                  </a:cubicBezTo>
                  <a:cubicBezTo>
                    <a:pt x="3578" y="419"/>
                    <a:pt x="4164" y="502"/>
                    <a:pt x="4562" y="858"/>
                  </a:cubicBezTo>
                  <a:cubicBezTo>
                    <a:pt x="4687" y="942"/>
                    <a:pt x="4771" y="837"/>
                    <a:pt x="4876" y="795"/>
                  </a:cubicBezTo>
                  <a:cubicBezTo>
                    <a:pt x="5315" y="607"/>
                    <a:pt x="5734" y="565"/>
                    <a:pt x="6047" y="1025"/>
                  </a:cubicBezTo>
                  <a:cubicBezTo>
                    <a:pt x="6257" y="1339"/>
                    <a:pt x="6675" y="1088"/>
                    <a:pt x="6905" y="1339"/>
                  </a:cubicBezTo>
                  <a:cubicBezTo>
                    <a:pt x="5608" y="1381"/>
                    <a:pt x="4332" y="1193"/>
                    <a:pt x="3055" y="1109"/>
                  </a:cubicBezTo>
                  <a:cubicBezTo>
                    <a:pt x="2344" y="1067"/>
                    <a:pt x="1653" y="1025"/>
                    <a:pt x="963" y="984"/>
                  </a:cubicBezTo>
                  <a:cubicBezTo>
                    <a:pt x="628" y="963"/>
                    <a:pt x="293" y="1067"/>
                    <a:pt x="0" y="8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70;p76">
              <a:extLst>
                <a:ext uri="{FF2B5EF4-FFF2-40B4-BE49-F238E27FC236}">
                  <a16:creationId xmlns:a16="http://schemas.microsoft.com/office/drawing/2014/main" id="{1F946EBF-5B54-47B1-8079-DBAD2CFE3F40}"/>
                </a:ext>
              </a:extLst>
            </p:cNvPr>
            <p:cNvSpPr/>
            <p:nvPr/>
          </p:nvSpPr>
          <p:spPr>
            <a:xfrm>
              <a:off x="5172950" y="3939175"/>
              <a:ext cx="119300" cy="22525"/>
            </a:xfrm>
            <a:custGeom>
              <a:avLst/>
              <a:gdLst/>
              <a:ahLst/>
              <a:cxnLst/>
              <a:rect l="l" t="t" r="r" b="b"/>
              <a:pathLst>
                <a:path w="4772" h="901" extrusionOk="0">
                  <a:moveTo>
                    <a:pt x="1" y="628"/>
                  </a:moveTo>
                  <a:cubicBezTo>
                    <a:pt x="64" y="314"/>
                    <a:pt x="378" y="272"/>
                    <a:pt x="545" y="105"/>
                  </a:cubicBezTo>
                  <a:cubicBezTo>
                    <a:pt x="587" y="63"/>
                    <a:pt x="650" y="63"/>
                    <a:pt x="712" y="63"/>
                  </a:cubicBezTo>
                  <a:cubicBezTo>
                    <a:pt x="1047" y="879"/>
                    <a:pt x="1800" y="0"/>
                    <a:pt x="2219" y="461"/>
                  </a:cubicBezTo>
                  <a:cubicBezTo>
                    <a:pt x="2324" y="502"/>
                    <a:pt x="2449" y="523"/>
                    <a:pt x="2554" y="482"/>
                  </a:cubicBezTo>
                  <a:cubicBezTo>
                    <a:pt x="2993" y="272"/>
                    <a:pt x="3495" y="293"/>
                    <a:pt x="3914" y="523"/>
                  </a:cubicBezTo>
                  <a:cubicBezTo>
                    <a:pt x="4018" y="586"/>
                    <a:pt x="4144" y="586"/>
                    <a:pt x="4248" y="523"/>
                  </a:cubicBezTo>
                  <a:cubicBezTo>
                    <a:pt x="4772" y="230"/>
                    <a:pt x="4541" y="691"/>
                    <a:pt x="4604" y="879"/>
                  </a:cubicBezTo>
                  <a:cubicBezTo>
                    <a:pt x="3495" y="858"/>
                    <a:pt x="2386" y="858"/>
                    <a:pt x="1277" y="837"/>
                  </a:cubicBezTo>
                  <a:cubicBezTo>
                    <a:pt x="859" y="837"/>
                    <a:pt x="399" y="900"/>
                    <a:pt x="1" y="6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371;p76">
              <a:extLst>
                <a:ext uri="{FF2B5EF4-FFF2-40B4-BE49-F238E27FC236}">
                  <a16:creationId xmlns:a16="http://schemas.microsoft.com/office/drawing/2014/main" id="{D3836A8A-9275-40A7-82A6-0AB9DF68DD57}"/>
                </a:ext>
              </a:extLst>
            </p:cNvPr>
            <p:cNvSpPr/>
            <p:nvPr/>
          </p:nvSpPr>
          <p:spPr>
            <a:xfrm>
              <a:off x="5288050" y="3950675"/>
              <a:ext cx="93650" cy="18325"/>
            </a:xfrm>
            <a:custGeom>
              <a:avLst/>
              <a:gdLst/>
              <a:ahLst/>
              <a:cxnLst/>
              <a:rect l="l" t="t" r="r" b="b"/>
              <a:pathLst>
                <a:path w="3746" h="733" extrusionOk="0">
                  <a:moveTo>
                    <a:pt x="0" y="419"/>
                  </a:moveTo>
                  <a:cubicBezTo>
                    <a:pt x="942" y="126"/>
                    <a:pt x="1946" y="231"/>
                    <a:pt x="2929" y="63"/>
                  </a:cubicBezTo>
                  <a:cubicBezTo>
                    <a:pt x="3285" y="1"/>
                    <a:pt x="3641" y="42"/>
                    <a:pt x="3746" y="524"/>
                  </a:cubicBezTo>
                  <a:cubicBezTo>
                    <a:pt x="2950" y="691"/>
                    <a:pt x="2176" y="545"/>
                    <a:pt x="1360" y="524"/>
                  </a:cubicBezTo>
                  <a:cubicBezTo>
                    <a:pt x="921" y="503"/>
                    <a:pt x="440" y="733"/>
                    <a:pt x="0" y="4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372;p76">
              <a:extLst>
                <a:ext uri="{FF2B5EF4-FFF2-40B4-BE49-F238E27FC236}">
                  <a16:creationId xmlns:a16="http://schemas.microsoft.com/office/drawing/2014/main" id="{D8F14E93-E6CA-429A-9108-6F6B2B60C769}"/>
                </a:ext>
              </a:extLst>
            </p:cNvPr>
            <p:cNvSpPr/>
            <p:nvPr/>
          </p:nvSpPr>
          <p:spPr>
            <a:xfrm>
              <a:off x="4605925" y="3799500"/>
              <a:ext cx="88425" cy="10500"/>
            </a:xfrm>
            <a:custGeom>
              <a:avLst/>
              <a:gdLst/>
              <a:ahLst/>
              <a:cxnLst/>
              <a:rect l="l" t="t" r="r" b="b"/>
              <a:pathLst>
                <a:path w="3537" h="420" extrusionOk="0">
                  <a:moveTo>
                    <a:pt x="3537" y="63"/>
                  </a:moveTo>
                  <a:cubicBezTo>
                    <a:pt x="3035" y="398"/>
                    <a:pt x="2428" y="273"/>
                    <a:pt x="1905" y="315"/>
                  </a:cubicBezTo>
                  <a:cubicBezTo>
                    <a:pt x="1277" y="335"/>
                    <a:pt x="608" y="419"/>
                    <a:pt x="1" y="105"/>
                  </a:cubicBezTo>
                  <a:cubicBezTo>
                    <a:pt x="1173" y="1"/>
                    <a:pt x="2365" y="1"/>
                    <a:pt x="3537"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373;p76">
              <a:extLst>
                <a:ext uri="{FF2B5EF4-FFF2-40B4-BE49-F238E27FC236}">
                  <a16:creationId xmlns:a16="http://schemas.microsoft.com/office/drawing/2014/main" id="{1A476F9C-43EC-4742-8D8A-36609DD08943}"/>
                </a:ext>
              </a:extLst>
            </p:cNvPr>
            <p:cNvSpPr/>
            <p:nvPr/>
          </p:nvSpPr>
          <p:spPr>
            <a:xfrm>
              <a:off x="4490325" y="3794800"/>
              <a:ext cx="80050" cy="15200"/>
            </a:xfrm>
            <a:custGeom>
              <a:avLst/>
              <a:gdLst/>
              <a:ahLst/>
              <a:cxnLst/>
              <a:rect l="l" t="t" r="r" b="b"/>
              <a:pathLst>
                <a:path w="3202" h="608" extrusionOk="0">
                  <a:moveTo>
                    <a:pt x="3202" y="210"/>
                  </a:moveTo>
                  <a:cubicBezTo>
                    <a:pt x="2888" y="586"/>
                    <a:pt x="2512" y="607"/>
                    <a:pt x="2051" y="440"/>
                  </a:cubicBezTo>
                  <a:cubicBezTo>
                    <a:pt x="1507" y="272"/>
                    <a:pt x="963" y="210"/>
                    <a:pt x="398" y="251"/>
                  </a:cubicBezTo>
                  <a:cubicBezTo>
                    <a:pt x="252" y="272"/>
                    <a:pt x="105" y="231"/>
                    <a:pt x="1" y="126"/>
                  </a:cubicBezTo>
                  <a:cubicBezTo>
                    <a:pt x="84" y="84"/>
                    <a:pt x="168" y="0"/>
                    <a:pt x="231" y="0"/>
                  </a:cubicBezTo>
                  <a:cubicBezTo>
                    <a:pt x="1235" y="21"/>
                    <a:pt x="2219" y="84"/>
                    <a:pt x="320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374;p76">
              <a:extLst>
                <a:ext uri="{FF2B5EF4-FFF2-40B4-BE49-F238E27FC236}">
                  <a16:creationId xmlns:a16="http://schemas.microsoft.com/office/drawing/2014/main" id="{A524D320-9633-4BAB-9CDD-98CD68077D04}"/>
                </a:ext>
              </a:extLst>
            </p:cNvPr>
            <p:cNvSpPr/>
            <p:nvPr/>
          </p:nvSpPr>
          <p:spPr>
            <a:xfrm>
              <a:off x="5088750" y="3933425"/>
              <a:ext cx="74825" cy="22500"/>
            </a:xfrm>
            <a:custGeom>
              <a:avLst/>
              <a:gdLst/>
              <a:ahLst/>
              <a:cxnLst/>
              <a:rect l="l" t="t" r="r" b="b"/>
              <a:pathLst>
                <a:path w="2993" h="900" extrusionOk="0">
                  <a:moveTo>
                    <a:pt x="0" y="544"/>
                  </a:moveTo>
                  <a:cubicBezTo>
                    <a:pt x="105" y="419"/>
                    <a:pt x="272" y="377"/>
                    <a:pt x="398" y="440"/>
                  </a:cubicBezTo>
                  <a:cubicBezTo>
                    <a:pt x="544" y="460"/>
                    <a:pt x="733" y="586"/>
                    <a:pt x="816" y="523"/>
                  </a:cubicBezTo>
                  <a:cubicBezTo>
                    <a:pt x="1632" y="0"/>
                    <a:pt x="2281" y="649"/>
                    <a:pt x="2992" y="837"/>
                  </a:cubicBezTo>
                  <a:cubicBezTo>
                    <a:pt x="1988" y="900"/>
                    <a:pt x="984" y="795"/>
                    <a:pt x="0" y="5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375;p76">
              <a:extLst>
                <a:ext uri="{FF2B5EF4-FFF2-40B4-BE49-F238E27FC236}">
                  <a16:creationId xmlns:a16="http://schemas.microsoft.com/office/drawing/2014/main" id="{63B6C106-AFDE-4EFC-BB65-1BFD192D1A08}"/>
                </a:ext>
              </a:extLst>
            </p:cNvPr>
            <p:cNvSpPr/>
            <p:nvPr/>
          </p:nvSpPr>
          <p:spPr>
            <a:xfrm>
              <a:off x="4849700" y="3916675"/>
              <a:ext cx="43950" cy="25650"/>
            </a:xfrm>
            <a:custGeom>
              <a:avLst/>
              <a:gdLst/>
              <a:ahLst/>
              <a:cxnLst/>
              <a:rect l="l" t="t" r="r" b="b"/>
              <a:pathLst>
                <a:path w="1758" h="1026" extrusionOk="0">
                  <a:moveTo>
                    <a:pt x="523" y="1"/>
                  </a:moveTo>
                  <a:cubicBezTo>
                    <a:pt x="1025" y="63"/>
                    <a:pt x="1507" y="147"/>
                    <a:pt x="1758" y="670"/>
                  </a:cubicBezTo>
                  <a:cubicBezTo>
                    <a:pt x="1172" y="628"/>
                    <a:pt x="586" y="1026"/>
                    <a:pt x="0" y="670"/>
                  </a:cubicBezTo>
                  <a:cubicBezTo>
                    <a:pt x="0" y="628"/>
                    <a:pt x="0" y="586"/>
                    <a:pt x="0" y="545"/>
                  </a:cubicBezTo>
                  <a:cubicBezTo>
                    <a:pt x="398" y="586"/>
                    <a:pt x="565" y="398"/>
                    <a:pt x="523" y="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76;p76">
              <a:extLst>
                <a:ext uri="{FF2B5EF4-FFF2-40B4-BE49-F238E27FC236}">
                  <a16:creationId xmlns:a16="http://schemas.microsoft.com/office/drawing/2014/main" id="{C3198BED-725E-42DE-A394-785BB1EECF20}"/>
                </a:ext>
              </a:extLst>
            </p:cNvPr>
            <p:cNvSpPr/>
            <p:nvPr/>
          </p:nvSpPr>
          <p:spPr>
            <a:xfrm>
              <a:off x="4830350" y="3907250"/>
              <a:ext cx="31925" cy="26200"/>
            </a:xfrm>
            <a:custGeom>
              <a:avLst/>
              <a:gdLst/>
              <a:ahLst/>
              <a:cxnLst/>
              <a:rect l="l" t="t" r="r" b="b"/>
              <a:pathLst>
                <a:path w="1277" h="1048" extrusionOk="0">
                  <a:moveTo>
                    <a:pt x="774" y="901"/>
                  </a:moveTo>
                  <a:cubicBezTo>
                    <a:pt x="753" y="943"/>
                    <a:pt x="753" y="984"/>
                    <a:pt x="774" y="1026"/>
                  </a:cubicBezTo>
                  <a:lnTo>
                    <a:pt x="209" y="1047"/>
                  </a:lnTo>
                  <a:lnTo>
                    <a:pt x="42" y="901"/>
                  </a:lnTo>
                  <a:cubicBezTo>
                    <a:pt x="63" y="712"/>
                    <a:pt x="0" y="461"/>
                    <a:pt x="272" y="419"/>
                  </a:cubicBezTo>
                  <a:cubicBezTo>
                    <a:pt x="586" y="336"/>
                    <a:pt x="837" y="1"/>
                    <a:pt x="1193" y="147"/>
                  </a:cubicBezTo>
                  <a:cubicBezTo>
                    <a:pt x="1255" y="168"/>
                    <a:pt x="1255" y="294"/>
                    <a:pt x="1276" y="378"/>
                  </a:cubicBezTo>
                  <a:lnTo>
                    <a:pt x="1276" y="378"/>
                  </a:lnTo>
                  <a:cubicBezTo>
                    <a:pt x="983" y="357"/>
                    <a:pt x="732" y="608"/>
                    <a:pt x="774" y="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377;p76">
              <a:extLst>
                <a:ext uri="{FF2B5EF4-FFF2-40B4-BE49-F238E27FC236}">
                  <a16:creationId xmlns:a16="http://schemas.microsoft.com/office/drawing/2014/main" id="{19E0D81A-46D8-45BE-90C3-B83BF75950C2}"/>
                </a:ext>
              </a:extLst>
            </p:cNvPr>
            <p:cNvSpPr/>
            <p:nvPr/>
          </p:nvSpPr>
          <p:spPr>
            <a:xfrm>
              <a:off x="4809425" y="3929750"/>
              <a:ext cx="26175" cy="10500"/>
            </a:xfrm>
            <a:custGeom>
              <a:avLst/>
              <a:gdLst/>
              <a:ahLst/>
              <a:cxnLst/>
              <a:rect l="l" t="t" r="r" b="b"/>
              <a:pathLst>
                <a:path w="1047" h="420" extrusionOk="0">
                  <a:moveTo>
                    <a:pt x="879" y="1"/>
                  </a:moveTo>
                  <a:lnTo>
                    <a:pt x="1046" y="147"/>
                  </a:lnTo>
                  <a:cubicBezTo>
                    <a:pt x="732" y="419"/>
                    <a:pt x="377" y="335"/>
                    <a:pt x="0" y="273"/>
                  </a:cubicBezTo>
                  <a:lnTo>
                    <a:pt x="188" y="168"/>
                  </a:lnTo>
                  <a:cubicBezTo>
                    <a:pt x="377" y="189"/>
                    <a:pt x="565" y="210"/>
                    <a:pt x="7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378;p76">
              <a:extLst>
                <a:ext uri="{FF2B5EF4-FFF2-40B4-BE49-F238E27FC236}">
                  <a16:creationId xmlns:a16="http://schemas.microsoft.com/office/drawing/2014/main" id="{4DC58032-0600-4004-9A10-0D08515F8956}"/>
                </a:ext>
              </a:extLst>
            </p:cNvPr>
            <p:cNvSpPr/>
            <p:nvPr/>
          </p:nvSpPr>
          <p:spPr>
            <a:xfrm>
              <a:off x="4778550" y="3933950"/>
              <a:ext cx="17300" cy="4200"/>
            </a:xfrm>
            <a:custGeom>
              <a:avLst/>
              <a:gdLst/>
              <a:ahLst/>
              <a:cxnLst/>
              <a:rect l="l" t="t" r="r" b="b"/>
              <a:pathLst>
                <a:path w="692" h="168" extrusionOk="0">
                  <a:moveTo>
                    <a:pt x="1" y="167"/>
                  </a:moveTo>
                  <a:cubicBezTo>
                    <a:pt x="84" y="63"/>
                    <a:pt x="210" y="0"/>
                    <a:pt x="356" y="0"/>
                  </a:cubicBezTo>
                  <a:cubicBezTo>
                    <a:pt x="482" y="0"/>
                    <a:pt x="607" y="63"/>
                    <a:pt x="691" y="1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379;p76">
              <a:extLst>
                <a:ext uri="{FF2B5EF4-FFF2-40B4-BE49-F238E27FC236}">
                  <a16:creationId xmlns:a16="http://schemas.microsoft.com/office/drawing/2014/main" id="{1A91DA32-42B4-4121-A6E3-86F5EB193304}"/>
                </a:ext>
              </a:extLst>
            </p:cNvPr>
            <p:cNvSpPr/>
            <p:nvPr/>
          </p:nvSpPr>
          <p:spPr>
            <a:xfrm>
              <a:off x="4814125" y="3929225"/>
              <a:ext cx="13100" cy="5775"/>
            </a:xfrm>
            <a:custGeom>
              <a:avLst/>
              <a:gdLst/>
              <a:ahLst/>
              <a:cxnLst/>
              <a:rect l="l" t="t" r="r" b="b"/>
              <a:pathLst>
                <a:path w="524" h="231" extrusionOk="0">
                  <a:moveTo>
                    <a:pt x="523" y="43"/>
                  </a:moveTo>
                  <a:cubicBezTo>
                    <a:pt x="398" y="231"/>
                    <a:pt x="189" y="210"/>
                    <a:pt x="0" y="189"/>
                  </a:cubicBezTo>
                  <a:cubicBezTo>
                    <a:pt x="126" y="1"/>
                    <a:pt x="335" y="43"/>
                    <a:pt x="523"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380;p76">
              <a:extLst>
                <a:ext uri="{FF2B5EF4-FFF2-40B4-BE49-F238E27FC236}">
                  <a16:creationId xmlns:a16="http://schemas.microsoft.com/office/drawing/2014/main" id="{4DFBFC1E-D715-4A4F-80FF-4FB2DB112425}"/>
                </a:ext>
              </a:extLst>
            </p:cNvPr>
            <p:cNvSpPr/>
            <p:nvPr/>
          </p:nvSpPr>
          <p:spPr>
            <a:xfrm>
              <a:off x="4766525" y="3899425"/>
              <a:ext cx="9425" cy="7850"/>
            </a:xfrm>
            <a:custGeom>
              <a:avLst/>
              <a:gdLst/>
              <a:ahLst/>
              <a:cxnLst/>
              <a:rect l="l" t="t" r="r" b="b"/>
              <a:pathLst>
                <a:path w="377" h="314" extrusionOk="0">
                  <a:moveTo>
                    <a:pt x="314" y="21"/>
                  </a:moveTo>
                  <a:cubicBezTo>
                    <a:pt x="356" y="42"/>
                    <a:pt x="377" y="105"/>
                    <a:pt x="377" y="147"/>
                  </a:cubicBezTo>
                  <a:cubicBezTo>
                    <a:pt x="377" y="293"/>
                    <a:pt x="272" y="314"/>
                    <a:pt x="147" y="293"/>
                  </a:cubicBezTo>
                  <a:cubicBezTo>
                    <a:pt x="42" y="272"/>
                    <a:pt x="0" y="230"/>
                    <a:pt x="21" y="126"/>
                  </a:cubicBezTo>
                  <a:cubicBezTo>
                    <a:pt x="63" y="21"/>
                    <a:pt x="126" y="0"/>
                    <a:pt x="31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9381;p76">
              <a:extLst>
                <a:ext uri="{FF2B5EF4-FFF2-40B4-BE49-F238E27FC236}">
                  <a16:creationId xmlns:a16="http://schemas.microsoft.com/office/drawing/2014/main" id="{D809C440-1163-4CA1-B2A4-D91BF5FD30BE}"/>
                </a:ext>
              </a:extLst>
            </p:cNvPr>
            <p:cNvGrpSpPr/>
            <p:nvPr/>
          </p:nvGrpSpPr>
          <p:grpSpPr>
            <a:xfrm>
              <a:off x="3907600" y="3796900"/>
              <a:ext cx="2373300" cy="171600"/>
              <a:chOff x="3907600" y="3796900"/>
              <a:chExt cx="2373300" cy="171600"/>
            </a:xfrm>
          </p:grpSpPr>
          <p:sp>
            <p:nvSpPr>
              <p:cNvPr id="32" name="Google Shape;9382;p76">
                <a:extLst>
                  <a:ext uri="{FF2B5EF4-FFF2-40B4-BE49-F238E27FC236}">
                    <a16:creationId xmlns:a16="http://schemas.microsoft.com/office/drawing/2014/main" id="{3A690E5B-503B-4E5E-8DCD-F1BA45A04166}"/>
                  </a:ext>
                </a:extLst>
              </p:cNvPr>
              <p:cNvSpPr/>
              <p:nvPr/>
            </p:nvSpPr>
            <p:spPr>
              <a:xfrm>
                <a:off x="4773850" y="3814675"/>
                <a:ext cx="1117875" cy="150675"/>
              </a:xfrm>
              <a:custGeom>
                <a:avLst/>
                <a:gdLst/>
                <a:ahLst/>
                <a:cxnLst/>
                <a:rect l="l" t="t" r="r" b="b"/>
                <a:pathLst>
                  <a:path w="44715" h="6027" extrusionOk="0">
                    <a:moveTo>
                      <a:pt x="10462" y="398"/>
                    </a:moveTo>
                    <a:lnTo>
                      <a:pt x="11194" y="398"/>
                    </a:lnTo>
                    <a:cubicBezTo>
                      <a:pt x="11299" y="545"/>
                      <a:pt x="11425" y="545"/>
                      <a:pt x="11529" y="398"/>
                    </a:cubicBezTo>
                    <a:cubicBezTo>
                      <a:pt x="11780" y="335"/>
                      <a:pt x="12010" y="482"/>
                      <a:pt x="12241" y="545"/>
                    </a:cubicBezTo>
                    <a:cubicBezTo>
                      <a:pt x="12575" y="837"/>
                      <a:pt x="12910" y="1109"/>
                      <a:pt x="13329" y="670"/>
                    </a:cubicBezTo>
                    <a:lnTo>
                      <a:pt x="15798" y="754"/>
                    </a:lnTo>
                    <a:cubicBezTo>
                      <a:pt x="15902" y="900"/>
                      <a:pt x="16028" y="921"/>
                      <a:pt x="16132" y="754"/>
                    </a:cubicBezTo>
                    <a:cubicBezTo>
                      <a:pt x="16383" y="712"/>
                      <a:pt x="16635" y="733"/>
                      <a:pt x="16886" y="817"/>
                    </a:cubicBezTo>
                    <a:lnTo>
                      <a:pt x="16948" y="858"/>
                    </a:lnTo>
                    <a:lnTo>
                      <a:pt x="17011" y="817"/>
                    </a:lnTo>
                    <a:cubicBezTo>
                      <a:pt x="17199" y="754"/>
                      <a:pt x="17388" y="775"/>
                      <a:pt x="17576" y="858"/>
                    </a:cubicBezTo>
                    <a:cubicBezTo>
                      <a:pt x="17890" y="1193"/>
                      <a:pt x="18246" y="1130"/>
                      <a:pt x="18622" y="942"/>
                    </a:cubicBezTo>
                    <a:cubicBezTo>
                      <a:pt x="19041" y="858"/>
                      <a:pt x="19438" y="1005"/>
                      <a:pt x="19857" y="1068"/>
                    </a:cubicBezTo>
                    <a:lnTo>
                      <a:pt x="20087" y="1068"/>
                    </a:lnTo>
                    <a:lnTo>
                      <a:pt x="20568" y="1068"/>
                    </a:lnTo>
                    <a:cubicBezTo>
                      <a:pt x="20945" y="1423"/>
                      <a:pt x="21468" y="1193"/>
                      <a:pt x="21886" y="1340"/>
                    </a:cubicBezTo>
                    <a:cubicBezTo>
                      <a:pt x="21928" y="1277"/>
                      <a:pt x="21970" y="1214"/>
                      <a:pt x="22012" y="1130"/>
                    </a:cubicBezTo>
                    <a:cubicBezTo>
                      <a:pt x="22828" y="1026"/>
                      <a:pt x="23665" y="1047"/>
                      <a:pt x="24481" y="1214"/>
                    </a:cubicBezTo>
                    <a:cubicBezTo>
                      <a:pt x="24586" y="1423"/>
                      <a:pt x="24711" y="1465"/>
                      <a:pt x="24837" y="1235"/>
                    </a:cubicBezTo>
                    <a:lnTo>
                      <a:pt x="25192" y="1235"/>
                    </a:lnTo>
                    <a:cubicBezTo>
                      <a:pt x="25297" y="1465"/>
                      <a:pt x="25590" y="1465"/>
                      <a:pt x="25715" y="1277"/>
                    </a:cubicBezTo>
                    <a:lnTo>
                      <a:pt x="26092" y="1277"/>
                    </a:lnTo>
                    <a:cubicBezTo>
                      <a:pt x="26113" y="1465"/>
                      <a:pt x="26197" y="1612"/>
                      <a:pt x="26427" y="1507"/>
                    </a:cubicBezTo>
                    <a:cubicBezTo>
                      <a:pt x="26594" y="1423"/>
                      <a:pt x="26824" y="1444"/>
                      <a:pt x="26950" y="1277"/>
                    </a:cubicBezTo>
                    <a:lnTo>
                      <a:pt x="27327" y="1277"/>
                    </a:lnTo>
                    <a:cubicBezTo>
                      <a:pt x="27619" y="1298"/>
                      <a:pt x="27871" y="1821"/>
                      <a:pt x="28205" y="1319"/>
                    </a:cubicBezTo>
                    <a:cubicBezTo>
                      <a:pt x="28498" y="1235"/>
                      <a:pt x="28791" y="1235"/>
                      <a:pt x="29084" y="1319"/>
                    </a:cubicBezTo>
                    <a:cubicBezTo>
                      <a:pt x="29419" y="1842"/>
                      <a:pt x="29419" y="1842"/>
                      <a:pt x="29963" y="1319"/>
                    </a:cubicBezTo>
                    <a:cubicBezTo>
                      <a:pt x="30486" y="1235"/>
                      <a:pt x="31051" y="1214"/>
                      <a:pt x="31574" y="1319"/>
                    </a:cubicBezTo>
                    <a:cubicBezTo>
                      <a:pt x="31616" y="1361"/>
                      <a:pt x="31700" y="1361"/>
                      <a:pt x="31741" y="1319"/>
                    </a:cubicBezTo>
                    <a:lnTo>
                      <a:pt x="32097" y="1319"/>
                    </a:lnTo>
                    <a:cubicBezTo>
                      <a:pt x="32160" y="1591"/>
                      <a:pt x="32306" y="1800"/>
                      <a:pt x="32620" y="1674"/>
                    </a:cubicBezTo>
                    <a:cubicBezTo>
                      <a:pt x="32871" y="1570"/>
                      <a:pt x="33143" y="1591"/>
                      <a:pt x="33373" y="1695"/>
                    </a:cubicBezTo>
                    <a:cubicBezTo>
                      <a:pt x="33541" y="1758"/>
                      <a:pt x="33625" y="1674"/>
                      <a:pt x="33687" y="1507"/>
                    </a:cubicBezTo>
                    <a:cubicBezTo>
                      <a:pt x="33855" y="1444"/>
                      <a:pt x="34043" y="1423"/>
                      <a:pt x="34231" y="1465"/>
                    </a:cubicBezTo>
                    <a:cubicBezTo>
                      <a:pt x="34482" y="1633"/>
                      <a:pt x="34754" y="1821"/>
                      <a:pt x="35005" y="1988"/>
                    </a:cubicBezTo>
                    <a:cubicBezTo>
                      <a:pt x="35131" y="2051"/>
                      <a:pt x="35361" y="2135"/>
                      <a:pt x="35361" y="1967"/>
                    </a:cubicBezTo>
                    <a:cubicBezTo>
                      <a:pt x="35382" y="1402"/>
                      <a:pt x="35821" y="1653"/>
                      <a:pt x="36073" y="1570"/>
                    </a:cubicBezTo>
                    <a:lnTo>
                      <a:pt x="38311" y="1633"/>
                    </a:lnTo>
                    <a:cubicBezTo>
                      <a:pt x="38751" y="1821"/>
                      <a:pt x="39232" y="1884"/>
                      <a:pt x="39692" y="1800"/>
                    </a:cubicBezTo>
                    <a:lnTo>
                      <a:pt x="40069" y="1800"/>
                    </a:lnTo>
                    <a:cubicBezTo>
                      <a:pt x="40195" y="1967"/>
                      <a:pt x="40299" y="1946"/>
                      <a:pt x="40404" y="1800"/>
                    </a:cubicBezTo>
                    <a:lnTo>
                      <a:pt x="41136" y="1800"/>
                    </a:lnTo>
                    <a:cubicBezTo>
                      <a:pt x="41345" y="1925"/>
                      <a:pt x="41534" y="2239"/>
                      <a:pt x="41847" y="1925"/>
                    </a:cubicBezTo>
                    <a:lnTo>
                      <a:pt x="42538" y="1988"/>
                    </a:lnTo>
                    <a:cubicBezTo>
                      <a:pt x="42580" y="2135"/>
                      <a:pt x="42643" y="2260"/>
                      <a:pt x="42831" y="2281"/>
                    </a:cubicBezTo>
                    <a:cubicBezTo>
                      <a:pt x="43249" y="2302"/>
                      <a:pt x="43668" y="2449"/>
                      <a:pt x="44128" y="2323"/>
                    </a:cubicBezTo>
                    <a:cubicBezTo>
                      <a:pt x="44421" y="2197"/>
                      <a:pt x="44714" y="2449"/>
                      <a:pt x="44651" y="2741"/>
                    </a:cubicBezTo>
                    <a:cubicBezTo>
                      <a:pt x="44609" y="3097"/>
                      <a:pt x="44337" y="2867"/>
                      <a:pt x="44170" y="2846"/>
                    </a:cubicBezTo>
                    <a:cubicBezTo>
                      <a:pt x="43731" y="2804"/>
                      <a:pt x="43291" y="2741"/>
                      <a:pt x="42998" y="3181"/>
                    </a:cubicBezTo>
                    <a:cubicBezTo>
                      <a:pt x="43061" y="3265"/>
                      <a:pt x="43082" y="3306"/>
                      <a:pt x="43124" y="3348"/>
                    </a:cubicBezTo>
                    <a:cubicBezTo>
                      <a:pt x="43291" y="3620"/>
                      <a:pt x="43668" y="3746"/>
                      <a:pt x="43605" y="4143"/>
                    </a:cubicBezTo>
                    <a:cubicBezTo>
                      <a:pt x="43542" y="4499"/>
                      <a:pt x="43145" y="4353"/>
                      <a:pt x="42977" y="4541"/>
                    </a:cubicBezTo>
                    <a:cubicBezTo>
                      <a:pt x="42956" y="4583"/>
                      <a:pt x="42915" y="4646"/>
                      <a:pt x="42873" y="4687"/>
                    </a:cubicBezTo>
                    <a:cubicBezTo>
                      <a:pt x="42684" y="4918"/>
                      <a:pt x="42517" y="4980"/>
                      <a:pt x="42371" y="4625"/>
                    </a:cubicBezTo>
                    <a:cubicBezTo>
                      <a:pt x="42203" y="4290"/>
                      <a:pt x="42015" y="4436"/>
                      <a:pt x="41785" y="4583"/>
                    </a:cubicBezTo>
                    <a:cubicBezTo>
                      <a:pt x="41471" y="4792"/>
                      <a:pt x="41513" y="5210"/>
                      <a:pt x="41262" y="5462"/>
                    </a:cubicBezTo>
                    <a:cubicBezTo>
                      <a:pt x="40990" y="5775"/>
                      <a:pt x="40467" y="5441"/>
                      <a:pt x="40278" y="5901"/>
                    </a:cubicBezTo>
                    <a:cubicBezTo>
                      <a:pt x="40111" y="5964"/>
                      <a:pt x="39923" y="5985"/>
                      <a:pt x="39734" y="5943"/>
                    </a:cubicBezTo>
                    <a:cubicBezTo>
                      <a:pt x="39588" y="5775"/>
                      <a:pt x="39567" y="5462"/>
                      <a:pt x="39253" y="5503"/>
                    </a:cubicBezTo>
                    <a:cubicBezTo>
                      <a:pt x="39023" y="5545"/>
                      <a:pt x="39065" y="5775"/>
                      <a:pt x="39023" y="5943"/>
                    </a:cubicBezTo>
                    <a:cubicBezTo>
                      <a:pt x="38667" y="6006"/>
                      <a:pt x="38311" y="6006"/>
                      <a:pt x="37956" y="5922"/>
                    </a:cubicBezTo>
                    <a:cubicBezTo>
                      <a:pt x="37914" y="5859"/>
                      <a:pt x="37851" y="5859"/>
                      <a:pt x="37830" y="5922"/>
                    </a:cubicBezTo>
                    <a:cubicBezTo>
                      <a:pt x="37621" y="5985"/>
                      <a:pt x="37412" y="5985"/>
                      <a:pt x="37223" y="5922"/>
                    </a:cubicBezTo>
                    <a:cubicBezTo>
                      <a:pt x="36868" y="5754"/>
                      <a:pt x="36512" y="5859"/>
                      <a:pt x="36156" y="5859"/>
                    </a:cubicBezTo>
                    <a:cubicBezTo>
                      <a:pt x="35884" y="5859"/>
                      <a:pt x="35612" y="6027"/>
                      <a:pt x="35319" y="5880"/>
                    </a:cubicBezTo>
                    <a:cubicBezTo>
                      <a:pt x="35194" y="5587"/>
                      <a:pt x="34985" y="5336"/>
                      <a:pt x="34754" y="5127"/>
                    </a:cubicBezTo>
                    <a:cubicBezTo>
                      <a:pt x="34273" y="4729"/>
                      <a:pt x="34189" y="4729"/>
                      <a:pt x="33938" y="5273"/>
                    </a:cubicBezTo>
                    <a:cubicBezTo>
                      <a:pt x="33813" y="5566"/>
                      <a:pt x="33625" y="5608"/>
                      <a:pt x="33353" y="5671"/>
                    </a:cubicBezTo>
                    <a:cubicBezTo>
                      <a:pt x="32704" y="5817"/>
                      <a:pt x="32369" y="5294"/>
                      <a:pt x="31951" y="5022"/>
                    </a:cubicBezTo>
                    <a:cubicBezTo>
                      <a:pt x="31720" y="5169"/>
                      <a:pt x="31741" y="5482"/>
                      <a:pt x="31490" y="5462"/>
                    </a:cubicBezTo>
                    <a:cubicBezTo>
                      <a:pt x="31156" y="5441"/>
                      <a:pt x="30821" y="5734"/>
                      <a:pt x="30549" y="5545"/>
                    </a:cubicBezTo>
                    <a:cubicBezTo>
                      <a:pt x="30088" y="5210"/>
                      <a:pt x="29586" y="5357"/>
                      <a:pt x="29105" y="5315"/>
                    </a:cubicBezTo>
                    <a:cubicBezTo>
                      <a:pt x="29084" y="5106"/>
                      <a:pt x="29168" y="4813"/>
                      <a:pt x="28812" y="4813"/>
                    </a:cubicBezTo>
                    <a:cubicBezTo>
                      <a:pt x="28770" y="4813"/>
                      <a:pt x="28687" y="4855"/>
                      <a:pt x="28687" y="4876"/>
                    </a:cubicBezTo>
                    <a:cubicBezTo>
                      <a:pt x="28624" y="5169"/>
                      <a:pt x="28896" y="5148"/>
                      <a:pt x="29021" y="5273"/>
                    </a:cubicBezTo>
                    <a:cubicBezTo>
                      <a:pt x="29042" y="5294"/>
                      <a:pt x="29084" y="5294"/>
                      <a:pt x="29105" y="5315"/>
                    </a:cubicBezTo>
                    <a:lnTo>
                      <a:pt x="29126" y="5629"/>
                    </a:lnTo>
                    <a:lnTo>
                      <a:pt x="29063" y="5629"/>
                    </a:lnTo>
                    <a:lnTo>
                      <a:pt x="29042" y="5545"/>
                    </a:lnTo>
                    <a:cubicBezTo>
                      <a:pt x="28645" y="5566"/>
                      <a:pt x="28247" y="5608"/>
                      <a:pt x="27912" y="5315"/>
                    </a:cubicBezTo>
                    <a:cubicBezTo>
                      <a:pt x="27766" y="5210"/>
                      <a:pt x="27578" y="5148"/>
                      <a:pt x="27410" y="5169"/>
                    </a:cubicBezTo>
                    <a:cubicBezTo>
                      <a:pt x="26594" y="5336"/>
                      <a:pt x="25820" y="5587"/>
                      <a:pt x="25067" y="5922"/>
                    </a:cubicBezTo>
                    <a:cubicBezTo>
                      <a:pt x="24816" y="6006"/>
                      <a:pt x="24565" y="6006"/>
                      <a:pt x="24334" y="5964"/>
                    </a:cubicBezTo>
                    <a:cubicBezTo>
                      <a:pt x="24230" y="5482"/>
                      <a:pt x="23874" y="5441"/>
                      <a:pt x="23518" y="5503"/>
                    </a:cubicBezTo>
                    <a:cubicBezTo>
                      <a:pt x="22535" y="5671"/>
                      <a:pt x="21531" y="5545"/>
                      <a:pt x="20589" y="5859"/>
                    </a:cubicBezTo>
                    <a:lnTo>
                      <a:pt x="20589" y="5859"/>
                    </a:lnTo>
                    <a:cubicBezTo>
                      <a:pt x="20526" y="5671"/>
                      <a:pt x="20756" y="5190"/>
                      <a:pt x="20233" y="5503"/>
                    </a:cubicBezTo>
                    <a:cubicBezTo>
                      <a:pt x="20129" y="5566"/>
                      <a:pt x="20003" y="5566"/>
                      <a:pt x="19899" y="5503"/>
                    </a:cubicBezTo>
                    <a:cubicBezTo>
                      <a:pt x="19480" y="5273"/>
                      <a:pt x="18978" y="5252"/>
                      <a:pt x="18539" y="5441"/>
                    </a:cubicBezTo>
                    <a:cubicBezTo>
                      <a:pt x="18434" y="5482"/>
                      <a:pt x="18308" y="5482"/>
                      <a:pt x="18204" y="5420"/>
                    </a:cubicBezTo>
                    <a:cubicBezTo>
                      <a:pt x="17785" y="4980"/>
                      <a:pt x="17011" y="5838"/>
                      <a:pt x="16697" y="5043"/>
                    </a:cubicBezTo>
                    <a:cubicBezTo>
                      <a:pt x="16635" y="5043"/>
                      <a:pt x="16572" y="5043"/>
                      <a:pt x="16530" y="5085"/>
                    </a:cubicBezTo>
                    <a:cubicBezTo>
                      <a:pt x="16363" y="5252"/>
                      <a:pt x="16028" y="5294"/>
                      <a:pt x="15986" y="5608"/>
                    </a:cubicBezTo>
                    <a:lnTo>
                      <a:pt x="15588" y="5566"/>
                    </a:lnTo>
                    <a:cubicBezTo>
                      <a:pt x="14898" y="5399"/>
                      <a:pt x="14249" y="4750"/>
                      <a:pt x="13433" y="5273"/>
                    </a:cubicBezTo>
                    <a:cubicBezTo>
                      <a:pt x="13350" y="5336"/>
                      <a:pt x="13182" y="5210"/>
                      <a:pt x="13015" y="5169"/>
                    </a:cubicBezTo>
                    <a:cubicBezTo>
                      <a:pt x="12868" y="5127"/>
                      <a:pt x="12722" y="5169"/>
                      <a:pt x="12617" y="5294"/>
                    </a:cubicBezTo>
                    <a:lnTo>
                      <a:pt x="12073" y="5273"/>
                    </a:lnTo>
                    <a:cubicBezTo>
                      <a:pt x="11843" y="5001"/>
                      <a:pt x="11425" y="5273"/>
                      <a:pt x="11194" y="4938"/>
                    </a:cubicBezTo>
                    <a:cubicBezTo>
                      <a:pt x="10881" y="4499"/>
                      <a:pt x="10462" y="4520"/>
                      <a:pt x="10023" y="4729"/>
                    </a:cubicBezTo>
                    <a:cubicBezTo>
                      <a:pt x="9918" y="4771"/>
                      <a:pt x="9834" y="4876"/>
                      <a:pt x="9730" y="4792"/>
                    </a:cubicBezTo>
                    <a:cubicBezTo>
                      <a:pt x="9311" y="4436"/>
                      <a:pt x="8725" y="4353"/>
                      <a:pt x="8244" y="4583"/>
                    </a:cubicBezTo>
                    <a:cubicBezTo>
                      <a:pt x="8160" y="4625"/>
                      <a:pt x="8056" y="4604"/>
                      <a:pt x="7993" y="4541"/>
                    </a:cubicBezTo>
                    <a:cubicBezTo>
                      <a:pt x="7491" y="4039"/>
                      <a:pt x="6821" y="4290"/>
                      <a:pt x="6236" y="4102"/>
                    </a:cubicBezTo>
                    <a:cubicBezTo>
                      <a:pt x="5629" y="3934"/>
                      <a:pt x="5336" y="4164"/>
                      <a:pt x="5168" y="4750"/>
                    </a:cubicBezTo>
                    <a:lnTo>
                      <a:pt x="4813" y="4729"/>
                    </a:lnTo>
                    <a:cubicBezTo>
                      <a:pt x="4541" y="4206"/>
                      <a:pt x="4059" y="4122"/>
                      <a:pt x="3557" y="4081"/>
                    </a:cubicBezTo>
                    <a:cubicBezTo>
                      <a:pt x="3536" y="3997"/>
                      <a:pt x="3536" y="3871"/>
                      <a:pt x="3474" y="3850"/>
                    </a:cubicBezTo>
                    <a:cubicBezTo>
                      <a:pt x="3118" y="3704"/>
                      <a:pt x="2867" y="4039"/>
                      <a:pt x="2532" y="4102"/>
                    </a:cubicBezTo>
                    <a:cubicBezTo>
                      <a:pt x="2281" y="4164"/>
                      <a:pt x="2344" y="4415"/>
                      <a:pt x="2323" y="4604"/>
                    </a:cubicBezTo>
                    <a:lnTo>
                      <a:pt x="2134" y="4604"/>
                    </a:lnTo>
                    <a:cubicBezTo>
                      <a:pt x="1946" y="4604"/>
                      <a:pt x="1758" y="4562"/>
                      <a:pt x="1611" y="4750"/>
                    </a:cubicBezTo>
                    <a:lnTo>
                      <a:pt x="1444" y="4876"/>
                    </a:lnTo>
                    <a:cubicBezTo>
                      <a:pt x="1256" y="4938"/>
                      <a:pt x="1067" y="4959"/>
                      <a:pt x="879" y="4918"/>
                    </a:cubicBezTo>
                    <a:cubicBezTo>
                      <a:pt x="795" y="4813"/>
                      <a:pt x="670" y="4750"/>
                      <a:pt x="544" y="4771"/>
                    </a:cubicBezTo>
                    <a:cubicBezTo>
                      <a:pt x="607" y="4394"/>
                      <a:pt x="251" y="4060"/>
                      <a:pt x="461" y="3641"/>
                    </a:cubicBezTo>
                    <a:cubicBezTo>
                      <a:pt x="628" y="3327"/>
                      <a:pt x="691" y="2993"/>
                      <a:pt x="1109" y="3390"/>
                    </a:cubicBezTo>
                    <a:cubicBezTo>
                      <a:pt x="1256" y="3558"/>
                      <a:pt x="1528" y="3558"/>
                      <a:pt x="1653" y="3390"/>
                    </a:cubicBezTo>
                    <a:cubicBezTo>
                      <a:pt x="1277" y="2804"/>
                      <a:pt x="1256" y="2783"/>
                      <a:pt x="733" y="2909"/>
                    </a:cubicBezTo>
                    <a:cubicBezTo>
                      <a:pt x="482" y="2951"/>
                      <a:pt x="293" y="2993"/>
                      <a:pt x="147" y="2721"/>
                    </a:cubicBezTo>
                    <a:cubicBezTo>
                      <a:pt x="0" y="2449"/>
                      <a:pt x="105" y="2344"/>
                      <a:pt x="293" y="2197"/>
                    </a:cubicBezTo>
                    <a:cubicBezTo>
                      <a:pt x="544" y="2051"/>
                      <a:pt x="607" y="1716"/>
                      <a:pt x="398" y="1507"/>
                    </a:cubicBezTo>
                    <a:cubicBezTo>
                      <a:pt x="272" y="1381"/>
                      <a:pt x="189" y="1214"/>
                      <a:pt x="189" y="1026"/>
                    </a:cubicBezTo>
                    <a:cubicBezTo>
                      <a:pt x="189" y="921"/>
                      <a:pt x="251" y="712"/>
                      <a:pt x="356" y="775"/>
                    </a:cubicBezTo>
                    <a:cubicBezTo>
                      <a:pt x="837" y="1026"/>
                      <a:pt x="1465" y="503"/>
                      <a:pt x="1800" y="1172"/>
                    </a:cubicBezTo>
                    <a:cubicBezTo>
                      <a:pt x="2051" y="775"/>
                      <a:pt x="1925" y="461"/>
                      <a:pt x="1946" y="147"/>
                    </a:cubicBezTo>
                    <a:lnTo>
                      <a:pt x="1967" y="63"/>
                    </a:lnTo>
                    <a:cubicBezTo>
                      <a:pt x="2072" y="1"/>
                      <a:pt x="2218" y="21"/>
                      <a:pt x="2323" y="105"/>
                    </a:cubicBezTo>
                    <a:cubicBezTo>
                      <a:pt x="2992" y="607"/>
                      <a:pt x="3034" y="607"/>
                      <a:pt x="3369" y="105"/>
                    </a:cubicBezTo>
                    <a:lnTo>
                      <a:pt x="3725" y="105"/>
                    </a:lnTo>
                    <a:cubicBezTo>
                      <a:pt x="3955" y="42"/>
                      <a:pt x="4185" y="419"/>
                      <a:pt x="4436" y="147"/>
                    </a:cubicBezTo>
                    <a:lnTo>
                      <a:pt x="4980" y="147"/>
                    </a:lnTo>
                    <a:cubicBezTo>
                      <a:pt x="5064" y="189"/>
                      <a:pt x="5127" y="273"/>
                      <a:pt x="5210" y="273"/>
                    </a:cubicBezTo>
                    <a:cubicBezTo>
                      <a:pt x="6089" y="335"/>
                      <a:pt x="6989" y="231"/>
                      <a:pt x="7888" y="377"/>
                    </a:cubicBezTo>
                    <a:cubicBezTo>
                      <a:pt x="7909" y="377"/>
                      <a:pt x="7951" y="293"/>
                      <a:pt x="7993" y="231"/>
                    </a:cubicBezTo>
                    <a:cubicBezTo>
                      <a:pt x="8119" y="189"/>
                      <a:pt x="8244" y="189"/>
                      <a:pt x="8391" y="231"/>
                    </a:cubicBezTo>
                    <a:cubicBezTo>
                      <a:pt x="8432" y="273"/>
                      <a:pt x="8474" y="293"/>
                      <a:pt x="8537" y="293"/>
                    </a:cubicBezTo>
                    <a:lnTo>
                      <a:pt x="9751" y="293"/>
                    </a:lnTo>
                    <a:cubicBezTo>
                      <a:pt x="9876" y="565"/>
                      <a:pt x="10253" y="607"/>
                      <a:pt x="10462" y="398"/>
                    </a:cubicBezTo>
                    <a:close/>
                    <a:moveTo>
                      <a:pt x="1130" y="2197"/>
                    </a:moveTo>
                    <a:cubicBezTo>
                      <a:pt x="1026" y="2197"/>
                      <a:pt x="942" y="2260"/>
                      <a:pt x="942" y="2365"/>
                    </a:cubicBezTo>
                    <a:cubicBezTo>
                      <a:pt x="921" y="2532"/>
                      <a:pt x="1005" y="2616"/>
                      <a:pt x="1172" y="2616"/>
                    </a:cubicBezTo>
                    <a:cubicBezTo>
                      <a:pt x="1256" y="2637"/>
                      <a:pt x="1339" y="2553"/>
                      <a:pt x="1360" y="2469"/>
                    </a:cubicBezTo>
                    <a:cubicBezTo>
                      <a:pt x="1360" y="2323"/>
                      <a:pt x="1256" y="2239"/>
                      <a:pt x="1130" y="2197"/>
                    </a:cubicBezTo>
                    <a:close/>
                    <a:moveTo>
                      <a:pt x="35968" y="5210"/>
                    </a:moveTo>
                    <a:cubicBezTo>
                      <a:pt x="35947" y="5273"/>
                      <a:pt x="35926" y="5315"/>
                      <a:pt x="35905" y="5378"/>
                    </a:cubicBezTo>
                    <a:cubicBezTo>
                      <a:pt x="35947" y="5399"/>
                      <a:pt x="36010" y="5441"/>
                      <a:pt x="36052" y="5420"/>
                    </a:cubicBezTo>
                    <a:cubicBezTo>
                      <a:pt x="36094" y="5420"/>
                      <a:pt x="36094" y="5336"/>
                      <a:pt x="36114" y="5294"/>
                    </a:cubicBezTo>
                    <a:close/>
                    <a:moveTo>
                      <a:pt x="984" y="1444"/>
                    </a:moveTo>
                    <a:lnTo>
                      <a:pt x="858" y="1507"/>
                    </a:lnTo>
                    <a:cubicBezTo>
                      <a:pt x="900" y="1528"/>
                      <a:pt x="942" y="1570"/>
                      <a:pt x="984" y="1570"/>
                    </a:cubicBezTo>
                    <a:cubicBezTo>
                      <a:pt x="1026" y="1570"/>
                      <a:pt x="1067" y="1528"/>
                      <a:pt x="1109" y="150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383;p76">
                <a:extLst>
                  <a:ext uri="{FF2B5EF4-FFF2-40B4-BE49-F238E27FC236}">
                    <a16:creationId xmlns:a16="http://schemas.microsoft.com/office/drawing/2014/main" id="{48737ADA-681E-46F6-B1B2-91A2EB46E4C3}"/>
                  </a:ext>
                </a:extLst>
              </p:cNvPr>
              <p:cNvSpPr/>
              <p:nvPr/>
            </p:nvSpPr>
            <p:spPr>
              <a:xfrm>
                <a:off x="3907600" y="3796900"/>
                <a:ext cx="917525" cy="151700"/>
              </a:xfrm>
              <a:custGeom>
                <a:avLst/>
                <a:gdLst/>
                <a:ahLst/>
                <a:cxnLst/>
                <a:rect l="l" t="t" r="r" b="b"/>
                <a:pathLst>
                  <a:path w="36701" h="6068" extrusionOk="0">
                    <a:moveTo>
                      <a:pt x="36596" y="900"/>
                    </a:moveTo>
                    <a:cubicBezTo>
                      <a:pt x="36575" y="1214"/>
                      <a:pt x="36701" y="1548"/>
                      <a:pt x="36450" y="1946"/>
                    </a:cubicBezTo>
                    <a:cubicBezTo>
                      <a:pt x="36115" y="1276"/>
                      <a:pt x="35487" y="1800"/>
                      <a:pt x="35006" y="1528"/>
                    </a:cubicBezTo>
                    <a:cubicBezTo>
                      <a:pt x="34901" y="1465"/>
                      <a:pt x="34860" y="1674"/>
                      <a:pt x="34839" y="1800"/>
                    </a:cubicBezTo>
                    <a:cubicBezTo>
                      <a:pt x="34839" y="1967"/>
                      <a:pt x="34922" y="2134"/>
                      <a:pt x="35048" y="2281"/>
                    </a:cubicBezTo>
                    <a:cubicBezTo>
                      <a:pt x="35257" y="2469"/>
                      <a:pt x="35194" y="2825"/>
                      <a:pt x="34943" y="2950"/>
                    </a:cubicBezTo>
                    <a:cubicBezTo>
                      <a:pt x="34755" y="3097"/>
                      <a:pt x="34671" y="3222"/>
                      <a:pt x="34797" y="3473"/>
                    </a:cubicBezTo>
                    <a:cubicBezTo>
                      <a:pt x="34922" y="3745"/>
                      <a:pt x="35132" y="3725"/>
                      <a:pt x="35383" y="3662"/>
                    </a:cubicBezTo>
                    <a:cubicBezTo>
                      <a:pt x="35906" y="3557"/>
                      <a:pt x="35906" y="3578"/>
                      <a:pt x="36303" y="4164"/>
                    </a:cubicBezTo>
                    <a:cubicBezTo>
                      <a:pt x="36178" y="4310"/>
                      <a:pt x="35906" y="4310"/>
                      <a:pt x="35759" y="4164"/>
                    </a:cubicBezTo>
                    <a:cubicBezTo>
                      <a:pt x="35341" y="3745"/>
                      <a:pt x="35278" y="4080"/>
                      <a:pt x="35111" y="4415"/>
                    </a:cubicBezTo>
                    <a:cubicBezTo>
                      <a:pt x="34901" y="4833"/>
                      <a:pt x="35257" y="5168"/>
                      <a:pt x="35194" y="5524"/>
                    </a:cubicBezTo>
                    <a:cubicBezTo>
                      <a:pt x="35048" y="5524"/>
                      <a:pt x="34922" y="5587"/>
                      <a:pt x="34839" y="5691"/>
                    </a:cubicBezTo>
                    <a:cubicBezTo>
                      <a:pt x="34002" y="5942"/>
                      <a:pt x="33165" y="6068"/>
                      <a:pt x="32349" y="5691"/>
                    </a:cubicBezTo>
                    <a:cubicBezTo>
                      <a:pt x="31951" y="5524"/>
                      <a:pt x="31512" y="5398"/>
                      <a:pt x="31072" y="5336"/>
                    </a:cubicBezTo>
                    <a:cubicBezTo>
                      <a:pt x="29482" y="5064"/>
                      <a:pt x="27871" y="5022"/>
                      <a:pt x="26260" y="5210"/>
                    </a:cubicBezTo>
                    <a:cubicBezTo>
                      <a:pt x="25214" y="5315"/>
                      <a:pt x="24147" y="5294"/>
                      <a:pt x="23100" y="5126"/>
                    </a:cubicBezTo>
                    <a:cubicBezTo>
                      <a:pt x="21385" y="4917"/>
                      <a:pt x="19627" y="4917"/>
                      <a:pt x="17911" y="5126"/>
                    </a:cubicBezTo>
                    <a:cubicBezTo>
                      <a:pt x="16865" y="5252"/>
                      <a:pt x="15819" y="5273"/>
                      <a:pt x="14773" y="4875"/>
                    </a:cubicBezTo>
                    <a:cubicBezTo>
                      <a:pt x="13559" y="4457"/>
                      <a:pt x="12304" y="4248"/>
                      <a:pt x="11028" y="4310"/>
                    </a:cubicBezTo>
                    <a:cubicBezTo>
                      <a:pt x="9793" y="4310"/>
                      <a:pt x="8559" y="4373"/>
                      <a:pt x="7324" y="4310"/>
                    </a:cubicBezTo>
                    <a:cubicBezTo>
                      <a:pt x="7178" y="4310"/>
                      <a:pt x="7031" y="4310"/>
                      <a:pt x="6885" y="4269"/>
                    </a:cubicBezTo>
                    <a:cubicBezTo>
                      <a:pt x="5734" y="3787"/>
                      <a:pt x="4541" y="3871"/>
                      <a:pt x="3328" y="3892"/>
                    </a:cubicBezTo>
                    <a:cubicBezTo>
                      <a:pt x="2072" y="3913"/>
                      <a:pt x="1172" y="3180"/>
                      <a:pt x="482" y="2218"/>
                    </a:cubicBezTo>
                    <a:cubicBezTo>
                      <a:pt x="1" y="1569"/>
                      <a:pt x="440" y="732"/>
                      <a:pt x="1319" y="607"/>
                    </a:cubicBezTo>
                    <a:cubicBezTo>
                      <a:pt x="1654" y="544"/>
                      <a:pt x="2009" y="502"/>
                      <a:pt x="2365" y="502"/>
                    </a:cubicBezTo>
                    <a:cubicBezTo>
                      <a:pt x="4457" y="419"/>
                      <a:pt x="6571" y="84"/>
                      <a:pt x="8705" y="356"/>
                    </a:cubicBezTo>
                    <a:cubicBezTo>
                      <a:pt x="9751" y="481"/>
                      <a:pt x="10818" y="460"/>
                      <a:pt x="11864" y="293"/>
                    </a:cubicBezTo>
                    <a:cubicBezTo>
                      <a:pt x="13266" y="21"/>
                      <a:pt x="14689" y="0"/>
                      <a:pt x="16091" y="251"/>
                    </a:cubicBezTo>
                    <a:cubicBezTo>
                      <a:pt x="18246" y="649"/>
                      <a:pt x="20422" y="335"/>
                      <a:pt x="22598" y="126"/>
                    </a:cubicBezTo>
                    <a:cubicBezTo>
                      <a:pt x="22828" y="105"/>
                      <a:pt x="23080" y="84"/>
                      <a:pt x="23310" y="84"/>
                    </a:cubicBezTo>
                    <a:cubicBezTo>
                      <a:pt x="23393" y="188"/>
                      <a:pt x="23540" y="230"/>
                      <a:pt x="23686" y="209"/>
                    </a:cubicBezTo>
                    <a:cubicBezTo>
                      <a:pt x="24251" y="167"/>
                      <a:pt x="24816" y="230"/>
                      <a:pt x="25360" y="398"/>
                    </a:cubicBezTo>
                    <a:cubicBezTo>
                      <a:pt x="25821" y="565"/>
                      <a:pt x="26176" y="544"/>
                      <a:pt x="26511" y="167"/>
                    </a:cubicBezTo>
                    <a:lnTo>
                      <a:pt x="27913" y="230"/>
                    </a:lnTo>
                    <a:cubicBezTo>
                      <a:pt x="28520" y="565"/>
                      <a:pt x="29210" y="481"/>
                      <a:pt x="29838" y="460"/>
                    </a:cubicBezTo>
                    <a:cubicBezTo>
                      <a:pt x="30361" y="419"/>
                      <a:pt x="30968" y="544"/>
                      <a:pt x="31470" y="188"/>
                    </a:cubicBezTo>
                    <a:lnTo>
                      <a:pt x="31993" y="188"/>
                    </a:lnTo>
                    <a:lnTo>
                      <a:pt x="32181" y="398"/>
                    </a:lnTo>
                    <a:cubicBezTo>
                      <a:pt x="32202" y="523"/>
                      <a:pt x="32202" y="691"/>
                      <a:pt x="32391" y="649"/>
                    </a:cubicBezTo>
                    <a:cubicBezTo>
                      <a:pt x="32495" y="649"/>
                      <a:pt x="32516" y="502"/>
                      <a:pt x="32516" y="398"/>
                    </a:cubicBezTo>
                    <a:cubicBezTo>
                      <a:pt x="33290" y="837"/>
                      <a:pt x="34148" y="753"/>
                      <a:pt x="34964" y="921"/>
                    </a:cubicBezTo>
                    <a:cubicBezTo>
                      <a:pt x="35111" y="942"/>
                      <a:pt x="35257" y="879"/>
                      <a:pt x="35362" y="774"/>
                    </a:cubicBezTo>
                    <a:lnTo>
                      <a:pt x="36094" y="816"/>
                    </a:lnTo>
                    <a:cubicBezTo>
                      <a:pt x="36240" y="921"/>
                      <a:pt x="36429" y="879"/>
                      <a:pt x="36596" y="900"/>
                    </a:cubicBezTo>
                    <a:close/>
                    <a:moveTo>
                      <a:pt x="32642" y="1862"/>
                    </a:moveTo>
                    <a:cubicBezTo>
                      <a:pt x="32809" y="2155"/>
                      <a:pt x="33081" y="2385"/>
                      <a:pt x="33395" y="2532"/>
                    </a:cubicBezTo>
                    <a:cubicBezTo>
                      <a:pt x="34002" y="2825"/>
                      <a:pt x="34211" y="2720"/>
                      <a:pt x="34483" y="1946"/>
                    </a:cubicBezTo>
                    <a:cubicBezTo>
                      <a:pt x="33855" y="2072"/>
                      <a:pt x="33227" y="2281"/>
                      <a:pt x="32642" y="1862"/>
                    </a:cubicBezTo>
                    <a:close/>
                    <a:moveTo>
                      <a:pt x="34671" y="4122"/>
                    </a:moveTo>
                    <a:cubicBezTo>
                      <a:pt x="34483" y="4122"/>
                      <a:pt x="34399" y="4143"/>
                      <a:pt x="34378" y="4227"/>
                    </a:cubicBezTo>
                    <a:cubicBezTo>
                      <a:pt x="34378" y="4310"/>
                      <a:pt x="34441" y="4394"/>
                      <a:pt x="34525" y="4394"/>
                    </a:cubicBezTo>
                    <a:cubicBezTo>
                      <a:pt x="34608" y="4415"/>
                      <a:pt x="34755" y="4394"/>
                      <a:pt x="34755" y="4248"/>
                    </a:cubicBezTo>
                    <a:cubicBezTo>
                      <a:pt x="34734" y="4206"/>
                      <a:pt x="34713" y="4143"/>
                      <a:pt x="34671" y="4122"/>
                    </a:cubicBezTo>
                    <a:close/>
                    <a:moveTo>
                      <a:pt x="33520" y="3725"/>
                    </a:moveTo>
                    <a:cubicBezTo>
                      <a:pt x="33520" y="3641"/>
                      <a:pt x="33437" y="3557"/>
                      <a:pt x="33353" y="3578"/>
                    </a:cubicBezTo>
                    <a:cubicBezTo>
                      <a:pt x="33311" y="3578"/>
                      <a:pt x="33227" y="3599"/>
                      <a:pt x="33207" y="3641"/>
                    </a:cubicBezTo>
                    <a:cubicBezTo>
                      <a:pt x="33165" y="3725"/>
                      <a:pt x="33248" y="3787"/>
                      <a:pt x="33332" y="3829"/>
                    </a:cubicBezTo>
                    <a:cubicBezTo>
                      <a:pt x="33395" y="3871"/>
                      <a:pt x="33499" y="3829"/>
                      <a:pt x="33520" y="3725"/>
                    </a:cubicBezTo>
                    <a:close/>
                    <a:moveTo>
                      <a:pt x="31951" y="1486"/>
                    </a:moveTo>
                    <a:cubicBezTo>
                      <a:pt x="31930" y="1548"/>
                      <a:pt x="31888" y="1590"/>
                      <a:pt x="31888" y="1632"/>
                    </a:cubicBezTo>
                    <a:cubicBezTo>
                      <a:pt x="31909" y="1674"/>
                      <a:pt x="31993" y="1674"/>
                      <a:pt x="32035" y="1695"/>
                    </a:cubicBezTo>
                    <a:cubicBezTo>
                      <a:pt x="32056" y="1653"/>
                      <a:pt x="32098" y="1590"/>
                      <a:pt x="32098" y="1548"/>
                    </a:cubicBezTo>
                    <a:cubicBezTo>
                      <a:pt x="32077" y="1528"/>
                      <a:pt x="31993" y="1507"/>
                      <a:pt x="31951" y="1486"/>
                    </a:cubicBezTo>
                    <a:close/>
                    <a:moveTo>
                      <a:pt x="34232" y="3494"/>
                    </a:moveTo>
                    <a:cubicBezTo>
                      <a:pt x="34190" y="3473"/>
                      <a:pt x="34127" y="3432"/>
                      <a:pt x="34085" y="3452"/>
                    </a:cubicBezTo>
                    <a:cubicBezTo>
                      <a:pt x="34064" y="3452"/>
                      <a:pt x="34043" y="3536"/>
                      <a:pt x="34023" y="3578"/>
                    </a:cubicBezTo>
                    <a:cubicBezTo>
                      <a:pt x="34064" y="3599"/>
                      <a:pt x="34127" y="3662"/>
                      <a:pt x="34169" y="3641"/>
                    </a:cubicBezTo>
                    <a:cubicBezTo>
                      <a:pt x="34211" y="3620"/>
                      <a:pt x="34211" y="3557"/>
                      <a:pt x="34232" y="34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384;p76">
                <a:extLst>
                  <a:ext uri="{FF2B5EF4-FFF2-40B4-BE49-F238E27FC236}">
                    <a16:creationId xmlns:a16="http://schemas.microsoft.com/office/drawing/2014/main" id="{99195EDE-4FC8-4311-89A6-609445EEDD31}"/>
                  </a:ext>
                </a:extLst>
              </p:cNvPr>
              <p:cNvSpPr/>
              <p:nvPr/>
            </p:nvSpPr>
            <p:spPr>
              <a:xfrm>
                <a:off x="5979575" y="3883200"/>
                <a:ext cx="301325" cy="68025"/>
              </a:xfrm>
              <a:custGeom>
                <a:avLst/>
                <a:gdLst/>
                <a:ahLst/>
                <a:cxnLst/>
                <a:rect l="l" t="t" r="r" b="b"/>
                <a:pathLst>
                  <a:path w="12053" h="2721" extrusionOk="0">
                    <a:moveTo>
                      <a:pt x="733" y="168"/>
                    </a:moveTo>
                    <a:cubicBezTo>
                      <a:pt x="1611" y="0"/>
                      <a:pt x="2469" y="273"/>
                      <a:pt x="3348" y="356"/>
                    </a:cubicBezTo>
                    <a:cubicBezTo>
                      <a:pt x="5210" y="503"/>
                      <a:pt x="7072" y="837"/>
                      <a:pt x="8956" y="858"/>
                    </a:cubicBezTo>
                    <a:cubicBezTo>
                      <a:pt x="9834" y="858"/>
                      <a:pt x="10692" y="1089"/>
                      <a:pt x="11571" y="1235"/>
                    </a:cubicBezTo>
                    <a:cubicBezTo>
                      <a:pt x="11759" y="1277"/>
                      <a:pt x="12010" y="1340"/>
                      <a:pt x="12031" y="1591"/>
                    </a:cubicBezTo>
                    <a:cubicBezTo>
                      <a:pt x="12052" y="1842"/>
                      <a:pt x="11885" y="2051"/>
                      <a:pt x="11634" y="2114"/>
                    </a:cubicBezTo>
                    <a:cubicBezTo>
                      <a:pt x="10860" y="2260"/>
                      <a:pt x="10148" y="2721"/>
                      <a:pt x="9248" y="2344"/>
                    </a:cubicBezTo>
                    <a:cubicBezTo>
                      <a:pt x="8663" y="2093"/>
                      <a:pt x="7993" y="2030"/>
                      <a:pt x="7365" y="2177"/>
                    </a:cubicBezTo>
                    <a:cubicBezTo>
                      <a:pt x="6738" y="2281"/>
                      <a:pt x="6068" y="2281"/>
                      <a:pt x="5440" y="2177"/>
                    </a:cubicBezTo>
                    <a:cubicBezTo>
                      <a:pt x="3976" y="1988"/>
                      <a:pt x="2490" y="1988"/>
                      <a:pt x="1046" y="2177"/>
                    </a:cubicBezTo>
                    <a:cubicBezTo>
                      <a:pt x="691" y="2239"/>
                      <a:pt x="335" y="2218"/>
                      <a:pt x="0" y="2114"/>
                    </a:cubicBezTo>
                    <a:cubicBezTo>
                      <a:pt x="105" y="1361"/>
                      <a:pt x="712" y="1633"/>
                      <a:pt x="1256" y="1591"/>
                    </a:cubicBezTo>
                    <a:cubicBezTo>
                      <a:pt x="879" y="1151"/>
                      <a:pt x="816" y="649"/>
                      <a:pt x="733" y="1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385;p76">
                <a:extLst>
                  <a:ext uri="{FF2B5EF4-FFF2-40B4-BE49-F238E27FC236}">
                    <a16:creationId xmlns:a16="http://schemas.microsoft.com/office/drawing/2014/main" id="{079E60A3-BAE8-45FE-8309-E38B54E3C5CB}"/>
                  </a:ext>
                </a:extLst>
              </p:cNvPr>
              <p:cNvSpPr/>
              <p:nvPr/>
            </p:nvSpPr>
            <p:spPr>
              <a:xfrm>
                <a:off x="5780800" y="3862800"/>
                <a:ext cx="230175" cy="105700"/>
              </a:xfrm>
              <a:custGeom>
                <a:avLst/>
                <a:gdLst/>
                <a:ahLst/>
                <a:cxnLst/>
                <a:rect l="l" t="t" r="r" b="b"/>
                <a:pathLst>
                  <a:path w="9207" h="4228" extrusionOk="0">
                    <a:moveTo>
                      <a:pt x="8684" y="984"/>
                    </a:moveTo>
                    <a:cubicBezTo>
                      <a:pt x="8767" y="1465"/>
                      <a:pt x="8830" y="1946"/>
                      <a:pt x="9207" y="2407"/>
                    </a:cubicBezTo>
                    <a:cubicBezTo>
                      <a:pt x="8663" y="2428"/>
                      <a:pt x="8056" y="2177"/>
                      <a:pt x="7951" y="2930"/>
                    </a:cubicBezTo>
                    <a:cubicBezTo>
                      <a:pt x="7261" y="3118"/>
                      <a:pt x="6549" y="3202"/>
                      <a:pt x="5859" y="3160"/>
                    </a:cubicBezTo>
                    <a:cubicBezTo>
                      <a:pt x="5796" y="2951"/>
                      <a:pt x="5691" y="2867"/>
                      <a:pt x="5482" y="2972"/>
                    </a:cubicBezTo>
                    <a:cubicBezTo>
                      <a:pt x="5210" y="3097"/>
                      <a:pt x="4917" y="3202"/>
                      <a:pt x="4624" y="3306"/>
                    </a:cubicBezTo>
                    <a:lnTo>
                      <a:pt x="4227" y="3285"/>
                    </a:lnTo>
                    <a:cubicBezTo>
                      <a:pt x="4080" y="3181"/>
                      <a:pt x="3871" y="3181"/>
                      <a:pt x="3725" y="3306"/>
                    </a:cubicBezTo>
                    <a:cubicBezTo>
                      <a:pt x="3306" y="3411"/>
                      <a:pt x="2909" y="3578"/>
                      <a:pt x="2532" y="3767"/>
                    </a:cubicBezTo>
                    <a:cubicBezTo>
                      <a:pt x="1737" y="4143"/>
                      <a:pt x="837" y="4227"/>
                      <a:pt x="0" y="3997"/>
                    </a:cubicBezTo>
                    <a:cubicBezTo>
                      <a:pt x="168" y="3537"/>
                      <a:pt x="712" y="3892"/>
                      <a:pt x="984" y="3578"/>
                    </a:cubicBezTo>
                    <a:cubicBezTo>
                      <a:pt x="1235" y="3306"/>
                      <a:pt x="1193" y="2888"/>
                      <a:pt x="1507" y="2679"/>
                    </a:cubicBezTo>
                    <a:cubicBezTo>
                      <a:pt x="1716" y="2532"/>
                      <a:pt x="1946" y="2407"/>
                      <a:pt x="2072" y="2721"/>
                    </a:cubicBezTo>
                    <a:cubicBezTo>
                      <a:pt x="2218" y="3034"/>
                      <a:pt x="2386" y="3013"/>
                      <a:pt x="2595" y="2783"/>
                    </a:cubicBezTo>
                    <a:cubicBezTo>
                      <a:pt x="2637" y="2741"/>
                      <a:pt x="2658" y="2700"/>
                      <a:pt x="2699" y="2637"/>
                    </a:cubicBezTo>
                    <a:cubicBezTo>
                      <a:pt x="2867" y="2449"/>
                      <a:pt x="3264" y="2595"/>
                      <a:pt x="3327" y="2239"/>
                    </a:cubicBezTo>
                    <a:cubicBezTo>
                      <a:pt x="3390" y="1842"/>
                      <a:pt x="3013" y="1716"/>
                      <a:pt x="2846" y="1465"/>
                    </a:cubicBezTo>
                    <a:cubicBezTo>
                      <a:pt x="2804" y="1402"/>
                      <a:pt x="2783" y="1361"/>
                      <a:pt x="2720" y="1277"/>
                    </a:cubicBezTo>
                    <a:cubicBezTo>
                      <a:pt x="3013" y="837"/>
                      <a:pt x="3453" y="900"/>
                      <a:pt x="3892" y="942"/>
                    </a:cubicBezTo>
                    <a:cubicBezTo>
                      <a:pt x="4059" y="963"/>
                      <a:pt x="4310" y="1193"/>
                      <a:pt x="4373" y="837"/>
                    </a:cubicBezTo>
                    <a:cubicBezTo>
                      <a:pt x="4436" y="544"/>
                      <a:pt x="4122" y="293"/>
                      <a:pt x="3850" y="419"/>
                    </a:cubicBezTo>
                    <a:cubicBezTo>
                      <a:pt x="3390" y="544"/>
                      <a:pt x="2971" y="398"/>
                      <a:pt x="2532" y="377"/>
                    </a:cubicBezTo>
                    <a:cubicBezTo>
                      <a:pt x="2365" y="377"/>
                      <a:pt x="2302" y="231"/>
                      <a:pt x="2260" y="84"/>
                    </a:cubicBezTo>
                    <a:cubicBezTo>
                      <a:pt x="3327" y="0"/>
                      <a:pt x="4352" y="335"/>
                      <a:pt x="5399" y="503"/>
                    </a:cubicBezTo>
                    <a:cubicBezTo>
                      <a:pt x="5608" y="524"/>
                      <a:pt x="5796" y="565"/>
                      <a:pt x="6005" y="607"/>
                    </a:cubicBezTo>
                    <a:cubicBezTo>
                      <a:pt x="6487" y="900"/>
                      <a:pt x="7051" y="984"/>
                      <a:pt x="7616" y="8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386;p76">
                <a:extLst>
                  <a:ext uri="{FF2B5EF4-FFF2-40B4-BE49-F238E27FC236}">
                    <a16:creationId xmlns:a16="http://schemas.microsoft.com/office/drawing/2014/main" id="{87326BF8-F84D-488E-9B7A-BDEDACB9E019}"/>
                  </a:ext>
                </a:extLst>
              </p:cNvPr>
              <p:cNvSpPr/>
              <p:nvPr/>
            </p:nvSpPr>
            <p:spPr>
              <a:xfrm>
                <a:off x="4707400" y="3800550"/>
                <a:ext cx="84250" cy="18850"/>
              </a:xfrm>
              <a:custGeom>
                <a:avLst/>
                <a:gdLst/>
                <a:ahLst/>
                <a:cxnLst/>
                <a:rect l="l" t="t" r="r" b="b"/>
                <a:pathLst>
                  <a:path w="3370" h="754" extrusionOk="0">
                    <a:moveTo>
                      <a:pt x="3370" y="586"/>
                    </a:moveTo>
                    <a:cubicBezTo>
                      <a:pt x="3265" y="712"/>
                      <a:pt x="3119" y="754"/>
                      <a:pt x="2972" y="733"/>
                    </a:cubicBezTo>
                    <a:cubicBezTo>
                      <a:pt x="2156" y="586"/>
                      <a:pt x="1298" y="670"/>
                      <a:pt x="545" y="210"/>
                    </a:cubicBezTo>
                    <a:lnTo>
                      <a:pt x="189" y="210"/>
                    </a:lnTo>
                    <a:lnTo>
                      <a:pt x="1" y="1"/>
                    </a:lnTo>
                    <a:cubicBezTo>
                      <a:pt x="1131" y="105"/>
                      <a:pt x="2261" y="314"/>
                      <a:pt x="3370" y="5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387;p76">
                <a:extLst>
                  <a:ext uri="{FF2B5EF4-FFF2-40B4-BE49-F238E27FC236}">
                    <a16:creationId xmlns:a16="http://schemas.microsoft.com/office/drawing/2014/main" id="{BD1A7869-A32D-46A1-B9FC-E1313472900C}"/>
                  </a:ext>
                </a:extLst>
              </p:cNvPr>
              <p:cNvSpPr/>
              <p:nvPr/>
            </p:nvSpPr>
            <p:spPr>
              <a:xfrm>
                <a:off x="4898350" y="3812575"/>
                <a:ext cx="75350" cy="13100"/>
              </a:xfrm>
              <a:custGeom>
                <a:avLst/>
                <a:gdLst/>
                <a:ahLst/>
                <a:cxnLst/>
                <a:rect l="l" t="t" r="r" b="b"/>
                <a:pathLst>
                  <a:path w="3014" h="524" extrusionOk="0">
                    <a:moveTo>
                      <a:pt x="3013" y="398"/>
                    </a:moveTo>
                    <a:cubicBezTo>
                      <a:pt x="2971" y="440"/>
                      <a:pt x="2929" y="524"/>
                      <a:pt x="2908" y="524"/>
                    </a:cubicBezTo>
                    <a:cubicBezTo>
                      <a:pt x="2009" y="377"/>
                      <a:pt x="1109" y="482"/>
                      <a:pt x="230" y="419"/>
                    </a:cubicBezTo>
                    <a:cubicBezTo>
                      <a:pt x="147" y="419"/>
                      <a:pt x="84" y="336"/>
                      <a:pt x="0" y="294"/>
                    </a:cubicBezTo>
                    <a:cubicBezTo>
                      <a:pt x="398" y="1"/>
                      <a:pt x="795" y="315"/>
                      <a:pt x="1193" y="294"/>
                    </a:cubicBezTo>
                    <a:cubicBezTo>
                      <a:pt x="1800" y="294"/>
                      <a:pt x="2427" y="210"/>
                      <a:pt x="3013" y="3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388;p76">
                <a:extLst>
                  <a:ext uri="{FF2B5EF4-FFF2-40B4-BE49-F238E27FC236}">
                    <a16:creationId xmlns:a16="http://schemas.microsoft.com/office/drawing/2014/main" id="{D91C5971-7D58-4564-A330-F6DFE149DF56}"/>
                  </a:ext>
                </a:extLst>
              </p:cNvPr>
              <p:cNvSpPr/>
              <p:nvPr/>
            </p:nvSpPr>
            <p:spPr>
              <a:xfrm>
                <a:off x="5576800" y="3846050"/>
                <a:ext cx="39775" cy="14150"/>
              </a:xfrm>
              <a:custGeom>
                <a:avLst/>
                <a:gdLst/>
                <a:ahLst/>
                <a:cxnLst/>
                <a:rect l="l" t="t" r="r" b="b"/>
                <a:pathLst>
                  <a:path w="1591" h="566" extrusionOk="0">
                    <a:moveTo>
                      <a:pt x="1590" y="252"/>
                    </a:moveTo>
                    <a:cubicBezTo>
                      <a:pt x="1548" y="419"/>
                      <a:pt x="1444" y="524"/>
                      <a:pt x="1276" y="440"/>
                    </a:cubicBezTo>
                    <a:cubicBezTo>
                      <a:pt x="1046" y="336"/>
                      <a:pt x="774" y="336"/>
                      <a:pt x="523" y="419"/>
                    </a:cubicBezTo>
                    <a:cubicBezTo>
                      <a:pt x="188" y="566"/>
                      <a:pt x="63" y="357"/>
                      <a:pt x="0" y="64"/>
                    </a:cubicBezTo>
                    <a:cubicBezTo>
                      <a:pt x="544" y="1"/>
                      <a:pt x="1088" y="64"/>
                      <a:pt x="1590"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389;p76">
                <a:extLst>
                  <a:ext uri="{FF2B5EF4-FFF2-40B4-BE49-F238E27FC236}">
                    <a16:creationId xmlns:a16="http://schemas.microsoft.com/office/drawing/2014/main" id="{0DDA6A30-6821-40A5-AD0F-CBB9D631B23D}"/>
                  </a:ext>
                </a:extLst>
              </p:cNvPr>
              <p:cNvSpPr/>
              <p:nvPr/>
            </p:nvSpPr>
            <p:spPr>
              <a:xfrm>
                <a:off x="5630150" y="3847625"/>
                <a:ext cx="46050" cy="20425"/>
              </a:xfrm>
              <a:custGeom>
                <a:avLst/>
                <a:gdLst/>
                <a:ahLst/>
                <a:cxnLst/>
                <a:rect l="l" t="t" r="r" b="b"/>
                <a:pathLst>
                  <a:path w="1842" h="817" extrusionOk="0">
                    <a:moveTo>
                      <a:pt x="1842" y="252"/>
                    </a:moveTo>
                    <a:cubicBezTo>
                      <a:pt x="1569" y="356"/>
                      <a:pt x="1151" y="84"/>
                      <a:pt x="1151" y="649"/>
                    </a:cubicBezTo>
                    <a:cubicBezTo>
                      <a:pt x="1151" y="817"/>
                      <a:pt x="900" y="754"/>
                      <a:pt x="795" y="670"/>
                    </a:cubicBezTo>
                    <a:cubicBezTo>
                      <a:pt x="523" y="503"/>
                      <a:pt x="272" y="315"/>
                      <a:pt x="0" y="147"/>
                    </a:cubicBezTo>
                    <a:cubicBezTo>
                      <a:pt x="607" y="147"/>
                      <a:pt x="1235" y="1"/>
                      <a:pt x="1842"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390;p76">
                <a:extLst>
                  <a:ext uri="{FF2B5EF4-FFF2-40B4-BE49-F238E27FC236}">
                    <a16:creationId xmlns:a16="http://schemas.microsoft.com/office/drawing/2014/main" id="{B7DC5AF6-709F-473B-9C5E-2E737431398C}"/>
                  </a:ext>
                </a:extLst>
              </p:cNvPr>
              <p:cNvSpPr/>
              <p:nvPr/>
            </p:nvSpPr>
            <p:spPr>
              <a:xfrm>
                <a:off x="5288050" y="3836650"/>
                <a:ext cx="35575" cy="13100"/>
              </a:xfrm>
              <a:custGeom>
                <a:avLst/>
                <a:gdLst/>
                <a:ahLst/>
                <a:cxnLst/>
                <a:rect l="l" t="t" r="r" b="b"/>
                <a:pathLst>
                  <a:path w="1423" h="524" extrusionOk="0">
                    <a:moveTo>
                      <a:pt x="1423" y="251"/>
                    </a:moveTo>
                    <a:cubicBezTo>
                      <a:pt x="1402" y="314"/>
                      <a:pt x="1360" y="377"/>
                      <a:pt x="1318" y="440"/>
                    </a:cubicBezTo>
                    <a:cubicBezTo>
                      <a:pt x="879" y="293"/>
                      <a:pt x="377" y="523"/>
                      <a:pt x="0" y="168"/>
                    </a:cubicBezTo>
                    <a:cubicBezTo>
                      <a:pt x="460" y="0"/>
                      <a:pt x="984" y="21"/>
                      <a:pt x="1423" y="2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391;p76">
                <a:extLst>
                  <a:ext uri="{FF2B5EF4-FFF2-40B4-BE49-F238E27FC236}">
                    <a16:creationId xmlns:a16="http://schemas.microsoft.com/office/drawing/2014/main" id="{7E2D3328-220E-4D6A-8AB7-CF7C6763D211}"/>
                  </a:ext>
                </a:extLst>
              </p:cNvPr>
              <p:cNvSpPr/>
              <p:nvPr/>
            </p:nvSpPr>
            <p:spPr>
              <a:xfrm>
                <a:off x="5426150" y="3841350"/>
                <a:ext cx="21450" cy="13625"/>
              </a:xfrm>
              <a:custGeom>
                <a:avLst/>
                <a:gdLst/>
                <a:ahLst/>
                <a:cxnLst/>
                <a:rect l="l" t="t" r="r" b="b"/>
                <a:pathLst>
                  <a:path w="858" h="545" extrusionOk="0">
                    <a:moveTo>
                      <a:pt x="858" y="210"/>
                    </a:moveTo>
                    <a:cubicBezTo>
                      <a:pt x="732" y="398"/>
                      <a:pt x="502" y="356"/>
                      <a:pt x="335" y="440"/>
                    </a:cubicBezTo>
                    <a:cubicBezTo>
                      <a:pt x="105" y="545"/>
                      <a:pt x="42" y="398"/>
                      <a:pt x="0" y="210"/>
                    </a:cubicBezTo>
                    <a:cubicBezTo>
                      <a:pt x="251" y="1"/>
                      <a:pt x="607" y="1"/>
                      <a:pt x="858"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392;p76">
                <a:extLst>
                  <a:ext uri="{FF2B5EF4-FFF2-40B4-BE49-F238E27FC236}">
                    <a16:creationId xmlns:a16="http://schemas.microsoft.com/office/drawing/2014/main" id="{0990D65F-9962-4F48-BFF8-7823F03AB669}"/>
                  </a:ext>
                </a:extLst>
              </p:cNvPr>
              <p:cNvSpPr/>
              <p:nvPr/>
            </p:nvSpPr>
            <p:spPr>
              <a:xfrm>
                <a:off x="5213250" y="3831925"/>
                <a:ext cx="26175" cy="12600"/>
              </a:xfrm>
              <a:custGeom>
                <a:avLst/>
                <a:gdLst/>
                <a:ahLst/>
                <a:cxnLst/>
                <a:rect l="l" t="t" r="r" b="b"/>
                <a:pathLst>
                  <a:path w="1047" h="504" extrusionOk="0">
                    <a:moveTo>
                      <a:pt x="1046" y="252"/>
                    </a:moveTo>
                    <a:cubicBezTo>
                      <a:pt x="670" y="419"/>
                      <a:pt x="314" y="503"/>
                      <a:pt x="0" y="168"/>
                    </a:cubicBezTo>
                    <a:cubicBezTo>
                      <a:pt x="335" y="1"/>
                      <a:pt x="732" y="43"/>
                      <a:pt x="1046"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393;p76">
                <a:extLst>
                  <a:ext uri="{FF2B5EF4-FFF2-40B4-BE49-F238E27FC236}">
                    <a16:creationId xmlns:a16="http://schemas.microsoft.com/office/drawing/2014/main" id="{B6FB8E40-9DFC-4F82-B22C-B5B807D4E6C6}"/>
                  </a:ext>
                </a:extLst>
              </p:cNvPr>
              <p:cNvSpPr/>
              <p:nvPr/>
            </p:nvSpPr>
            <p:spPr>
              <a:xfrm>
                <a:off x="5500950" y="3845525"/>
                <a:ext cx="21975" cy="15725"/>
              </a:xfrm>
              <a:custGeom>
                <a:avLst/>
                <a:gdLst/>
                <a:ahLst/>
                <a:cxnLst/>
                <a:rect l="l" t="t" r="r" b="b"/>
                <a:pathLst>
                  <a:path w="879" h="629" extrusionOk="0">
                    <a:moveTo>
                      <a:pt x="879" y="106"/>
                    </a:moveTo>
                    <a:cubicBezTo>
                      <a:pt x="356" y="629"/>
                      <a:pt x="356" y="629"/>
                      <a:pt x="0" y="106"/>
                    </a:cubicBezTo>
                    <a:cubicBezTo>
                      <a:pt x="293" y="1"/>
                      <a:pt x="586" y="1"/>
                      <a:pt x="879" y="1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394;p76">
                <a:extLst>
                  <a:ext uri="{FF2B5EF4-FFF2-40B4-BE49-F238E27FC236}">
                    <a16:creationId xmlns:a16="http://schemas.microsoft.com/office/drawing/2014/main" id="{84014A77-DE2D-46B0-98B4-AFF1FB9650C8}"/>
                  </a:ext>
                </a:extLst>
              </p:cNvPr>
              <p:cNvSpPr/>
              <p:nvPr/>
            </p:nvSpPr>
            <p:spPr>
              <a:xfrm>
                <a:off x="5931975" y="3876925"/>
                <a:ext cx="39775" cy="10475"/>
              </a:xfrm>
              <a:custGeom>
                <a:avLst/>
                <a:gdLst/>
                <a:ahLst/>
                <a:cxnLst/>
                <a:rect l="l" t="t" r="r" b="b"/>
                <a:pathLst>
                  <a:path w="1591" h="419" extrusionOk="0">
                    <a:moveTo>
                      <a:pt x="1590" y="314"/>
                    </a:moveTo>
                    <a:cubicBezTo>
                      <a:pt x="1046" y="419"/>
                      <a:pt x="481" y="335"/>
                      <a:pt x="0" y="42"/>
                    </a:cubicBezTo>
                    <a:cubicBezTo>
                      <a:pt x="544" y="0"/>
                      <a:pt x="1088" y="105"/>
                      <a:pt x="1590" y="3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395;p76">
                <a:extLst>
                  <a:ext uri="{FF2B5EF4-FFF2-40B4-BE49-F238E27FC236}">
                    <a16:creationId xmlns:a16="http://schemas.microsoft.com/office/drawing/2014/main" id="{45856E3E-C6FF-4A94-961D-DF1F79916C18}"/>
                  </a:ext>
                </a:extLst>
              </p:cNvPr>
              <p:cNvSpPr/>
              <p:nvPr/>
            </p:nvSpPr>
            <p:spPr>
              <a:xfrm>
                <a:off x="4831375" y="3817825"/>
                <a:ext cx="26700" cy="13625"/>
              </a:xfrm>
              <a:custGeom>
                <a:avLst/>
                <a:gdLst/>
                <a:ahLst/>
                <a:cxnLst/>
                <a:rect l="l" t="t" r="r" b="b"/>
                <a:pathLst>
                  <a:path w="1068" h="545" extrusionOk="0">
                    <a:moveTo>
                      <a:pt x="1068" y="63"/>
                    </a:moveTo>
                    <a:cubicBezTo>
                      <a:pt x="733" y="544"/>
                      <a:pt x="691" y="544"/>
                      <a:pt x="1" y="63"/>
                    </a:cubicBezTo>
                    <a:cubicBezTo>
                      <a:pt x="357" y="0"/>
                      <a:pt x="733" y="0"/>
                      <a:pt x="1068"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396;p76">
                <a:extLst>
                  <a:ext uri="{FF2B5EF4-FFF2-40B4-BE49-F238E27FC236}">
                    <a16:creationId xmlns:a16="http://schemas.microsoft.com/office/drawing/2014/main" id="{00A33D5C-9C1F-4B56-8F28-22107859F3FD}"/>
                  </a:ext>
                </a:extLst>
              </p:cNvPr>
              <p:cNvSpPr/>
              <p:nvPr/>
            </p:nvSpPr>
            <p:spPr>
              <a:xfrm>
                <a:off x="5732150" y="3853375"/>
                <a:ext cx="35075" cy="8400"/>
              </a:xfrm>
              <a:custGeom>
                <a:avLst/>
                <a:gdLst/>
                <a:ahLst/>
                <a:cxnLst/>
                <a:rect l="l" t="t" r="r" b="b"/>
                <a:pathLst>
                  <a:path w="1403" h="336" extrusionOk="0">
                    <a:moveTo>
                      <a:pt x="1402" y="252"/>
                    </a:moveTo>
                    <a:cubicBezTo>
                      <a:pt x="921" y="336"/>
                      <a:pt x="440" y="273"/>
                      <a:pt x="0" y="85"/>
                    </a:cubicBezTo>
                    <a:cubicBezTo>
                      <a:pt x="482" y="64"/>
                      <a:pt x="963" y="1"/>
                      <a:pt x="1402"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397;p76">
                <a:extLst>
                  <a:ext uri="{FF2B5EF4-FFF2-40B4-BE49-F238E27FC236}">
                    <a16:creationId xmlns:a16="http://schemas.microsoft.com/office/drawing/2014/main" id="{0E7CEBBC-11F8-4D74-B759-F1E4B49B6308}"/>
                  </a:ext>
                </a:extLst>
              </p:cNvPr>
              <p:cNvSpPr/>
              <p:nvPr/>
            </p:nvSpPr>
            <p:spPr>
              <a:xfrm>
                <a:off x="5079850" y="3825650"/>
                <a:ext cx="27225" cy="16775"/>
              </a:xfrm>
              <a:custGeom>
                <a:avLst/>
                <a:gdLst/>
                <a:ahLst/>
                <a:cxnLst/>
                <a:rect l="l" t="t" r="r" b="b"/>
                <a:pathLst>
                  <a:path w="1089" h="671" extrusionOk="0">
                    <a:moveTo>
                      <a:pt x="1089" y="210"/>
                    </a:moveTo>
                    <a:cubicBezTo>
                      <a:pt x="670" y="670"/>
                      <a:pt x="335" y="378"/>
                      <a:pt x="1" y="106"/>
                    </a:cubicBezTo>
                    <a:cubicBezTo>
                      <a:pt x="377" y="126"/>
                      <a:pt x="754" y="1"/>
                      <a:pt x="1089"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398;p76">
                <a:extLst>
                  <a:ext uri="{FF2B5EF4-FFF2-40B4-BE49-F238E27FC236}">
                    <a16:creationId xmlns:a16="http://schemas.microsoft.com/office/drawing/2014/main" id="{2E64B896-32E9-41D5-B16D-C7547590AD90}"/>
                  </a:ext>
                </a:extLst>
              </p:cNvPr>
              <p:cNvSpPr/>
              <p:nvPr/>
            </p:nvSpPr>
            <p:spPr>
              <a:xfrm>
                <a:off x="5017600" y="3819375"/>
                <a:ext cx="17825" cy="10500"/>
              </a:xfrm>
              <a:custGeom>
                <a:avLst/>
                <a:gdLst/>
                <a:ahLst/>
                <a:cxnLst/>
                <a:rect l="l" t="t" r="r" b="b"/>
                <a:pathLst>
                  <a:path w="713" h="420" extrusionOk="0">
                    <a:moveTo>
                      <a:pt x="712" y="210"/>
                    </a:moveTo>
                    <a:cubicBezTo>
                      <a:pt x="524" y="419"/>
                      <a:pt x="168" y="398"/>
                      <a:pt x="1" y="168"/>
                    </a:cubicBezTo>
                    <a:cubicBezTo>
                      <a:pt x="210" y="1"/>
                      <a:pt x="524" y="22"/>
                      <a:pt x="71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399;p76">
                <a:extLst>
                  <a:ext uri="{FF2B5EF4-FFF2-40B4-BE49-F238E27FC236}">
                    <a16:creationId xmlns:a16="http://schemas.microsoft.com/office/drawing/2014/main" id="{19AC04B9-1DC7-4318-B0CD-BEC57EB9B28E}"/>
                  </a:ext>
                </a:extLst>
              </p:cNvPr>
              <p:cNvSpPr/>
              <p:nvPr/>
            </p:nvSpPr>
            <p:spPr>
              <a:xfrm>
                <a:off x="5457000" y="3845025"/>
                <a:ext cx="22000" cy="15700"/>
              </a:xfrm>
              <a:custGeom>
                <a:avLst/>
                <a:gdLst/>
                <a:ahLst/>
                <a:cxnLst/>
                <a:rect l="l" t="t" r="r" b="b"/>
                <a:pathLst>
                  <a:path w="880" h="628" extrusionOk="0">
                    <a:moveTo>
                      <a:pt x="879" y="126"/>
                    </a:moveTo>
                    <a:cubicBezTo>
                      <a:pt x="565" y="628"/>
                      <a:pt x="293" y="105"/>
                      <a:pt x="1" y="63"/>
                    </a:cubicBezTo>
                    <a:cubicBezTo>
                      <a:pt x="293" y="0"/>
                      <a:pt x="607" y="21"/>
                      <a:pt x="879"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00;p76">
                <a:extLst>
                  <a:ext uri="{FF2B5EF4-FFF2-40B4-BE49-F238E27FC236}">
                    <a16:creationId xmlns:a16="http://schemas.microsoft.com/office/drawing/2014/main" id="{4DB46971-FCCB-4A28-95DB-376547D6F33F}"/>
                  </a:ext>
                </a:extLst>
              </p:cNvPr>
              <p:cNvSpPr/>
              <p:nvPr/>
            </p:nvSpPr>
            <p:spPr>
              <a:xfrm>
                <a:off x="5802775" y="3858100"/>
                <a:ext cx="17800" cy="13100"/>
              </a:xfrm>
              <a:custGeom>
                <a:avLst/>
                <a:gdLst/>
                <a:ahLst/>
                <a:cxnLst/>
                <a:rect l="l" t="t" r="r" b="b"/>
                <a:pathLst>
                  <a:path w="712" h="524" extrusionOk="0">
                    <a:moveTo>
                      <a:pt x="711" y="209"/>
                    </a:moveTo>
                    <a:cubicBezTo>
                      <a:pt x="398" y="523"/>
                      <a:pt x="230" y="209"/>
                      <a:pt x="0" y="84"/>
                    </a:cubicBezTo>
                    <a:cubicBezTo>
                      <a:pt x="251" y="0"/>
                      <a:pt x="502" y="63"/>
                      <a:pt x="711" y="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01;p76">
                <a:extLst>
                  <a:ext uri="{FF2B5EF4-FFF2-40B4-BE49-F238E27FC236}">
                    <a16:creationId xmlns:a16="http://schemas.microsoft.com/office/drawing/2014/main" id="{6A9684B3-53C3-47CE-81BD-9BF6E98FAE9B}"/>
                  </a:ext>
                </a:extLst>
              </p:cNvPr>
              <p:cNvSpPr/>
              <p:nvPr/>
            </p:nvSpPr>
            <p:spPr>
              <a:xfrm>
                <a:off x="4866950" y="3814675"/>
                <a:ext cx="17825" cy="12050"/>
              </a:xfrm>
              <a:custGeom>
                <a:avLst/>
                <a:gdLst/>
                <a:ahLst/>
                <a:cxnLst/>
                <a:rect l="l" t="t" r="r" b="b"/>
                <a:pathLst>
                  <a:path w="713" h="482" extrusionOk="0">
                    <a:moveTo>
                      <a:pt x="712" y="210"/>
                    </a:moveTo>
                    <a:cubicBezTo>
                      <a:pt x="461" y="482"/>
                      <a:pt x="231" y="105"/>
                      <a:pt x="1" y="168"/>
                    </a:cubicBezTo>
                    <a:cubicBezTo>
                      <a:pt x="210" y="1"/>
                      <a:pt x="503" y="21"/>
                      <a:pt x="71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402;p76">
                <a:extLst>
                  <a:ext uri="{FF2B5EF4-FFF2-40B4-BE49-F238E27FC236}">
                    <a16:creationId xmlns:a16="http://schemas.microsoft.com/office/drawing/2014/main" id="{98D4E609-EA97-4627-BF70-F9CA88CBD25C}"/>
                  </a:ext>
                </a:extLst>
              </p:cNvPr>
              <p:cNvSpPr/>
              <p:nvPr/>
            </p:nvSpPr>
            <p:spPr>
              <a:xfrm>
                <a:off x="5403650" y="3841875"/>
                <a:ext cx="13100" cy="9975"/>
              </a:xfrm>
              <a:custGeom>
                <a:avLst/>
                <a:gdLst/>
                <a:ahLst/>
                <a:cxnLst/>
                <a:rect l="l" t="t" r="r" b="b"/>
                <a:pathLst>
                  <a:path w="524" h="399" extrusionOk="0">
                    <a:moveTo>
                      <a:pt x="523" y="189"/>
                    </a:moveTo>
                    <a:cubicBezTo>
                      <a:pt x="398" y="398"/>
                      <a:pt x="84" y="377"/>
                      <a:pt x="0" y="168"/>
                    </a:cubicBezTo>
                    <a:cubicBezTo>
                      <a:pt x="189" y="1"/>
                      <a:pt x="356" y="105"/>
                      <a:pt x="523" y="18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03;p76">
                <a:extLst>
                  <a:ext uri="{FF2B5EF4-FFF2-40B4-BE49-F238E27FC236}">
                    <a16:creationId xmlns:a16="http://schemas.microsoft.com/office/drawing/2014/main" id="{D758EC4C-D217-467D-A7B7-A33270155464}"/>
                  </a:ext>
                </a:extLst>
              </p:cNvPr>
              <p:cNvSpPr/>
              <p:nvPr/>
            </p:nvSpPr>
            <p:spPr>
              <a:xfrm>
                <a:off x="5385850" y="3842400"/>
                <a:ext cx="8925" cy="8925"/>
              </a:xfrm>
              <a:custGeom>
                <a:avLst/>
                <a:gdLst/>
                <a:ahLst/>
                <a:cxnLst/>
                <a:rect l="l" t="t" r="r" b="b"/>
                <a:pathLst>
                  <a:path w="357" h="357" extrusionOk="0">
                    <a:moveTo>
                      <a:pt x="357" y="126"/>
                    </a:moveTo>
                    <a:cubicBezTo>
                      <a:pt x="210" y="356"/>
                      <a:pt x="106" y="314"/>
                      <a:pt x="1" y="84"/>
                    </a:cubicBezTo>
                    <a:cubicBezTo>
                      <a:pt x="106" y="0"/>
                      <a:pt x="273" y="21"/>
                      <a:pt x="357"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404;p76">
                <a:extLst>
                  <a:ext uri="{FF2B5EF4-FFF2-40B4-BE49-F238E27FC236}">
                    <a16:creationId xmlns:a16="http://schemas.microsoft.com/office/drawing/2014/main" id="{DEBF3672-0439-42C3-A4F4-C00C7BB550F9}"/>
                  </a:ext>
                </a:extLst>
              </p:cNvPr>
              <p:cNvSpPr/>
              <p:nvPr/>
            </p:nvSpPr>
            <p:spPr>
              <a:xfrm>
                <a:off x="5776600" y="3856000"/>
                <a:ext cx="7875" cy="7875"/>
              </a:xfrm>
              <a:custGeom>
                <a:avLst/>
                <a:gdLst/>
                <a:ahLst/>
                <a:cxnLst/>
                <a:rect l="l" t="t" r="r" b="b"/>
                <a:pathLst>
                  <a:path w="315" h="315" extrusionOk="0">
                    <a:moveTo>
                      <a:pt x="315" y="147"/>
                    </a:moveTo>
                    <a:cubicBezTo>
                      <a:pt x="210" y="314"/>
                      <a:pt x="105" y="314"/>
                      <a:pt x="1" y="147"/>
                    </a:cubicBezTo>
                    <a:cubicBezTo>
                      <a:pt x="105" y="0"/>
                      <a:pt x="210" y="0"/>
                      <a:pt x="315"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405;p76">
                <a:extLst>
                  <a:ext uri="{FF2B5EF4-FFF2-40B4-BE49-F238E27FC236}">
                    <a16:creationId xmlns:a16="http://schemas.microsoft.com/office/drawing/2014/main" id="{2653F72D-8242-48E3-B833-C0119486D7F4}"/>
                  </a:ext>
                </a:extLst>
              </p:cNvPr>
              <p:cNvSpPr/>
              <p:nvPr/>
            </p:nvSpPr>
            <p:spPr>
              <a:xfrm>
                <a:off x="4809925" y="3814675"/>
                <a:ext cx="13125" cy="5250"/>
              </a:xfrm>
              <a:custGeom>
                <a:avLst/>
                <a:gdLst/>
                <a:ahLst/>
                <a:cxnLst/>
                <a:rect l="l" t="t" r="r" b="b"/>
                <a:pathLst>
                  <a:path w="525" h="210" extrusionOk="0">
                    <a:moveTo>
                      <a:pt x="503" y="189"/>
                    </a:moveTo>
                    <a:cubicBezTo>
                      <a:pt x="336" y="168"/>
                      <a:pt x="147" y="210"/>
                      <a:pt x="1" y="63"/>
                    </a:cubicBezTo>
                    <a:cubicBezTo>
                      <a:pt x="168" y="1"/>
                      <a:pt x="357" y="21"/>
                      <a:pt x="524"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406;p76">
                <a:extLst>
                  <a:ext uri="{FF2B5EF4-FFF2-40B4-BE49-F238E27FC236}">
                    <a16:creationId xmlns:a16="http://schemas.microsoft.com/office/drawing/2014/main" id="{89A215EE-2756-4566-80D4-AD3A673E71CA}"/>
                  </a:ext>
                </a:extLst>
              </p:cNvPr>
              <p:cNvSpPr/>
              <p:nvPr/>
            </p:nvSpPr>
            <p:spPr>
              <a:xfrm>
                <a:off x="5168775" y="3833500"/>
                <a:ext cx="8400" cy="4225"/>
              </a:xfrm>
              <a:custGeom>
                <a:avLst/>
                <a:gdLst/>
                <a:ahLst/>
                <a:cxnLst/>
                <a:rect l="l" t="t" r="r" b="b"/>
                <a:pathLst>
                  <a:path w="336" h="169" extrusionOk="0">
                    <a:moveTo>
                      <a:pt x="335" y="1"/>
                    </a:moveTo>
                    <a:cubicBezTo>
                      <a:pt x="231" y="168"/>
                      <a:pt x="105" y="1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407;p76">
                <a:extLst>
                  <a:ext uri="{FF2B5EF4-FFF2-40B4-BE49-F238E27FC236}">
                    <a16:creationId xmlns:a16="http://schemas.microsoft.com/office/drawing/2014/main" id="{694EB15D-2BE8-449B-B8FB-D22543667CCC}"/>
                  </a:ext>
                </a:extLst>
              </p:cNvPr>
              <p:cNvSpPr/>
              <p:nvPr/>
            </p:nvSpPr>
            <p:spPr>
              <a:xfrm>
                <a:off x="5053700" y="3824100"/>
                <a:ext cx="8400" cy="4200"/>
              </a:xfrm>
              <a:custGeom>
                <a:avLst/>
                <a:gdLst/>
                <a:ahLst/>
                <a:cxnLst/>
                <a:rect l="l" t="t" r="r" b="b"/>
                <a:pathLst>
                  <a:path w="336" h="168" extrusionOk="0">
                    <a:moveTo>
                      <a:pt x="335" y="0"/>
                    </a:moveTo>
                    <a:cubicBezTo>
                      <a:pt x="231" y="168"/>
                      <a:pt x="105" y="16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408;p76">
                <a:extLst>
                  <a:ext uri="{FF2B5EF4-FFF2-40B4-BE49-F238E27FC236}">
                    <a16:creationId xmlns:a16="http://schemas.microsoft.com/office/drawing/2014/main" id="{EACB39E6-6BEC-4EA3-9AD3-3EA1E6DCC5AB}"/>
                  </a:ext>
                </a:extLst>
              </p:cNvPr>
              <p:cNvSpPr/>
              <p:nvPr/>
            </p:nvSpPr>
            <p:spPr>
              <a:xfrm>
                <a:off x="5563700" y="3846575"/>
                <a:ext cx="3700" cy="2125"/>
              </a:xfrm>
              <a:custGeom>
                <a:avLst/>
                <a:gdLst/>
                <a:ahLst/>
                <a:cxnLst/>
                <a:rect l="l" t="t" r="r" b="b"/>
                <a:pathLst>
                  <a:path w="148" h="85" extrusionOk="0">
                    <a:moveTo>
                      <a:pt x="147" y="43"/>
                    </a:moveTo>
                    <a:cubicBezTo>
                      <a:pt x="106" y="85"/>
                      <a:pt x="22" y="85"/>
                      <a:pt x="1" y="43"/>
                    </a:cubicBezTo>
                    <a:cubicBezTo>
                      <a:pt x="43" y="1"/>
                      <a:pt x="106" y="1"/>
                      <a:pt x="147"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409;p76">
                <a:extLst>
                  <a:ext uri="{FF2B5EF4-FFF2-40B4-BE49-F238E27FC236}">
                    <a16:creationId xmlns:a16="http://schemas.microsoft.com/office/drawing/2014/main" id="{6F457A39-AD9A-4FAC-8A2A-4F7D714394C4}"/>
                  </a:ext>
                </a:extLst>
              </p:cNvPr>
              <p:cNvSpPr/>
              <p:nvPr/>
            </p:nvSpPr>
            <p:spPr>
              <a:xfrm>
                <a:off x="4983600" y="3820425"/>
                <a:ext cx="3700" cy="3175"/>
              </a:xfrm>
              <a:custGeom>
                <a:avLst/>
                <a:gdLst/>
                <a:ahLst/>
                <a:cxnLst/>
                <a:rect l="l" t="t" r="r" b="b"/>
                <a:pathLst>
                  <a:path w="148" h="127" extrusionOk="0">
                    <a:moveTo>
                      <a:pt x="147" y="126"/>
                    </a:moveTo>
                    <a:cubicBezTo>
                      <a:pt x="84" y="126"/>
                      <a:pt x="42" y="105"/>
                      <a:pt x="1" y="84"/>
                    </a:cubicBezTo>
                    <a:cubicBezTo>
                      <a:pt x="63" y="1"/>
                      <a:pt x="105" y="63"/>
                      <a:pt x="147"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410;p76">
                <a:extLst>
                  <a:ext uri="{FF2B5EF4-FFF2-40B4-BE49-F238E27FC236}">
                    <a16:creationId xmlns:a16="http://schemas.microsoft.com/office/drawing/2014/main" id="{8C9C9EBF-5954-400F-8A75-70FD49E4A551}"/>
                  </a:ext>
                </a:extLst>
              </p:cNvPr>
              <p:cNvSpPr/>
              <p:nvPr/>
            </p:nvSpPr>
            <p:spPr>
              <a:xfrm>
                <a:off x="5269725" y="3838725"/>
                <a:ext cx="6300" cy="2125"/>
              </a:xfrm>
              <a:custGeom>
                <a:avLst/>
                <a:gdLst/>
                <a:ahLst/>
                <a:cxnLst/>
                <a:rect l="l" t="t" r="r" b="b"/>
                <a:pathLst>
                  <a:path w="252" h="85" extrusionOk="0">
                    <a:moveTo>
                      <a:pt x="252" y="85"/>
                    </a:moveTo>
                    <a:lnTo>
                      <a:pt x="1" y="85"/>
                    </a:lnTo>
                    <a:cubicBezTo>
                      <a:pt x="64" y="1"/>
                      <a:pt x="189" y="1"/>
                      <a:pt x="252" y="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411;p76">
                <a:extLst>
                  <a:ext uri="{FF2B5EF4-FFF2-40B4-BE49-F238E27FC236}">
                    <a16:creationId xmlns:a16="http://schemas.microsoft.com/office/drawing/2014/main" id="{98E946E8-CA7C-4774-B11F-A1103889975A}"/>
                  </a:ext>
                </a:extLst>
              </p:cNvPr>
              <p:cNvSpPr/>
              <p:nvPr/>
            </p:nvSpPr>
            <p:spPr>
              <a:xfrm>
                <a:off x="5195975" y="3834025"/>
                <a:ext cx="3175" cy="1600"/>
              </a:xfrm>
              <a:custGeom>
                <a:avLst/>
                <a:gdLst/>
                <a:ahLst/>
                <a:cxnLst/>
                <a:rect l="l" t="t" r="r" b="b"/>
                <a:pathLst>
                  <a:path w="127" h="64" extrusionOk="0">
                    <a:moveTo>
                      <a:pt x="126" y="43"/>
                    </a:moveTo>
                    <a:lnTo>
                      <a:pt x="63" y="63"/>
                    </a:lnTo>
                    <a:lnTo>
                      <a:pt x="1" y="43"/>
                    </a:lnTo>
                    <a:cubicBezTo>
                      <a:pt x="22" y="1"/>
                      <a:pt x="84" y="1"/>
                      <a:pt x="126"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412;p76">
                <a:extLst>
                  <a:ext uri="{FF2B5EF4-FFF2-40B4-BE49-F238E27FC236}">
                    <a16:creationId xmlns:a16="http://schemas.microsoft.com/office/drawing/2014/main" id="{6F5D3BE2-4C56-42A8-881A-2EA06EB257CC}"/>
                  </a:ext>
                </a:extLst>
              </p:cNvPr>
              <p:cNvSpPr/>
              <p:nvPr/>
            </p:nvSpPr>
            <p:spPr>
              <a:xfrm>
                <a:off x="4796850" y="3869600"/>
                <a:ext cx="11550" cy="11000"/>
              </a:xfrm>
              <a:custGeom>
                <a:avLst/>
                <a:gdLst/>
                <a:ahLst/>
                <a:cxnLst/>
                <a:rect l="l" t="t" r="r" b="b"/>
                <a:pathLst>
                  <a:path w="462" h="440" extrusionOk="0">
                    <a:moveTo>
                      <a:pt x="210" y="0"/>
                    </a:moveTo>
                    <a:cubicBezTo>
                      <a:pt x="336" y="42"/>
                      <a:pt x="461" y="105"/>
                      <a:pt x="440" y="293"/>
                    </a:cubicBezTo>
                    <a:cubicBezTo>
                      <a:pt x="419" y="377"/>
                      <a:pt x="336" y="440"/>
                      <a:pt x="252" y="440"/>
                    </a:cubicBezTo>
                    <a:cubicBezTo>
                      <a:pt x="85" y="440"/>
                      <a:pt x="1" y="335"/>
                      <a:pt x="22" y="168"/>
                    </a:cubicBezTo>
                    <a:cubicBezTo>
                      <a:pt x="22" y="63"/>
                      <a:pt x="106"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413;p76">
                <a:extLst>
                  <a:ext uri="{FF2B5EF4-FFF2-40B4-BE49-F238E27FC236}">
                    <a16:creationId xmlns:a16="http://schemas.microsoft.com/office/drawing/2014/main" id="{877F7A59-9286-448A-B383-EBF71838FFC7}"/>
                  </a:ext>
                </a:extLst>
              </p:cNvPr>
              <p:cNvSpPr/>
              <p:nvPr/>
            </p:nvSpPr>
            <p:spPr>
              <a:xfrm>
                <a:off x="4795300" y="3850775"/>
                <a:ext cx="6300" cy="3150"/>
              </a:xfrm>
              <a:custGeom>
                <a:avLst/>
                <a:gdLst/>
                <a:ahLst/>
                <a:cxnLst/>
                <a:rect l="l" t="t" r="r" b="b"/>
                <a:pathLst>
                  <a:path w="252" h="126" extrusionOk="0">
                    <a:moveTo>
                      <a:pt x="126" y="0"/>
                    </a:moveTo>
                    <a:lnTo>
                      <a:pt x="251" y="63"/>
                    </a:lnTo>
                    <a:cubicBezTo>
                      <a:pt x="209" y="84"/>
                      <a:pt x="168" y="126"/>
                      <a:pt x="126" y="126"/>
                    </a:cubicBezTo>
                    <a:cubicBezTo>
                      <a:pt x="84" y="126"/>
                      <a:pt x="42" y="84"/>
                      <a:pt x="0"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414;p76">
                <a:extLst>
                  <a:ext uri="{FF2B5EF4-FFF2-40B4-BE49-F238E27FC236}">
                    <a16:creationId xmlns:a16="http://schemas.microsoft.com/office/drawing/2014/main" id="{E97D0959-FD66-4088-ADBC-D827ACF3D1A8}"/>
                  </a:ext>
                </a:extLst>
              </p:cNvPr>
              <p:cNvSpPr/>
              <p:nvPr/>
            </p:nvSpPr>
            <p:spPr>
              <a:xfrm>
                <a:off x="4723625" y="3843450"/>
                <a:ext cx="46050" cy="24075"/>
              </a:xfrm>
              <a:custGeom>
                <a:avLst/>
                <a:gdLst/>
                <a:ahLst/>
                <a:cxnLst/>
                <a:rect l="l" t="t" r="r" b="b"/>
                <a:pathLst>
                  <a:path w="1842" h="963" extrusionOk="0">
                    <a:moveTo>
                      <a:pt x="1" y="0"/>
                    </a:moveTo>
                    <a:cubicBezTo>
                      <a:pt x="586" y="419"/>
                      <a:pt x="1214" y="210"/>
                      <a:pt x="1842" y="84"/>
                    </a:cubicBezTo>
                    <a:cubicBezTo>
                      <a:pt x="1570" y="858"/>
                      <a:pt x="1361" y="963"/>
                      <a:pt x="754" y="670"/>
                    </a:cubicBezTo>
                    <a:cubicBezTo>
                      <a:pt x="440" y="523"/>
                      <a:pt x="168" y="29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415;p76">
                <a:extLst>
                  <a:ext uri="{FF2B5EF4-FFF2-40B4-BE49-F238E27FC236}">
                    <a16:creationId xmlns:a16="http://schemas.microsoft.com/office/drawing/2014/main" id="{30B13F69-B5D7-4491-9BC3-FFC039FDC10D}"/>
                  </a:ext>
                </a:extLst>
              </p:cNvPr>
              <p:cNvSpPr/>
              <p:nvPr/>
            </p:nvSpPr>
            <p:spPr>
              <a:xfrm>
                <a:off x="4736700" y="3885825"/>
                <a:ext cx="8925" cy="7850"/>
              </a:xfrm>
              <a:custGeom>
                <a:avLst/>
                <a:gdLst/>
                <a:ahLst/>
                <a:cxnLst/>
                <a:rect l="l" t="t" r="r" b="b"/>
                <a:pathLst>
                  <a:path w="357" h="314" extrusionOk="0">
                    <a:moveTo>
                      <a:pt x="356" y="168"/>
                    </a:moveTo>
                    <a:cubicBezTo>
                      <a:pt x="335" y="272"/>
                      <a:pt x="231" y="314"/>
                      <a:pt x="147" y="272"/>
                    </a:cubicBezTo>
                    <a:cubicBezTo>
                      <a:pt x="84" y="230"/>
                      <a:pt x="1" y="168"/>
                      <a:pt x="43" y="84"/>
                    </a:cubicBezTo>
                    <a:cubicBezTo>
                      <a:pt x="43" y="42"/>
                      <a:pt x="126" y="21"/>
                      <a:pt x="189" y="21"/>
                    </a:cubicBezTo>
                    <a:cubicBezTo>
                      <a:pt x="273" y="0"/>
                      <a:pt x="356" y="84"/>
                      <a:pt x="356" y="1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416;p76">
                <a:extLst>
                  <a:ext uri="{FF2B5EF4-FFF2-40B4-BE49-F238E27FC236}">
                    <a16:creationId xmlns:a16="http://schemas.microsoft.com/office/drawing/2014/main" id="{56AF56EA-4330-4AE8-98EF-31173FB0CC8E}"/>
                  </a:ext>
                </a:extLst>
              </p:cNvPr>
              <p:cNvSpPr/>
              <p:nvPr/>
            </p:nvSpPr>
            <p:spPr>
              <a:xfrm>
                <a:off x="4704800" y="3834025"/>
                <a:ext cx="5250" cy="5250"/>
              </a:xfrm>
              <a:custGeom>
                <a:avLst/>
                <a:gdLst/>
                <a:ahLst/>
                <a:cxnLst/>
                <a:rect l="l" t="t" r="r" b="b"/>
                <a:pathLst>
                  <a:path w="210" h="210" extrusionOk="0">
                    <a:moveTo>
                      <a:pt x="63" y="1"/>
                    </a:moveTo>
                    <a:cubicBezTo>
                      <a:pt x="105" y="22"/>
                      <a:pt x="189" y="43"/>
                      <a:pt x="189" y="84"/>
                    </a:cubicBezTo>
                    <a:cubicBezTo>
                      <a:pt x="210" y="105"/>
                      <a:pt x="168" y="168"/>
                      <a:pt x="147" y="210"/>
                    </a:cubicBezTo>
                    <a:cubicBezTo>
                      <a:pt x="84" y="189"/>
                      <a:pt x="21" y="189"/>
                      <a:pt x="0" y="147"/>
                    </a:cubicBezTo>
                    <a:cubicBezTo>
                      <a:pt x="0" y="126"/>
                      <a:pt x="42" y="63"/>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417;p76">
                <a:extLst>
                  <a:ext uri="{FF2B5EF4-FFF2-40B4-BE49-F238E27FC236}">
                    <a16:creationId xmlns:a16="http://schemas.microsoft.com/office/drawing/2014/main" id="{0C1BA918-B5E4-470F-B50C-12FA404DFB23}"/>
                  </a:ext>
                </a:extLst>
              </p:cNvPr>
              <p:cNvSpPr/>
              <p:nvPr/>
            </p:nvSpPr>
            <p:spPr>
              <a:xfrm>
                <a:off x="4758150" y="3882675"/>
                <a:ext cx="5250" cy="5775"/>
              </a:xfrm>
              <a:custGeom>
                <a:avLst/>
                <a:gdLst/>
                <a:ahLst/>
                <a:cxnLst/>
                <a:rect l="l" t="t" r="r" b="b"/>
                <a:pathLst>
                  <a:path w="210" h="231" extrusionOk="0">
                    <a:moveTo>
                      <a:pt x="210" y="63"/>
                    </a:moveTo>
                    <a:cubicBezTo>
                      <a:pt x="189" y="126"/>
                      <a:pt x="189" y="189"/>
                      <a:pt x="147" y="210"/>
                    </a:cubicBezTo>
                    <a:cubicBezTo>
                      <a:pt x="105" y="231"/>
                      <a:pt x="42" y="168"/>
                      <a:pt x="1" y="147"/>
                    </a:cubicBezTo>
                    <a:cubicBezTo>
                      <a:pt x="21" y="105"/>
                      <a:pt x="42" y="21"/>
                      <a:pt x="63" y="21"/>
                    </a:cubicBezTo>
                    <a:cubicBezTo>
                      <a:pt x="105" y="1"/>
                      <a:pt x="168" y="42"/>
                      <a:pt x="210"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418;p76">
                <a:extLst>
                  <a:ext uri="{FF2B5EF4-FFF2-40B4-BE49-F238E27FC236}">
                    <a16:creationId xmlns:a16="http://schemas.microsoft.com/office/drawing/2014/main" id="{5D394180-0B57-478E-9140-38375F0356ED}"/>
                  </a:ext>
                </a:extLst>
              </p:cNvPr>
              <p:cNvSpPr/>
              <p:nvPr/>
            </p:nvSpPr>
            <p:spPr>
              <a:xfrm>
                <a:off x="4712125" y="3805775"/>
                <a:ext cx="8900" cy="7350"/>
              </a:xfrm>
              <a:custGeom>
                <a:avLst/>
                <a:gdLst/>
                <a:ahLst/>
                <a:cxnLst/>
                <a:rect l="l" t="t" r="r" b="b"/>
                <a:pathLst>
                  <a:path w="356" h="294" extrusionOk="0">
                    <a:moveTo>
                      <a:pt x="0" y="1"/>
                    </a:moveTo>
                    <a:lnTo>
                      <a:pt x="356" y="22"/>
                    </a:lnTo>
                    <a:cubicBezTo>
                      <a:pt x="335" y="126"/>
                      <a:pt x="314" y="252"/>
                      <a:pt x="210" y="273"/>
                    </a:cubicBezTo>
                    <a:cubicBezTo>
                      <a:pt x="21" y="294"/>
                      <a:pt x="21" y="12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9419;p76">
              <a:extLst>
                <a:ext uri="{FF2B5EF4-FFF2-40B4-BE49-F238E27FC236}">
                  <a16:creationId xmlns:a16="http://schemas.microsoft.com/office/drawing/2014/main" id="{FD208CC8-603F-4B28-B755-5FA693BC5931}"/>
                </a:ext>
              </a:extLst>
            </p:cNvPr>
            <p:cNvSpPr/>
            <p:nvPr/>
          </p:nvSpPr>
          <p:spPr>
            <a:xfrm>
              <a:off x="4849175" y="3916150"/>
              <a:ext cx="14675" cy="14675"/>
            </a:xfrm>
            <a:custGeom>
              <a:avLst/>
              <a:gdLst/>
              <a:ahLst/>
              <a:cxnLst/>
              <a:rect l="l" t="t" r="r" b="b"/>
              <a:pathLst>
                <a:path w="587" h="587" extrusionOk="0">
                  <a:moveTo>
                    <a:pt x="21" y="545"/>
                  </a:moveTo>
                  <a:cubicBezTo>
                    <a:pt x="0" y="252"/>
                    <a:pt x="230" y="1"/>
                    <a:pt x="544" y="22"/>
                  </a:cubicBezTo>
                  <a:cubicBezTo>
                    <a:pt x="586" y="419"/>
                    <a:pt x="419" y="587"/>
                    <a:pt x="21" y="5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32210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eckpoint Inhibitors Can Cause Thyroid Dysfunction | Everyday Health">
            <a:extLst>
              <a:ext uri="{FF2B5EF4-FFF2-40B4-BE49-F238E27FC236}">
                <a16:creationId xmlns:a16="http://schemas.microsoft.com/office/drawing/2014/main" id="{F65E4B72-B5DF-44DA-98C2-C0130179AB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31" r="-2" b="4620"/>
          <a:stretch/>
        </p:blipFill>
        <p:spPr bwMode="auto">
          <a:xfrm>
            <a:off x="3683136" y="9042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Is There an Ideal Level of Thyroid Function for CV Health? | MedPage Today">
            <a:extLst>
              <a:ext uri="{FF2B5EF4-FFF2-40B4-BE49-F238E27FC236}">
                <a16:creationId xmlns:a16="http://schemas.microsoft.com/office/drawing/2014/main" id="{22EFC74D-393B-4974-A09B-5F23D50396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26" r="-2" b="16500"/>
          <a:stretch/>
        </p:blipFill>
        <p:spPr bwMode="auto">
          <a:xfrm>
            <a:off x="3662269" y="261975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0716A5-1751-451C-A02B-A79891A11411}"/>
              </a:ext>
            </a:extLst>
          </p:cNvPr>
          <p:cNvSpPr>
            <a:spLocks noGrp="1"/>
          </p:cNvSpPr>
          <p:nvPr>
            <p:ph type="title"/>
          </p:nvPr>
        </p:nvSpPr>
        <p:spPr>
          <a:xfrm>
            <a:off x="336042" y="644652"/>
            <a:ext cx="3624602" cy="932688"/>
          </a:xfrm>
        </p:spPr>
        <p:txBody>
          <a:bodyPr>
            <a:normAutofit/>
          </a:bodyPr>
          <a:lstStyle/>
          <a:p>
            <a:r>
              <a:rPr lang="en-US" sz="2550" i="1"/>
              <a:t>Investigations</a:t>
            </a:r>
          </a:p>
        </p:txBody>
      </p:sp>
      <p:sp>
        <p:nvSpPr>
          <p:cNvPr id="3" name="Content Placeholder 2">
            <a:extLst>
              <a:ext uri="{FF2B5EF4-FFF2-40B4-BE49-F238E27FC236}">
                <a16:creationId xmlns:a16="http://schemas.microsoft.com/office/drawing/2014/main" id="{2061A146-DF10-4C84-A49E-69AB96965319}"/>
              </a:ext>
            </a:extLst>
          </p:cNvPr>
          <p:cNvSpPr>
            <a:spLocks noGrp="1"/>
          </p:cNvSpPr>
          <p:nvPr>
            <p:ph sz="quarter" idx="1"/>
          </p:nvPr>
        </p:nvSpPr>
        <p:spPr>
          <a:xfrm>
            <a:off x="0" y="1645920"/>
            <a:ext cx="4006188" cy="3497580"/>
          </a:xfrm>
        </p:spPr>
        <p:txBody>
          <a:bodyPr>
            <a:normAutofit fontScale="85000" lnSpcReduction="20000"/>
          </a:bodyPr>
          <a:lstStyle/>
          <a:p>
            <a:r>
              <a:rPr lang="en-US" sz="1800" b="1" dirty="0"/>
              <a:t>There is Diagnostic procedures for a thyroglossal cyst after history collection and physical examination include:</a:t>
            </a:r>
          </a:p>
          <a:p>
            <a:r>
              <a:rPr lang="en-US" sz="1800" b="1" dirty="0"/>
              <a:t> Blood tests → These tests check the thyroid gland function. </a:t>
            </a:r>
          </a:p>
          <a:p>
            <a:r>
              <a:rPr lang="en-US" sz="1800" b="1" dirty="0"/>
              <a:t>Ultrasound exam→ Sound waves are used to check the </a:t>
            </a:r>
            <a:r>
              <a:rPr lang="en-US" sz="1800" b="1" dirty="0" err="1"/>
              <a:t>cystand</a:t>
            </a:r>
            <a:r>
              <a:rPr lang="en-US" sz="1800" b="1" dirty="0"/>
              <a:t> thyroid gland.</a:t>
            </a:r>
          </a:p>
          <a:p>
            <a:r>
              <a:rPr lang="en-US" sz="1800" b="1" dirty="0"/>
              <a:t> Thyroid scan → Radioactive iodine or technetium to show any abnormalities of the thyroid gland .</a:t>
            </a:r>
          </a:p>
          <a:p>
            <a:r>
              <a:rPr lang="en-US" sz="1800" b="1" dirty="0"/>
              <a:t>Fine needle aspiration → a biopsy to confirm the benign nature of the TGD cyst</a:t>
            </a:r>
          </a:p>
        </p:txBody>
      </p:sp>
      <mc:AlternateContent xmlns:mc="http://schemas.openxmlformats.org/markup-compatibility/2006" xmlns:p14="http://schemas.microsoft.com/office/powerpoint/2010/main">
        <mc:Choice Requires="p14">
          <p:contentPart p14:bwMode="auto" r:id="rId4">
            <p14:nvContentPartPr>
              <p14:cNvPr id="31" name="Ink 31">
                <a:extLst>
                  <a:ext uri="{FF2B5EF4-FFF2-40B4-BE49-F238E27FC236}">
                    <a16:creationId xmlns:a16="http://schemas.microsoft.com/office/drawing/2014/main" id="{D7D46234-546B-C041-B186-CBB64035A7CB}"/>
                  </a:ext>
                </a:extLst>
              </p14:cNvPr>
              <p14:cNvContentPartPr/>
              <p14:nvPr/>
            </p14:nvContentPartPr>
            <p14:xfrm>
              <a:off x="5900066" y="2433919"/>
              <a:ext cx="270" cy="270"/>
            </p14:xfrm>
          </p:contentPart>
        </mc:Choice>
        <mc:Fallback xmlns="">
          <p:pic>
            <p:nvPicPr>
              <p:cNvPr id="31" name="Ink 31">
                <a:extLst>
                  <a:ext uri="{FF2B5EF4-FFF2-40B4-BE49-F238E27FC236}">
                    <a16:creationId xmlns:a16="http://schemas.microsoft.com/office/drawing/2014/main" id="{D7D46234-546B-C041-B186-CBB64035A7CB}"/>
                  </a:ext>
                </a:extLst>
              </p:cNvPr>
              <p:cNvPicPr/>
              <p:nvPr/>
            </p:nvPicPr>
            <p:blipFill>
              <a:blip r:embed="rId5"/>
              <a:stretch>
                <a:fillRect/>
              </a:stretch>
            </p:blipFill>
            <p:spPr>
              <a:xfrm>
                <a:off x="5893316" y="2427169"/>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4" name="Ink 34">
                <a:extLst>
                  <a:ext uri="{FF2B5EF4-FFF2-40B4-BE49-F238E27FC236}">
                    <a16:creationId xmlns:a16="http://schemas.microsoft.com/office/drawing/2014/main" id="{648E50A9-DCD7-2F42-9062-FF8EEFBB7A81}"/>
                  </a:ext>
                </a:extLst>
              </p14:cNvPr>
              <p14:cNvContentPartPr/>
              <p14:nvPr/>
            </p14:nvContentPartPr>
            <p14:xfrm>
              <a:off x="6062336" y="2400979"/>
              <a:ext cx="270" cy="270"/>
            </p14:xfrm>
          </p:contentPart>
        </mc:Choice>
        <mc:Fallback xmlns="">
          <p:pic>
            <p:nvPicPr>
              <p:cNvPr id="34" name="Ink 34">
                <a:extLst>
                  <a:ext uri="{FF2B5EF4-FFF2-40B4-BE49-F238E27FC236}">
                    <a16:creationId xmlns:a16="http://schemas.microsoft.com/office/drawing/2014/main" id="{648E50A9-DCD7-2F42-9062-FF8EEFBB7A81}"/>
                  </a:ext>
                </a:extLst>
              </p:cNvPr>
              <p:cNvPicPr/>
              <p:nvPr/>
            </p:nvPicPr>
            <p:blipFill>
              <a:blip r:embed="rId5"/>
              <a:stretch>
                <a:fillRect/>
              </a:stretch>
            </p:blipFill>
            <p:spPr>
              <a:xfrm>
                <a:off x="6055586" y="2394229"/>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 name="Ink 37">
                <a:extLst>
                  <a:ext uri="{FF2B5EF4-FFF2-40B4-BE49-F238E27FC236}">
                    <a16:creationId xmlns:a16="http://schemas.microsoft.com/office/drawing/2014/main" id="{7496A111-54FB-0644-B495-6478C85B6949}"/>
                  </a:ext>
                </a:extLst>
              </p14:cNvPr>
              <p14:cNvContentPartPr/>
              <p14:nvPr/>
            </p14:nvContentPartPr>
            <p14:xfrm>
              <a:off x="6479486" y="2386939"/>
              <a:ext cx="270" cy="1080"/>
            </p14:xfrm>
          </p:contentPart>
        </mc:Choice>
        <mc:Fallback xmlns="">
          <p:pic>
            <p:nvPicPr>
              <p:cNvPr id="37" name="Ink 37">
                <a:extLst>
                  <a:ext uri="{FF2B5EF4-FFF2-40B4-BE49-F238E27FC236}">
                    <a16:creationId xmlns:a16="http://schemas.microsoft.com/office/drawing/2014/main" id="{7496A111-54FB-0644-B495-6478C85B6949}"/>
                  </a:ext>
                </a:extLst>
              </p:cNvPr>
              <p:cNvPicPr/>
              <p:nvPr/>
            </p:nvPicPr>
            <p:blipFill>
              <a:blip r:embed="rId5"/>
              <a:stretch>
                <a:fillRect/>
              </a:stretch>
            </p:blipFill>
            <p:spPr>
              <a:xfrm>
                <a:off x="6472736" y="2377939"/>
                <a:ext cx="1350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3" name="Ink 43">
                <a:extLst>
                  <a:ext uri="{FF2B5EF4-FFF2-40B4-BE49-F238E27FC236}">
                    <a16:creationId xmlns:a16="http://schemas.microsoft.com/office/drawing/2014/main" id="{5E766897-22FA-E14F-8661-E50D47078734}"/>
                  </a:ext>
                </a:extLst>
              </p14:cNvPr>
              <p14:cNvContentPartPr/>
              <p14:nvPr/>
            </p14:nvContentPartPr>
            <p14:xfrm>
              <a:off x="6782156" y="2384509"/>
              <a:ext cx="270" cy="270"/>
            </p14:xfrm>
          </p:contentPart>
        </mc:Choice>
        <mc:Fallback xmlns="">
          <p:pic>
            <p:nvPicPr>
              <p:cNvPr id="43" name="Ink 43">
                <a:extLst>
                  <a:ext uri="{FF2B5EF4-FFF2-40B4-BE49-F238E27FC236}">
                    <a16:creationId xmlns:a16="http://schemas.microsoft.com/office/drawing/2014/main" id="{5E766897-22FA-E14F-8661-E50D47078734}"/>
                  </a:ext>
                </a:extLst>
              </p:cNvPr>
              <p:cNvPicPr/>
              <p:nvPr/>
            </p:nvPicPr>
            <p:blipFill>
              <a:blip r:embed="rId5"/>
              <a:stretch>
                <a:fillRect/>
              </a:stretch>
            </p:blipFill>
            <p:spPr>
              <a:xfrm>
                <a:off x="6775406" y="2377759"/>
                <a:ext cx="13500" cy="13500"/>
              </a:xfrm>
              <a:prstGeom prst="rect">
                <a:avLst/>
              </a:prstGeom>
            </p:spPr>
          </p:pic>
        </mc:Fallback>
      </mc:AlternateContent>
      <p:grpSp>
        <p:nvGrpSpPr>
          <p:cNvPr id="16" name="Google Shape;9453;p76">
            <a:extLst>
              <a:ext uri="{FF2B5EF4-FFF2-40B4-BE49-F238E27FC236}">
                <a16:creationId xmlns:a16="http://schemas.microsoft.com/office/drawing/2014/main" id="{171AF288-F2C8-4268-8DCF-99460FB0B7A2}"/>
              </a:ext>
            </a:extLst>
          </p:cNvPr>
          <p:cNvGrpSpPr/>
          <p:nvPr/>
        </p:nvGrpSpPr>
        <p:grpSpPr>
          <a:xfrm>
            <a:off x="336042" y="1272520"/>
            <a:ext cx="2204850" cy="159550"/>
            <a:chOff x="3958875" y="4336725"/>
            <a:chExt cx="2204850" cy="159550"/>
          </a:xfrm>
        </p:grpSpPr>
        <p:sp>
          <p:nvSpPr>
            <p:cNvPr id="17" name="Google Shape;9454;p76">
              <a:extLst>
                <a:ext uri="{FF2B5EF4-FFF2-40B4-BE49-F238E27FC236}">
                  <a16:creationId xmlns:a16="http://schemas.microsoft.com/office/drawing/2014/main" id="{4920E390-953E-4AB6-8057-30651CED1200}"/>
                </a:ext>
              </a:extLst>
            </p:cNvPr>
            <p:cNvSpPr/>
            <p:nvPr/>
          </p:nvSpPr>
          <p:spPr>
            <a:xfrm>
              <a:off x="5056325" y="4360775"/>
              <a:ext cx="586925" cy="118250"/>
            </a:xfrm>
            <a:custGeom>
              <a:avLst/>
              <a:gdLst/>
              <a:ahLst/>
              <a:cxnLst/>
              <a:rect l="l" t="t" r="r" b="b"/>
              <a:pathLst>
                <a:path w="23477" h="4730" extrusionOk="0">
                  <a:moveTo>
                    <a:pt x="3306" y="4562"/>
                  </a:moveTo>
                  <a:lnTo>
                    <a:pt x="2030" y="4604"/>
                  </a:lnTo>
                  <a:lnTo>
                    <a:pt x="1527" y="4604"/>
                  </a:lnTo>
                  <a:lnTo>
                    <a:pt x="649" y="4667"/>
                  </a:lnTo>
                  <a:lnTo>
                    <a:pt x="272" y="4583"/>
                  </a:lnTo>
                  <a:cubicBezTo>
                    <a:pt x="146" y="4269"/>
                    <a:pt x="126" y="3997"/>
                    <a:pt x="544" y="3934"/>
                  </a:cubicBezTo>
                  <a:cubicBezTo>
                    <a:pt x="649" y="3913"/>
                    <a:pt x="774" y="3934"/>
                    <a:pt x="774" y="3767"/>
                  </a:cubicBezTo>
                  <a:cubicBezTo>
                    <a:pt x="774" y="3495"/>
                    <a:pt x="398" y="3579"/>
                    <a:pt x="356" y="3390"/>
                  </a:cubicBezTo>
                  <a:cubicBezTo>
                    <a:pt x="314" y="3097"/>
                    <a:pt x="795" y="3223"/>
                    <a:pt x="774" y="2909"/>
                  </a:cubicBezTo>
                  <a:cubicBezTo>
                    <a:pt x="774" y="2742"/>
                    <a:pt x="649" y="2784"/>
                    <a:pt x="544" y="2721"/>
                  </a:cubicBezTo>
                  <a:cubicBezTo>
                    <a:pt x="209" y="2491"/>
                    <a:pt x="0" y="2261"/>
                    <a:pt x="335" y="1821"/>
                  </a:cubicBezTo>
                  <a:cubicBezTo>
                    <a:pt x="649" y="1507"/>
                    <a:pt x="502" y="963"/>
                    <a:pt x="84" y="859"/>
                  </a:cubicBezTo>
                  <a:cubicBezTo>
                    <a:pt x="146" y="398"/>
                    <a:pt x="377" y="210"/>
                    <a:pt x="795" y="461"/>
                  </a:cubicBezTo>
                  <a:cubicBezTo>
                    <a:pt x="1025" y="608"/>
                    <a:pt x="1193" y="670"/>
                    <a:pt x="1402" y="440"/>
                  </a:cubicBezTo>
                  <a:cubicBezTo>
                    <a:pt x="1548" y="294"/>
                    <a:pt x="1758" y="315"/>
                    <a:pt x="1883" y="461"/>
                  </a:cubicBezTo>
                  <a:cubicBezTo>
                    <a:pt x="2197" y="733"/>
                    <a:pt x="2511" y="649"/>
                    <a:pt x="2867" y="545"/>
                  </a:cubicBezTo>
                  <a:cubicBezTo>
                    <a:pt x="3348" y="419"/>
                    <a:pt x="3808" y="189"/>
                    <a:pt x="4352" y="210"/>
                  </a:cubicBezTo>
                  <a:cubicBezTo>
                    <a:pt x="4624" y="210"/>
                    <a:pt x="4938" y="84"/>
                    <a:pt x="5189" y="273"/>
                  </a:cubicBezTo>
                  <a:cubicBezTo>
                    <a:pt x="5524" y="482"/>
                    <a:pt x="5336" y="859"/>
                    <a:pt x="5356" y="1172"/>
                  </a:cubicBezTo>
                  <a:cubicBezTo>
                    <a:pt x="5649" y="1193"/>
                    <a:pt x="5900" y="1361"/>
                    <a:pt x="6193" y="1277"/>
                  </a:cubicBezTo>
                  <a:cubicBezTo>
                    <a:pt x="6193" y="963"/>
                    <a:pt x="5691" y="942"/>
                    <a:pt x="5859" y="628"/>
                  </a:cubicBezTo>
                  <a:cubicBezTo>
                    <a:pt x="6486" y="147"/>
                    <a:pt x="7198" y="796"/>
                    <a:pt x="7825" y="377"/>
                  </a:cubicBezTo>
                  <a:cubicBezTo>
                    <a:pt x="7951" y="294"/>
                    <a:pt x="8139" y="503"/>
                    <a:pt x="8223" y="670"/>
                  </a:cubicBezTo>
                  <a:cubicBezTo>
                    <a:pt x="8390" y="1026"/>
                    <a:pt x="8704" y="1047"/>
                    <a:pt x="9039" y="1047"/>
                  </a:cubicBezTo>
                  <a:cubicBezTo>
                    <a:pt x="9541" y="1047"/>
                    <a:pt x="10022" y="1068"/>
                    <a:pt x="10441" y="649"/>
                  </a:cubicBezTo>
                  <a:cubicBezTo>
                    <a:pt x="10650" y="482"/>
                    <a:pt x="10901" y="377"/>
                    <a:pt x="11152" y="356"/>
                  </a:cubicBezTo>
                  <a:cubicBezTo>
                    <a:pt x="11362" y="315"/>
                    <a:pt x="11613" y="356"/>
                    <a:pt x="11508" y="670"/>
                  </a:cubicBezTo>
                  <a:cubicBezTo>
                    <a:pt x="11362" y="1172"/>
                    <a:pt x="11696" y="1319"/>
                    <a:pt x="12010" y="1486"/>
                  </a:cubicBezTo>
                  <a:cubicBezTo>
                    <a:pt x="12240" y="1277"/>
                    <a:pt x="12261" y="1026"/>
                    <a:pt x="12366" y="817"/>
                  </a:cubicBezTo>
                  <a:cubicBezTo>
                    <a:pt x="12617" y="336"/>
                    <a:pt x="13119" y="252"/>
                    <a:pt x="13475" y="670"/>
                  </a:cubicBezTo>
                  <a:cubicBezTo>
                    <a:pt x="13768" y="984"/>
                    <a:pt x="14165" y="1193"/>
                    <a:pt x="14605" y="1298"/>
                  </a:cubicBezTo>
                  <a:cubicBezTo>
                    <a:pt x="14709" y="1340"/>
                    <a:pt x="14919" y="1361"/>
                    <a:pt x="14877" y="1235"/>
                  </a:cubicBezTo>
                  <a:cubicBezTo>
                    <a:pt x="14667" y="670"/>
                    <a:pt x="15232" y="838"/>
                    <a:pt x="15337" y="566"/>
                  </a:cubicBezTo>
                  <a:cubicBezTo>
                    <a:pt x="15546" y="817"/>
                    <a:pt x="15483" y="1026"/>
                    <a:pt x="15504" y="1235"/>
                  </a:cubicBezTo>
                  <a:cubicBezTo>
                    <a:pt x="15525" y="1424"/>
                    <a:pt x="15588" y="1528"/>
                    <a:pt x="15776" y="1528"/>
                  </a:cubicBezTo>
                  <a:cubicBezTo>
                    <a:pt x="15902" y="1528"/>
                    <a:pt x="16007" y="1444"/>
                    <a:pt x="16007" y="1319"/>
                  </a:cubicBezTo>
                  <a:cubicBezTo>
                    <a:pt x="16090" y="880"/>
                    <a:pt x="16237" y="754"/>
                    <a:pt x="16634" y="1089"/>
                  </a:cubicBezTo>
                  <a:cubicBezTo>
                    <a:pt x="16885" y="1298"/>
                    <a:pt x="17074" y="1193"/>
                    <a:pt x="17074" y="838"/>
                  </a:cubicBezTo>
                  <a:cubicBezTo>
                    <a:pt x="17053" y="754"/>
                    <a:pt x="17011" y="670"/>
                    <a:pt x="16990" y="587"/>
                  </a:cubicBezTo>
                  <a:cubicBezTo>
                    <a:pt x="16948" y="461"/>
                    <a:pt x="17011" y="336"/>
                    <a:pt x="17095" y="273"/>
                  </a:cubicBezTo>
                  <a:cubicBezTo>
                    <a:pt x="17262" y="168"/>
                    <a:pt x="17367" y="210"/>
                    <a:pt x="17471" y="356"/>
                  </a:cubicBezTo>
                  <a:cubicBezTo>
                    <a:pt x="17576" y="503"/>
                    <a:pt x="17680" y="670"/>
                    <a:pt x="17848" y="419"/>
                  </a:cubicBezTo>
                  <a:cubicBezTo>
                    <a:pt x="18162" y="1"/>
                    <a:pt x="18517" y="147"/>
                    <a:pt x="18873" y="315"/>
                  </a:cubicBezTo>
                  <a:cubicBezTo>
                    <a:pt x="18894" y="733"/>
                    <a:pt x="18685" y="1068"/>
                    <a:pt x="18601" y="1424"/>
                  </a:cubicBezTo>
                  <a:cubicBezTo>
                    <a:pt x="18538" y="1633"/>
                    <a:pt x="18434" y="1863"/>
                    <a:pt x="18664" y="1989"/>
                  </a:cubicBezTo>
                  <a:cubicBezTo>
                    <a:pt x="18873" y="2114"/>
                    <a:pt x="18957" y="1884"/>
                    <a:pt x="19061" y="1737"/>
                  </a:cubicBezTo>
                  <a:cubicBezTo>
                    <a:pt x="19187" y="1549"/>
                    <a:pt x="19438" y="1444"/>
                    <a:pt x="19668" y="1486"/>
                  </a:cubicBezTo>
                  <a:cubicBezTo>
                    <a:pt x="20149" y="1570"/>
                    <a:pt x="20212" y="1528"/>
                    <a:pt x="20129" y="1068"/>
                  </a:cubicBezTo>
                  <a:cubicBezTo>
                    <a:pt x="20087" y="921"/>
                    <a:pt x="19940" y="796"/>
                    <a:pt x="20149" y="733"/>
                  </a:cubicBezTo>
                  <a:cubicBezTo>
                    <a:pt x="20317" y="670"/>
                    <a:pt x="20401" y="775"/>
                    <a:pt x="20463" y="942"/>
                  </a:cubicBezTo>
                  <a:cubicBezTo>
                    <a:pt x="20547" y="1193"/>
                    <a:pt x="20652" y="1424"/>
                    <a:pt x="20965" y="1319"/>
                  </a:cubicBezTo>
                  <a:cubicBezTo>
                    <a:pt x="21154" y="1235"/>
                    <a:pt x="21468" y="1256"/>
                    <a:pt x="21509" y="942"/>
                  </a:cubicBezTo>
                  <a:cubicBezTo>
                    <a:pt x="21530" y="733"/>
                    <a:pt x="21530" y="545"/>
                    <a:pt x="21530" y="336"/>
                  </a:cubicBezTo>
                  <a:cubicBezTo>
                    <a:pt x="21719" y="398"/>
                    <a:pt x="21865" y="545"/>
                    <a:pt x="22074" y="419"/>
                  </a:cubicBezTo>
                  <a:cubicBezTo>
                    <a:pt x="22200" y="336"/>
                    <a:pt x="22367" y="377"/>
                    <a:pt x="22430" y="503"/>
                  </a:cubicBezTo>
                  <a:cubicBezTo>
                    <a:pt x="22388" y="649"/>
                    <a:pt x="22158" y="838"/>
                    <a:pt x="22388" y="942"/>
                  </a:cubicBezTo>
                  <a:cubicBezTo>
                    <a:pt x="22598" y="1047"/>
                    <a:pt x="22618" y="775"/>
                    <a:pt x="22702" y="649"/>
                  </a:cubicBezTo>
                  <a:cubicBezTo>
                    <a:pt x="22723" y="608"/>
                    <a:pt x="22765" y="566"/>
                    <a:pt x="22786" y="503"/>
                  </a:cubicBezTo>
                  <a:lnTo>
                    <a:pt x="22953" y="503"/>
                  </a:lnTo>
                  <a:cubicBezTo>
                    <a:pt x="23058" y="838"/>
                    <a:pt x="22598" y="1193"/>
                    <a:pt x="22995" y="1486"/>
                  </a:cubicBezTo>
                  <a:cubicBezTo>
                    <a:pt x="23476" y="1842"/>
                    <a:pt x="23309" y="2009"/>
                    <a:pt x="22849" y="2177"/>
                  </a:cubicBezTo>
                  <a:cubicBezTo>
                    <a:pt x="22681" y="2219"/>
                    <a:pt x="22451" y="2302"/>
                    <a:pt x="22451" y="2574"/>
                  </a:cubicBezTo>
                  <a:cubicBezTo>
                    <a:pt x="22451" y="2846"/>
                    <a:pt x="22890" y="2533"/>
                    <a:pt x="22870" y="2846"/>
                  </a:cubicBezTo>
                  <a:cubicBezTo>
                    <a:pt x="22409" y="3223"/>
                    <a:pt x="21802" y="3390"/>
                    <a:pt x="21217" y="3307"/>
                  </a:cubicBezTo>
                  <a:cubicBezTo>
                    <a:pt x="20903" y="3307"/>
                    <a:pt x="20693" y="3265"/>
                    <a:pt x="20652" y="3641"/>
                  </a:cubicBezTo>
                  <a:cubicBezTo>
                    <a:pt x="20631" y="4018"/>
                    <a:pt x="20903" y="4060"/>
                    <a:pt x="21175" y="4060"/>
                  </a:cubicBezTo>
                  <a:lnTo>
                    <a:pt x="21175" y="4311"/>
                  </a:lnTo>
                  <a:cubicBezTo>
                    <a:pt x="21070" y="4374"/>
                    <a:pt x="20924" y="4374"/>
                    <a:pt x="20819" y="4311"/>
                  </a:cubicBezTo>
                  <a:cubicBezTo>
                    <a:pt x="20777" y="4269"/>
                    <a:pt x="20714" y="4269"/>
                    <a:pt x="20693" y="4311"/>
                  </a:cubicBezTo>
                  <a:cubicBezTo>
                    <a:pt x="20505" y="4395"/>
                    <a:pt x="20296" y="4395"/>
                    <a:pt x="20108" y="4311"/>
                  </a:cubicBezTo>
                  <a:cubicBezTo>
                    <a:pt x="20087" y="4269"/>
                    <a:pt x="20003" y="4269"/>
                    <a:pt x="19982" y="4311"/>
                  </a:cubicBezTo>
                  <a:lnTo>
                    <a:pt x="19585" y="4353"/>
                  </a:lnTo>
                  <a:cubicBezTo>
                    <a:pt x="19271" y="4185"/>
                    <a:pt x="18894" y="4185"/>
                    <a:pt x="18580" y="4311"/>
                  </a:cubicBezTo>
                  <a:cubicBezTo>
                    <a:pt x="18392" y="4374"/>
                    <a:pt x="18183" y="4395"/>
                    <a:pt x="17994" y="4353"/>
                  </a:cubicBezTo>
                  <a:cubicBezTo>
                    <a:pt x="17952" y="4144"/>
                    <a:pt x="17827" y="4081"/>
                    <a:pt x="17639" y="4060"/>
                  </a:cubicBezTo>
                  <a:cubicBezTo>
                    <a:pt x="17136" y="4018"/>
                    <a:pt x="16655" y="4123"/>
                    <a:pt x="16216" y="4353"/>
                  </a:cubicBezTo>
                  <a:lnTo>
                    <a:pt x="15525" y="4416"/>
                  </a:lnTo>
                  <a:lnTo>
                    <a:pt x="15358" y="4541"/>
                  </a:lnTo>
                  <a:lnTo>
                    <a:pt x="14270" y="4625"/>
                  </a:lnTo>
                  <a:lnTo>
                    <a:pt x="14103" y="4667"/>
                  </a:lnTo>
                  <a:lnTo>
                    <a:pt x="13454" y="4688"/>
                  </a:lnTo>
                  <a:cubicBezTo>
                    <a:pt x="12743" y="4541"/>
                    <a:pt x="12010" y="4541"/>
                    <a:pt x="11299" y="4688"/>
                  </a:cubicBezTo>
                  <a:cubicBezTo>
                    <a:pt x="11027" y="4729"/>
                    <a:pt x="10776" y="4709"/>
                    <a:pt x="10504" y="4667"/>
                  </a:cubicBezTo>
                  <a:cubicBezTo>
                    <a:pt x="10064" y="4562"/>
                    <a:pt x="9604" y="4478"/>
                    <a:pt x="9144" y="4437"/>
                  </a:cubicBezTo>
                  <a:cubicBezTo>
                    <a:pt x="8558" y="4437"/>
                    <a:pt x="7972" y="4311"/>
                    <a:pt x="7407" y="4541"/>
                  </a:cubicBezTo>
                  <a:lnTo>
                    <a:pt x="6989" y="4520"/>
                  </a:lnTo>
                  <a:cubicBezTo>
                    <a:pt x="6737" y="4332"/>
                    <a:pt x="6424" y="4416"/>
                    <a:pt x="6131" y="4437"/>
                  </a:cubicBezTo>
                  <a:lnTo>
                    <a:pt x="5419" y="4437"/>
                  </a:lnTo>
                  <a:cubicBezTo>
                    <a:pt x="5189" y="4374"/>
                    <a:pt x="4938" y="4374"/>
                    <a:pt x="4708" y="4437"/>
                  </a:cubicBezTo>
                  <a:lnTo>
                    <a:pt x="4352" y="4437"/>
                  </a:lnTo>
                  <a:cubicBezTo>
                    <a:pt x="3996" y="4416"/>
                    <a:pt x="3620" y="4311"/>
                    <a:pt x="3306" y="4562"/>
                  </a:cubicBezTo>
                  <a:close/>
                  <a:moveTo>
                    <a:pt x="19647" y="2553"/>
                  </a:moveTo>
                  <a:cubicBezTo>
                    <a:pt x="20087" y="2679"/>
                    <a:pt x="20526" y="2595"/>
                    <a:pt x="20840" y="2930"/>
                  </a:cubicBezTo>
                  <a:cubicBezTo>
                    <a:pt x="20945" y="3035"/>
                    <a:pt x="21237" y="2972"/>
                    <a:pt x="21426" y="2972"/>
                  </a:cubicBezTo>
                  <a:cubicBezTo>
                    <a:pt x="21635" y="2972"/>
                    <a:pt x="21802" y="2888"/>
                    <a:pt x="21802" y="2679"/>
                  </a:cubicBezTo>
                  <a:cubicBezTo>
                    <a:pt x="21802" y="2428"/>
                    <a:pt x="21551" y="2533"/>
                    <a:pt x="21426" y="2428"/>
                  </a:cubicBezTo>
                  <a:cubicBezTo>
                    <a:pt x="21196" y="2261"/>
                    <a:pt x="20673" y="2679"/>
                    <a:pt x="20673" y="2009"/>
                  </a:cubicBezTo>
                  <a:cubicBezTo>
                    <a:pt x="20673" y="1884"/>
                    <a:pt x="20233" y="1863"/>
                    <a:pt x="20191" y="2093"/>
                  </a:cubicBezTo>
                  <a:cubicBezTo>
                    <a:pt x="20129" y="2407"/>
                    <a:pt x="19794" y="2261"/>
                    <a:pt x="19647" y="2553"/>
                  </a:cubicBezTo>
                  <a:close/>
                  <a:moveTo>
                    <a:pt x="18664" y="2846"/>
                  </a:moveTo>
                  <a:cubicBezTo>
                    <a:pt x="18664" y="3139"/>
                    <a:pt x="18915" y="3328"/>
                    <a:pt x="18915" y="3600"/>
                  </a:cubicBezTo>
                  <a:cubicBezTo>
                    <a:pt x="18894" y="3872"/>
                    <a:pt x="19082" y="3851"/>
                    <a:pt x="19271" y="3746"/>
                  </a:cubicBezTo>
                  <a:cubicBezTo>
                    <a:pt x="19417" y="3683"/>
                    <a:pt x="19543" y="3600"/>
                    <a:pt x="19438" y="3432"/>
                  </a:cubicBezTo>
                  <a:cubicBezTo>
                    <a:pt x="19292" y="3118"/>
                    <a:pt x="19124" y="2805"/>
                    <a:pt x="18685" y="2846"/>
                  </a:cubicBezTo>
                  <a:close/>
                  <a:moveTo>
                    <a:pt x="6905" y="2051"/>
                  </a:moveTo>
                  <a:cubicBezTo>
                    <a:pt x="6633" y="1779"/>
                    <a:pt x="6486" y="1403"/>
                    <a:pt x="6089" y="1842"/>
                  </a:cubicBezTo>
                  <a:cubicBezTo>
                    <a:pt x="6319" y="2009"/>
                    <a:pt x="6612" y="2072"/>
                    <a:pt x="6905" y="2051"/>
                  </a:cubicBezTo>
                  <a:close/>
                  <a:moveTo>
                    <a:pt x="3808" y="984"/>
                  </a:moveTo>
                  <a:cubicBezTo>
                    <a:pt x="3641" y="984"/>
                    <a:pt x="3641" y="1110"/>
                    <a:pt x="3641" y="1235"/>
                  </a:cubicBezTo>
                  <a:cubicBezTo>
                    <a:pt x="3641" y="1361"/>
                    <a:pt x="3641" y="1507"/>
                    <a:pt x="3808" y="1507"/>
                  </a:cubicBezTo>
                  <a:cubicBezTo>
                    <a:pt x="3955" y="1507"/>
                    <a:pt x="3955" y="1361"/>
                    <a:pt x="3955" y="1235"/>
                  </a:cubicBezTo>
                  <a:cubicBezTo>
                    <a:pt x="3955" y="1110"/>
                    <a:pt x="3976" y="984"/>
                    <a:pt x="3829" y="963"/>
                  </a:cubicBezTo>
                  <a:close/>
                  <a:moveTo>
                    <a:pt x="22367" y="1528"/>
                  </a:moveTo>
                  <a:cubicBezTo>
                    <a:pt x="22305" y="1507"/>
                    <a:pt x="22242" y="1465"/>
                    <a:pt x="22221" y="1486"/>
                  </a:cubicBezTo>
                  <a:cubicBezTo>
                    <a:pt x="22179" y="1486"/>
                    <a:pt x="22179" y="1570"/>
                    <a:pt x="22137" y="1612"/>
                  </a:cubicBezTo>
                  <a:cubicBezTo>
                    <a:pt x="22200" y="1633"/>
                    <a:pt x="22263" y="1696"/>
                    <a:pt x="22284" y="1675"/>
                  </a:cubicBezTo>
                  <a:cubicBezTo>
                    <a:pt x="22326" y="1654"/>
                    <a:pt x="22346" y="1570"/>
                    <a:pt x="22367" y="1528"/>
                  </a:cubicBezTo>
                  <a:close/>
                  <a:moveTo>
                    <a:pt x="2929" y="921"/>
                  </a:moveTo>
                  <a:cubicBezTo>
                    <a:pt x="2867" y="921"/>
                    <a:pt x="2825" y="963"/>
                    <a:pt x="2867" y="1047"/>
                  </a:cubicBezTo>
                  <a:cubicBezTo>
                    <a:pt x="2867" y="1068"/>
                    <a:pt x="2887" y="1089"/>
                    <a:pt x="2908" y="1110"/>
                  </a:cubicBezTo>
                  <a:cubicBezTo>
                    <a:pt x="2971" y="1131"/>
                    <a:pt x="3034" y="1110"/>
                    <a:pt x="3034" y="1047"/>
                  </a:cubicBezTo>
                  <a:cubicBezTo>
                    <a:pt x="3034" y="984"/>
                    <a:pt x="2992" y="963"/>
                    <a:pt x="2950" y="921"/>
                  </a:cubicBezTo>
                  <a:close/>
                  <a:moveTo>
                    <a:pt x="21405" y="2051"/>
                  </a:moveTo>
                  <a:cubicBezTo>
                    <a:pt x="21405" y="1968"/>
                    <a:pt x="21384" y="1968"/>
                    <a:pt x="21321" y="2009"/>
                  </a:cubicBezTo>
                  <a:cubicBezTo>
                    <a:pt x="21321" y="2009"/>
                    <a:pt x="21321" y="2051"/>
                    <a:pt x="21321" y="2072"/>
                  </a:cubicBezTo>
                  <a:close/>
                  <a:moveTo>
                    <a:pt x="10943" y="775"/>
                  </a:moveTo>
                  <a:cubicBezTo>
                    <a:pt x="10922" y="754"/>
                    <a:pt x="10901" y="754"/>
                    <a:pt x="10859" y="733"/>
                  </a:cubicBezTo>
                  <a:lnTo>
                    <a:pt x="10838" y="796"/>
                  </a:lnTo>
                  <a:cubicBezTo>
                    <a:pt x="10880" y="817"/>
                    <a:pt x="10901" y="817"/>
                    <a:pt x="10922" y="838"/>
                  </a:cubicBezTo>
                  <a:cubicBezTo>
                    <a:pt x="10922" y="838"/>
                    <a:pt x="10943" y="775"/>
                    <a:pt x="10964" y="75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55;p76">
              <a:extLst>
                <a:ext uri="{FF2B5EF4-FFF2-40B4-BE49-F238E27FC236}">
                  <a16:creationId xmlns:a16="http://schemas.microsoft.com/office/drawing/2014/main" id="{CD4F792D-9791-4CD5-BE11-E40F73BC82D7}"/>
                </a:ext>
              </a:extLst>
            </p:cNvPr>
            <p:cNvSpPr/>
            <p:nvPr/>
          </p:nvSpPr>
          <p:spPr>
            <a:xfrm>
              <a:off x="4300450" y="4353450"/>
              <a:ext cx="457725" cy="130275"/>
            </a:xfrm>
            <a:custGeom>
              <a:avLst/>
              <a:gdLst/>
              <a:ahLst/>
              <a:cxnLst/>
              <a:rect l="l" t="t" r="r" b="b"/>
              <a:pathLst>
                <a:path w="18309" h="5211" extrusionOk="0">
                  <a:moveTo>
                    <a:pt x="3369" y="4855"/>
                  </a:moveTo>
                  <a:lnTo>
                    <a:pt x="2867" y="4939"/>
                  </a:lnTo>
                  <a:lnTo>
                    <a:pt x="2469" y="4876"/>
                  </a:lnTo>
                  <a:cubicBezTo>
                    <a:pt x="2407" y="4520"/>
                    <a:pt x="2909" y="4604"/>
                    <a:pt x="2930" y="4311"/>
                  </a:cubicBezTo>
                  <a:cubicBezTo>
                    <a:pt x="2176" y="3955"/>
                    <a:pt x="2093" y="3746"/>
                    <a:pt x="2616" y="3139"/>
                  </a:cubicBezTo>
                  <a:cubicBezTo>
                    <a:pt x="2783" y="2951"/>
                    <a:pt x="2888" y="2784"/>
                    <a:pt x="2762" y="2616"/>
                  </a:cubicBezTo>
                  <a:cubicBezTo>
                    <a:pt x="2595" y="2344"/>
                    <a:pt x="2992" y="2219"/>
                    <a:pt x="2888" y="1989"/>
                  </a:cubicBezTo>
                  <a:cubicBezTo>
                    <a:pt x="2281" y="2009"/>
                    <a:pt x="2260" y="2030"/>
                    <a:pt x="2239" y="1465"/>
                  </a:cubicBezTo>
                  <a:cubicBezTo>
                    <a:pt x="2218" y="1131"/>
                    <a:pt x="2030" y="1173"/>
                    <a:pt x="1821" y="1256"/>
                  </a:cubicBezTo>
                  <a:cubicBezTo>
                    <a:pt x="858" y="1654"/>
                    <a:pt x="503" y="1528"/>
                    <a:pt x="0" y="649"/>
                  </a:cubicBezTo>
                  <a:cubicBezTo>
                    <a:pt x="63" y="649"/>
                    <a:pt x="147" y="649"/>
                    <a:pt x="168" y="608"/>
                  </a:cubicBezTo>
                  <a:cubicBezTo>
                    <a:pt x="335" y="1"/>
                    <a:pt x="795" y="85"/>
                    <a:pt x="1256" y="105"/>
                  </a:cubicBezTo>
                  <a:lnTo>
                    <a:pt x="1423" y="105"/>
                  </a:lnTo>
                  <a:cubicBezTo>
                    <a:pt x="1674" y="545"/>
                    <a:pt x="1779" y="566"/>
                    <a:pt x="2302" y="294"/>
                  </a:cubicBezTo>
                  <a:cubicBezTo>
                    <a:pt x="2616" y="273"/>
                    <a:pt x="2867" y="43"/>
                    <a:pt x="3181" y="105"/>
                  </a:cubicBezTo>
                  <a:cubicBezTo>
                    <a:pt x="3244" y="461"/>
                    <a:pt x="2783" y="566"/>
                    <a:pt x="2741" y="901"/>
                  </a:cubicBezTo>
                  <a:cubicBezTo>
                    <a:pt x="3411" y="754"/>
                    <a:pt x="3411" y="754"/>
                    <a:pt x="3725" y="273"/>
                  </a:cubicBezTo>
                  <a:cubicBezTo>
                    <a:pt x="4332" y="189"/>
                    <a:pt x="4897" y="545"/>
                    <a:pt x="5503" y="461"/>
                  </a:cubicBezTo>
                  <a:cubicBezTo>
                    <a:pt x="5629" y="963"/>
                    <a:pt x="5901" y="880"/>
                    <a:pt x="6215" y="629"/>
                  </a:cubicBezTo>
                  <a:cubicBezTo>
                    <a:pt x="6445" y="545"/>
                    <a:pt x="6591" y="231"/>
                    <a:pt x="6905" y="294"/>
                  </a:cubicBezTo>
                  <a:cubicBezTo>
                    <a:pt x="7533" y="419"/>
                    <a:pt x="8182" y="398"/>
                    <a:pt x="8788" y="231"/>
                  </a:cubicBezTo>
                  <a:cubicBezTo>
                    <a:pt x="8956" y="189"/>
                    <a:pt x="9102" y="210"/>
                    <a:pt x="9123" y="377"/>
                  </a:cubicBezTo>
                  <a:cubicBezTo>
                    <a:pt x="9207" y="838"/>
                    <a:pt x="9542" y="545"/>
                    <a:pt x="9751" y="629"/>
                  </a:cubicBezTo>
                  <a:cubicBezTo>
                    <a:pt x="10169" y="963"/>
                    <a:pt x="10588" y="817"/>
                    <a:pt x="11006" y="629"/>
                  </a:cubicBezTo>
                  <a:cubicBezTo>
                    <a:pt x="11257" y="587"/>
                    <a:pt x="11487" y="503"/>
                    <a:pt x="11718" y="377"/>
                  </a:cubicBezTo>
                  <a:cubicBezTo>
                    <a:pt x="11969" y="273"/>
                    <a:pt x="12220" y="210"/>
                    <a:pt x="12408" y="461"/>
                  </a:cubicBezTo>
                  <a:lnTo>
                    <a:pt x="12408" y="629"/>
                  </a:lnTo>
                  <a:cubicBezTo>
                    <a:pt x="12408" y="775"/>
                    <a:pt x="12471" y="921"/>
                    <a:pt x="12596" y="984"/>
                  </a:cubicBezTo>
                  <a:cubicBezTo>
                    <a:pt x="12952" y="984"/>
                    <a:pt x="12952" y="733"/>
                    <a:pt x="12952" y="461"/>
                  </a:cubicBezTo>
                  <a:cubicBezTo>
                    <a:pt x="13350" y="524"/>
                    <a:pt x="13559" y="1026"/>
                    <a:pt x="14019" y="984"/>
                  </a:cubicBezTo>
                  <a:cubicBezTo>
                    <a:pt x="14040" y="1026"/>
                    <a:pt x="14082" y="1089"/>
                    <a:pt x="14124" y="1110"/>
                  </a:cubicBezTo>
                  <a:cubicBezTo>
                    <a:pt x="14208" y="1152"/>
                    <a:pt x="14333" y="1193"/>
                    <a:pt x="14375" y="1068"/>
                  </a:cubicBezTo>
                  <a:cubicBezTo>
                    <a:pt x="14312" y="1026"/>
                    <a:pt x="14228" y="1005"/>
                    <a:pt x="14166" y="984"/>
                  </a:cubicBezTo>
                  <a:cubicBezTo>
                    <a:pt x="14103" y="984"/>
                    <a:pt x="14061" y="984"/>
                    <a:pt x="13998" y="984"/>
                  </a:cubicBezTo>
                  <a:cubicBezTo>
                    <a:pt x="14291" y="336"/>
                    <a:pt x="14354" y="315"/>
                    <a:pt x="15065" y="817"/>
                  </a:cubicBezTo>
                  <a:cubicBezTo>
                    <a:pt x="15003" y="942"/>
                    <a:pt x="14793" y="1005"/>
                    <a:pt x="14835" y="1152"/>
                  </a:cubicBezTo>
                  <a:cubicBezTo>
                    <a:pt x="14898" y="1340"/>
                    <a:pt x="15044" y="1465"/>
                    <a:pt x="15233" y="1486"/>
                  </a:cubicBezTo>
                  <a:cubicBezTo>
                    <a:pt x="15672" y="1570"/>
                    <a:pt x="16112" y="1570"/>
                    <a:pt x="16530" y="1465"/>
                  </a:cubicBezTo>
                  <a:cubicBezTo>
                    <a:pt x="16886" y="1340"/>
                    <a:pt x="17179" y="1528"/>
                    <a:pt x="17493" y="1549"/>
                  </a:cubicBezTo>
                  <a:cubicBezTo>
                    <a:pt x="17660" y="1570"/>
                    <a:pt x="17702" y="1717"/>
                    <a:pt x="17681" y="1884"/>
                  </a:cubicBezTo>
                  <a:cubicBezTo>
                    <a:pt x="17639" y="2428"/>
                    <a:pt x="17848" y="2951"/>
                    <a:pt x="18246" y="3307"/>
                  </a:cubicBezTo>
                  <a:cubicBezTo>
                    <a:pt x="18225" y="3516"/>
                    <a:pt x="18309" y="3830"/>
                    <a:pt x="17932" y="3746"/>
                  </a:cubicBezTo>
                  <a:cubicBezTo>
                    <a:pt x="17660" y="3683"/>
                    <a:pt x="17472" y="3809"/>
                    <a:pt x="17576" y="4018"/>
                  </a:cubicBezTo>
                  <a:cubicBezTo>
                    <a:pt x="17869" y="4625"/>
                    <a:pt x="17179" y="4332"/>
                    <a:pt x="17053" y="4604"/>
                  </a:cubicBezTo>
                  <a:cubicBezTo>
                    <a:pt x="17346" y="4792"/>
                    <a:pt x="17639" y="4688"/>
                    <a:pt x="17911" y="4730"/>
                  </a:cubicBezTo>
                  <a:cubicBezTo>
                    <a:pt x="17576" y="4981"/>
                    <a:pt x="17179" y="4876"/>
                    <a:pt x="16802" y="4897"/>
                  </a:cubicBezTo>
                  <a:cubicBezTo>
                    <a:pt x="15526" y="4897"/>
                    <a:pt x="14249" y="5002"/>
                    <a:pt x="12994" y="5211"/>
                  </a:cubicBezTo>
                  <a:lnTo>
                    <a:pt x="12764" y="5169"/>
                  </a:lnTo>
                  <a:cubicBezTo>
                    <a:pt x="12031" y="4730"/>
                    <a:pt x="11257" y="4834"/>
                    <a:pt x="10504" y="5043"/>
                  </a:cubicBezTo>
                  <a:lnTo>
                    <a:pt x="10086" y="5043"/>
                  </a:lnTo>
                  <a:cubicBezTo>
                    <a:pt x="9730" y="4813"/>
                    <a:pt x="9290" y="4750"/>
                    <a:pt x="8893" y="4876"/>
                  </a:cubicBezTo>
                  <a:lnTo>
                    <a:pt x="8495" y="4876"/>
                  </a:lnTo>
                  <a:cubicBezTo>
                    <a:pt x="8391" y="4688"/>
                    <a:pt x="8286" y="4688"/>
                    <a:pt x="8182" y="4876"/>
                  </a:cubicBezTo>
                  <a:lnTo>
                    <a:pt x="7617" y="4834"/>
                  </a:lnTo>
                  <a:cubicBezTo>
                    <a:pt x="7428" y="4625"/>
                    <a:pt x="7177" y="4688"/>
                    <a:pt x="6968" y="4709"/>
                  </a:cubicBezTo>
                  <a:cubicBezTo>
                    <a:pt x="5943" y="4792"/>
                    <a:pt x="4938" y="4646"/>
                    <a:pt x="3934" y="4709"/>
                  </a:cubicBezTo>
                  <a:cubicBezTo>
                    <a:pt x="3871" y="4646"/>
                    <a:pt x="3808" y="4583"/>
                    <a:pt x="3767" y="4499"/>
                  </a:cubicBezTo>
                  <a:cubicBezTo>
                    <a:pt x="3704" y="4416"/>
                    <a:pt x="3704" y="4248"/>
                    <a:pt x="3578" y="4248"/>
                  </a:cubicBezTo>
                  <a:cubicBezTo>
                    <a:pt x="3369" y="4248"/>
                    <a:pt x="3390" y="4437"/>
                    <a:pt x="3390" y="4583"/>
                  </a:cubicBezTo>
                  <a:cubicBezTo>
                    <a:pt x="3369" y="4688"/>
                    <a:pt x="3369" y="4771"/>
                    <a:pt x="3369" y="4855"/>
                  </a:cubicBezTo>
                  <a:close/>
                  <a:moveTo>
                    <a:pt x="15149" y="1905"/>
                  </a:moveTo>
                  <a:cubicBezTo>
                    <a:pt x="15275" y="2219"/>
                    <a:pt x="15526" y="2261"/>
                    <a:pt x="15819" y="2156"/>
                  </a:cubicBezTo>
                  <a:cubicBezTo>
                    <a:pt x="15902" y="2114"/>
                    <a:pt x="15944" y="2009"/>
                    <a:pt x="15881" y="1947"/>
                  </a:cubicBezTo>
                  <a:cubicBezTo>
                    <a:pt x="15735" y="1654"/>
                    <a:pt x="15484" y="1884"/>
                    <a:pt x="15275" y="1800"/>
                  </a:cubicBezTo>
                  <a:cubicBezTo>
                    <a:pt x="15212" y="1779"/>
                    <a:pt x="15149" y="1821"/>
                    <a:pt x="15128" y="190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456;p76">
              <a:extLst>
                <a:ext uri="{FF2B5EF4-FFF2-40B4-BE49-F238E27FC236}">
                  <a16:creationId xmlns:a16="http://schemas.microsoft.com/office/drawing/2014/main" id="{95314B49-1524-4F6F-9F14-875BCA2A5295}"/>
                </a:ext>
              </a:extLst>
            </p:cNvPr>
            <p:cNvSpPr/>
            <p:nvPr/>
          </p:nvSpPr>
          <p:spPr>
            <a:xfrm>
              <a:off x="3958875" y="4336725"/>
              <a:ext cx="1599625" cy="142825"/>
            </a:xfrm>
            <a:custGeom>
              <a:avLst/>
              <a:gdLst/>
              <a:ahLst/>
              <a:cxnLst/>
              <a:rect l="l" t="t" r="r" b="b"/>
              <a:pathLst>
                <a:path w="63985" h="5713" extrusionOk="0">
                  <a:moveTo>
                    <a:pt x="15086" y="774"/>
                  </a:moveTo>
                  <a:lnTo>
                    <a:pt x="14919" y="774"/>
                  </a:lnTo>
                  <a:cubicBezTo>
                    <a:pt x="14458" y="733"/>
                    <a:pt x="13998" y="670"/>
                    <a:pt x="13831" y="1256"/>
                  </a:cubicBezTo>
                  <a:cubicBezTo>
                    <a:pt x="13831" y="1277"/>
                    <a:pt x="13726" y="1277"/>
                    <a:pt x="13663" y="1298"/>
                  </a:cubicBezTo>
                  <a:cubicBezTo>
                    <a:pt x="13433" y="1109"/>
                    <a:pt x="13182" y="1298"/>
                    <a:pt x="12952" y="1298"/>
                  </a:cubicBezTo>
                  <a:cubicBezTo>
                    <a:pt x="12701" y="879"/>
                    <a:pt x="12408" y="565"/>
                    <a:pt x="11906" y="984"/>
                  </a:cubicBezTo>
                  <a:cubicBezTo>
                    <a:pt x="11759" y="1151"/>
                    <a:pt x="11487" y="1130"/>
                    <a:pt x="11362" y="942"/>
                  </a:cubicBezTo>
                  <a:cubicBezTo>
                    <a:pt x="11257" y="837"/>
                    <a:pt x="11132" y="733"/>
                    <a:pt x="10985" y="774"/>
                  </a:cubicBezTo>
                  <a:cubicBezTo>
                    <a:pt x="10546" y="963"/>
                    <a:pt x="10211" y="795"/>
                    <a:pt x="9855" y="565"/>
                  </a:cubicBezTo>
                  <a:cubicBezTo>
                    <a:pt x="9646" y="356"/>
                    <a:pt x="9311" y="419"/>
                    <a:pt x="9165" y="670"/>
                  </a:cubicBezTo>
                  <a:cubicBezTo>
                    <a:pt x="8997" y="1026"/>
                    <a:pt x="9521" y="879"/>
                    <a:pt x="9562" y="1109"/>
                  </a:cubicBezTo>
                  <a:lnTo>
                    <a:pt x="9228" y="1109"/>
                  </a:lnTo>
                  <a:lnTo>
                    <a:pt x="8160" y="1109"/>
                  </a:lnTo>
                  <a:cubicBezTo>
                    <a:pt x="7951" y="670"/>
                    <a:pt x="7637" y="398"/>
                    <a:pt x="7093" y="544"/>
                  </a:cubicBezTo>
                  <a:cubicBezTo>
                    <a:pt x="6236" y="816"/>
                    <a:pt x="6215" y="816"/>
                    <a:pt x="6215" y="1632"/>
                  </a:cubicBezTo>
                  <a:lnTo>
                    <a:pt x="6215" y="1821"/>
                  </a:lnTo>
                  <a:lnTo>
                    <a:pt x="6026" y="1988"/>
                  </a:lnTo>
                  <a:lnTo>
                    <a:pt x="5859" y="1988"/>
                  </a:lnTo>
                  <a:lnTo>
                    <a:pt x="5336" y="1988"/>
                  </a:lnTo>
                  <a:cubicBezTo>
                    <a:pt x="5273" y="1821"/>
                    <a:pt x="5419" y="1402"/>
                    <a:pt x="5001" y="1632"/>
                  </a:cubicBezTo>
                  <a:cubicBezTo>
                    <a:pt x="4603" y="1883"/>
                    <a:pt x="4541" y="1507"/>
                    <a:pt x="4457" y="1339"/>
                  </a:cubicBezTo>
                  <a:cubicBezTo>
                    <a:pt x="4331" y="1067"/>
                    <a:pt x="4645" y="1151"/>
                    <a:pt x="4771" y="1088"/>
                  </a:cubicBezTo>
                  <a:cubicBezTo>
                    <a:pt x="4896" y="1026"/>
                    <a:pt x="4896" y="984"/>
                    <a:pt x="4855" y="837"/>
                  </a:cubicBezTo>
                  <a:cubicBezTo>
                    <a:pt x="4562" y="837"/>
                    <a:pt x="4290" y="942"/>
                    <a:pt x="4080" y="1109"/>
                  </a:cubicBezTo>
                  <a:cubicBezTo>
                    <a:pt x="3955" y="1235"/>
                    <a:pt x="3871" y="1193"/>
                    <a:pt x="3746" y="1067"/>
                  </a:cubicBezTo>
                  <a:cubicBezTo>
                    <a:pt x="3411" y="733"/>
                    <a:pt x="3160" y="816"/>
                    <a:pt x="3118" y="1256"/>
                  </a:cubicBezTo>
                  <a:cubicBezTo>
                    <a:pt x="3097" y="1402"/>
                    <a:pt x="3202" y="1549"/>
                    <a:pt x="2992" y="1611"/>
                  </a:cubicBezTo>
                  <a:cubicBezTo>
                    <a:pt x="2783" y="1653"/>
                    <a:pt x="2720" y="1528"/>
                    <a:pt x="2678" y="1381"/>
                  </a:cubicBezTo>
                  <a:cubicBezTo>
                    <a:pt x="2616" y="1235"/>
                    <a:pt x="2490" y="1067"/>
                    <a:pt x="2365" y="1151"/>
                  </a:cubicBezTo>
                  <a:cubicBezTo>
                    <a:pt x="2030" y="1402"/>
                    <a:pt x="1486" y="942"/>
                    <a:pt x="1402" y="1235"/>
                  </a:cubicBezTo>
                  <a:cubicBezTo>
                    <a:pt x="1318" y="1549"/>
                    <a:pt x="1151" y="1904"/>
                    <a:pt x="1214" y="2281"/>
                  </a:cubicBezTo>
                  <a:cubicBezTo>
                    <a:pt x="1235" y="2427"/>
                    <a:pt x="1235" y="2574"/>
                    <a:pt x="1256" y="2720"/>
                  </a:cubicBezTo>
                  <a:cubicBezTo>
                    <a:pt x="1130" y="3076"/>
                    <a:pt x="1800" y="3013"/>
                    <a:pt x="1632" y="3411"/>
                  </a:cubicBezTo>
                  <a:cubicBezTo>
                    <a:pt x="1444" y="3787"/>
                    <a:pt x="1695" y="3955"/>
                    <a:pt x="1967" y="4143"/>
                  </a:cubicBezTo>
                  <a:cubicBezTo>
                    <a:pt x="2134" y="4248"/>
                    <a:pt x="2218" y="4520"/>
                    <a:pt x="2490" y="4499"/>
                  </a:cubicBezTo>
                  <a:cubicBezTo>
                    <a:pt x="2846" y="4729"/>
                    <a:pt x="3181" y="4959"/>
                    <a:pt x="3536" y="5210"/>
                  </a:cubicBezTo>
                  <a:cubicBezTo>
                    <a:pt x="3704" y="5419"/>
                    <a:pt x="3934" y="5357"/>
                    <a:pt x="4164" y="5378"/>
                  </a:cubicBezTo>
                  <a:cubicBezTo>
                    <a:pt x="4373" y="5378"/>
                    <a:pt x="4562" y="5378"/>
                    <a:pt x="4603" y="5650"/>
                  </a:cubicBezTo>
                  <a:lnTo>
                    <a:pt x="4562" y="5712"/>
                  </a:lnTo>
                  <a:lnTo>
                    <a:pt x="4520" y="5712"/>
                  </a:lnTo>
                  <a:cubicBezTo>
                    <a:pt x="2992" y="5650"/>
                    <a:pt x="1967" y="4750"/>
                    <a:pt x="1046" y="3662"/>
                  </a:cubicBezTo>
                  <a:cubicBezTo>
                    <a:pt x="858" y="3411"/>
                    <a:pt x="670" y="3160"/>
                    <a:pt x="502" y="2867"/>
                  </a:cubicBezTo>
                  <a:cubicBezTo>
                    <a:pt x="0" y="2176"/>
                    <a:pt x="335" y="1172"/>
                    <a:pt x="1151" y="900"/>
                  </a:cubicBezTo>
                  <a:cubicBezTo>
                    <a:pt x="1737" y="670"/>
                    <a:pt x="2386" y="502"/>
                    <a:pt x="3034" y="440"/>
                  </a:cubicBezTo>
                  <a:cubicBezTo>
                    <a:pt x="5022" y="356"/>
                    <a:pt x="7010" y="0"/>
                    <a:pt x="9018" y="84"/>
                  </a:cubicBezTo>
                  <a:cubicBezTo>
                    <a:pt x="10148" y="147"/>
                    <a:pt x="11257" y="272"/>
                    <a:pt x="12366" y="398"/>
                  </a:cubicBezTo>
                  <a:cubicBezTo>
                    <a:pt x="13370" y="482"/>
                    <a:pt x="14375" y="502"/>
                    <a:pt x="15379" y="461"/>
                  </a:cubicBezTo>
                  <a:cubicBezTo>
                    <a:pt x="16886" y="440"/>
                    <a:pt x="18392" y="670"/>
                    <a:pt x="19878" y="565"/>
                  </a:cubicBezTo>
                  <a:cubicBezTo>
                    <a:pt x="21970" y="440"/>
                    <a:pt x="24062" y="544"/>
                    <a:pt x="26155" y="482"/>
                  </a:cubicBezTo>
                  <a:cubicBezTo>
                    <a:pt x="27201" y="440"/>
                    <a:pt x="28205" y="607"/>
                    <a:pt x="29231" y="712"/>
                  </a:cubicBezTo>
                  <a:cubicBezTo>
                    <a:pt x="30716" y="837"/>
                    <a:pt x="32181" y="754"/>
                    <a:pt x="33645" y="795"/>
                  </a:cubicBezTo>
                  <a:cubicBezTo>
                    <a:pt x="35298" y="816"/>
                    <a:pt x="36972" y="858"/>
                    <a:pt x="38604" y="733"/>
                  </a:cubicBezTo>
                  <a:cubicBezTo>
                    <a:pt x="39860" y="628"/>
                    <a:pt x="41136" y="628"/>
                    <a:pt x="42392" y="712"/>
                  </a:cubicBezTo>
                  <a:cubicBezTo>
                    <a:pt x="43626" y="816"/>
                    <a:pt x="44861" y="754"/>
                    <a:pt x="46095" y="816"/>
                  </a:cubicBezTo>
                  <a:cubicBezTo>
                    <a:pt x="47162" y="858"/>
                    <a:pt x="48208" y="670"/>
                    <a:pt x="49275" y="733"/>
                  </a:cubicBezTo>
                  <a:cubicBezTo>
                    <a:pt x="51054" y="816"/>
                    <a:pt x="52853" y="754"/>
                    <a:pt x="54653" y="774"/>
                  </a:cubicBezTo>
                  <a:cubicBezTo>
                    <a:pt x="56285" y="795"/>
                    <a:pt x="57896" y="858"/>
                    <a:pt x="59528" y="900"/>
                  </a:cubicBezTo>
                  <a:cubicBezTo>
                    <a:pt x="60762" y="921"/>
                    <a:pt x="61997" y="837"/>
                    <a:pt x="63231" y="837"/>
                  </a:cubicBezTo>
                  <a:cubicBezTo>
                    <a:pt x="63503" y="837"/>
                    <a:pt x="63775" y="754"/>
                    <a:pt x="63985" y="984"/>
                  </a:cubicBezTo>
                  <a:cubicBezTo>
                    <a:pt x="63629" y="1256"/>
                    <a:pt x="63127" y="984"/>
                    <a:pt x="62771" y="1298"/>
                  </a:cubicBezTo>
                  <a:cubicBezTo>
                    <a:pt x="62415" y="1109"/>
                    <a:pt x="62060" y="984"/>
                    <a:pt x="61746" y="1402"/>
                  </a:cubicBezTo>
                  <a:cubicBezTo>
                    <a:pt x="61578" y="1653"/>
                    <a:pt x="61474" y="1486"/>
                    <a:pt x="61369" y="1339"/>
                  </a:cubicBezTo>
                  <a:cubicBezTo>
                    <a:pt x="61265" y="1193"/>
                    <a:pt x="61160" y="1130"/>
                    <a:pt x="60993" y="1256"/>
                  </a:cubicBezTo>
                  <a:cubicBezTo>
                    <a:pt x="60909" y="1318"/>
                    <a:pt x="60846" y="1444"/>
                    <a:pt x="60888" y="1570"/>
                  </a:cubicBezTo>
                  <a:cubicBezTo>
                    <a:pt x="60909" y="1653"/>
                    <a:pt x="60951" y="1737"/>
                    <a:pt x="60972" y="1821"/>
                  </a:cubicBezTo>
                  <a:cubicBezTo>
                    <a:pt x="60972" y="2155"/>
                    <a:pt x="60783" y="2281"/>
                    <a:pt x="60532" y="2072"/>
                  </a:cubicBezTo>
                  <a:cubicBezTo>
                    <a:pt x="60135" y="1737"/>
                    <a:pt x="59988" y="1842"/>
                    <a:pt x="59905" y="2302"/>
                  </a:cubicBezTo>
                  <a:cubicBezTo>
                    <a:pt x="59905" y="2427"/>
                    <a:pt x="59800" y="2511"/>
                    <a:pt x="59674" y="2511"/>
                  </a:cubicBezTo>
                  <a:cubicBezTo>
                    <a:pt x="59486" y="2511"/>
                    <a:pt x="59423" y="2365"/>
                    <a:pt x="59402" y="2218"/>
                  </a:cubicBezTo>
                  <a:cubicBezTo>
                    <a:pt x="59381" y="2051"/>
                    <a:pt x="59444" y="1800"/>
                    <a:pt x="59235" y="1549"/>
                  </a:cubicBezTo>
                  <a:cubicBezTo>
                    <a:pt x="59130" y="1800"/>
                    <a:pt x="58565" y="1632"/>
                    <a:pt x="58775" y="2197"/>
                  </a:cubicBezTo>
                  <a:cubicBezTo>
                    <a:pt x="58817" y="2344"/>
                    <a:pt x="58607" y="2302"/>
                    <a:pt x="58503" y="2281"/>
                  </a:cubicBezTo>
                  <a:cubicBezTo>
                    <a:pt x="58063" y="2176"/>
                    <a:pt x="57666" y="1967"/>
                    <a:pt x="57373" y="1653"/>
                  </a:cubicBezTo>
                  <a:cubicBezTo>
                    <a:pt x="57017" y="1235"/>
                    <a:pt x="56515" y="1318"/>
                    <a:pt x="56264" y="1800"/>
                  </a:cubicBezTo>
                  <a:cubicBezTo>
                    <a:pt x="56159" y="2009"/>
                    <a:pt x="56138" y="2260"/>
                    <a:pt x="55908" y="2469"/>
                  </a:cubicBezTo>
                  <a:cubicBezTo>
                    <a:pt x="55594" y="2302"/>
                    <a:pt x="55260" y="2155"/>
                    <a:pt x="55406" y="1653"/>
                  </a:cubicBezTo>
                  <a:cubicBezTo>
                    <a:pt x="55511" y="1339"/>
                    <a:pt x="55260" y="1277"/>
                    <a:pt x="55050" y="1339"/>
                  </a:cubicBezTo>
                  <a:cubicBezTo>
                    <a:pt x="54799" y="1360"/>
                    <a:pt x="54548" y="1465"/>
                    <a:pt x="54339" y="1632"/>
                  </a:cubicBezTo>
                  <a:cubicBezTo>
                    <a:pt x="53920" y="2051"/>
                    <a:pt x="53439" y="2009"/>
                    <a:pt x="52937" y="2030"/>
                  </a:cubicBezTo>
                  <a:cubicBezTo>
                    <a:pt x="52602" y="2030"/>
                    <a:pt x="52288" y="2009"/>
                    <a:pt x="52121" y="1632"/>
                  </a:cubicBezTo>
                  <a:cubicBezTo>
                    <a:pt x="52037" y="1465"/>
                    <a:pt x="51849" y="1256"/>
                    <a:pt x="51723" y="1339"/>
                  </a:cubicBezTo>
                  <a:cubicBezTo>
                    <a:pt x="51096" y="1779"/>
                    <a:pt x="50384" y="1130"/>
                    <a:pt x="49757" y="1611"/>
                  </a:cubicBezTo>
                  <a:cubicBezTo>
                    <a:pt x="49589" y="1925"/>
                    <a:pt x="50091" y="1946"/>
                    <a:pt x="50091" y="2260"/>
                  </a:cubicBezTo>
                  <a:cubicBezTo>
                    <a:pt x="49798" y="2344"/>
                    <a:pt x="49568" y="2155"/>
                    <a:pt x="49254" y="2134"/>
                  </a:cubicBezTo>
                  <a:cubicBezTo>
                    <a:pt x="49254" y="1821"/>
                    <a:pt x="49422" y="1465"/>
                    <a:pt x="49087" y="1235"/>
                  </a:cubicBezTo>
                  <a:cubicBezTo>
                    <a:pt x="48836" y="1067"/>
                    <a:pt x="48522" y="1193"/>
                    <a:pt x="48250" y="1193"/>
                  </a:cubicBezTo>
                  <a:cubicBezTo>
                    <a:pt x="47706" y="1172"/>
                    <a:pt x="47246" y="1402"/>
                    <a:pt x="46765" y="1528"/>
                  </a:cubicBezTo>
                  <a:cubicBezTo>
                    <a:pt x="46409" y="1632"/>
                    <a:pt x="46095" y="1716"/>
                    <a:pt x="45781" y="1444"/>
                  </a:cubicBezTo>
                  <a:cubicBezTo>
                    <a:pt x="45656" y="1298"/>
                    <a:pt x="45446" y="1277"/>
                    <a:pt x="45300" y="1402"/>
                  </a:cubicBezTo>
                  <a:cubicBezTo>
                    <a:pt x="45091" y="1653"/>
                    <a:pt x="44923" y="1570"/>
                    <a:pt x="44693" y="1444"/>
                  </a:cubicBezTo>
                  <a:cubicBezTo>
                    <a:pt x="44275" y="1172"/>
                    <a:pt x="44044" y="1381"/>
                    <a:pt x="43982" y="1842"/>
                  </a:cubicBezTo>
                  <a:lnTo>
                    <a:pt x="43626" y="1842"/>
                  </a:lnTo>
                  <a:cubicBezTo>
                    <a:pt x="43542" y="1151"/>
                    <a:pt x="43438" y="1005"/>
                    <a:pt x="42852" y="1151"/>
                  </a:cubicBezTo>
                  <a:cubicBezTo>
                    <a:pt x="41994" y="1381"/>
                    <a:pt x="41199" y="1046"/>
                    <a:pt x="40362" y="1026"/>
                  </a:cubicBezTo>
                  <a:cubicBezTo>
                    <a:pt x="39671" y="984"/>
                    <a:pt x="39086" y="1507"/>
                    <a:pt x="38416" y="1277"/>
                  </a:cubicBezTo>
                  <a:cubicBezTo>
                    <a:pt x="38416" y="1277"/>
                    <a:pt x="38332" y="1360"/>
                    <a:pt x="38311" y="1423"/>
                  </a:cubicBezTo>
                  <a:cubicBezTo>
                    <a:pt x="38270" y="1570"/>
                    <a:pt x="38311" y="1821"/>
                    <a:pt x="38060" y="1758"/>
                  </a:cubicBezTo>
                  <a:cubicBezTo>
                    <a:pt x="37872" y="1716"/>
                    <a:pt x="37579" y="1507"/>
                    <a:pt x="37579" y="1423"/>
                  </a:cubicBezTo>
                  <a:cubicBezTo>
                    <a:pt x="37621" y="1172"/>
                    <a:pt x="37579" y="1130"/>
                    <a:pt x="37349" y="1130"/>
                  </a:cubicBezTo>
                  <a:cubicBezTo>
                    <a:pt x="36784" y="1130"/>
                    <a:pt x="36219" y="1151"/>
                    <a:pt x="35675" y="1130"/>
                  </a:cubicBezTo>
                  <a:cubicBezTo>
                    <a:pt x="35277" y="1109"/>
                    <a:pt x="35194" y="1590"/>
                    <a:pt x="34880" y="1632"/>
                  </a:cubicBezTo>
                  <a:cubicBezTo>
                    <a:pt x="34566" y="1653"/>
                    <a:pt x="34482" y="1109"/>
                    <a:pt x="34106" y="1151"/>
                  </a:cubicBezTo>
                  <a:cubicBezTo>
                    <a:pt x="33959" y="1151"/>
                    <a:pt x="33750" y="1088"/>
                    <a:pt x="33666" y="1172"/>
                  </a:cubicBezTo>
                  <a:cubicBezTo>
                    <a:pt x="33185" y="1590"/>
                    <a:pt x="32704" y="1256"/>
                    <a:pt x="32244" y="1193"/>
                  </a:cubicBezTo>
                  <a:cubicBezTo>
                    <a:pt x="32076" y="1423"/>
                    <a:pt x="32390" y="1695"/>
                    <a:pt x="32118" y="1800"/>
                  </a:cubicBezTo>
                  <a:cubicBezTo>
                    <a:pt x="31909" y="1883"/>
                    <a:pt x="31679" y="2051"/>
                    <a:pt x="31448" y="1946"/>
                  </a:cubicBezTo>
                  <a:cubicBezTo>
                    <a:pt x="31218" y="1883"/>
                    <a:pt x="30988" y="1800"/>
                    <a:pt x="30779" y="1674"/>
                  </a:cubicBezTo>
                  <a:cubicBezTo>
                    <a:pt x="30444" y="1465"/>
                    <a:pt x="30088" y="1318"/>
                    <a:pt x="29670" y="1590"/>
                  </a:cubicBezTo>
                  <a:cubicBezTo>
                    <a:pt x="29356" y="1779"/>
                    <a:pt x="29042" y="1632"/>
                    <a:pt x="28728" y="1486"/>
                  </a:cubicBezTo>
                  <a:cubicBezTo>
                    <a:pt x="28017" y="984"/>
                    <a:pt x="27954" y="1005"/>
                    <a:pt x="27682" y="1653"/>
                  </a:cubicBezTo>
                  <a:lnTo>
                    <a:pt x="27682" y="1653"/>
                  </a:lnTo>
                  <a:cubicBezTo>
                    <a:pt x="27222" y="1695"/>
                    <a:pt x="27013" y="1193"/>
                    <a:pt x="26615" y="1130"/>
                  </a:cubicBezTo>
                  <a:lnTo>
                    <a:pt x="26092" y="1130"/>
                  </a:lnTo>
                  <a:cubicBezTo>
                    <a:pt x="25883" y="879"/>
                    <a:pt x="25632" y="942"/>
                    <a:pt x="25381" y="1046"/>
                  </a:cubicBezTo>
                  <a:cubicBezTo>
                    <a:pt x="25171" y="1172"/>
                    <a:pt x="24920" y="1277"/>
                    <a:pt x="24669" y="1318"/>
                  </a:cubicBezTo>
                  <a:cubicBezTo>
                    <a:pt x="24167" y="586"/>
                    <a:pt x="23790" y="586"/>
                    <a:pt x="23435" y="1318"/>
                  </a:cubicBezTo>
                  <a:cubicBezTo>
                    <a:pt x="23225" y="1235"/>
                    <a:pt x="22870" y="1507"/>
                    <a:pt x="22807" y="1046"/>
                  </a:cubicBezTo>
                  <a:cubicBezTo>
                    <a:pt x="22786" y="879"/>
                    <a:pt x="22619" y="858"/>
                    <a:pt x="22451" y="900"/>
                  </a:cubicBezTo>
                  <a:cubicBezTo>
                    <a:pt x="21845" y="1088"/>
                    <a:pt x="21196" y="1109"/>
                    <a:pt x="20568" y="984"/>
                  </a:cubicBezTo>
                  <a:cubicBezTo>
                    <a:pt x="20275" y="921"/>
                    <a:pt x="20129" y="1214"/>
                    <a:pt x="19878" y="1318"/>
                  </a:cubicBezTo>
                  <a:cubicBezTo>
                    <a:pt x="19689" y="1046"/>
                    <a:pt x="19417" y="1151"/>
                    <a:pt x="19166" y="1130"/>
                  </a:cubicBezTo>
                  <a:cubicBezTo>
                    <a:pt x="18560" y="1214"/>
                    <a:pt x="17995" y="879"/>
                    <a:pt x="17388" y="963"/>
                  </a:cubicBezTo>
                  <a:cubicBezTo>
                    <a:pt x="17262" y="754"/>
                    <a:pt x="17053" y="795"/>
                    <a:pt x="16865" y="795"/>
                  </a:cubicBezTo>
                  <a:cubicBezTo>
                    <a:pt x="16551" y="733"/>
                    <a:pt x="16279" y="942"/>
                    <a:pt x="15986" y="963"/>
                  </a:cubicBezTo>
                  <a:cubicBezTo>
                    <a:pt x="15714" y="649"/>
                    <a:pt x="15379" y="795"/>
                    <a:pt x="15086" y="774"/>
                  </a:cubicBezTo>
                  <a:close/>
                  <a:moveTo>
                    <a:pt x="5754" y="649"/>
                  </a:moveTo>
                  <a:cubicBezTo>
                    <a:pt x="5671" y="628"/>
                    <a:pt x="5566" y="691"/>
                    <a:pt x="5545" y="774"/>
                  </a:cubicBezTo>
                  <a:cubicBezTo>
                    <a:pt x="5482" y="942"/>
                    <a:pt x="5587" y="1151"/>
                    <a:pt x="5754" y="1214"/>
                  </a:cubicBezTo>
                  <a:cubicBezTo>
                    <a:pt x="5880" y="1277"/>
                    <a:pt x="6026" y="1193"/>
                    <a:pt x="6026" y="1046"/>
                  </a:cubicBezTo>
                  <a:cubicBezTo>
                    <a:pt x="6047" y="879"/>
                    <a:pt x="5922" y="691"/>
                    <a:pt x="5754" y="649"/>
                  </a:cubicBezTo>
                  <a:close/>
                  <a:moveTo>
                    <a:pt x="31511" y="1339"/>
                  </a:moveTo>
                  <a:cubicBezTo>
                    <a:pt x="31490" y="1298"/>
                    <a:pt x="31490" y="1214"/>
                    <a:pt x="31448" y="1193"/>
                  </a:cubicBezTo>
                  <a:cubicBezTo>
                    <a:pt x="31407" y="1193"/>
                    <a:pt x="31344" y="1235"/>
                    <a:pt x="31302" y="1256"/>
                  </a:cubicBezTo>
                  <a:cubicBezTo>
                    <a:pt x="31323" y="1298"/>
                    <a:pt x="31323" y="1381"/>
                    <a:pt x="31365" y="1381"/>
                  </a:cubicBezTo>
                  <a:cubicBezTo>
                    <a:pt x="31407" y="1402"/>
                    <a:pt x="31469" y="1360"/>
                    <a:pt x="31511" y="1339"/>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457;p76">
              <a:extLst>
                <a:ext uri="{FF2B5EF4-FFF2-40B4-BE49-F238E27FC236}">
                  <a16:creationId xmlns:a16="http://schemas.microsoft.com/office/drawing/2014/main" id="{F6330438-192D-40C8-9E05-C87F5C08A80E}"/>
                </a:ext>
              </a:extLst>
            </p:cNvPr>
            <p:cNvSpPr/>
            <p:nvPr/>
          </p:nvSpPr>
          <p:spPr>
            <a:xfrm>
              <a:off x="3987650" y="4364450"/>
              <a:ext cx="388150" cy="120325"/>
            </a:xfrm>
            <a:custGeom>
              <a:avLst/>
              <a:gdLst/>
              <a:ahLst/>
              <a:cxnLst/>
              <a:rect l="l" t="t" r="r" b="b"/>
              <a:pathLst>
                <a:path w="15526" h="4813" extrusionOk="0">
                  <a:moveTo>
                    <a:pt x="8077" y="0"/>
                  </a:moveTo>
                  <a:lnTo>
                    <a:pt x="8432" y="0"/>
                  </a:lnTo>
                  <a:cubicBezTo>
                    <a:pt x="8474" y="440"/>
                    <a:pt x="8600" y="795"/>
                    <a:pt x="9144" y="753"/>
                  </a:cubicBezTo>
                  <a:cubicBezTo>
                    <a:pt x="9311" y="774"/>
                    <a:pt x="9478" y="837"/>
                    <a:pt x="9646" y="900"/>
                  </a:cubicBezTo>
                  <a:cubicBezTo>
                    <a:pt x="10064" y="984"/>
                    <a:pt x="10441" y="1088"/>
                    <a:pt x="10587" y="1569"/>
                  </a:cubicBezTo>
                  <a:cubicBezTo>
                    <a:pt x="10671" y="1842"/>
                    <a:pt x="10922" y="1904"/>
                    <a:pt x="11152" y="1946"/>
                  </a:cubicBezTo>
                  <a:cubicBezTo>
                    <a:pt x="11947" y="2093"/>
                    <a:pt x="12575" y="1737"/>
                    <a:pt x="13182" y="1235"/>
                  </a:cubicBezTo>
                  <a:cubicBezTo>
                    <a:pt x="12931" y="1046"/>
                    <a:pt x="12554" y="1381"/>
                    <a:pt x="12491" y="942"/>
                  </a:cubicBezTo>
                  <a:cubicBezTo>
                    <a:pt x="12240" y="1025"/>
                    <a:pt x="12157" y="1339"/>
                    <a:pt x="11885" y="1381"/>
                  </a:cubicBezTo>
                  <a:cubicBezTo>
                    <a:pt x="11655" y="1444"/>
                    <a:pt x="11424" y="1444"/>
                    <a:pt x="11194" y="1360"/>
                  </a:cubicBezTo>
                  <a:cubicBezTo>
                    <a:pt x="11613" y="1067"/>
                    <a:pt x="11906" y="712"/>
                    <a:pt x="11801" y="189"/>
                  </a:cubicBezTo>
                  <a:cubicBezTo>
                    <a:pt x="12031" y="189"/>
                    <a:pt x="12282" y="0"/>
                    <a:pt x="12512" y="189"/>
                  </a:cubicBezTo>
                  <a:cubicBezTo>
                    <a:pt x="13035" y="1067"/>
                    <a:pt x="13370" y="1193"/>
                    <a:pt x="14333" y="816"/>
                  </a:cubicBezTo>
                  <a:cubicBezTo>
                    <a:pt x="14542" y="712"/>
                    <a:pt x="14730" y="670"/>
                    <a:pt x="14751" y="1005"/>
                  </a:cubicBezTo>
                  <a:cubicBezTo>
                    <a:pt x="14772" y="1569"/>
                    <a:pt x="14793" y="1569"/>
                    <a:pt x="15400" y="1528"/>
                  </a:cubicBezTo>
                  <a:cubicBezTo>
                    <a:pt x="15525" y="1758"/>
                    <a:pt x="15107" y="1883"/>
                    <a:pt x="15274" y="2155"/>
                  </a:cubicBezTo>
                  <a:cubicBezTo>
                    <a:pt x="15379" y="2344"/>
                    <a:pt x="15295" y="2511"/>
                    <a:pt x="15128" y="2678"/>
                  </a:cubicBezTo>
                  <a:cubicBezTo>
                    <a:pt x="14605" y="3285"/>
                    <a:pt x="14688" y="3494"/>
                    <a:pt x="15442" y="3850"/>
                  </a:cubicBezTo>
                  <a:cubicBezTo>
                    <a:pt x="15421" y="4143"/>
                    <a:pt x="14919" y="4059"/>
                    <a:pt x="15002" y="4415"/>
                  </a:cubicBezTo>
                  <a:cubicBezTo>
                    <a:pt x="14940" y="4436"/>
                    <a:pt x="14877" y="4436"/>
                    <a:pt x="14814" y="4415"/>
                  </a:cubicBezTo>
                  <a:cubicBezTo>
                    <a:pt x="14688" y="4185"/>
                    <a:pt x="14647" y="3892"/>
                    <a:pt x="14291" y="3892"/>
                  </a:cubicBezTo>
                  <a:lnTo>
                    <a:pt x="14291" y="3892"/>
                  </a:lnTo>
                  <a:cubicBezTo>
                    <a:pt x="14333" y="3599"/>
                    <a:pt x="14270" y="3306"/>
                    <a:pt x="14144" y="3055"/>
                  </a:cubicBezTo>
                  <a:cubicBezTo>
                    <a:pt x="14040" y="2909"/>
                    <a:pt x="13914" y="2804"/>
                    <a:pt x="13768" y="2888"/>
                  </a:cubicBezTo>
                  <a:cubicBezTo>
                    <a:pt x="13600" y="2992"/>
                    <a:pt x="13705" y="3118"/>
                    <a:pt x="13810" y="3222"/>
                  </a:cubicBezTo>
                  <a:cubicBezTo>
                    <a:pt x="14040" y="3515"/>
                    <a:pt x="13935" y="3787"/>
                    <a:pt x="13768" y="4038"/>
                  </a:cubicBezTo>
                  <a:cubicBezTo>
                    <a:pt x="13600" y="4290"/>
                    <a:pt x="13307" y="4269"/>
                    <a:pt x="13056" y="4164"/>
                  </a:cubicBezTo>
                  <a:cubicBezTo>
                    <a:pt x="12429" y="3892"/>
                    <a:pt x="11864" y="4331"/>
                    <a:pt x="11257" y="4310"/>
                  </a:cubicBezTo>
                  <a:cubicBezTo>
                    <a:pt x="11152" y="4310"/>
                    <a:pt x="11131" y="4499"/>
                    <a:pt x="11111" y="4603"/>
                  </a:cubicBezTo>
                  <a:cubicBezTo>
                    <a:pt x="10964" y="4582"/>
                    <a:pt x="10818" y="4666"/>
                    <a:pt x="10755" y="4792"/>
                  </a:cubicBezTo>
                  <a:lnTo>
                    <a:pt x="10043" y="4729"/>
                  </a:lnTo>
                  <a:cubicBezTo>
                    <a:pt x="10043" y="4603"/>
                    <a:pt x="10002" y="4478"/>
                    <a:pt x="9855" y="4499"/>
                  </a:cubicBezTo>
                  <a:cubicBezTo>
                    <a:pt x="9709" y="4520"/>
                    <a:pt x="9688" y="4645"/>
                    <a:pt x="9688" y="4771"/>
                  </a:cubicBezTo>
                  <a:lnTo>
                    <a:pt x="9332" y="4813"/>
                  </a:lnTo>
                  <a:cubicBezTo>
                    <a:pt x="9290" y="4792"/>
                    <a:pt x="9227" y="4771"/>
                    <a:pt x="9186" y="4813"/>
                  </a:cubicBezTo>
                  <a:lnTo>
                    <a:pt x="8976" y="4750"/>
                  </a:lnTo>
                  <a:cubicBezTo>
                    <a:pt x="8893" y="4310"/>
                    <a:pt x="8537" y="4478"/>
                    <a:pt x="8265" y="4457"/>
                  </a:cubicBezTo>
                  <a:cubicBezTo>
                    <a:pt x="8035" y="4122"/>
                    <a:pt x="7805" y="4499"/>
                    <a:pt x="7574" y="4436"/>
                  </a:cubicBezTo>
                  <a:cubicBezTo>
                    <a:pt x="7428" y="4415"/>
                    <a:pt x="7302" y="4478"/>
                    <a:pt x="7219" y="4582"/>
                  </a:cubicBezTo>
                  <a:lnTo>
                    <a:pt x="6968" y="4603"/>
                  </a:lnTo>
                  <a:lnTo>
                    <a:pt x="6319" y="4562"/>
                  </a:lnTo>
                  <a:cubicBezTo>
                    <a:pt x="6173" y="4394"/>
                    <a:pt x="5921" y="4394"/>
                    <a:pt x="5775" y="4562"/>
                  </a:cubicBezTo>
                  <a:cubicBezTo>
                    <a:pt x="5733" y="4562"/>
                    <a:pt x="5670" y="4582"/>
                    <a:pt x="5649" y="4624"/>
                  </a:cubicBezTo>
                  <a:lnTo>
                    <a:pt x="5252" y="4624"/>
                  </a:lnTo>
                  <a:cubicBezTo>
                    <a:pt x="5210" y="4499"/>
                    <a:pt x="5147" y="4478"/>
                    <a:pt x="5085" y="4624"/>
                  </a:cubicBezTo>
                  <a:lnTo>
                    <a:pt x="4875" y="4624"/>
                  </a:lnTo>
                  <a:lnTo>
                    <a:pt x="4373" y="4582"/>
                  </a:lnTo>
                  <a:cubicBezTo>
                    <a:pt x="4331" y="4520"/>
                    <a:pt x="4227" y="4520"/>
                    <a:pt x="4185" y="4582"/>
                  </a:cubicBezTo>
                  <a:lnTo>
                    <a:pt x="3871" y="4624"/>
                  </a:lnTo>
                  <a:lnTo>
                    <a:pt x="3473" y="4541"/>
                  </a:lnTo>
                  <a:cubicBezTo>
                    <a:pt x="3432" y="4290"/>
                    <a:pt x="3222" y="4290"/>
                    <a:pt x="3034" y="4269"/>
                  </a:cubicBezTo>
                  <a:cubicBezTo>
                    <a:pt x="2825" y="4248"/>
                    <a:pt x="2574" y="4310"/>
                    <a:pt x="2406" y="4101"/>
                  </a:cubicBezTo>
                  <a:cubicBezTo>
                    <a:pt x="2469" y="3871"/>
                    <a:pt x="2867" y="3997"/>
                    <a:pt x="2846" y="3620"/>
                  </a:cubicBezTo>
                  <a:cubicBezTo>
                    <a:pt x="2511" y="3557"/>
                    <a:pt x="2176" y="3453"/>
                    <a:pt x="1883" y="3746"/>
                  </a:cubicBezTo>
                  <a:cubicBezTo>
                    <a:pt x="1653" y="3746"/>
                    <a:pt x="1444" y="3599"/>
                    <a:pt x="1360" y="3390"/>
                  </a:cubicBezTo>
                  <a:cubicBezTo>
                    <a:pt x="1381" y="3264"/>
                    <a:pt x="1674" y="3139"/>
                    <a:pt x="1527" y="3076"/>
                  </a:cubicBezTo>
                  <a:cubicBezTo>
                    <a:pt x="1339" y="2992"/>
                    <a:pt x="1088" y="2720"/>
                    <a:pt x="837" y="3034"/>
                  </a:cubicBezTo>
                  <a:cubicBezTo>
                    <a:pt x="565" y="2867"/>
                    <a:pt x="314" y="2678"/>
                    <a:pt x="502" y="2302"/>
                  </a:cubicBezTo>
                  <a:cubicBezTo>
                    <a:pt x="670" y="1904"/>
                    <a:pt x="0" y="1967"/>
                    <a:pt x="126" y="1611"/>
                  </a:cubicBezTo>
                  <a:lnTo>
                    <a:pt x="481" y="1611"/>
                  </a:lnTo>
                  <a:cubicBezTo>
                    <a:pt x="670" y="1486"/>
                    <a:pt x="753" y="1235"/>
                    <a:pt x="1004" y="1256"/>
                  </a:cubicBezTo>
                  <a:cubicBezTo>
                    <a:pt x="983" y="1360"/>
                    <a:pt x="963" y="1486"/>
                    <a:pt x="942" y="1590"/>
                  </a:cubicBezTo>
                  <a:cubicBezTo>
                    <a:pt x="900" y="1695"/>
                    <a:pt x="837" y="1842"/>
                    <a:pt x="963" y="1883"/>
                  </a:cubicBezTo>
                  <a:cubicBezTo>
                    <a:pt x="1151" y="1925"/>
                    <a:pt x="1151" y="1737"/>
                    <a:pt x="1193" y="1611"/>
                  </a:cubicBezTo>
                  <a:lnTo>
                    <a:pt x="1527" y="1611"/>
                  </a:lnTo>
                  <a:cubicBezTo>
                    <a:pt x="1737" y="1507"/>
                    <a:pt x="1925" y="1339"/>
                    <a:pt x="2030" y="1130"/>
                  </a:cubicBezTo>
                  <a:cubicBezTo>
                    <a:pt x="2302" y="733"/>
                    <a:pt x="2616" y="691"/>
                    <a:pt x="2720" y="1109"/>
                  </a:cubicBezTo>
                  <a:cubicBezTo>
                    <a:pt x="2867" y="1632"/>
                    <a:pt x="3160" y="1674"/>
                    <a:pt x="3620" y="1611"/>
                  </a:cubicBezTo>
                  <a:lnTo>
                    <a:pt x="3285" y="1256"/>
                  </a:lnTo>
                  <a:cubicBezTo>
                    <a:pt x="3432" y="1277"/>
                    <a:pt x="3578" y="1193"/>
                    <a:pt x="3641" y="1088"/>
                  </a:cubicBezTo>
                  <a:cubicBezTo>
                    <a:pt x="3850" y="1088"/>
                    <a:pt x="4059" y="1109"/>
                    <a:pt x="4185" y="900"/>
                  </a:cubicBezTo>
                  <a:lnTo>
                    <a:pt x="4708" y="900"/>
                  </a:lnTo>
                  <a:cubicBezTo>
                    <a:pt x="4771" y="1193"/>
                    <a:pt x="4499" y="1486"/>
                    <a:pt x="4750" y="1758"/>
                  </a:cubicBezTo>
                  <a:cubicBezTo>
                    <a:pt x="4624" y="1779"/>
                    <a:pt x="4499" y="1821"/>
                    <a:pt x="4373" y="1862"/>
                  </a:cubicBezTo>
                  <a:cubicBezTo>
                    <a:pt x="4248" y="1946"/>
                    <a:pt x="3996" y="1988"/>
                    <a:pt x="4122" y="2197"/>
                  </a:cubicBezTo>
                  <a:cubicBezTo>
                    <a:pt x="4248" y="2406"/>
                    <a:pt x="4415" y="2281"/>
                    <a:pt x="4561" y="2155"/>
                  </a:cubicBezTo>
                  <a:cubicBezTo>
                    <a:pt x="4645" y="2030"/>
                    <a:pt x="4708" y="1904"/>
                    <a:pt x="4750" y="1758"/>
                  </a:cubicBezTo>
                  <a:cubicBezTo>
                    <a:pt x="5440" y="1779"/>
                    <a:pt x="6152" y="1779"/>
                    <a:pt x="6884" y="1779"/>
                  </a:cubicBezTo>
                  <a:cubicBezTo>
                    <a:pt x="7281" y="1779"/>
                    <a:pt x="7512" y="1632"/>
                    <a:pt x="7323" y="1193"/>
                  </a:cubicBezTo>
                  <a:cubicBezTo>
                    <a:pt x="7261" y="1067"/>
                    <a:pt x="7261" y="942"/>
                    <a:pt x="7386" y="921"/>
                  </a:cubicBezTo>
                  <a:cubicBezTo>
                    <a:pt x="7930" y="837"/>
                    <a:pt x="7867" y="314"/>
                    <a:pt x="8077" y="0"/>
                  </a:cubicBezTo>
                  <a:close/>
                  <a:moveTo>
                    <a:pt x="14437" y="1528"/>
                  </a:moveTo>
                  <a:cubicBezTo>
                    <a:pt x="14416" y="1402"/>
                    <a:pt x="14375" y="1318"/>
                    <a:pt x="14270" y="1339"/>
                  </a:cubicBezTo>
                  <a:cubicBezTo>
                    <a:pt x="14186" y="1360"/>
                    <a:pt x="14124" y="1444"/>
                    <a:pt x="14144" y="1528"/>
                  </a:cubicBezTo>
                  <a:cubicBezTo>
                    <a:pt x="14144" y="1653"/>
                    <a:pt x="14207" y="1737"/>
                    <a:pt x="14354" y="1695"/>
                  </a:cubicBezTo>
                  <a:cubicBezTo>
                    <a:pt x="14396" y="1653"/>
                    <a:pt x="14416" y="1549"/>
                    <a:pt x="14437" y="152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458;p76">
              <a:extLst>
                <a:ext uri="{FF2B5EF4-FFF2-40B4-BE49-F238E27FC236}">
                  <a16:creationId xmlns:a16="http://schemas.microsoft.com/office/drawing/2014/main" id="{33FC7B22-7A8A-4868-8615-4435E8C1D0EB}"/>
                </a:ext>
              </a:extLst>
            </p:cNvPr>
            <p:cNvSpPr/>
            <p:nvPr/>
          </p:nvSpPr>
          <p:spPr>
            <a:xfrm>
              <a:off x="5572600" y="4360250"/>
              <a:ext cx="379800" cy="106750"/>
            </a:xfrm>
            <a:custGeom>
              <a:avLst/>
              <a:gdLst/>
              <a:ahLst/>
              <a:cxnLst/>
              <a:rect l="l" t="t" r="r" b="b"/>
              <a:pathLst>
                <a:path w="15192" h="4270" extrusionOk="0">
                  <a:moveTo>
                    <a:pt x="566" y="4081"/>
                  </a:moveTo>
                  <a:cubicBezTo>
                    <a:pt x="273" y="4081"/>
                    <a:pt x="1" y="4039"/>
                    <a:pt x="42" y="3662"/>
                  </a:cubicBezTo>
                  <a:cubicBezTo>
                    <a:pt x="63" y="3286"/>
                    <a:pt x="273" y="3307"/>
                    <a:pt x="586" y="3328"/>
                  </a:cubicBezTo>
                  <a:cubicBezTo>
                    <a:pt x="1172" y="3411"/>
                    <a:pt x="1779" y="3244"/>
                    <a:pt x="2239" y="2867"/>
                  </a:cubicBezTo>
                  <a:cubicBezTo>
                    <a:pt x="2260" y="2554"/>
                    <a:pt x="1821" y="2867"/>
                    <a:pt x="1821" y="2595"/>
                  </a:cubicBezTo>
                  <a:cubicBezTo>
                    <a:pt x="1821" y="2302"/>
                    <a:pt x="2051" y="2240"/>
                    <a:pt x="2219" y="2198"/>
                  </a:cubicBezTo>
                  <a:cubicBezTo>
                    <a:pt x="2679" y="2030"/>
                    <a:pt x="2846" y="1863"/>
                    <a:pt x="2365" y="1507"/>
                  </a:cubicBezTo>
                  <a:cubicBezTo>
                    <a:pt x="1967" y="1214"/>
                    <a:pt x="2428" y="859"/>
                    <a:pt x="2323" y="524"/>
                  </a:cubicBezTo>
                  <a:lnTo>
                    <a:pt x="2491" y="524"/>
                  </a:lnTo>
                  <a:cubicBezTo>
                    <a:pt x="2637" y="545"/>
                    <a:pt x="2783" y="482"/>
                    <a:pt x="2867" y="357"/>
                  </a:cubicBezTo>
                  <a:cubicBezTo>
                    <a:pt x="3076" y="357"/>
                    <a:pt x="3307" y="398"/>
                    <a:pt x="3390" y="105"/>
                  </a:cubicBezTo>
                  <a:cubicBezTo>
                    <a:pt x="3662" y="1"/>
                    <a:pt x="3976" y="1"/>
                    <a:pt x="4269" y="85"/>
                  </a:cubicBezTo>
                  <a:cubicBezTo>
                    <a:pt x="4395" y="524"/>
                    <a:pt x="4813" y="336"/>
                    <a:pt x="5085" y="461"/>
                  </a:cubicBezTo>
                  <a:cubicBezTo>
                    <a:pt x="5378" y="566"/>
                    <a:pt x="5483" y="984"/>
                    <a:pt x="5838" y="963"/>
                  </a:cubicBezTo>
                  <a:cubicBezTo>
                    <a:pt x="5985" y="963"/>
                    <a:pt x="6194" y="1026"/>
                    <a:pt x="6110" y="817"/>
                  </a:cubicBezTo>
                  <a:cubicBezTo>
                    <a:pt x="5985" y="524"/>
                    <a:pt x="6089" y="524"/>
                    <a:pt x="6299" y="524"/>
                  </a:cubicBezTo>
                  <a:lnTo>
                    <a:pt x="10086" y="524"/>
                  </a:lnTo>
                  <a:cubicBezTo>
                    <a:pt x="10442" y="524"/>
                    <a:pt x="10651" y="629"/>
                    <a:pt x="10651" y="1026"/>
                  </a:cubicBezTo>
                  <a:cubicBezTo>
                    <a:pt x="10630" y="1235"/>
                    <a:pt x="10818" y="1424"/>
                    <a:pt x="11027" y="1403"/>
                  </a:cubicBezTo>
                  <a:cubicBezTo>
                    <a:pt x="11258" y="1403"/>
                    <a:pt x="11446" y="1403"/>
                    <a:pt x="11530" y="1152"/>
                  </a:cubicBezTo>
                  <a:cubicBezTo>
                    <a:pt x="11571" y="859"/>
                    <a:pt x="11843" y="670"/>
                    <a:pt x="12115" y="712"/>
                  </a:cubicBezTo>
                  <a:cubicBezTo>
                    <a:pt x="12513" y="775"/>
                    <a:pt x="12366" y="1110"/>
                    <a:pt x="12450" y="1340"/>
                  </a:cubicBezTo>
                  <a:cubicBezTo>
                    <a:pt x="12471" y="1403"/>
                    <a:pt x="12513" y="1465"/>
                    <a:pt x="12534" y="1507"/>
                  </a:cubicBezTo>
                  <a:cubicBezTo>
                    <a:pt x="12722" y="1549"/>
                    <a:pt x="12848" y="1403"/>
                    <a:pt x="12994" y="1319"/>
                  </a:cubicBezTo>
                  <a:cubicBezTo>
                    <a:pt x="13245" y="1193"/>
                    <a:pt x="13371" y="1445"/>
                    <a:pt x="13559" y="1507"/>
                  </a:cubicBezTo>
                  <a:cubicBezTo>
                    <a:pt x="13664" y="1549"/>
                    <a:pt x="13789" y="1486"/>
                    <a:pt x="13852" y="1403"/>
                  </a:cubicBezTo>
                  <a:cubicBezTo>
                    <a:pt x="14229" y="963"/>
                    <a:pt x="14605" y="1110"/>
                    <a:pt x="15191" y="1465"/>
                  </a:cubicBezTo>
                  <a:cubicBezTo>
                    <a:pt x="14668" y="1591"/>
                    <a:pt x="14208" y="1737"/>
                    <a:pt x="14584" y="2261"/>
                  </a:cubicBezTo>
                  <a:cubicBezTo>
                    <a:pt x="14605" y="2282"/>
                    <a:pt x="14522" y="2407"/>
                    <a:pt x="14459" y="2470"/>
                  </a:cubicBezTo>
                  <a:cubicBezTo>
                    <a:pt x="14019" y="2867"/>
                    <a:pt x="13517" y="3160"/>
                    <a:pt x="12952" y="3307"/>
                  </a:cubicBezTo>
                  <a:cubicBezTo>
                    <a:pt x="12659" y="3390"/>
                    <a:pt x="12366" y="3056"/>
                    <a:pt x="12094" y="3202"/>
                  </a:cubicBezTo>
                  <a:cubicBezTo>
                    <a:pt x="11697" y="3411"/>
                    <a:pt x="11530" y="3139"/>
                    <a:pt x="11383" y="2846"/>
                  </a:cubicBezTo>
                  <a:cubicBezTo>
                    <a:pt x="11069" y="3118"/>
                    <a:pt x="11153" y="3642"/>
                    <a:pt x="10714" y="3683"/>
                  </a:cubicBezTo>
                  <a:cubicBezTo>
                    <a:pt x="10337" y="3725"/>
                    <a:pt x="9939" y="3704"/>
                    <a:pt x="9563" y="3704"/>
                  </a:cubicBezTo>
                  <a:cubicBezTo>
                    <a:pt x="9437" y="3704"/>
                    <a:pt x="9333" y="3621"/>
                    <a:pt x="9291" y="3495"/>
                  </a:cubicBezTo>
                  <a:cubicBezTo>
                    <a:pt x="9207" y="3014"/>
                    <a:pt x="8914" y="3098"/>
                    <a:pt x="8726" y="3370"/>
                  </a:cubicBezTo>
                  <a:cubicBezTo>
                    <a:pt x="8454" y="3725"/>
                    <a:pt x="8119" y="3704"/>
                    <a:pt x="7763" y="3704"/>
                  </a:cubicBezTo>
                  <a:lnTo>
                    <a:pt x="5566" y="3704"/>
                  </a:lnTo>
                  <a:cubicBezTo>
                    <a:pt x="5336" y="3704"/>
                    <a:pt x="5064" y="3662"/>
                    <a:pt x="4980" y="3976"/>
                  </a:cubicBezTo>
                  <a:cubicBezTo>
                    <a:pt x="4813" y="4039"/>
                    <a:pt x="4625" y="4039"/>
                    <a:pt x="4457" y="3976"/>
                  </a:cubicBezTo>
                  <a:cubicBezTo>
                    <a:pt x="3934" y="3600"/>
                    <a:pt x="3641" y="3642"/>
                    <a:pt x="3035" y="4165"/>
                  </a:cubicBezTo>
                  <a:cubicBezTo>
                    <a:pt x="2679" y="4248"/>
                    <a:pt x="2302" y="4269"/>
                    <a:pt x="1947" y="4206"/>
                  </a:cubicBezTo>
                  <a:cubicBezTo>
                    <a:pt x="1528" y="3976"/>
                    <a:pt x="1026" y="3914"/>
                    <a:pt x="566" y="408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459;p76">
              <a:extLst>
                <a:ext uri="{FF2B5EF4-FFF2-40B4-BE49-F238E27FC236}">
                  <a16:creationId xmlns:a16="http://schemas.microsoft.com/office/drawing/2014/main" id="{C29F7470-74E0-4CBD-AB5E-E46F4366D699}"/>
                </a:ext>
              </a:extLst>
            </p:cNvPr>
            <p:cNvSpPr/>
            <p:nvPr/>
          </p:nvSpPr>
          <p:spPr>
            <a:xfrm>
              <a:off x="5679325" y="4360250"/>
              <a:ext cx="484400" cy="102550"/>
            </a:xfrm>
            <a:custGeom>
              <a:avLst/>
              <a:gdLst/>
              <a:ahLst/>
              <a:cxnLst/>
              <a:rect l="l" t="t" r="r" b="b"/>
              <a:pathLst>
                <a:path w="19376" h="4102" extrusionOk="0">
                  <a:moveTo>
                    <a:pt x="711" y="3976"/>
                  </a:moveTo>
                  <a:cubicBezTo>
                    <a:pt x="816" y="3662"/>
                    <a:pt x="1067" y="3725"/>
                    <a:pt x="1297" y="3725"/>
                  </a:cubicBezTo>
                  <a:lnTo>
                    <a:pt x="3515" y="3725"/>
                  </a:lnTo>
                  <a:cubicBezTo>
                    <a:pt x="3871" y="3725"/>
                    <a:pt x="4206" y="3725"/>
                    <a:pt x="4457" y="3390"/>
                  </a:cubicBezTo>
                  <a:cubicBezTo>
                    <a:pt x="4666" y="3118"/>
                    <a:pt x="4938" y="3014"/>
                    <a:pt x="5043" y="3516"/>
                  </a:cubicBezTo>
                  <a:cubicBezTo>
                    <a:pt x="5064" y="3642"/>
                    <a:pt x="5168" y="3725"/>
                    <a:pt x="5294" y="3704"/>
                  </a:cubicBezTo>
                  <a:cubicBezTo>
                    <a:pt x="5691" y="3704"/>
                    <a:pt x="6068" y="3725"/>
                    <a:pt x="6445" y="3683"/>
                  </a:cubicBezTo>
                  <a:cubicBezTo>
                    <a:pt x="6884" y="3642"/>
                    <a:pt x="6800" y="3139"/>
                    <a:pt x="7135" y="2867"/>
                  </a:cubicBezTo>
                  <a:cubicBezTo>
                    <a:pt x="7281" y="3160"/>
                    <a:pt x="7428" y="3432"/>
                    <a:pt x="7825" y="3223"/>
                  </a:cubicBezTo>
                  <a:cubicBezTo>
                    <a:pt x="8118" y="3077"/>
                    <a:pt x="8390" y="3411"/>
                    <a:pt x="8683" y="3328"/>
                  </a:cubicBezTo>
                  <a:cubicBezTo>
                    <a:pt x="9248" y="3160"/>
                    <a:pt x="9771" y="2867"/>
                    <a:pt x="10190" y="2470"/>
                  </a:cubicBezTo>
                  <a:cubicBezTo>
                    <a:pt x="10253" y="2428"/>
                    <a:pt x="10357" y="2282"/>
                    <a:pt x="10336" y="2261"/>
                  </a:cubicBezTo>
                  <a:cubicBezTo>
                    <a:pt x="9939" y="1717"/>
                    <a:pt x="10420" y="1591"/>
                    <a:pt x="10943" y="1486"/>
                  </a:cubicBezTo>
                  <a:cubicBezTo>
                    <a:pt x="10357" y="1110"/>
                    <a:pt x="9981" y="984"/>
                    <a:pt x="9604" y="1403"/>
                  </a:cubicBezTo>
                  <a:cubicBezTo>
                    <a:pt x="9520" y="1507"/>
                    <a:pt x="9395" y="1549"/>
                    <a:pt x="9290" y="1507"/>
                  </a:cubicBezTo>
                  <a:cubicBezTo>
                    <a:pt x="9102" y="1445"/>
                    <a:pt x="8976" y="1214"/>
                    <a:pt x="8746" y="1340"/>
                  </a:cubicBezTo>
                  <a:cubicBezTo>
                    <a:pt x="8600" y="1403"/>
                    <a:pt x="8474" y="1570"/>
                    <a:pt x="8286" y="1528"/>
                  </a:cubicBezTo>
                  <a:cubicBezTo>
                    <a:pt x="8244" y="1465"/>
                    <a:pt x="8202" y="1403"/>
                    <a:pt x="8181" y="1361"/>
                  </a:cubicBezTo>
                  <a:cubicBezTo>
                    <a:pt x="8118" y="1131"/>
                    <a:pt x="8244" y="775"/>
                    <a:pt x="7846" y="733"/>
                  </a:cubicBezTo>
                  <a:cubicBezTo>
                    <a:pt x="7574" y="691"/>
                    <a:pt x="7302" y="880"/>
                    <a:pt x="7261" y="1152"/>
                  </a:cubicBezTo>
                  <a:cubicBezTo>
                    <a:pt x="7198" y="1424"/>
                    <a:pt x="6989" y="1424"/>
                    <a:pt x="6779" y="1424"/>
                  </a:cubicBezTo>
                  <a:cubicBezTo>
                    <a:pt x="6549" y="1445"/>
                    <a:pt x="6361" y="1256"/>
                    <a:pt x="6403" y="1026"/>
                  </a:cubicBezTo>
                  <a:cubicBezTo>
                    <a:pt x="6403" y="629"/>
                    <a:pt x="6173" y="524"/>
                    <a:pt x="5838" y="545"/>
                  </a:cubicBezTo>
                  <a:lnTo>
                    <a:pt x="2051" y="545"/>
                  </a:lnTo>
                  <a:cubicBezTo>
                    <a:pt x="1820" y="545"/>
                    <a:pt x="1737" y="545"/>
                    <a:pt x="1841" y="817"/>
                  </a:cubicBezTo>
                  <a:cubicBezTo>
                    <a:pt x="1946" y="1026"/>
                    <a:pt x="1737" y="963"/>
                    <a:pt x="1590" y="984"/>
                  </a:cubicBezTo>
                  <a:cubicBezTo>
                    <a:pt x="1214" y="984"/>
                    <a:pt x="1151" y="587"/>
                    <a:pt x="837" y="461"/>
                  </a:cubicBezTo>
                  <a:cubicBezTo>
                    <a:pt x="523" y="357"/>
                    <a:pt x="126" y="524"/>
                    <a:pt x="0" y="85"/>
                  </a:cubicBezTo>
                  <a:cubicBezTo>
                    <a:pt x="711" y="1"/>
                    <a:pt x="1423" y="22"/>
                    <a:pt x="2134" y="105"/>
                  </a:cubicBezTo>
                  <a:cubicBezTo>
                    <a:pt x="3076" y="231"/>
                    <a:pt x="4017" y="189"/>
                    <a:pt x="4959" y="210"/>
                  </a:cubicBezTo>
                  <a:cubicBezTo>
                    <a:pt x="7721" y="294"/>
                    <a:pt x="10504" y="357"/>
                    <a:pt x="13266" y="733"/>
                  </a:cubicBezTo>
                  <a:cubicBezTo>
                    <a:pt x="14981" y="984"/>
                    <a:pt x="16697" y="1235"/>
                    <a:pt x="18413" y="1486"/>
                  </a:cubicBezTo>
                  <a:cubicBezTo>
                    <a:pt x="18497" y="1507"/>
                    <a:pt x="18601" y="1507"/>
                    <a:pt x="18685" y="1549"/>
                  </a:cubicBezTo>
                  <a:cubicBezTo>
                    <a:pt x="19375" y="1717"/>
                    <a:pt x="19333" y="1758"/>
                    <a:pt x="18978" y="2365"/>
                  </a:cubicBezTo>
                  <a:cubicBezTo>
                    <a:pt x="18497" y="3139"/>
                    <a:pt x="17869" y="3370"/>
                    <a:pt x="16969" y="3390"/>
                  </a:cubicBezTo>
                  <a:cubicBezTo>
                    <a:pt x="15756" y="3411"/>
                    <a:pt x="14542" y="3495"/>
                    <a:pt x="13328" y="3453"/>
                  </a:cubicBezTo>
                  <a:cubicBezTo>
                    <a:pt x="13098" y="3432"/>
                    <a:pt x="12868" y="3453"/>
                    <a:pt x="12638" y="3495"/>
                  </a:cubicBezTo>
                  <a:cubicBezTo>
                    <a:pt x="11362" y="3914"/>
                    <a:pt x="10064" y="3767"/>
                    <a:pt x="8767" y="3872"/>
                  </a:cubicBezTo>
                  <a:cubicBezTo>
                    <a:pt x="6089" y="4102"/>
                    <a:pt x="3390" y="3955"/>
                    <a:pt x="711" y="3976"/>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460;p76">
              <a:extLst>
                <a:ext uri="{FF2B5EF4-FFF2-40B4-BE49-F238E27FC236}">
                  <a16:creationId xmlns:a16="http://schemas.microsoft.com/office/drawing/2014/main" id="{B6C59D51-1DCC-45B7-843B-97827F0F3076}"/>
                </a:ext>
              </a:extLst>
            </p:cNvPr>
            <p:cNvSpPr/>
            <p:nvPr/>
          </p:nvSpPr>
          <p:spPr>
            <a:xfrm>
              <a:off x="4625275" y="4467500"/>
              <a:ext cx="446750" cy="26700"/>
            </a:xfrm>
            <a:custGeom>
              <a:avLst/>
              <a:gdLst/>
              <a:ahLst/>
              <a:cxnLst/>
              <a:rect l="l" t="t" r="r" b="b"/>
              <a:pathLst>
                <a:path w="17870" h="1068" extrusionOk="0">
                  <a:moveTo>
                    <a:pt x="1" y="649"/>
                  </a:moveTo>
                  <a:cubicBezTo>
                    <a:pt x="1277" y="440"/>
                    <a:pt x="2554" y="314"/>
                    <a:pt x="3830" y="314"/>
                  </a:cubicBezTo>
                  <a:cubicBezTo>
                    <a:pt x="4207" y="314"/>
                    <a:pt x="4625" y="419"/>
                    <a:pt x="4939" y="147"/>
                  </a:cubicBezTo>
                  <a:lnTo>
                    <a:pt x="6341" y="126"/>
                  </a:lnTo>
                  <a:lnTo>
                    <a:pt x="7052" y="126"/>
                  </a:lnTo>
                  <a:lnTo>
                    <a:pt x="7575" y="126"/>
                  </a:lnTo>
                  <a:lnTo>
                    <a:pt x="8998" y="126"/>
                  </a:lnTo>
                  <a:cubicBezTo>
                    <a:pt x="9521" y="356"/>
                    <a:pt x="10086" y="0"/>
                    <a:pt x="10588" y="293"/>
                  </a:cubicBezTo>
                  <a:lnTo>
                    <a:pt x="10839" y="147"/>
                  </a:lnTo>
                  <a:lnTo>
                    <a:pt x="10902" y="168"/>
                  </a:lnTo>
                  <a:lnTo>
                    <a:pt x="10944" y="168"/>
                  </a:lnTo>
                  <a:lnTo>
                    <a:pt x="11028" y="168"/>
                  </a:lnTo>
                  <a:lnTo>
                    <a:pt x="11111" y="126"/>
                  </a:lnTo>
                  <a:lnTo>
                    <a:pt x="11111" y="126"/>
                  </a:lnTo>
                  <a:cubicBezTo>
                    <a:pt x="11300" y="377"/>
                    <a:pt x="11593" y="293"/>
                    <a:pt x="11844" y="314"/>
                  </a:cubicBezTo>
                  <a:cubicBezTo>
                    <a:pt x="12409" y="314"/>
                    <a:pt x="12974" y="314"/>
                    <a:pt x="13539" y="314"/>
                  </a:cubicBezTo>
                  <a:lnTo>
                    <a:pt x="17514" y="293"/>
                  </a:lnTo>
                  <a:lnTo>
                    <a:pt x="17870" y="356"/>
                  </a:lnTo>
                  <a:cubicBezTo>
                    <a:pt x="17472" y="837"/>
                    <a:pt x="16824" y="1067"/>
                    <a:pt x="16217" y="942"/>
                  </a:cubicBezTo>
                  <a:cubicBezTo>
                    <a:pt x="15610" y="879"/>
                    <a:pt x="15003" y="984"/>
                    <a:pt x="14375" y="816"/>
                  </a:cubicBezTo>
                  <a:cubicBezTo>
                    <a:pt x="13957" y="691"/>
                    <a:pt x="13476" y="984"/>
                    <a:pt x="12995" y="942"/>
                  </a:cubicBezTo>
                  <a:cubicBezTo>
                    <a:pt x="10818" y="733"/>
                    <a:pt x="8642" y="795"/>
                    <a:pt x="6466" y="774"/>
                  </a:cubicBezTo>
                  <a:cubicBezTo>
                    <a:pt x="5525" y="774"/>
                    <a:pt x="4604" y="1025"/>
                    <a:pt x="3642" y="942"/>
                  </a:cubicBezTo>
                  <a:cubicBezTo>
                    <a:pt x="2533" y="858"/>
                    <a:pt x="1424" y="816"/>
                    <a:pt x="294" y="774"/>
                  </a:cubicBezTo>
                  <a:cubicBezTo>
                    <a:pt x="189" y="774"/>
                    <a:pt x="85" y="733"/>
                    <a:pt x="1" y="649"/>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461;p76">
              <a:extLst>
                <a:ext uri="{FF2B5EF4-FFF2-40B4-BE49-F238E27FC236}">
                  <a16:creationId xmlns:a16="http://schemas.microsoft.com/office/drawing/2014/main" id="{11D8C063-CD6F-4C8C-A976-9FF6AF9649C3}"/>
                </a:ext>
              </a:extLst>
            </p:cNvPr>
            <p:cNvSpPr/>
            <p:nvPr/>
          </p:nvSpPr>
          <p:spPr>
            <a:xfrm>
              <a:off x="5518200" y="4360250"/>
              <a:ext cx="76925" cy="52350"/>
            </a:xfrm>
            <a:custGeom>
              <a:avLst/>
              <a:gdLst/>
              <a:ahLst/>
              <a:cxnLst/>
              <a:rect l="l" t="t" r="r" b="b"/>
              <a:pathLst>
                <a:path w="3077" h="2094" extrusionOk="0">
                  <a:moveTo>
                    <a:pt x="419" y="357"/>
                  </a:moveTo>
                  <a:cubicBezTo>
                    <a:pt x="775" y="64"/>
                    <a:pt x="1277" y="315"/>
                    <a:pt x="1633" y="43"/>
                  </a:cubicBezTo>
                  <a:cubicBezTo>
                    <a:pt x="1821" y="1"/>
                    <a:pt x="2009" y="1"/>
                    <a:pt x="2198" y="43"/>
                  </a:cubicBezTo>
                  <a:cubicBezTo>
                    <a:pt x="2323" y="440"/>
                    <a:pt x="2511" y="419"/>
                    <a:pt x="2742" y="105"/>
                  </a:cubicBezTo>
                  <a:lnTo>
                    <a:pt x="3076" y="126"/>
                  </a:lnTo>
                  <a:lnTo>
                    <a:pt x="3076" y="336"/>
                  </a:lnTo>
                  <a:cubicBezTo>
                    <a:pt x="3076" y="545"/>
                    <a:pt x="3076" y="754"/>
                    <a:pt x="3055" y="963"/>
                  </a:cubicBezTo>
                  <a:cubicBezTo>
                    <a:pt x="3014" y="1256"/>
                    <a:pt x="2700" y="1235"/>
                    <a:pt x="2490" y="1319"/>
                  </a:cubicBezTo>
                  <a:cubicBezTo>
                    <a:pt x="2198" y="1424"/>
                    <a:pt x="2072" y="1193"/>
                    <a:pt x="2009" y="942"/>
                  </a:cubicBezTo>
                  <a:cubicBezTo>
                    <a:pt x="1946" y="796"/>
                    <a:pt x="1842" y="670"/>
                    <a:pt x="1674" y="733"/>
                  </a:cubicBezTo>
                  <a:cubicBezTo>
                    <a:pt x="1465" y="817"/>
                    <a:pt x="1633" y="942"/>
                    <a:pt x="1654" y="1068"/>
                  </a:cubicBezTo>
                  <a:cubicBezTo>
                    <a:pt x="1758" y="1528"/>
                    <a:pt x="1695" y="1591"/>
                    <a:pt x="1193" y="1486"/>
                  </a:cubicBezTo>
                  <a:cubicBezTo>
                    <a:pt x="963" y="1445"/>
                    <a:pt x="733" y="1549"/>
                    <a:pt x="607" y="1758"/>
                  </a:cubicBezTo>
                  <a:cubicBezTo>
                    <a:pt x="482" y="1884"/>
                    <a:pt x="398" y="2093"/>
                    <a:pt x="189" y="1989"/>
                  </a:cubicBezTo>
                  <a:cubicBezTo>
                    <a:pt x="1" y="1884"/>
                    <a:pt x="63" y="1633"/>
                    <a:pt x="126" y="1445"/>
                  </a:cubicBezTo>
                  <a:cubicBezTo>
                    <a:pt x="231" y="1089"/>
                    <a:pt x="440" y="754"/>
                    <a:pt x="419" y="35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462;p76">
              <a:extLst>
                <a:ext uri="{FF2B5EF4-FFF2-40B4-BE49-F238E27FC236}">
                  <a16:creationId xmlns:a16="http://schemas.microsoft.com/office/drawing/2014/main" id="{1D29B637-8BB1-44F0-8254-B6DD8890E153}"/>
                </a:ext>
              </a:extLst>
            </p:cNvPr>
            <p:cNvSpPr/>
            <p:nvPr/>
          </p:nvSpPr>
          <p:spPr>
            <a:xfrm>
              <a:off x="4264875" y="4435050"/>
              <a:ext cx="93125" cy="49725"/>
            </a:xfrm>
            <a:custGeom>
              <a:avLst/>
              <a:gdLst/>
              <a:ahLst/>
              <a:cxnLst/>
              <a:rect l="l" t="t" r="r" b="b"/>
              <a:pathLst>
                <a:path w="3725" h="1989" extrusionOk="0">
                  <a:moveTo>
                    <a:pt x="1" y="1800"/>
                  </a:moveTo>
                  <a:cubicBezTo>
                    <a:pt x="42" y="1675"/>
                    <a:pt x="42" y="1507"/>
                    <a:pt x="168" y="1507"/>
                  </a:cubicBezTo>
                  <a:cubicBezTo>
                    <a:pt x="775" y="1507"/>
                    <a:pt x="1340" y="1089"/>
                    <a:pt x="1967" y="1340"/>
                  </a:cubicBezTo>
                  <a:cubicBezTo>
                    <a:pt x="2218" y="1445"/>
                    <a:pt x="2491" y="1507"/>
                    <a:pt x="2658" y="1214"/>
                  </a:cubicBezTo>
                  <a:cubicBezTo>
                    <a:pt x="2846" y="942"/>
                    <a:pt x="2951" y="691"/>
                    <a:pt x="2700" y="419"/>
                  </a:cubicBezTo>
                  <a:cubicBezTo>
                    <a:pt x="2616" y="294"/>
                    <a:pt x="2491" y="168"/>
                    <a:pt x="2679" y="64"/>
                  </a:cubicBezTo>
                  <a:cubicBezTo>
                    <a:pt x="2825" y="1"/>
                    <a:pt x="2930" y="106"/>
                    <a:pt x="3035" y="231"/>
                  </a:cubicBezTo>
                  <a:cubicBezTo>
                    <a:pt x="3181" y="482"/>
                    <a:pt x="3223" y="796"/>
                    <a:pt x="3202" y="1089"/>
                  </a:cubicBezTo>
                  <a:cubicBezTo>
                    <a:pt x="3118" y="1110"/>
                    <a:pt x="3097" y="1131"/>
                    <a:pt x="3160" y="1152"/>
                  </a:cubicBezTo>
                  <a:cubicBezTo>
                    <a:pt x="3160" y="1152"/>
                    <a:pt x="3181" y="1110"/>
                    <a:pt x="3202" y="1089"/>
                  </a:cubicBezTo>
                  <a:cubicBezTo>
                    <a:pt x="3558" y="1089"/>
                    <a:pt x="3599" y="1382"/>
                    <a:pt x="3725" y="1612"/>
                  </a:cubicBezTo>
                  <a:lnTo>
                    <a:pt x="3369" y="1612"/>
                  </a:lnTo>
                  <a:cubicBezTo>
                    <a:pt x="3244" y="1570"/>
                    <a:pt x="3097" y="1612"/>
                    <a:pt x="3014" y="1717"/>
                  </a:cubicBezTo>
                  <a:lnTo>
                    <a:pt x="2449" y="1758"/>
                  </a:lnTo>
                  <a:cubicBezTo>
                    <a:pt x="2135" y="1466"/>
                    <a:pt x="1737" y="1633"/>
                    <a:pt x="1382" y="1612"/>
                  </a:cubicBezTo>
                  <a:cubicBezTo>
                    <a:pt x="1172" y="1612"/>
                    <a:pt x="1089" y="1738"/>
                    <a:pt x="1047" y="1947"/>
                  </a:cubicBezTo>
                  <a:lnTo>
                    <a:pt x="691" y="1989"/>
                  </a:lnTo>
                  <a:lnTo>
                    <a:pt x="356" y="1989"/>
                  </a:lnTo>
                  <a:lnTo>
                    <a:pt x="356" y="1947"/>
                  </a:lnTo>
                  <a:cubicBezTo>
                    <a:pt x="273" y="1842"/>
                    <a:pt x="147" y="1779"/>
                    <a:pt x="1" y="180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463;p76">
              <a:extLst>
                <a:ext uri="{FF2B5EF4-FFF2-40B4-BE49-F238E27FC236}">
                  <a16:creationId xmlns:a16="http://schemas.microsoft.com/office/drawing/2014/main" id="{F0E82338-BC9F-4AC5-8847-2121A7A2F523}"/>
                </a:ext>
              </a:extLst>
            </p:cNvPr>
            <p:cNvSpPr/>
            <p:nvPr/>
          </p:nvSpPr>
          <p:spPr>
            <a:xfrm>
              <a:off x="5146800" y="4469050"/>
              <a:ext cx="88425" cy="25150"/>
            </a:xfrm>
            <a:custGeom>
              <a:avLst/>
              <a:gdLst/>
              <a:ahLst/>
              <a:cxnLst/>
              <a:rect l="l" t="t" r="r" b="b"/>
              <a:pathLst>
                <a:path w="3537" h="1006" extrusionOk="0">
                  <a:moveTo>
                    <a:pt x="2512" y="106"/>
                  </a:moveTo>
                  <a:cubicBezTo>
                    <a:pt x="2805" y="85"/>
                    <a:pt x="3097" y="1"/>
                    <a:pt x="3370" y="189"/>
                  </a:cubicBezTo>
                  <a:cubicBezTo>
                    <a:pt x="3265" y="252"/>
                    <a:pt x="3223" y="378"/>
                    <a:pt x="3223" y="482"/>
                  </a:cubicBezTo>
                  <a:cubicBezTo>
                    <a:pt x="3223" y="587"/>
                    <a:pt x="3537" y="775"/>
                    <a:pt x="3202" y="754"/>
                  </a:cubicBezTo>
                  <a:cubicBezTo>
                    <a:pt x="2219" y="671"/>
                    <a:pt x="1235" y="1005"/>
                    <a:pt x="252" y="880"/>
                  </a:cubicBezTo>
                  <a:cubicBezTo>
                    <a:pt x="147" y="859"/>
                    <a:pt x="84" y="817"/>
                    <a:pt x="1" y="754"/>
                  </a:cubicBezTo>
                  <a:cubicBezTo>
                    <a:pt x="608" y="440"/>
                    <a:pt x="1235" y="482"/>
                    <a:pt x="1863" y="482"/>
                  </a:cubicBezTo>
                  <a:cubicBezTo>
                    <a:pt x="2135" y="482"/>
                    <a:pt x="2491" y="566"/>
                    <a:pt x="2512" y="106"/>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464;p76">
              <a:extLst>
                <a:ext uri="{FF2B5EF4-FFF2-40B4-BE49-F238E27FC236}">
                  <a16:creationId xmlns:a16="http://schemas.microsoft.com/office/drawing/2014/main" id="{91321785-763E-4F4A-A176-C37B08C872B9}"/>
                </a:ext>
              </a:extLst>
            </p:cNvPr>
            <p:cNvSpPr/>
            <p:nvPr/>
          </p:nvSpPr>
          <p:spPr>
            <a:xfrm>
              <a:off x="5240975" y="4468550"/>
              <a:ext cx="79525" cy="26175"/>
            </a:xfrm>
            <a:custGeom>
              <a:avLst/>
              <a:gdLst/>
              <a:ahLst/>
              <a:cxnLst/>
              <a:rect l="l" t="t" r="r" b="b"/>
              <a:pathLst>
                <a:path w="3181" h="1047" extrusionOk="0">
                  <a:moveTo>
                    <a:pt x="0" y="230"/>
                  </a:moveTo>
                  <a:cubicBezTo>
                    <a:pt x="586" y="0"/>
                    <a:pt x="1172" y="126"/>
                    <a:pt x="1737" y="146"/>
                  </a:cubicBezTo>
                  <a:cubicBezTo>
                    <a:pt x="2197" y="167"/>
                    <a:pt x="2657" y="251"/>
                    <a:pt x="3118" y="356"/>
                  </a:cubicBezTo>
                  <a:cubicBezTo>
                    <a:pt x="3139" y="691"/>
                    <a:pt x="3180" y="1046"/>
                    <a:pt x="2636" y="858"/>
                  </a:cubicBezTo>
                  <a:cubicBezTo>
                    <a:pt x="2448" y="774"/>
                    <a:pt x="2239" y="753"/>
                    <a:pt x="2030" y="795"/>
                  </a:cubicBezTo>
                  <a:cubicBezTo>
                    <a:pt x="1988" y="816"/>
                    <a:pt x="1883" y="858"/>
                    <a:pt x="1883" y="837"/>
                  </a:cubicBezTo>
                  <a:cubicBezTo>
                    <a:pt x="1465" y="84"/>
                    <a:pt x="691" y="565"/>
                    <a:pt x="126" y="335"/>
                  </a:cubicBezTo>
                  <a:cubicBezTo>
                    <a:pt x="84" y="314"/>
                    <a:pt x="42" y="272"/>
                    <a:pt x="0" y="23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465;p76">
              <a:extLst>
                <a:ext uri="{FF2B5EF4-FFF2-40B4-BE49-F238E27FC236}">
                  <a16:creationId xmlns:a16="http://schemas.microsoft.com/office/drawing/2014/main" id="{74823864-826B-4375-A8BD-913737DB0358}"/>
                </a:ext>
              </a:extLst>
            </p:cNvPr>
            <p:cNvSpPr/>
            <p:nvPr/>
          </p:nvSpPr>
          <p:spPr>
            <a:xfrm>
              <a:off x="4398275" y="4469575"/>
              <a:ext cx="92075" cy="10500"/>
            </a:xfrm>
            <a:custGeom>
              <a:avLst/>
              <a:gdLst/>
              <a:ahLst/>
              <a:cxnLst/>
              <a:rect l="l" t="t" r="r" b="b"/>
              <a:pathLst>
                <a:path w="3683" h="420" extrusionOk="0">
                  <a:moveTo>
                    <a:pt x="0" y="64"/>
                  </a:moveTo>
                  <a:cubicBezTo>
                    <a:pt x="1025" y="1"/>
                    <a:pt x="2030" y="168"/>
                    <a:pt x="3034" y="64"/>
                  </a:cubicBezTo>
                  <a:cubicBezTo>
                    <a:pt x="3264" y="43"/>
                    <a:pt x="3515" y="1"/>
                    <a:pt x="3683" y="210"/>
                  </a:cubicBezTo>
                  <a:cubicBezTo>
                    <a:pt x="3515" y="419"/>
                    <a:pt x="3264" y="357"/>
                    <a:pt x="3034" y="357"/>
                  </a:cubicBezTo>
                  <a:lnTo>
                    <a:pt x="481" y="357"/>
                  </a:lnTo>
                  <a:cubicBezTo>
                    <a:pt x="314" y="398"/>
                    <a:pt x="126" y="336"/>
                    <a:pt x="0" y="231"/>
                  </a:cubicBezTo>
                  <a:cubicBezTo>
                    <a:pt x="0" y="168"/>
                    <a:pt x="0" y="126"/>
                    <a:pt x="0" y="6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466;p76">
              <a:extLst>
                <a:ext uri="{FF2B5EF4-FFF2-40B4-BE49-F238E27FC236}">
                  <a16:creationId xmlns:a16="http://schemas.microsoft.com/office/drawing/2014/main" id="{6731C8F7-610C-4A4F-B061-741A7D5D351B}"/>
                </a:ext>
              </a:extLst>
            </p:cNvPr>
            <p:cNvSpPr/>
            <p:nvPr/>
          </p:nvSpPr>
          <p:spPr>
            <a:xfrm>
              <a:off x="5595100" y="4358700"/>
              <a:ext cx="62275" cy="15700"/>
            </a:xfrm>
            <a:custGeom>
              <a:avLst/>
              <a:gdLst/>
              <a:ahLst/>
              <a:cxnLst/>
              <a:rect l="l" t="t" r="r" b="b"/>
              <a:pathLst>
                <a:path w="2491" h="628" extrusionOk="0">
                  <a:moveTo>
                    <a:pt x="0" y="419"/>
                  </a:moveTo>
                  <a:lnTo>
                    <a:pt x="0" y="209"/>
                  </a:lnTo>
                  <a:cubicBezTo>
                    <a:pt x="816" y="21"/>
                    <a:pt x="1674" y="0"/>
                    <a:pt x="2490" y="167"/>
                  </a:cubicBezTo>
                  <a:cubicBezTo>
                    <a:pt x="2407" y="460"/>
                    <a:pt x="2176" y="398"/>
                    <a:pt x="1967" y="419"/>
                  </a:cubicBezTo>
                  <a:cubicBezTo>
                    <a:pt x="1821" y="398"/>
                    <a:pt x="1674" y="460"/>
                    <a:pt x="1611" y="586"/>
                  </a:cubicBezTo>
                  <a:lnTo>
                    <a:pt x="900" y="586"/>
                  </a:lnTo>
                  <a:cubicBezTo>
                    <a:pt x="837" y="460"/>
                    <a:pt x="670" y="419"/>
                    <a:pt x="565" y="502"/>
                  </a:cubicBezTo>
                  <a:cubicBezTo>
                    <a:pt x="335" y="628"/>
                    <a:pt x="189" y="481"/>
                    <a:pt x="0" y="419"/>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467;p76">
              <a:extLst>
                <a:ext uri="{FF2B5EF4-FFF2-40B4-BE49-F238E27FC236}">
                  <a16:creationId xmlns:a16="http://schemas.microsoft.com/office/drawing/2014/main" id="{565B9DFA-64CE-4802-A887-4708A7363132}"/>
                </a:ext>
              </a:extLst>
            </p:cNvPr>
            <p:cNvSpPr/>
            <p:nvPr/>
          </p:nvSpPr>
          <p:spPr>
            <a:xfrm>
              <a:off x="5338775" y="4473775"/>
              <a:ext cx="53900" cy="22500"/>
            </a:xfrm>
            <a:custGeom>
              <a:avLst/>
              <a:gdLst/>
              <a:ahLst/>
              <a:cxnLst/>
              <a:rect l="l" t="t" r="r" b="b"/>
              <a:pathLst>
                <a:path w="2156" h="900" extrusionOk="0">
                  <a:moveTo>
                    <a:pt x="1" y="168"/>
                  </a:moveTo>
                  <a:cubicBezTo>
                    <a:pt x="712" y="0"/>
                    <a:pt x="1445" y="0"/>
                    <a:pt x="2156" y="168"/>
                  </a:cubicBezTo>
                  <a:cubicBezTo>
                    <a:pt x="2156" y="691"/>
                    <a:pt x="1968" y="900"/>
                    <a:pt x="1737" y="691"/>
                  </a:cubicBezTo>
                  <a:cubicBezTo>
                    <a:pt x="1361" y="314"/>
                    <a:pt x="963" y="377"/>
                    <a:pt x="524" y="377"/>
                  </a:cubicBezTo>
                  <a:cubicBezTo>
                    <a:pt x="336" y="377"/>
                    <a:pt x="105" y="398"/>
                    <a:pt x="1" y="16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468;p76">
              <a:extLst>
                <a:ext uri="{FF2B5EF4-FFF2-40B4-BE49-F238E27FC236}">
                  <a16:creationId xmlns:a16="http://schemas.microsoft.com/office/drawing/2014/main" id="{47F1F185-D9CD-4EE5-A58C-629D97E228F2}"/>
                </a:ext>
              </a:extLst>
            </p:cNvPr>
            <p:cNvSpPr/>
            <p:nvPr/>
          </p:nvSpPr>
          <p:spPr>
            <a:xfrm>
              <a:off x="4562525" y="4471675"/>
              <a:ext cx="57025" cy="15725"/>
            </a:xfrm>
            <a:custGeom>
              <a:avLst/>
              <a:gdLst/>
              <a:ahLst/>
              <a:cxnLst/>
              <a:rect l="l" t="t" r="r" b="b"/>
              <a:pathLst>
                <a:path w="2281" h="629" extrusionOk="0">
                  <a:moveTo>
                    <a:pt x="0" y="314"/>
                  </a:moveTo>
                  <a:cubicBezTo>
                    <a:pt x="774" y="105"/>
                    <a:pt x="1548" y="1"/>
                    <a:pt x="2281" y="440"/>
                  </a:cubicBezTo>
                  <a:cubicBezTo>
                    <a:pt x="1528" y="440"/>
                    <a:pt x="753" y="628"/>
                    <a:pt x="0" y="31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469;p76">
              <a:extLst>
                <a:ext uri="{FF2B5EF4-FFF2-40B4-BE49-F238E27FC236}">
                  <a16:creationId xmlns:a16="http://schemas.microsoft.com/office/drawing/2014/main" id="{AC54C749-E2AC-41B8-85AA-2E376BA115C2}"/>
                </a:ext>
              </a:extLst>
            </p:cNvPr>
            <p:cNvSpPr/>
            <p:nvPr/>
          </p:nvSpPr>
          <p:spPr>
            <a:xfrm>
              <a:off x="5461700" y="4461225"/>
              <a:ext cx="44500" cy="13100"/>
            </a:xfrm>
            <a:custGeom>
              <a:avLst/>
              <a:gdLst/>
              <a:ahLst/>
              <a:cxnLst/>
              <a:rect l="l" t="t" r="r" b="b"/>
              <a:pathLst>
                <a:path w="1780" h="524" extrusionOk="0">
                  <a:moveTo>
                    <a:pt x="1" y="335"/>
                  </a:moveTo>
                  <a:cubicBezTo>
                    <a:pt x="440" y="105"/>
                    <a:pt x="921" y="0"/>
                    <a:pt x="1424" y="42"/>
                  </a:cubicBezTo>
                  <a:cubicBezTo>
                    <a:pt x="1612" y="63"/>
                    <a:pt x="1758" y="126"/>
                    <a:pt x="1779" y="335"/>
                  </a:cubicBezTo>
                  <a:cubicBezTo>
                    <a:pt x="1319" y="523"/>
                    <a:pt x="817" y="251"/>
                    <a:pt x="336" y="39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470;p76">
              <a:extLst>
                <a:ext uri="{FF2B5EF4-FFF2-40B4-BE49-F238E27FC236}">
                  <a16:creationId xmlns:a16="http://schemas.microsoft.com/office/drawing/2014/main" id="{03E34A65-3BBF-4413-9EE6-2932F6490DB3}"/>
                </a:ext>
              </a:extLst>
            </p:cNvPr>
            <p:cNvSpPr/>
            <p:nvPr/>
          </p:nvSpPr>
          <p:spPr>
            <a:xfrm>
              <a:off x="5586200" y="4458075"/>
              <a:ext cx="35075" cy="13625"/>
            </a:xfrm>
            <a:custGeom>
              <a:avLst/>
              <a:gdLst/>
              <a:ahLst/>
              <a:cxnLst/>
              <a:rect l="l" t="t" r="r" b="b"/>
              <a:pathLst>
                <a:path w="1403" h="545" extrusionOk="0">
                  <a:moveTo>
                    <a:pt x="22" y="168"/>
                  </a:moveTo>
                  <a:cubicBezTo>
                    <a:pt x="482" y="1"/>
                    <a:pt x="984" y="63"/>
                    <a:pt x="1403" y="293"/>
                  </a:cubicBezTo>
                  <a:cubicBezTo>
                    <a:pt x="963" y="545"/>
                    <a:pt x="482" y="482"/>
                    <a:pt x="1" y="419"/>
                  </a:cubicBezTo>
                  <a:cubicBezTo>
                    <a:pt x="1" y="335"/>
                    <a:pt x="22" y="252"/>
                    <a:pt x="22" y="16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471;p76">
              <a:extLst>
                <a:ext uri="{FF2B5EF4-FFF2-40B4-BE49-F238E27FC236}">
                  <a16:creationId xmlns:a16="http://schemas.microsoft.com/office/drawing/2014/main" id="{AED0EC8E-0C49-4C9A-A5C4-44410183D9C5}"/>
                </a:ext>
              </a:extLst>
            </p:cNvPr>
            <p:cNvSpPr/>
            <p:nvPr/>
          </p:nvSpPr>
          <p:spPr>
            <a:xfrm>
              <a:off x="5648450" y="4450750"/>
              <a:ext cx="35600" cy="13625"/>
            </a:xfrm>
            <a:custGeom>
              <a:avLst/>
              <a:gdLst/>
              <a:ahLst/>
              <a:cxnLst/>
              <a:rect l="l" t="t" r="r" b="b"/>
              <a:pathLst>
                <a:path w="1424" h="545" extrusionOk="0">
                  <a:moveTo>
                    <a:pt x="1" y="545"/>
                  </a:moveTo>
                  <a:cubicBezTo>
                    <a:pt x="607" y="22"/>
                    <a:pt x="900" y="1"/>
                    <a:pt x="1423" y="356"/>
                  </a:cubicBezTo>
                  <a:cubicBezTo>
                    <a:pt x="942" y="440"/>
                    <a:pt x="482" y="524"/>
                    <a:pt x="1" y="54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472;p76">
              <a:extLst>
                <a:ext uri="{FF2B5EF4-FFF2-40B4-BE49-F238E27FC236}">
                  <a16:creationId xmlns:a16="http://schemas.microsoft.com/office/drawing/2014/main" id="{2BEEF78C-C207-4AD9-9D4C-8DBE4AFB0F56}"/>
                </a:ext>
              </a:extLst>
            </p:cNvPr>
            <p:cNvSpPr/>
            <p:nvPr/>
          </p:nvSpPr>
          <p:spPr>
            <a:xfrm>
              <a:off x="4292075" y="4472200"/>
              <a:ext cx="35075" cy="12050"/>
            </a:xfrm>
            <a:custGeom>
              <a:avLst/>
              <a:gdLst/>
              <a:ahLst/>
              <a:cxnLst/>
              <a:rect l="l" t="t" r="r" b="b"/>
              <a:pathLst>
                <a:path w="1403" h="482" extrusionOk="0">
                  <a:moveTo>
                    <a:pt x="1" y="461"/>
                  </a:moveTo>
                  <a:cubicBezTo>
                    <a:pt x="22" y="272"/>
                    <a:pt x="126" y="126"/>
                    <a:pt x="314" y="147"/>
                  </a:cubicBezTo>
                  <a:cubicBezTo>
                    <a:pt x="691" y="168"/>
                    <a:pt x="1068" y="0"/>
                    <a:pt x="1403" y="272"/>
                  </a:cubicBezTo>
                  <a:lnTo>
                    <a:pt x="1403" y="335"/>
                  </a:lnTo>
                  <a:cubicBezTo>
                    <a:pt x="1277" y="293"/>
                    <a:pt x="1130" y="335"/>
                    <a:pt x="1068" y="461"/>
                  </a:cubicBezTo>
                  <a:lnTo>
                    <a:pt x="838" y="482"/>
                  </a:lnTo>
                  <a:cubicBezTo>
                    <a:pt x="796" y="482"/>
                    <a:pt x="754" y="482"/>
                    <a:pt x="712" y="48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473;p76">
              <a:extLst>
                <a:ext uri="{FF2B5EF4-FFF2-40B4-BE49-F238E27FC236}">
                  <a16:creationId xmlns:a16="http://schemas.microsoft.com/office/drawing/2014/main" id="{DD8DC6C2-6AB7-4AA5-A863-D3D456884D9E}"/>
                </a:ext>
              </a:extLst>
            </p:cNvPr>
            <p:cNvSpPr/>
            <p:nvPr/>
          </p:nvSpPr>
          <p:spPr>
            <a:xfrm>
              <a:off x="4176475" y="4479000"/>
              <a:ext cx="26175" cy="12050"/>
            </a:xfrm>
            <a:custGeom>
              <a:avLst/>
              <a:gdLst/>
              <a:ahLst/>
              <a:cxnLst/>
              <a:rect l="l" t="t" r="r" b="b"/>
              <a:pathLst>
                <a:path w="1047" h="482" extrusionOk="0">
                  <a:moveTo>
                    <a:pt x="1047" y="189"/>
                  </a:moveTo>
                  <a:cubicBezTo>
                    <a:pt x="670" y="419"/>
                    <a:pt x="314" y="482"/>
                    <a:pt x="0" y="105"/>
                  </a:cubicBezTo>
                  <a:cubicBezTo>
                    <a:pt x="0" y="63"/>
                    <a:pt x="0" y="42"/>
                    <a:pt x="0" y="0"/>
                  </a:cubicBezTo>
                  <a:cubicBezTo>
                    <a:pt x="231" y="63"/>
                    <a:pt x="461" y="189"/>
                    <a:pt x="712" y="42"/>
                  </a:cubicBezTo>
                  <a:cubicBezTo>
                    <a:pt x="837" y="84"/>
                    <a:pt x="963" y="84"/>
                    <a:pt x="1047" y="189"/>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474;p76">
              <a:extLst>
                <a:ext uri="{FF2B5EF4-FFF2-40B4-BE49-F238E27FC236}">
                  <a16:creationId xmlns:a16="http://schemas.microsoft.com/office/drawing/2014/main" id="{F347F557-453A-42A1-84E0-A737379ADF72}"/>
                </a:ext>
              </a:extLst>
            </p:cNvPr>
            <p:cNvSpPr/>
            <p:nvPr/>
          </p:nvSpPr>
          <p:spPr>
            <a:xfrm>
              <a:off x="4522750" y="4472200"/>
              <a:ext cx="29850" cy="9450"/>
            </a:xfrm>
            <a:custGeom>
              <a:avLst/>
              <a:gdLst/>
              <a:ahLst/>
              <a:cxnLst/>
              <a:rect l="l" t="t" r="r" b="b"/>
              <a:pathLst>
                <a:path w="1194" h="378" extrusionOk="0">
                  <a:moveTo>
                    <a:pt x="1" y="105"/>
                  </a:moveTo>
                  <a:cubicBezTo>
                    <a:pt x="398" y="0"/>
                    <a:pt x="838" y="63"/>
                    <a:pt x="1194" y="272"/>
                  </a:cubicBezTo>
                  <a:cubicBezTo>
                    <a:pt x="796" y="377"/>
                    <a:pt x="357" y="314"/>
                    <a:pt x="1" y="10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475;p76">
              <a:extLst>
                <a:ext uri="{FF2B5EF4-FFF2-40B4-BE49-F238E27FC236}">
                  <a16:creationId xmlns:a16="http://schemas.microsoft.com/office/drawing/2014/main" id="{A6A21AAF-AA94-446D-8B41-8E56582A52C1}"/>
                </a:ext>
              </a:extLst>
            </p:cNvPr>
            <p:cNvSpPr/>
            <p:nvPr/>
          </p:nvSpPr>
          <p:spPr>
            <a:xfrm>
              <a:off x="5521350" y="4464875"/>
              <a:ext cx="25125" cy="12575"/>
            </a:xfrm>
            <a:custGeom>
              <a:avLst/>
              <a:gdLst/>
              <a:ahLst/>
              <a:cxnLst/>
              <a:rect l="l" t="t" r="r" b="b"/>
              <a:pathLst>
                <a:path w="1005" h="503" extrusionOk="0">
                  <a:moveTo>
                    <a:pt x="0" y="147"/>
                  </a:moveTo>
                  <a:cubicBezTo>
                    <a:pt x="314" y="1"/>
                    <a:pt x="670" y="21"/>
                    <a:pt x="1004" y="168"/>
                  </a:cubicBezTo>
                  <a:cubicBezTo>
                    <a:pt x="649" y="314"/>
                    <a:pt x="314" y="503"/>
                    <a:pt x="0" y="14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476;p76">
              <a:extLst>
                <a:ext uri="{FF2B5EF4-FFF2-40B4-BE49-F238E27FC236}">
                  <a16:creationId xmlns:a16="http://schemas.microsoft.com/office/drawing/2014/main" id="{C2ADC17D-9E83-4CEF-9651-F45BA595A627}"/>
                </a:ext>
              </a:extLst>
            </p:cNvPr>
            <p:cNvSpPr/>
            <p:nvPr/>
          </p:nvSpPr>
          <p:spPr>
            <a:xfrm>
              <a:off x="4349100" y="4475350"/>
              <a:ext cx="23025" cy="11000"/>
            </a:xfrm>
            <a:custGeom>
              <a:avLst/>
              <a:gdLst/>
              <a:ahLst/>
              <a:cxnLst/>
              <a:rect l="l" t="t" r="r" b="b"/>
              <a:pathLst>
                <a:path w="921" h="440" extrusionOk="0">
                  <a:moveTo>
                    <a:pt x="21" y="0"/>
                  </a:moveTo>
                  <a:lnTo>
                    <a:pt x="356" y="0"/>
                  </a:lnTo>
                  <a:cubicBezTo>
                    <a:pt x="419" y="21"/>
                    <a:pt x="482" y="21"/>
                    <a:pt x="523" y="0"/>
                  </a:cubicBezTo>
                  <a:lnTo>
                    <a:pt x="921" y="84"/>
                  </a:lnTo>
                  <a:cubicBezTo>
                    <a:pt x="649" y="439"/>
                    <a:pt x="335" y="398"/>
                    <a:pt x="21" y="167"/>
                  </a:cubicBezTo>
                  <a:cubicBezTo>
                    <a:pt x="0" y="105"/>
                    <a:pt x="0" y="63"/>
                    <a:pt x="21"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477;p76">
              <a:extLst>
                <a:ext uri="{FF2B5EF4-FFF2-40B4-BE49-F238E27FC236}">
                  <a16:creationId xmlns:a16="http://schemas.microsoft.com/office/drawing/2014/main" id="{10FE1DF9-A757-488E-9E7A-4E42B8D7257E}"/>
                </a:ext>
              </a:extLst>
            </p:cNvPr>
            <p:cNvSpPr/>
            <p:nvPr/>
          </p:nvSpPr>
          <p:spPr>
            <a:xfrm>
              <a:off x="4384675" y="4460175"/>
              <a:ext cx="13625" cy="15200"/>
            </a:xfrm>
            <a:custGeom>
              <a:avLst/>
              <a:gdLst/>
              <a:ahLst/>
              <a:cxnLst/>
              <a:rect l="l" t="t" r="r" b="b"/>
              <a:pathLst>
                <a:path w="545" h="608" extrusionOk="0">
                  <a:moveTo>
                    <a:pt x="544" y="440"/>
                  </a:moveTo>
                  <a:cubicBezTo>
                    <a:pt x="544" y="502"/>
                    <a:pt x="544" y="544"/>
                    <a:pt x="544" y="607"/>
                  </a:cubicBezTo>
                  <a:lnTo>
                    <a:pt x="21" y="586"/>
                  </a:lnTo>
                  <a:lnTo>
                    <a:pt x="21" y="335"/>
                  </a:lnTo>
                  <a:cubicBezTo>
                    <a:pt x="21" y="189"/>
                    <a:pt x="0" y="0"/>
                    <a:pt x="209" y="0"/>
                  </a:cubicBezTo>
                  <a:cubicBezTo>
                    <a:pt x="335" y="0"/>
                    <a:pt x="335" y="168"/>
                    <a:pt x="398" y="251"/>
                  </a:cubicBezTo>
                  <a:cubicBezTo>
                    <a:pt x="439" y="335"/>
                    <a:pt x="481" y="398"/>
                    <a:pt x="544" y="44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478;p76">
              <a:extLst>
                <a:ext uri="{FF2B5EF4-FFF2-40B4-BE49-F238E27FC236}">
                  <a16:creationId xmlns:a16="http://schemas.microsoft.com/office/drawing/2014/main" id="{22D97641-5498-43CD-B6AA-E8A7D9F93889}"/>
                </a:ext>
              </a:extLst>
            </p:cNvPr>
            <p:cNvSpPr/>
            <p:nvPr/>
          </p:nvSpPr>
          <p:spPr>
            <a:xfrm>
              <a:off x="4128350" y="4478475"/>
              <a:ext cx="33500" cy="6825"/>
            </a:xfrm>
            <a:custGeom>
              <a:avLst/>
              <a:gdLst/>
              <a:ahLst/>
              <a:cxnLst/>
              <a:rect l="l" t="t" r="r" b="b"/>
              <a:pathLst>
                <a:path w="1340" h="273" extrusionOk="0">
                  <a:moveTo>
                    <a:pt x="670" y="1"/>
                  </a:moveTo>
                  <a:lnTo>
                    <a:pt x="1340" y="42"/>
                  </a:lnTo>
                  <a:cubicBezTo>
                    <a:pt x="921" y="273"/>
                    <a:pt x="419" y="273"/>
                    <a:pt x="1" y="63"/>
                  </a:cubicBezTo>
                  <a:cubicBezTo>
                    <a:pt x="42" y="21"/>
                    <a:pt x="84" y="1"/>
                    <a:pt x="147" y="1"/>
                  </a:cubicBezTo>
                  <a:cubicBezTo>
                    <a:pt x="314" y="63"/>
                    <a:pt x="503" y="42"/>
                    <a:pt x="67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479;p76">
              <a:extLst>
                <a:ext uri="{FF2B5EF4-FFF2-40B4-BE49-F238E27FC236}">
                  <a16:creationId xmlns:a16="http://schemas.microsoft.com/office/drawing/2014/main" id="{AE6D493B-BB20-45FB-AF25-3875323F3F1D}"/>
                </a:ext>
              </a:extLst>
            </p:cNvPr>
            <p:cNvSpPr/>
            <p:nvPr/>
          </p:nvSpPr>
          <p:spPr>
            <a:xfrm>
              <a:off x="5138950" y="4468550"/>
              <a:ext cx="26200" cy="11000"/>
            </a:xfrm>
            <a:custGeom>
              <a:avLst/>
              <a:gdLst/>
              <a:ahLst/>
              <a:cxnLst/>
              <a:rect l="l" t="t" r="r" b="b"/>
              <a:pathLst>
                <a:path w="1048" h="440" extrusionOk="0">
                  <a:moveTo>
                    <a:pt x="1" y="251"/>
                  </a:moveTo>
                  <a:cubicBezTo>
                    <a:pt x="315" y="0"/>
                    <a:pt x="691" y="105"/>
                    <a:pt x="1047" y="146"/>
                  </a:cubicBezTo>
                  <a:cubicBezTo>
                    <a:pt x="712" y="251"/>
                    <a:pt x="378" y="439"/>
                    <a:pt x="1" y="25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80;p76">
              <a:extLst>
                <a:ext uri="{FF2B5EF4-FFF2-40B4-BE49-F238E27FC236}">
                  <a16:creationId xmlns:a16="http://schemas.microsoft.com/office/drawing/2014/main" id="{FCED68B7-3965-40FA-AF26-6A2225591BF1}"/>
                </a:ext>
              </a:extLst>
            </p:cNvPr>
            <p:cNvSpPr/>
            <p:nvPr/>
          </p:nvSpPr>
          <p:spPr>
            <a:xfrm>
              <a:off x="5572600" y="4359725"/>
              <a:ext cx="14150" cy="11550"/>
            </a:xfrm>
            <a:custGeom>
              <a:avLst/>
              <a:gdLst/>
              <a:ahLst/>
              <a:cxnLst/>
              <a:rect l="l" t="t" r="r" b="b"/>
              <a:pathLst>
                <a:path w="566" h="462" extrusionOk="0">
                  <a:moveTo>
                    <a:pt x="566" y="147"/>
                  </a:moveTo>
                  <a:cubicBezTo>
                    <a:pt x="335" y="440"/>
                    <a:pt x="147" y="461"/>
                    <a:pt x="1" y="85"/>
                  </a:cubicBezTo>
                  <a:cubicBezTo>
                    <a:pt x="189" y="1"/>
                    <a:pt x="398" y="22"/>
                    <a:pt x="566" y="14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481;p76">
              <a:extLst>
                <a:ext uri="{FF2B5EF4-FFF2-40B4-BE49-F238E27FC236}">
                  <a16:creationId xmlns:a16="http://schemas.microsoft.com/office/drawing/2014/main" id="{2E60E303-F8ED-437C-B843-E785DEF009C3}"/>
                </a:ext>
              </a:extLst>
            </p:cNvPr>
            <p:cNvSpPr/>
            <p:nvPr/>
          </p:nvSpPr>
          <p:spPr>
            <a:xfrm>
              <a:off x="5444450" y="4469575"/>
              <a:ext cx="25650" cy="7875"/>
            </a:xfrm>
            <a:custGeom>
              <a:avLst/>
              <a:gdLst/>
              <a:ahLst/>
              <a:cxnLst/>
              <a:rect l="l" t="t" r="r" b="b"/>
              <a:pathLst>
                <a:path w="1026" h="315" extrusionOk="0">
                  <a:moveTo>
                    <a:pt x="691" y="1"/>
                  </a:moveTo>
                  <a:lnTo>
                    <a:pt x="1026" y="64"/>
                  </a:lnTo>
                  <a:cubicBezTo>
                    <a:pt x="712" y="315"/>
                    <a:pt x="356" y="189"/>
                    <a:pt x="0" y="189"/>
                  </a:cubicBezTo>
                  <a:cubicBezTo>
                    <a:pt x="0" y="147"/>
                    <a:pt x="0" y="105"/>
                    <a:pt x="0" y="6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482;p76">
              <a:extLst>
                <a:ext uri="{FF2B5EF4-FFF2-40B4-BE49-F238E27FC236}">
                  <a16:creationId xmlns:a16="http://schemas.microsoft.com/office/drawing/2014/main" id="{C383E12A-1B1E-4436-8538-D5564E6CE44F}"/>
                </a:ext>
              </a:extLst>
            </p:cNvPr>
            <p:cNvSpPr/>
            <p:nvPr/>
          </p:nvSpPr>
          <p:spPr>
            <a:xfrm>
              <a:off x="4194250" y="4472200"/>
              <a:ext cx="17825" cy="11525"/>
            </a:xfrm>
            <a:custGeom>
              <a:avLst/>
              <a:gdLst/>
              <a:ahLst/>
              <a:cxnLst/>
              <a:rect l="l" t="t" r="r" b="b"/>
              <a:pathLst>
                <a:path w="713" h="461" extrusionOk="0">
                  <a:moveTo>
                    <a:pt x="336" y="461"/>
                  </a:moveTo>
                  <a:cubicBezTo>
                    <a:pt x="252" y="335"/>
                    <a:pt x="126" y="335"/>
                    <a:pt x="1" y="314"/>
                  </a:cubicBezTo>
                  <a:lnTo>
                    <a:pt x="1" y="147"/>
                  </a:lnTo>
                  <a:cubicBezTo>
                    <a:pt x="252" y="168"/>
                    <a:pt x="608" y="0"/>
                    <a:pt x="712" y="44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83;p76">
              <a:extLst>
                <a:ext uri="{FF2B5EF4-FFF2-40B4-BE49-F238E27FC236}">
                  <a16:creationId xmlns:a16="http://schemas.microsoft.com/office/drawing/2014/main" id="{953576C9-F23C-4E7B-B15B-61F4AC3E22CA}"/>
                </a:ext>
              </a:extLst>
            </p:cNvPr>
            <p:cNvSpPr/>
            <p:nvPr/>
          </p:nvSpPr>
          <p:spPr>
            <a:xfrm>
              <a:off x="4083900" y="4479000"/>
              <a:ext cx="25125" cy="6300"/>
            </a:xfrm>
            <a:custGeom>
              <a:avLst/>
              <a:gdLst/>
              <a:ahLst/>
              <a:cxnLst/>
              <a:rect l="l" t="t" r="r" b="b"/>
              <a:pathLst>
                <a:path w="1005" h="252" extrusionOk="0">
                  <a:moveTo>
                    <a:pt x="523" y="0"/>
                  </a:moveTo>
                  <a:lnTo>
                    <a:pt x="1004" y="42"/>
                  </a:lnTo>
                  <a:cubicBezTo>
                    <a:pt x="711" y="252"/>
                    <a:pt x="293" y="252"/>
                    <a:pt x="0" y="42"/>
                  </a:cubicBezTo>
                  <a:lnTo>
                    <a:pt x="314" y="0"/>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84;p76">
              <a:extLst>
                <a:ext uri="{FF2B5EF4-FFF2-40B4-BE49-F238E27FC236}">
                  <a16:creationId xmlns:a16="http://schemas.microsoft.com/office/drawing/2014/main" id="{BE4E7D45-7E9A-4C37-B93B-1D398B4C4EDD}"/>
                </a:ext>
              </a:extLst>
            </p:cNvPr>
            <p:cNvSpPr/>
            <p:nvPr/>
          </p:nvSpPr>
          <p:spPr>
            <a:xfrm>
              <a:off x="4504975" y="4470625"/>
              <a:ext cx="7875" cy="8925"/>
            </a:xfrm>
            <a:custGeom>
              <a:avLst/>
              <a:gdLst/>
              <a:ahLst/>
              <a:cxnLst/>
              <a:rect l="l" t="t" r="r" b="b"/>
              <a:pathLst>
                <a:path w="315" h="357" extrusionOk="0">
                  <a:moveTo>
                    <a:pt x="1" y="189"/>
                  </a:moveTo>
                  <a:cubicBezTo>
                    <a:pt x="105" y="1"/>
                    <a:pt x="189" y="1"/>
                    <a:pt x="314" y="189"/>
                  </a:cubicBezTo>
                  <a:cubicBezTo>
                    <a:pt x="210" y="335"/>
                    <a:pt x="105" y="356"/>
                    <a:pt x="1" y="189"/>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485;p76">
              <a:extLst>
                <a:ext uri="{FF2B5EF4-FFF2-40B4-BE49-F238E27FC236}">
                  <a16:creationId xmlns:a16="http://schemas.microsoft.com/office/drawing/2014/main" id="{B69F0717-B54C-4AFC-8B17-7133E0D2E8B7}"/>
                </a:ext>
              </a:extLst>
            </p:cNvPr>
            <p:cNvSpPr/>
            <p:nvPr/>
          </p:nvSpPr>
          <p:spPr>
            <a:xfrm>
              <a:off x="5174000" y="4470625"/>
              <a:ext cx="17300" cy="5775"/>
            </a:xfrm>
            <a:custGeom>
              <a:avLst/>
              <a:gdLst/>
              <a:ahLst/>
              <a:cxnLst/>
              <a:rect l="l" t="t" r="r" b="b"/>
              <a:pathLst>
                <a:path w="692" h="231" extrusionOk="0">
                  <a:moveTo>
                    <a:pt x="1" y="63"/>
                  </a:moveTo>
                  <a:cubicBezTo>
                    <a:pt x="231" y="1"/>
                    <a:pt x="461" y="1"/>
                    <a:pt x="691" y="63"/>
                  </a:cubicBezTo>
                  <a:cubicBezTo>
                    <a:pt x="503" y="231"/>
                    <a:pt x="210" y="231"/>
                    <a:pt x="1" y="63"/>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86;p76">
              <a:extLst>
                <a:ext uri="{FF2B5EF4-FFF2-40B4-BE49-F238E27FC236}">
                  <a16:creationId xmlns:a16="http://schemas.microsoft.com/office/drawing/2014/main" id="{BC8C9130-5648-4891-86F7-497F667A5AA8}"/>
                </a:ext>
              </a:extLst>
            </p:cNvPr>
            <p:cNvSpPr/>
            <p:nvPr/>
          </p:nvSpPr>
          <p:spPr>
            <a:xfrm>
              <a:off x="4229300" y="4476375"/>
              <a:ext cx="9450" cy="8400"/>
            </a:xfrm>
            <a:custGeom>
              <a:avLst/>
              <a:gdLst/>
              <a:ahLst/>
              <a:cxnLst/>
              <a:rect l="l" t="t" r="r" b="b"/>
              <a:pathLst>
                <a:path w="378" h="336" extrusionOk="0">
                  <a:moveTo>
                    <a:pt x="1" y="294"/>
                  </a:moveTo>
                  <a:cubicBezTo>
                    <a:pt x="22" y="168"/>
                    <a:pt x="43" y="43"/>
                    <a:pt x="168" y="22"/>
                  </a:cubicBezTo>
                  <a:cubicBezTo>
                    <a:pt x="315" y="1"/>
                    <a:pt x="356" y="126"/>
                    <a:pt x="377" y="252"/>
                  </a:cubicBezTo>
                  <a:cubicBezTo>
                    <a:pt x="273" y="315"/>
                    <a:pt x="126" y="336"/>
                    <a:pt x="1" y="29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487;p76">
              <a:extLst>
                <a:ext uri="{FF2B5EF4-FFF2-40B4-BE49-F238E27FC236}">
                  <a16:creationId xmlns:a16="http://schemas.microsoft.com/office/drawing/2014/main" id="{81FC03BF-D5AA-4D28-81FD-AD84E91011CD}"/>
                </a:ext>
              </a:extLst>
            </p:cNvPr>
            <p:cNvSpPr/>
            <p:nvPr/>
          </p:nvSpPr>
          <p:spPr>
            <a:xfrm>
              <a:off x="4255975" y="4479525"/>
              <a:ext cx="17825" cy="6300"/>
            </a:xfrm>
            <a:custGeom>
              <a:avLst/>
              <a:gdLst/>
              <a:ahLst/>
              <a:cxnLst/>
              <a:rect l="l" t="t" r="r" b="b"/>
              <a:pathLst>
                <a:path w="713" h="252" extrusionOk="0">
                  <a:moveTo>
                    <a:pt x="357" y="21"/>
                  </a:moveTo>
                  <a:cubicBezTo>
                    <a:pt x="503" y="0"/>
                    <a:pt x="650" y="63"/>
                    <a:pt x="712" y="189"/>
                  </a:cubicBezTo>
                  <a:cubicBezTo>
                    <a:pt x="482" y="252"/>
                    <a:pt x="231" y="252"/>
                    <a:pt x="1" y="189"/>
                  </a:cubicBezTo>
                  <a:cubicBezTo>
                    <a:pt x="85" y="63"/>
                    <a:pt x="210" y="0"/>
                    <a:pt x="357" y="2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488;p76">
              <a:extLst>
                <a:ext uri="{FF2B5EF4-FFF2-40B4-BE49-F238E27FC236}">
                  <a16:creationId xmlns:a16="http://schemas.microsoft.com/office/drawing/2014/main" id="{D068B2C3-B329-434C-8C0A-1EDB8C88C8A0}"/>
                </a:ext>
              </a:extLst>
            </p:cNvPr>
            <p:cNvSpPr/>
            <p:nvPr/>
          </p:nvSpPr>
          <p:spPr>
            <a:xfrm>
              <a:off x="5094500" y="4475850"/>
              <a:ext cx="12575" cy="4225"/>
            </a:xfrm>
            <a:custGeom>
              <a:avLst/>
              <a:gdLst/>
              <a:ahLst/>
              <a:cxnLst/>
              <a:rect l="l" t="t" r="r" b="b"/>
              <a:pathLst>
                <a:path w="503" h="169" extrusionOk="0">
                  <a:moveTo>
                    <a:pt x="0" y="1"/>
                  </a:moveTo>
                  <a:lnTo>
                    <a:pt x="503" y="1"/>
                  </a:lnTo>
                  <a:cubicBezTo>
                    <a:pt x="377" y="168"/>
                    <a:pt x="126" y="168"/>
                    <a:pt x="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489;p76">
              <a:extLst>
                <a:ext uri="{FF2B5EF4-FFF2-40B4-BE49-F238E27FC236}">
                  <a16:creationId xmlns:a16="http://schemas.microsoft.com/office/drawing/2014/main" id="{A3BD0F2A-9340-46B8-BAEF-328E52958CD0}"/>
                </a:ext>
              </a:extLst>
            </p:cNvPr>
            <p:cNvSpPr/>
            <p:nvPr/>
          </p:nvSpPr>
          <p:spPr>
            <a:xfrm>
              <a:off x="4273775" y="4485275"/>
              <a:ext cx="8400" cy="3700"/>
            </a:xfrm>
            <a:custGeom>
              <a:avLst/>
              <a:gdLst/>
              <a:ahLst/>
              <a:cxnLst/>
              <a:rect l="l" t="t" r="r" b="b"/>
              <a:pathLst>
                <a:path w="336" h="148" extrusionOk="0">
                  <a:moveTo>
                    <a:pt x="0" y="1"/>
                  </a:moveTo>
                  <a:lnTo>
                    <a:pt x="335" y="1"/>
                  </a:lnTo>
                  <a:cubicBezTo>
                    <a:pt x="230" y="147"/>
                    <a:pt x="126" y="126"/>
                    <a:pt x="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490;p76">
              <a:extLst>
                <a:ext uri="{FF2B5EF4-FFF2-40B4-BE49-F238E27FC236}">
                  <a16:creationId xmlns:a16="http://schemas.microsoft.com/office/drawing/2014/main" id="{B713928B-378D-4A8A-AA97-140ED24ED1C4}"/>
                </a:ext>
              </a:extLst>
            </p:cNvPr>
            <p:cNvSpPr/>
            <p:nvPr/>
          </p:nvSpPr>
          <p:spPr>
            <a:xfrm>
              <a:off x="4318750" y="4479525"/>
              <a:ext cx="8400" cy="4725"/>
            </a:xfrm>
            <a:custGeom>
              <a:avLst/>
              <a:gdLst/>
              <a:ahLst/>
              <a:cxnLst/>
              <a:rect l="l" t="t" r="r" b="b"/>
              <a:pathLst>
                <a:path w="336" h="189" extrusionOk="0">
                  <a:moveTo>
                    <a:pt x="1" y="168"/>
                  </a:moveTo>
                  <a:cubicBezTo>
                    <a:pt x="63" y="42"/>
                    <a:pt x="210" y="0"/>
                    <a:pt x="336" y="42"/>
                  </a:cubicBezTo>
                  <a:cubicBezTo>
                    <a:pt x="252" y="147"/>
                    <a:pt x="126" y="189"/>
                    <a:pt x="1" y="16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491;p76">
              <a:extLst>
                <a:ext uri="{FF2B5EF4-FFF2-40B4-BE49-F238E27FC236}">
                  <a16:creationId xmlns:a16="http://schemas.microsoft.com/office/drawing/2014/main" id="{F5796B81-6D2B-4556-AFA4-132B4615DB04}"/>
                </a:ext>
              </a:extLst>
            </p:cNvPr>
            <p:cNvSpPr/>
            <p:nvPr/>
          </p:nvSpPr>
          <p:spPr>
            <a:xfrm>
              <a:off x="4167575" y="4474825"/>
              <a:ext cx="8925" cy="6825"/>
            </a:xfrm>
            <a:custGeom>
              <a:avLst/>
              <a:gdLst/>
              <a:ahLst/>
              <a:cxnLst/>
              <a:rect l="l" t="t" r="r" b="b"/>
              <a:pathLst>
                <a:path w="357" h="273" extrusionOk="0">
                  <a:moveTo>
                    <a:pt x="1" y="167"/>
                  </a:moveTo>
                  <a:cubicBezTo>
                    <a:pt x="84" y="63"/>
                    <a:pt x="231" y="0"/>
                    <a:pt x="356" y="21"/>
                  </a:cubicBezTo>
                  <a:cubicBezTo>
                    <a:pt x="356" y="63"/>
                    <a:pt x="356" y="126"/>
                    <a:pt x="356" y="167"/>
                  </a:cubicBezTo>
                  <a:cubicBezTo>
                    <a:pt x="356" y="209"/>
                    <a:pt x="336" y="230"/>
                    <a:pt x="336" y="27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492;p76">
              <a:extLst>
                <a:ext uri="{FF2B5EF4-FFF2-40B4-BE49-F238E27FC236}">
                  <a16:creationId xmlns:a16="http://schemas.microsoft.com/office/drawing/2014/main" id="{3177B18C-BEB2-4C59-A20B-5F2E8054F33A}"/>
                </a:ext>
              </a:extLst>
            </p:cNvPr>
            <p:cNvSpPr/>
            <p:nvPr/>
          </p:nvSpPr>
          <p:spPr>
            <a:xfrm>
              <a:off x="4340725" y="4474825"/>
              <a:ext cx="8925" cy="4200"/>
            </a:xfrm>
            <a:custGeom>
              <a:avLst/>
              <a:gdLst/>
              <a:ahLst/>
              <a:cxnLst/>
              <a:rect l="l" t="t" r="r" b="b"/>
              <a:pathLst>
                <a:path w="357" h="168" extrusionOk="0">
                  <a:moveTo>
                    <a:pt x="356" y="21"/>
                  </a:moveTo>
                  <a:cubicBezTo>
                    <a:pt x="335" y="84"/>
                    <a:pt x="335" y="126"/>
                    <a:pt x="356" y="167"/>
                  </a:cubicBezTo>
                  <a:lnTo>
                    <a:pt x="1" y="147"/>
                  </a:lnTo>
                  <a:cubicBezTo>
                    <a:pt x="84" y="42"/>
                    <a:pt x="210" y="0"/>
                    <a:pt x="356" y="2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493;p76">
              <a:extLst>
                <a:ext uri="{FF2B5EF4-FFF2-40B4-BE49-F238E27FC236}">
                  <a16:creationId xmlns:a16="http://schemas.microsoft.com/office/drawing/2014/main" id="{4E7D8244-F18B-48B5-9B13-8C2FF72CA7A0}"/>
                </a:ext>
              </a:extLst>
            </p:cNvPr>
            <p:cNvSpPr/>
            <p:nvPr/>
          </p:nvSpPr>
          <p:spPr>
            <a:xfrm>
              <a:off x="5573650" y="4467500"/>
              <a:ext cx="3150" cy="1575"/>
            </a:xfrm>
            <a:custGeom>
              <a:avLst/>
              <a:gdLst/>
              <a:ahLst/>
              <a:cxnLst/>
              <a:rect l="l" t="t" r="r" b="b"/>
              <a:pathLst>
                <a:path w="126" h="63" extrusionOk="0">
                  <a:moveTo>
                    <a:pt x="0" y="42"/>
                  </a:moveTo>
                  <a:cubicBezTo>
                    <a:pt x="21" y="0"/>
                    <a:pt x="84" y="0"/>
                    <a:pt x="126" y="42"/>
                  </a:cubicBezTo>
                  <a:lnTo>
                    <a:pt x="63" y="63"/>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494;p76">
              <a:extLst>
                <a:ext uri="{FF2B5EF4-FFF2-40B4-BE49-F238E27FC236}">
                  <a16:creationId xmlns:a16="http://schemas.microsoft.com/office/drawing/2014/main" id="{E42800E4-DC73-492B-A087-104D0D80AD94}"/>
                </a:ext>
              </a:extLst>
            </p:cNvPr>
            <p:cNvSpPr/>
            <p:nvPr/>
          </p:nvSpPr>
          <p:spPr>
            <a:xfrm>
              <a:off x="5555875" y="4466975"/>
              <a:ext cx="3150" cy="2100"/>
            </a:xfrm>
            <a:custGeom>
              <a:avLst/>
              <a:gdLst/>
              <a:ahLst/>
              <a:cxnLst/>
              <a:rect l="l" t="t" r="r" b="b"/>
              <a:pathLst>
                <a:path w="126" h="84" extrusionOk="0">
                  <a:moveTo>
                    <a:pt x="0" y="63"/>
                  </a:moveTo>
                  <a:cubicBezTo>
                    <a:pt x="21" y="0"/>
                    <a:pt x="105" y="0"/>
                    <a:pt x="126" y="63"/>
                  </a:cubicBezTo>
                  <a:lnTo>
                    <a:pt x="63" y="84"/>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495;p76">
              <a:extLst>
                <a:ext uri="{FF2B5EF4-FFF2-40B4-BE49-F238E27FC236}">
                  <a16:creationId xmlns:a16="http://schemas.microsoft.com/office/drawing/2014/main" id="{E6415AA2-6201-407A-858E-E6359FA2F281}"/>
                </a:ext>
              </a:extLst>
            </p:cNvPr>
            <p:cNvSpPr/>
            <p:nvPr/>
          </p:nvSpPr>
          <p:spPr>
            <a:xfrm>
              <a:off x="4309875" y="4484225"/>
              <a:ext cx="3150" cy="2125"/>
            </a:xfrm>
            <a:custGeom>
              <a:avLst/>
              <a:gdLst/>
              <a:ahLst/>
              <a:cxnLst/>
              <a:rect l="l" t="t" r="r" b="b"/>
              <a:pathLst>
                <a:path w="126" h="85" extrusionOk="0">
                  <a:moveTo>
                    <a:pt x="0" y="1"/>
                  </a:moveTo>
                  <a:cubicBezTo>
                    <a:pt x="42" y="1"/>
                    <a:pt x="84" y="1"/>
                    <a:pt x="126" y="1"/>
                  </a:cubicBezTo>
                  <a:cubicBezTo>
                    <a:pt x="84" y="84"/>
                    <a:pt x="42" y="84"/>
                    <a:pt x="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496;p76">
              <a:extLst>
                <a:ext uri="{FF2B5EF4-FFF2-40B4-BE49-F238E27FC236}">
                  <a16:creationId xmlns:a16="http://schemas.microsoft.com/office/drawing/2014/main" id="{0AA72DDF-CB7D-498E-B990-E6CF8D8ED3D1}"/>
                </a:ext>
              </a:extLst>
            </p:cNvPr>
            <p:cNvSpPr/>
            <p:nvPr/>
          </p:nvSpPr>
          <p:spPr>
            <a:xfrm>
              <a:off x="4216750" y="4483700"/>
              <a:ext cx="3700" cy="3700"/>
            </a:xfrm>
            <a:custGeom>
              <a:avLst/>
              <a:gdLst/>
              <a:ahLst/>
              <a:cxnLst/>
              <a:rect l="l" t="t" r="r" b="b"/>
              <a:pathLst>
                <a:path w="148" h="148" extrusionOk="0">
                  <a:moveTo>
                    <a:pt x="1" y="43"/>
                  </a:moveTo>
                  <a:cubicBezTo>
                    <a:pt x="42" y="1"/>
                    <a:pt x="105" y="22"/>
                    <a:pt x="147" y="43"/>
                  </a:cubicBezTo>
                  <a:cubicBezTo>
                    <a:pt x="84" y="147"/>
                    <a:pt x="42" y="126"/>
                    <a:pt x="1" y="43"/>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497;p76">
              <a:extLst>
                <a:ext uri="{FF2B5EF4-FFF2-40B4-BE49-F238E27FC236}">
                  <a16:creationId xmlns:a16="http://schemas.microsoft.com/office/drawing/2014/main" id="{82BC271B-8D2B-4EB0-97D9-D5433319C1A2}"/>
                </a:ext>
              </a:extLst>
            </p:cNvPr>
            <p:cNvSpPr/>
            <p:nvPr/>
          </p:nvSpPr>
          <p:spPr>
            <a:xfrm>
              <a:off x="5440250" y="4471150"/>
              <a:ext cx="4225" cy="3175"/>
            </a:xfrm>
            <a:custGeom>
              <a:avLst/>
              <a:gdLst/>
              <a:ahLst/>
              <a:cxnLst/>
              <a:rect l="l" t="t" r="r" b="b"/>
              <a:pathLst>
                <a:path w="169" h="127" extrusionOk="0">
                  <a:moveTo>
                    <a:pt x="168" y="1"/>
                  </a:moveTo>
                  <a:cubicBezTo>
                    <a:pt x="168" y="42"/>
                    <a:pt x="168" y="84"/>
                    <a:pt x="168" y="126"/>
                  </a:cubicBezTo>
                  <a:lnTo>
                    <a:pt x="1" y="105"/>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498;p76">
              <a:extLst>
                <a:ext uri="{FF2B5EF4-FFF2-40B4-BE49-F238E27FC236}">
                  <a16:creationId xmlns:a16="http://schemas.microsoft.com/office/drawing/2014/main" id="{DE4DDC87-BB89-491F-B724-A9B96875C3DA}"/>
                </a:ext>
              </a:extLst>
            </p:cNvPr>
            <p:cNvSpPr/>
            <p:nvPr/>
          </p:nvSpPr>
          <p:spPr>
            <a:xfrm>
              <a:off x="4114225" y="4476375"/>
              <a:ext cx="4725" cy="3175"/>
            </a:xfrm>
            <a:custGeom>
              <a:avLst/>
              <a:gdLst/>
              <a:ahLst/>
              <a:cxnLst/>
              <a:rect l="l" t="t" r="r" b="b"/>
              <a:pathLst>
                <a:path w="189" h="127" extrusionOk="0">
                  <a:moveTo>
                    <a:pt x="1" y="126"/>
                  </a:moveTo>
                  <a:cubicBezTo>
                    <a:pt x="63" y="1"/>
                    <a:pt x="126" y="22"/>
                    <a:pt x="189" y="126"/>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499;p76">
              <a:extLst>
                <a:ext uri="{FF2B5EF4-FFF2-40B4-BE49-F238E27FC236}">
                  <a16:creationId xmlns:a16="http://schemas.microsoft.com/office/drawing/2014/main" id="{AF886EEF-27BC-40E3-8723-1CA36CA63F9E}"/>
                </a:ext>
              </a:extLst>
            </p:cNvPr>
            <p:cNvSpPr/>
            <p:nvPr/>
          </p:nvSpPr>
          <p:spPr>
            <a:xfrm>
              <a:off x="5409400" y="4476375"/>
              <a:ext cx="3675" cy="2125"/>
            </a:xfrm>
            <a:custGeom>
              <a:avLst/>
              <a:gdLst/>
              <a:ahLst/>
              <a:cxnLst/>
              <a:rect l="l" t="t" r="r" b="b"/>
              <a:pathLst>
                <a:path w="147" h="85" extrusionOk="0">
                  <a:moveTo>
                    <a:pt x="0" y="22"/>
                  </a:moveTo>
                  <a:lnTo>
                    <a:pt x="147" y="1"/>
                  </a:lnTo>
                  <a:cubicBezTo>
                    <a:pt x="105" y="64"/>
                    <a:pt x="63" y="85"/>
                    <a:pt x="0" y="2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500;p76">
              <a:extLst>
                <a:ext uri="{FF2B5EF4-FFF2-40B4-BE49-F238E27FC236}">
                  <a16:creationId xmlns:a16="http://schemas.microsoft.com/office/drawing/2014/main" id="{796E0776-FF9D-4108-9BB5-658FDD9067E7}"/>
                </a:ext>
              </a:extLst>
            </p:cNvPr>
            <p:cNvSpPr/>
            <p:nvPr/>
          </p:nvSpPr>
          <p:spPr>
            <a:xfrm>
              <a:off x="4071850" y="4479525"/>
              <a:ext cx="1075" cy="1600"/>
            </a:xfrm>
            <a:custGeom>
              <a:avLst/>
              <a:gdLst/>
              <a:ahLst/>
              <a:cxnLst/>
              <a:rect l="l" t="t" r="r" b="b"/>
              <a:pathLst>
                <a:path w="43" h="64" extrusionOk="0">
                  <a:moveTo>
                    <a:pt x="1" y="0"/>
                  </a:moveTo>
                  <a:lnTo>
                    <a:pt x="43" y="0"/>
                  </a:lnTo>
                  <a:lnTo>
                    <a:pt x="22" y="63"/>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501;p76">
              <a:extLst>
                <a:ext uri="{FF2B5EF4-FFF2-40B4-BE49-F238E27FC236}">
                  <a16:creationId xmlns:a16="http://schemas.microsoft.com/office/drawing/2014/main" id="{2D1DE964-43EC-4215-A2BA-01C4460FA9F7}"/>
                </a:ext>
              </a:extLst>
            </p:cNvPr>
            <p:cNvSpPr/>
            <p:nvPr/>
          </p:nvSpPr>
          <p:spPr>
            <a:xfrm>
              <a:off x="4802625" y="4382750"/>
              <a:ext cx="273600" cy="95750"/>
            </a:xfrm>
            <a:custGeom>
              <a:avLst/>
              <a:gdLst/>
              <a:ahLst/>
              <a:cxnLst/>
              <a:rect l="l" t="t" r="r" b="b"/>
              <a:pathLst>
                <a:path w="10944" h="3830" extrusionOk="0">
                  <a:moveTo>
                    <a:pt x="4017" y="3537"/>
                  </a:moveTo>
                  <a:lnTo>
                    <a:pt x="3934" y="3578"/>
                  </a:lnTo>
                  <a:lnTo>
                    <a:pt x="3871" y="3578"/>
                  </a:lnTo>
                  <a:cubicBezTo>
                    <a:pt x="3724" y="3327"/>
                    <a:pt x="3683" y="2930"/>
                    <a:pt x="3285" y="3055"/>
                  </a:cubicBezTo>
                  <a:cubicBezTo>
                    <a:pt x="2992" y="3139"/>
                    <a:pt x="2825" y="3118"/>
                    <a:pt x="2762" y="2804"/>
                  </a:cubicBezTo>
                  <a:cubicBezTo>
                    <a:pt x="2720" y="2721"/>
                    <a:pt x="2553" y="2700"/>
                    <a:pt x="2553" y="2762"/>
                  </a:cubicBezTo>
                  <a:cubicBezTo>
                    <a:pt x="2490" y="3139"/>
                    <a:pt x="1925" y="3118"/>
                    <a:pt x="1904" y="3537"/>
                  </a:cubicBezTo>
                  <a:lnTo>
                    <a:pt x="502" y="3537"/>
                  </a:lnTo>
                  <a:cubicBezTo>
                    <a:pt x="272" y="3223"/>
                    <a:pt x="377" y="2783"/>
                    <a:pt x="84" y="2490"/>
                  </a:cubicBezTo>
                  <a:cubicBezTo>
                    <a:pt x="0" y="2407"/>
                    <a:pt x="293" y="1633"/>
                    <a:pt x="419" y="1612"/>
                  </a:cubicBezTo>
                  <a:cubicBezTo>
                    <a:pt x="795" y="1528"/>
                    <a:pt x="1025" y="1695"/>
                    <a:pt x="1067" y="2114"/>
                  </a:cubicBezTo>
                  <a:cubicBezTo>
                    <a:pt x="1067" y="2198"/>
                    <a:pt x="1193" y="2218"/>
                    <a:pt x="1297" y="2177"/>
                  </a:cubicBezTo>
                  <a:cubicBezTo>
                    <a:pt x="1318" y="2114"/>
                    <a:pt x="1360" y="2030"/>
                    <a:pt x="1381" y="1946"/>
                  </a:cubicBezTo>
                  <a:cubicBezTo>
                    <a:pt x="1465" y="1277"/>
                    <a:pt x="1465" y="1256"/>
                    <a:pt x="2113" y="1465"/>
                  </a:cubicBezTo>
                  <a:cubicBezTo>
                    <a:pt x="2344" y="1528"/>
                    <a:pt x="2427" y="1361"/>
                    <a:pt x="2574" y="1298"/>
                  </a:cubicBezTo>
                  <a:cubicBezTo>
                    <a:pt x="2762" y="1214"/>
                    <a:pt x="2888" y="900"/>
                    <a:pt x="3160" y="1089"/>
                  </a:cubicBezTo>
                  <a:cubicBezTo>
                    <a:pt x="3285" y="1193"/>
                    <a:pt x="3452" y="1298"/>
                    <a:pt x="3557" y="1193"/>
                  </a:cubicBezTo>
                  <a:cubicBezTo>
                    <a:pt x="4122" y="565"/>
                    <a:pt x="4248" y="1214"/>
                    <a:pt x="4499" y="1486"/>
                  </a:cubicBezTo>
                  <a:cubicBezTo>
                    <a:pt x="4603" y="1612"/>
                    <a:pt x="4540" y="1863"/>
                    <a:pt x="4854" y="1842"/>
                  </a:cubicBezTo>
                  <a:cubicBezTo>
                    <a:pt x="5001" y="1549"/>
                    <a:pt x="4896" y="1235"/>
                    <a:pt x="4938" y="921"/>
                  </a:cubicBezTo>
                  <a:cubicBezTo>
                    <a:pt x="4959" y="649"/>
                    <a:pt x="5043" y="440"/>
                    <a:pt x="5315" y="398"/>
                  </a:cubicBezTo>
                  <a:cubicBezTo>
                    <a:pt x="5587" y="293"/>
                    <a:pt x="5901" y="419"/>
                    <a:pt x="6047" y="691"/>
                  </a:cubicBezTo>
                  <a:cubicBezTo>
                    <a:pt x="6089" y="796"/>
                    <a:pt x="6047" y="1026"/>
                    <a:pt x="6152" y="984"/>
                  </a:cubicBezTo>
                  <a:cubicBezTo>
                    <a:pt x="6633" y="775"/>
                    <a:pt x="7009" y="1298"/>
                    <a:pt x="7365" y="1193"/>
                  </a:cubicBezTo>
                  <a:cubicBezTo>
                    <a:pt x="7825" y="1068"/>
                    <a:pt x="8139" y="1465"/>
                    <a:pt x="8600" y="1298"/>
                  </a:cubicBezTo>
                  <a:cubicBezTo>
                    <a:pt x="9165" y="1130"/>
                    <a:pt x="9060" y="1946"/>
                    <a:pt x="9458" y="2114"/>
                  </a:cubicBezTo>
                  <a:cubicBezTo>
                    <a:pt x="9478" y="2135"/>
                    <a:pt x="9499" y="2135"/>
                    <a:pt x="9541" y="2135"/>
                  </a:cubicBezTo>
                  <a:lnTo>
                    <a:pt x="9541" y="2302"/>
                  </a:lnTo>
                  <a:cubicBezTo>
                    <a:pt x="9541" y="2428"/>
                    <a:pt x="9562" y="2532"/>
                    <a:pt x="9688" y="2574"/>
                  </a:cubicBezTo>
                  <a:cubicBezTo>
                    <a:pt x="9730" y="2574"/>
                    <a:pt x="9792" y="2553"/>
                    <a:pt x="9834" y="2511"/>
                  </a:cubicBezTo>
                  <a:cubicBezTo>
                    <a:pt x="9897" y="2386"/>
                    <a:pt x="9834" y="2218"/>
                    <a:pt x="9709" y="2177"/>
                  </a:cubicBezTo>
                  <a:cubicBezTo>
                    <a:pt x="9646" y="2156"/>
                    <a:pt x="9583" y="2135"/>
                    <a:pt x="9541" y="2135"/>
                  </a:cubicBezTo>
                  <a:cubicBezTo>
                    <a:pt x="9499" y="1842"/>
                    <a:pt x="9960" y="1716"/>
                    <a:pt x="9855" y="1465"/>
                  </a:cubicBezTo>
                  <a:cubicBezTo>
                    <a:pt x="9646" y="942"/>
                    <a:pt x="9981" y="482"/>
                    <a:pt x="9897" y="1"/>
                  </a:cubicBezTo>
                  <a:lnTo>
                    <a:pt x="10253" y="1"/>
                  </a:lnTo>
                  <a:cubicBezTo>
                    <a:pt x="10671" y="126"/>
                    <a:pt x="10818" y="649"/>
                    <a:pt x="10504" y="963"/>
                  </a:cubicBezTo>
                  <a:cubicBezTo>
                    <a:pt x="10169" y="1402"/>
                    <a:pt x="10378" y="1633"/>
                    <a:pt x="10713" y="1863"/>
                  </a:cubicBezTo>
                  <a:cubicBezTo>
                    <a:pt x="10797" y="1926"/>
                    <a:pt x="10922" y="1905"/>
                    <a:pt x="10943" y="2051"/>
                  </a:cubicBezTo>
                  <a:cubicBezTo>
                    <a:pt x="10943" y="2365"/>
                    <a:pt x="10462" y="2239"/>
                    <a:pt x="10525" y="2532"/>
                  </a:cubicBezTo>
                  <a:cubicBezTo>
                    <a:pt x="10566" y="2721"/>
                    <a:pt x="10922" y="2637"/>
                    <a:pt x="10922" y="2909"/>
                  </a:cubicBezTo>
                  <a:cubicBezTo>
                    <a:pt x="10922" y="3076"/>
                    <a:pt x="10818" y="3055"/>
                    <a:pt x="10692" y="3076"/>
                  </a:cubicBezTo>
                  <a:cubicBezTo>
                    <a:pt x="10274" y="3160"/>
                    <a:pt x="10315" y="3432"/>
                    <a:pt x="10441" y="3725"/>
                  </a:cubicBezTo>
                  <a:lnTo>
                    <a:pt x="6465" y="3746"/>
                  </a:lnTo>
                  <a:lnTo>
                    <a:pt x="4771" y="3746"/>
                  </a:lnTo>
                  <a:cubicBezTo>
                    <a:pt x="4520" y="3746"/>
                    <a:pt x="4248" y="3830"/>
                    <a:pt x="4038" y="3578"/>
                  </a:cubicBezTo>
                  <a:lnTo>
                    <a:pt x="4206" y="3578"/>
                  </a:lnTo>
                  <a:cubicBezTo>
                    <a:pt x="4478" y="3578"/>
                    <a:pt x="4750" y="3578"/>
                    <a:pt x="4875" y="3286"/>
                  </a:cubicBezTo>
                  <a:cubicBezTo>
                    <a:pt x="5022" y="2951"/>
                    <a:pt x="4687" y="2867"/>
                    <a:pt x="4520" y="2679"/>
                  </a:cubicBezTo>
                  <a:cubicBezTo>
                    <a:pt x="4436" y="2595"/>
                    <a:pt x="4394" y="2428"/>
                    <a:pt x="4206" y="2428"/>
                  </a:cubicBezTo>
                  <a:cubicBezTo>
                    <a:pt x="3641" y="2700"/>
                    <a:pt x="4122" y="3160"/>
                    <a:pt x="4017" y="353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502;p76">
              <a:extLst>
                <a:ext uri="{FF2B5EF4-FFF2-40B4-BE49-F238E27FC236}">
                  <a16:creationId xmlns:a16="http://schemas.microsoft.com/office/drawing/2014/main" id="{67E772CE-4F1A-4472-8492-175DA1EBEA47}"/>
                </a:ext>
              </a:extLst>
            </p:cNvPr>
            <p:cNvSpPr/>
            <p:nvPr/>
          </p:nvSpPr>
          <p:spPr>
            <a:xfrm>
              <a:off x="5547500" y="4407325"/>
              <a:ext cx="54425" cy="29325"/>
            </a:xfrm>
            <a:custGeom>
              <a:avLst/>
              <a:gdLst/>
              <a:ahLst/>
              <a:cxnLst/>
              <a:rect l="l" t="t" r="r" b="b"/>
              <a:pathLst>
                <a:path w="2177" h="1173" extrusionOk="0">
                  <a:moveTo>
                    <a:pt x="0" y="691"/>
                  </a:moveTo>
                  <a:cubicBezTo>
                    <a:pt x="126" y="399"/>
                    <a:pt x="461" y="545"/>
                    <a:pt x="544" y="231"/>
                  </a:cubicBezTo>
                  <a:cubicBezTo>
                    <a:pt x="586" y="1"/>
                    <a:pt x="1026" y="22"/>
                    <a:pt x="1026" y="147"/>
                  </a:cubicBezTo>
                  <a:cubicBezTo>
                    <a:pt x="1026" y="817"/>
                    <a:pt x="1549" y="419"/>
                    <a:pt x="1779" y="587"/>
                  </a:cubicBezTo>
                  <a:cubicBezTo>
                    <a:pt x="1904" y="671"/>
                    <a:pt x="2176" y="566"/>
                    <a:pt x="2155" y="817"/>
                  </a:cubicBezTo>
                  <a:cubicBezTo>
                    <a:pt x="2155" y="1026"/>
                    <a:pt x="1967" y="1110"/>
                    <a:pt x="1779" y="1110"/>
                  </a:cubicBezTo>
                  <a:cubicBezTo>
                    <a:pt x="1611" y="1110"/>
                    <a:pt x="1298" y="1173"/>
                    <a:pt x="1193" y="1068"/>
                  </a:cubicBezTo>
                  <a:cubicBezTo>
                    <a:pt x="879" y="733"/>
                    <a:pt x="461" y="817"/>
                    <a:pt x="0" y="69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503;p76">
              <a:extLst>
                <a:ext uri="{FF2B5EF4-FFF2-40B4-BE49-F238E27FC236}">
                  <a16:creationId xmlns:a16="http://schemas.microsoft.com/office/drawing/2014/main" id="{998E7316-41C7-45CD-B663-E464B31339AD}"/>
                </a:ext>
              </a:extLst>
            </p:cNvPr>
            <p:cNvSpPr/>
            <p:nvPr/>
          </p:nvSpPr>
          <p:spPr>
            <a:xfrm>
              <a:off x="5523425" y="4430875"/>
              <a:ext cx="22000" cy="26175"/>
            </a:xfrm>
            <a:custGeom>
              <a:avLst/>
              <a:gdLst/>
              <a:ahLst/>
              <a:cxnLst/>
              <a:rect l="l" t="t" r="r" b="b"/>
              <a:pathLst>
                <a:path w="880" h="1047" extrusionOk="0">
                  <a:moveTo>
                    <a:pt x="1" y="42"/>
                  </a:moveTo>
                  <a:cubicBezTo>
                    <a:pt x="440" y="1"/>
                    <a:pt x="608" y="293"/>
                    <a:pt x="775" y="628"/>
                  </a:cubicBezTo>
                  <a:cubicBezTo>
                    <a:pt x="880" y="796"/>
                    <a:pt x="754" y="879"/>
                    <a:pt x="608" y="942"/>
                  </a:cubicBezTo>
                  <a:cubicBezTo>
                    <a:pt x="419" y="1047"/>
                    <a:pt x="231" y="1026"/>
                    <a:pt x="252" y="796"/>
                  </a:cubicBezTo>
                  <a:cubicBezTo>
                    <a:pt x="252" y="545"/>
                    <a:pt x="1" y="335"/>
                    <a:pt x="1" y="4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504;p76">
              <a:extLst>
                <a:ext uri="{FF2B5EF4-FFF2-40B4-BE49-F238E27FC236}">
                  <a16:creationId xmlns:a16="http://schemas.microsoft.com/office/drawing/2014/main" id="{54F990E8-9591-4A13-A671-E573A575BC8A}"/>
                </a:ext>
              </a:extLst>
            </p:cNvPr>
            <p:cNvSpPr/>
            <p:nvPr/>
          </p:nvSpPr>
          <p:spPr>
            <a:xfrm>
              <a:off x="5208525" y="4395825"/>
              <a:ext cx="20425" cy="16775"/>
            </a:xfrm>
            <a:custGeom>
              <a:avLst/>
              <a:gdLst/>
              <a:ahLst/>
              <a:cxnLst/>
              <a:rect l="l" t="t" r="r" b="b"/>
              <a:pathLst>
                <a:path w="817" h="671" extrusionOk="0">
                  <a:moveTo>
                    <a:pt x="817" y="649"/>
                  </a:moveTo>
                  <a:cubicBezTo>
                    <a:pt x="524" y="670"/>
                    <a:pt x="252" y="587"/>
                    <a:pt x="1" y="419"/>
                  </a:cubicBezTo>
                  <a:cubicBezTo>
                    <a:pt x="398" y="1"/>
                    <a:pt x="566" y="356"/>
                    <a:pt x="817" y="649"/>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505;p76">
              <a:extLst>
                <a:ext uri="{FF2B5EF4-FFF2-40B4-BE49-F238E27FC236}">
                  <a16:creationId xmlns:a16="http://schemas.microsoft.com/office/drawing/2014/main" id="{38FD9B00-8893-4B6B-A8EA-D50AB5810E0C}"/>
                </a:ext>
              </a:extLst>
            </p:cNvPr>
            <p:cNvSpPr/>
            <p:nvPr/>
          </p:nvSpPr>
          <p:spPr>
            <a:xfrm>
              <a:off x="5147850" y="4384850"/>
              <a:ext cx="7875" cy="13100"/>
            </a:xfrm>
            <a:custGeom>
              <a:avLst/>
              <a:gdLst/>
              <a:ahLst/>
              <a:cxnLst/>
              <a:rect l="l" t="t" r="r" b="b"/>
              <a:pathLst>
                <a:path w="315" h="524" extrusionOk="0">
                  <a:moveTo>
                    <a:pt x="147" y="0"/>
                  </a:moveTo>
                  <a:cubicBezTo>
                    <a:pt x="315" y="21"/>
                    <a:pt x="315" y="147"/>
                    <a:pt x="315" y="251"/>
                  </a:cubicBezTo>
                  <a:cubicBezTo>
                    <a:pt x="315" y="377"/>
                    <a:pt x="315" y="523"/>
                    <a:pt x="147" y="523"/>
                  </a:cubicBezTo>
                  <a:cubicBezTo>
                    <a:pt x="1" y="523"/>
                    <a:pt x="1" y="377"/>
                    <a:pt x="1" y="251"/>
                  </a:cubicBezTo>
                  <a:cubicBezTo>
                    <a:pt x="1" y="147"/>
                    <a:pt x="1" y="21"/>
                    <a:pt x="147"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506;p76">
              <a:extLst>
                <a:ext uri="{FF2B5EF4-FFF2-40B4-BE49-F238E27FC236}">
                  <a16:creationId xmlns:a16="http://schemas.microsoft.com/office/drawing/2014/main" id="{C4E85CE8-67B0-46C6-96E3-C6F51133057F}"/>
                </a:ext>
              </a:extLst>
            </p:cNvPr>
            <p:cNvSpPr/>
            <p:nvPr/>
          </p:nvSpPr>
          <p:spPr>
            <a:xfrm>
              <a:off x="5611300" y="4373325"/>
              <a:ext cx="14675" cy="13125"/>
            </a:xfrm>
            <a:custGeom>
              <a:avLst/>
              <a:gdLst/>
              <a:ahLst/>
              <a:cxnLst/>
              <a:rect l="l" t="t" r="r" b="b"/>
              <a:pathLst>
                <a:path w="587" h="525" extrusionOk="0">
                  <a:moveTo>
                    <a:pt x="252" y="1"/>
                  </a:moveTo>
                  <a:lnTo>
                    <a:pt x="587" y="1"/>
                  </a:lnTo>
                  <a:cubicBezTo>
                    <a:pt x="566" y="64"/>
                    <a:pt x="545" y="106"/>
                    <a:pt x="524" y="147"/>
                  </a:cubicBezTo>
                  <a:cubicBezTo>
                    <a:pt x="440" y="273"/>
                    <a:pt x="399" y="524"/>
                    <a:pt x="189" y="440"/>
                  </a:cubicBezTo>
                  <a:cubicBezTo>
                    <a:pt x="1" y="336"/>
                    <a:pt x="210" y="147"/>
                    <a:pt x="252"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507;p76">
              <a:extLst>
                <a:ext uri="{FF2B5EF4-FFF2-40B4-BE49-F238E27FC236}">
                  <a16:creationId xmlns:a16="http://schemas.microsoft.com/office/drawing/2014/main" id="{347187D9-75F0-4677-B32E-7514DD375384}"/>
                </a:ext>
              </a:extLst>
            </p:cNvPr>
            <p:cNvSpPr/>
            <p:nvPr/>
          </p:nvSpPr>
          <p:spPr>
            <a:xfrm>
              <a:off x="5610275" y="4396875"/>
              <a:ext cx="5250" cy="5775"/>
            </a:xfrm>
            <a:custGeom>
              <a:avLst/>
              <a:gdLst/>
              <a:ahLst/>
              <a:cxnLst/>
              <a:rect l="l" t="t" r="r" b="b"/>
              <a:pathLst>
                <a:path w="210" h="231" extrusionOk="0">
                  <a:moveTo>
                    <a:pt x="209" y="84"/>
                  </a:moveTo>
                  <a:cubicBezTo>
                    <a:pt x="188" y="126"/>
                    <a:pt x="188" y="210"/>
                    <a:pt x="147" y="210"/>
                  </a:cubicBezTo>
                  <a:cubicBezTo>
                    <a:pt x="105" y="231"/>
                    <a:pt x="42" y="189"/>
                    <a:pt x="0" y="168"/>
                  </a:cubicBezTo>
                  <a:cubicBezTo>
                    <a:pt x="21" y="105"/>
                    <a:pt x="42" y="42"/>
                    <a:pt x="63" y="21"/>
                  </a:cubicBezTo>
                  <a:cubicBezTo>
                    <a:pt x="105" y="0"/>
                    <a:pt x="168" y="63"/>
                    <a:pt x="209" y="8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508;p76">
              <a:extLst>
                <a:ext uri="{FF2B5EF4-FFF2-40B4-BE49-F238E27FC236}">
                  <a16:creationId xmlns:a16="http://schemas.microsoft.com/office/drawing/2014/main" id="{138BF62C-332A-4D5B-B89A-C1787D334AF5}"/>
                </a:ext>
              </a:extLst>
            </p:cNvPr>
            <p:cNvSpPr/>
            <p:nvPr/>
          </p:nvSpPr>
          <p:spPr>
            <a:xfrm>
              <a:off x="5127450" y="4383800"/>
              <a:ext cx="5250" cy="5250"/>
            </a:xfrm>
            <a:custGeom>
              <a:avLst/>
              <a:gdLst/>
              <a:ahLst/>
              <a:cxnLst/>
              <a:rect l="l" t="t" r="r" b="b"/>
              <a:pathLst>
                <a:path w="210" h="210" extrusionOk="0">
                  <a:moveTo>
                    <a:pt x="105" y="0"/>
                  </a:moveTo>
                  <a:cubicBezTo>
                    <a:pt x="147" y="42"/>
                    <a:pt x="189" y="63"/>
                    <a:pt x="210" y="105"/>
                  </a:cubicBezTo>
                  <a:cubicBezTo>
                    <a:pt x="210" y="147"/>
                    <a:pt x="147" y="210"/>
                    <a:pt x="84" y="168"/>
                  </a:cubicBezTo>
                  <a:cubicBezTo>
                    <a:pt x="63" y="147"/>
                    <a:pt x="42" y="126"/>
                    <a:pt x="22" y="105"/>
                  </a:cubicBezTo>
                  <a:cubicBezTo>
                    <a:pt x="1" y="42"/>
                    <a:pt x="22" y="0"/>
                    <a:pt x="105"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509;p76">
              <a:extLst>
                <a:ext uri="{FF2B5EF4-FFF2-40B4-BE49-F238E27FC236}">
                  <a16:creationId xmlns:a16="http://schemas.microsoft.com/office/drawing/2014/main" id="{95A69EBD-F22D-40CA-B60B-B6FF9D1297AA}"/>
                </a:ext>
              </a:extLst>
            </p:cNvPr>
            <p:cNvSpPr/>
            <p:nvPr/>
          </p:nvSpPr>
          <p:spPr>
            <a:xfrm>
              <a:off x="5589350" y="4409425"/>
              <a:ext cx="2625" cy="2650"/>
            </a:xfrm>
            <a:custGeom>
              <a:avLst/>
              <a:gdLst/>
              <a:ahLst/>
              <a:cxnLst/>
              <a:rect l="l" t="t" r="r" b="b"/>
              <a:pathLst>
                <a:path w="105" h="106" extrusionOk="0">
                  <a:moveTo>
                    <a:pt x="105" y="84"/>
                  </a:moveTo>
                  <a:lnTo>
                    <a:pt x="21" y="105"/>
                  </a:lnTo>
                  <a:cubicBezTo>
                    <a:pt x="21" y="84"/>
                    <a:pt x="0" y="43"/>
                    <a:pt x="0" y="43"/>
                  </a:cubicBezTo>
                  <a:cubicBezTo>
                    <a:pt x="84" y="1"/>
                    <a:pt x="105" y="22"/>
                    <a:pt x="105" y="8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10;p76">
              <a:extLst>
                <a:ext uri="{FF2B5EF4-FFF2-40B4-BE49-F238E27FC236}">
                  <a16:creationId xmlns:a16="http://schemas.microsoft.com/office/drawing/2014/main" id="{2244A3F9-B44D-412F-BBCE-2A6223E30F30}"/>
                </a:ext>
              </a:extLst>
            </p:cNvPr>
            <p:cNvSpPr/>
            <p:nvPr/>
          </p:nvSpPr>
          <p:spPr>
            <a:xfrm>
              <a:off x="5327800" y="4379100"/>
              <a:ext cx="2625" cy="2100"/>
            </a:xfrm>
            <a:custGeom>
              <a:avLst/>
              <a:gdLst/>
              <a:ahLst/>
              <a:cxnLst/>
              <a:rect l="l" t="t" r="r" b="b"/>
              <a:pathLst>
                <a:path w="105" h="84" extrusionOk="0">
                  <a:moveTo>
                    <a:pt x="105" y="21"/>
                  </a:moveTo>
                  <a:cubicBezTo>
                    <a:pt x="105" y="42"/>
                    <a:pt x="84" y="84"/>
                    <a:pt x="84" y="84"/>
                  </a:cubicBezTo>
                  <a:cubicBezTo>
                    <a:pt x="42" y="84"/>
                    <a:pt x="21" y="63"/>
                    <a:pt x="0" y="63"/>
                  </a:cubicBezTo>
                  <a:cubicBezTo>
                    <a:pt x="0" y="42"/>
                    <a:pt x="21" y="0"/>
                    <a:pt x="21" y="0"/>
                  </a:cubicBezTo>
                  <a:cubicBezTo>
                    <a:pt x="63" y="0"/>
                    <a:pt x="84" y="0"/>
                    <a:pt x="105" y="2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511;p76">
              <a:extLst>
                <a:ext uri="{FF2B5EF4-FFF2-40B4-BE49-F238E27FC236}">
                  <a16:creationId xmlns:a16="http://schemas.microsoft.com/office/drawing/2014/main" id="{B613007C-052B-461F-B8C6-0109E20AFDB5}"/>
                </a:ext>
              </a:extLst>
            </p:cNvPr>
            <p:cNvSpPr/>
            <p:nvPr/>
          </p:nvSpPr>
          <p:spPr>
            <a:xfrm>
              <a:off x="4670800" y="4360775"/>
              <a:ext cx="381350" cy="109875"/>
            </a:xfrm>
            <a:custGeom>
              <a:avLst/>
              <a:gdLst/>
              <a:ahLst/>
              <a:cxnLst/>
              <a:rect l="l" t="t" r="r" b="b"/>
              <a:pathLst>
                <a:path w="15254" h="4395" extrusionOk="0">
                  <a:moveTo>
                    <a:pt x="15149" y="859"/>
                  </a:moveTo>
                  <a:cubicBezTo>
                    <a:pt x="15254" y="1340"/>
                    <a:pt x="14919" y="1800"/>
                    <a:pt x="15128" y="2323"/>
                  </a:cubicBezTo>
                  <a:cubicBezTo>
                    <a:pt x="15233" y="2574"/>
                    <a:pt x="14772" y="2700"/>
                    <a:pt x="14793" y="2993"/>
                  </a:cubicBezTo>
                  <a:lnTo>
                    <a:pt x="14793" y="2993"/>
                  </a:lnTo>
                  <a:cubicBezTo>
                    <a:pt x="14772" y="2993"/>
                    <a:pt x="14751" y="2972"/>
                    <a:pt x="14710" y="2972"/>
                  </a:cubicBezTo>
                  <a:cubicBezTo>
                    <a:pt x="14333" y="2805"/>
                    <a:pt x="14417" y="1989"/>
                    <a:pt x="13873" y="2156"/>
                  </a:cubicBezTo>
                  <a:cubicBezTo>
                    <a:pt x="13391" y="2302"/>
                    <a:pt x="13078" y="1905"/>
                    <a:pt x="12617" y="2051"/>
                  </a:cubicBezTo>
                  <a:cubicBezTo>
                    <a:pt x="12262" y="2135"/>
                    <a:pt x="11885" y="1633"/>
                    <a:pt x="11404" y="1842"/>
                  </a:cubicBezTo>
                  <a:cubicBezTo>
                    <a:pt x="11320" y="1884"/>
                    <a:pt x="11362" y="1633"/>
                    <a:pt x="11299" y="1549"/>
                  </a:cubicBezTo>
                  <a:cubicBezTo>
                    <a:pt x="11174" y="1277"/>
                    <a:pt x="10860" y="1152"/>
                    <a:pt x="10567" y="1235"/>
                  </a:cubicBezTo>
                  <a:cubicBezTo>
                    <a:pt x="10316" y="1298"/>
                    <a:pt x="10232" y="1507"/>
                    <a:pt x="10190" y="1758"/>
                  </a:cubicBezTo>
                  <a:cubicBezTo>
                    <a:pt x="10169" y="2072"/>
                    <a:pt x="10274" y="2407"/>
                    <a:pt x="10106" y="2700"/>
                  </a:cubicBezTo>
                  <a:cubicBezTo>
                    <a:pt x="9813" y="2721"/>
                    <a:pt x="9876" y="2449"/>
                    <a:pt x="9772" y="2344"/>
                  </a:cubicBezTo>
                  <a:cubicBezTo>
                    <a:pt x="9500" y="2051"/>
                    <a:pt x="9374" y="1424"/>
                    <a:pt x="8809" y="2030"/>
                  </a:cubicBezTo>
                  <a:cubicBezTo>
                    <a:pt x="8705" y="2135"/>
                    <a:pt x="8558" y="2030"/>
                    <a:pt x="8433" y="1947"/>
                  </a:cubicBezTo>
                  <a:cubicBezTo>
                    <a:pt x="8161" y="1737"/>
                    <a:pt x="8035" y="2072"/>
                    <a:pt x="7826" y="2156"/>
                  </a:cubicBezTo>
                  <a:cubicBezTo>
                    <a:pt x="7679" y="2219"/>
                    <a:pt x="7617" y="2386"/>
                    <a:pt x="7386" y="2302"/>
                  </a:cubicBezTo>
                  <a:cubicBezTo>
                    <a:pt x="6738" y="2114"/>
                    <a:pt x="6738" y="2114"/>
                    <a:pt x="6633" y="2784"/>
                  </a:cubicBezTo>
                  <a:cubicBezTo>
                    <a:pt x="6612" y="2867"/>
                    <a:pt x="6591" y="2951"/>
                    <a:pt x="6570" y="3035"/>
                  </a:cubicBezTo>
                  <a:cubicBezTo>
                    <a:pt x="6466" y="3056"/>
                    <a:pt x="6340" y="3035"/>
                    <a:pt x="6340" y="2951"/>
                  </a:cubicBezTo>
                  <a:cubicBezTo>
                    <a:pt x="6277" y="2553"/>
                    <a:pt x="6068" y="2386"/>
                    <a:pt x="5671" y="2470"/>
                  </a:cubicBezTo>
                  <a:cubicBezTo>
                    <a:pt x="5566" y="2491"/>
                    <a:pt x="5273" y="3244"/>
                    <a:pt x="5357" y="3349"/>
                  </a:cubicBezTo>
                  <a:cubicBezTo>
                    <a:pt x="5650" y="3641"/>
                    <a:pt x="5524" y="4081"/>
                    <a:pt x="5754" y="4395"/>
                  </a:cubicBezTo>
                  <a:lnTo>
                    <a:pt x="5231" y="4395"/>
                  </a:lnTo>
                  <a:cubicBezTo>
                    <a:pt x="5210" y="4060"/>
                    <a:pt x="5001" y="4039"/>
                    <a:pt x="4729" y="4039"/>
                  </a:cubicBezTo>
                  <a:cubicBezTo>
                    <a:pt x="4478" y="4018"/>
                    <a:pt x="4352" y="3997"/>
                    <a:pt x="4499" y="3662"/>
                  </a:cubicBezTo>
                  <a:cubicBezTo>
                    <a:pt x="4562" y="3537"/>
                    <a:pt x="4666" y="3014"/>
                    <a:pt x="4164" y="2972"/>
                  </a:cubicBezTo>
                  <a:lnTo>
                    <a:pt x="4164" y="2972"/>
                  </a:lnTo>
                  <a:cubicBezTo>
                    <a:pt x="4227" y="2553"/>
                    <a:pt x="4415" y="2407"/>
                    <a:pt x="4834" y="2574"/>
                  </a:cubicBezTo>
                  <a:cubicBezTo>
                    <a:pt x="5085" y="2679"/>
                    <a:pt x="5210" y="2512"/>
                    <a:pt x="5252" y="2261"/>
                  </a:cubicBezTo>
                  <a:cubicBezTo>
                    <a:pt x="5273" y="2135"/>
                    <a:pt x="5378" y="1968"/>
                    <a:pt x="5148" y="1926"/>
                  </a:cubicBezTo>
                  <a:cubicBezTo>
                    <a:pt x="4917" y="1884"/>
                    <a:pt x="4687" y="1633"/>
                    <a:pt x="4604" y="1884"/>
                  </a:cubicBezTo>
                  <a:cubicBezTo>
                    <a:pt x="4457" y="2281"/>
                    <a:pt x="4101" y="2281"/>
                    <a:pt x="3850" y="2407"/>
                  </a:cubicBezTo>
                  <a:cubicBezTo>
                    <a:pt x="3620" y="2512"/>
                    <a:pt x="3474" y="2721"/>
                    <a:pt x="3453" y="2972"/>
                  </a:cubicBezTo>
                  <a:cubicBezTo>
                    <a:pt x="3055" y="2616"/>
                    <a:pt x="2846" y="2093"/>
                    <a:pt x="2888" y="1549"/>
                  </a:cubicBezTo>
                  <a:cubicBezTo>
                    <a:pt x="2909" y="1382"/>
                    <a:pt x="2867" y="1235"/>
                    <a:pt x="2699" y="1214"/>
                  </a:cubicBezTo>
                  <a:cubicBezTo>
                    <a:pt x="2386" y="1193"/>
                    <a:pt x="2093" y="1005"/>
                    <a:pt x="1758" y="1131"/>
                  </a:cubicBezTo>
                  <a:cubicBezTo>
                    <a:pt x="1319" y="1235"/>
                    <a:pt x="879" y="1235"/>
                    <a:pt x="440" y="1152"/>
                  </a:cubicBezTo>
                  <a:cubicBezTo>
                    <a:pt x="251" y="1131"/>
                    <a:pt x="105" y="1005"/>
                    <a:pt x="42" y="817"/>
                  </a:cubicBezTo>
                  <a:cubicBezTo>
                    <a:pt x="0" y="670"/>
                    <a:pt x="230" y="608"/>
                    <a:pt x="272" y="482"/>
                  </a:cubicBezTo>
                  <a:cubicBezTo>
                    <a:pt x="565" y="628"/>
                    <a:pt x="900" y="775"/>
                    <a:pt x="1193" y="587"/>
                  </a:cubicBezTo>
                  <a:cubicBezTo>
                    <a:pt x="1611" y="336"/>
                    <a:pt x="1988" y="461"/>
                    <a:pt x="2323" y="670"/>
                  </a:cubicBezTo>
                  <a:cubicBezTo>
                    <a:pt x="2532" y="775"/>
                    <a:pt x="2762" y="880"/>
                    <a:pt x="2971" y="942"/>
                  </a:cubicBezTo>
                  <a:cubicBezTo>
                    <a:pt x="3223" y="1047"/>
                    <a:pt x="3432" y="880"/>
                    <a:pt x="3641" y="796"/>
                  </a:cubicBezTo>
                  <a:cubicBezTo>
                    <a:pt x="3913" y="691"/>
                    <a:pt x="3620" y="419"/>
                    <a:pt x="3787" y="189"/>
                  </a:cubicBezTo>
                  <a:cubicBezTo>
                    <a:pt x="4227" y="252"/>
                    <a:pt x="4729" y="587"/>
                    <a:pt x="5210" y="168"/>
                  </a:cubicBezTo>
                  <a:cubicBezTo>
                    <a:pt x="5294" y="84"/>
                    <a:pt x="5482" y="168"/>
                    <a:pt x="5629" y="147"/>
                  </a:cubicBezTo>
                  <a:cubicBezTo>
                    <a:pt x="6026" y="105"/>
                    <a:pt x="6068" y="670"/>
                    <a:pt x="6424" y="628"/>
                  </a:cubicBezTo>
                  <a:cubicBezTo>
                    <a:pt x="6780" y="566"/>
                    <a:pt x="6800" y="105"/>
                    <a:pt x="7198" y="126"/>
                  </a:cubicBezTo>
                  <a:cubicBezTo>
                    <a:pt x="7763" y="147"/>
                    <a:pt x="8328" y="126"/>
                    <a:pt x="8893" y="126"/>
                  </a:cubicBezTo>
                  <a:cubicBezTo>
                    <a:pt x="9123" y="126"/>
                    <a:pt x="9144" y="168"/>
                    <a:pt x="9123" y="419"/>
                  </a:cubicBezTo>
                  <a:cubicBezTo>
                    <a:pt x="9123" y="503"/>
                    <a:pt x="9416" y="712"/>
                    <a:pt x="9604" y="754"/>
                  </a:cubicBezTo>
                  <a:cubicBezTo>
                    <a:pt x="9855" y="817"/>
                    <a:pt x="9813" y="566"/>
                    <a:pt x="9855" y="419"/>
                  </a:cubicBezTo>
                  <a:cubicBezTo>
                    <a:pt x="9876" y="356"/>
                    <a:pt x="9939" y="273"/>
                    <a:pt x="9939" y="273"/>
                  </a:cubicBezTo>
                  <a:cubicBezTo>
                    <a:pt x="10630" y="503"/>
                    <a:pt x="11215" y="1"/>
                    <a:pt x="11906" y="22"/>
                  </a:cubicBezTo>
                  <a:cubicBezTo>
                    <a:pt x="12722" y="43"/>
                    <a:pt x="13538" y="377"/>
                    <a:pt x="14396" y="147"/>
                  </a:cubicBezTo>
                  <a:cubicBezTo>
                    <a:pt x="14982" y="22"/>
                    <a:pt x="15086" y="168"/>
                    <a:pt x="15149" y="859"/>
                  </a:cubicBezTo>
                  <a:close/>
                  <a:moveTo>
                    <a:pt x="3829" y="1905"/>
                  </a:moveTo>
                  <a:cubicBezTo>
                    <a:pt x="4080" y="1947"/>
                    <a:pt x="4039" y="1737"/>
                    <a:pt x="4080" y="1570"/>
                  </a:cubicBezTo>
                  <a:cubicBezTo>
                    <a:pt x="4122" y="1361"/>
                    <a:pt x="4059" y="1235"/>
                    <a:pt x="3850" y="1235"/>
                  </a:cubicBezTo>
                  <a:cubicBezTo>
                    <a:pt x="3620" y="1193"/>
                    <a:pt x="3432" y="1382"/>
                    <a:pt x="3474" y="1591"/>
                  </a:cubicBezTo>
                  <a:cubicBezTo>
                    <a:pt x="3474" y="1821"/>
                    <a:pt x="3599" y="1905"/>
                    <a:pt x="3829" y="1926"/>
                  </a:cubicBezTo>
                  <a:close/>
                  <a:moveTo>
                    <a:pt x="7407" y="2009"/>
                  </a:moveTo>
                  <a:cubicBezTo>
                    <a:pt x="7575" y="1507"/>
                    <a:pt x="7470" y="1298"/>
                    <a:pt x="7114" y="1235"/>
                  </a:cubicBezTo>
                  <a:cubicBezTo>
                    <a:pt x="7072" y="1235"/>
                    <a:pt x="7010" y="1277"/>
                    <a:pt x="6968" y="1298"/>
                  </a:cubicBezTo>
                  <a:cubicBezTo>
                    <a:pt x="7093" y="1486"/>
                    <a:pt x="7198" y="1675"/>
                    <a:pt x="7407" y="2009"/>
                  </a:cubicBezTo>
                  <a:close/>
                  <a:moveTo>
                    <a:pt x="12241" y="649"/>
                  </a:moveTo>
                  <a:cubicBezTo>
                    <a:pt x="12220" y="566"/>
                    <a:pt x="12136" y="524"/>
                    <a:pt x="12052" y="524"/>
                  </a:cubicBezTo>
                  <a:cubicBezTo>
                    <a:pt x="11927" y="524"/>
                    <a:pt x="11843" y="608"/>
                    <a:pt x="11885" y="733"/>
                  </a:cubicBezTo>
                  <a:cubicBezTo>
                    <a:pt x="11906" y="775"/>
                    <a:pt x="12031" y="817"/>
                    <a:pt x="12094" y="817"/>
                  </a:cubicBezTo>
                  <a:cubicBezTo>
                    <a:pt x="12178" y="817"/>
                    <a:pt x="12262" y="754"/>
                    <a:pt x="12241" y="670"/>
                  </a:cubicBezTo>
                  <a:close/>
                  <a:moveTo>
                    <a:pt x="11027" y="754"/>
                  </a:moveTo>
                  <a:lnTo>
                    <a:pt x="10964" y="900"/>
                  </a:lnTo>
                  <a:cubicBezTo>
                    <a:pt x="11027" y="921"/>
                    <a:pt x="11069" y="963"/>
                    <a:pt x="11111" y="963"/>
                  </a:cubicBezTo>
                  <a:cubicBezTo>
                    <a:pt x="11153" y="942"/>
                    <a:pt x="11153" y="859"/>
                    <a:pt x="11174" y="81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512;p76">
              <a:extLst>
                <a:ext uri="{FF2B5EF4-FFF2-40B4-BE49-F238E27FC236}">
                  <a16:creationId xmlns:a16="http://schemas.microsoft.com/office/drawing/2014/main" id="{874DC5FF-4420-454C-9788-EA0CD87402E4}"/>
                </a:ext>
              </a:extLst>
            </p:cNvPr>
            <p:cNvSpPr/>
            <p:nvPr/>
          </p:nvSpPr>
          <p:spPr>
            <a:xfrm>
              <a:off x="4727300" y="4435575"/>
              <a:ext cx="56500" cy="37175"/>
            </a:xfrm>
            <a:custGeom>
              <a:avLst/>
              <a:gdLst/>
              <a:ahLst/>
              <a:cxnLst/>
              <a:rect l="l" t="t" r="r" b="b"/>
              <a:pathLst>
                <a:path w="2260" h="1487" extrusionOk="0">
                  <a:moveTo>
                    <a:pt x="2260" y="1403"/>
                  </a:moveTo>
                  <a:lnTo>
                    <a:pt x="858" y="1424"/>
                  </a:lnTo>
                  <a:cubicBezTo>
                    <a:pt x="607" y="1382"/>
                    <a:pt x="293" y="1486"/>
                    <a:pt x="0" y="1298"/>
                  </a:cubicBezTo>
                  <a:cubicBezTo>
                    <a:pt x="105" y="1026"/>
                    <a:pt x="816" y="1340"/>
                    <a:pt x="523" y="712"/>
                  </a:cubicBezTo>
                  <a:cubicBezTo>
                    <a:pt x="419" y="524"/>
                    <a:pt x="607" y="377"/>
                    <a:pt x="879" y="440"/>
                  </a:cubicBezTo>
                  <a:cubicBezTo>
                    <a:pt x="1255" y="524"/>
                    <a:pt x="1172" y="210"/>
                    <a:pt x="1193" y="1"/>
                  </a:cubicBezTo>
                  <a:lnTo>
                    <a:pt x="1904" y="1"/>
                  </a:lnTo>
                  <a:cubicBezTo>
                    <a:pt x="1925" y="147"/>
                    <a:pt x="1904" y="273"/>
                    <a:pt x="1862" y="419"/>
                  </a:cubicBezTo>
                  <a:cubicBezTo>
                    <a:pt x="1548" y="942"/>
                    <a:pt x="1841" y="1193"/>
                    <a:pt x="2260" y="1403"/>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513;p76">
              <a:extLst>
                <a:ext uri="{FF2B5EF4-FFF2-40B4-BE49-F238E27FC236}">
                  <a16:creationId xmlns:a16="http://schemas.microsoft.com/office/drawing/2014/main" id="{43ED2A6D-5C52-4BC1-A0E1-D14887C85ABD}"/>
                </a:ext>
              </a:extLst>
            </p:cNvPr>
            <p:cNvSpPr/>
            <p:nvPr/>
          </p:nvSpPr>
          <p:spPr>
            <a:xfrm>
              <a:off x="4544200" y="4350850"/>
              <a:ext cx="31425" cy="26175"/>
            </a:xfrm>
            <a:custGeom>
              <a:avLst/>
              <a:gdLst/>
              <a:ahLst/>
              <a:cxnLst/>
              <a:rect l="l" t="t" r="r" b="b"/>
              <a:pathLst>
                <a:path w="1257" h="1047" extrusionOk="0">
                  <a:moveTo>
                    <a:pt x="1" y="733"/>
                  </a:moveTo>
                  <a:cubicBezTo>
                    <a:pt x="357" y="0"/>
                    <a:pt x="754" y="0"/>
                    <a:pt x="1256" y="733"/>
                  </a:cubicBezTo>
                  <a:cubicBezTo>
                    <a:pt x="838" y="921"/>
                    <a:pt x="419" y="1046"/>
                    <a:pt x="1" y="733"/>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514;p76">
              <a:extLst>
                <a:ext uri="{FF2B5EF4-FFF2-40B4-BE49-F238E27FC236}">
                  <a16:creationId xmlns:a16="http://schemas.microsoft.com/office/drawing/2014/main" id="{2C026A7D-3BAE-4B1F-A47F-C2E92CF3D76A}"/>
                </a:ext>
              </a:extLst>
            </p:cNvPr>
            <p:cNvSpPr/>
            <p:nvPr/>
          </p:nvSpPr>
          <p:spPr>
            <a:xfrm>
              <a:off x="4368975" y="4355025"/>
              <a:ext cx="24600" cy="20425"/>
            </a:xfrm>
            <a:custGeom>
              <a:avLst/>
              <a:gdLst/>
              <a:ahLst/>
              <a:cxnLst/>
              <a:rect l="l" t="t" r="r" b="b"/>
              <a:pathLst>
                <a:path w="984" h="817" extrusionOk="0">
                  <a:moveTo>
                    <a:pt x="461" y="42"/>
                  </a:moveTo>
                  <a:cubicBezTo>
                    <a:pt x="649" y="42"/>
                    <a:pt x="858" y="1"/>
                    <a:pt x="984" y="210"/>
                  </a:cubicBezTo>
                  <a:cubicBezTo>
                    <a:pt x="670" y="691"/>
                    <a:pt x="670" y="691"/>
                    <a:pt x="0" y="817"/>
                  </a:cubicBezTo>
                  <a:cubicBezTo>
                    <a:pt x="63" y="482"/>
                    <a:pt x="523" y="398"/>
                    <a:pt x="461" y="4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515;p76">
              <a:extLst>
                <a:ext uri="{FF2B5EF4-FFF2-40B4-BE49-F238E27FC236}">
                  <a16:creationId xmlns:a16="http://schemas.microsoft.com/office/drawing/2014/main" id="{BE4F43E7-FE42-475B-B84C-0495FB1396ED}"/>
                </a:ext>
              </a:extLst>
            </p:cNvPr>
            <p:cNvSpPr/>
            <p:nvPr/>
          </p:nvSpPr>
          <p:spPr>
            <a:xfrm>
              <a:off x="4678650" y="4394775"/>
              <a:ext cx="19900" cy="15200"/>
            </a:xfrm>
            <a:custGeom>
              <a:avLst/>
              <a:gdLst/>
              <a:ahLst/>
              <a:cxnLst/>
              <a:rect l="l" t="t" r="r" b="b"/>
              <a:pathLst>
                <a:path w="796" h="608" extrusionOk="0">
                  <a:moveTo>
                    <a:pt x="0" y="252"/>
                  </a:moveTo>
                  <a:cubicBezTo>
                    <a:pt x="21" y="168"/>
                    <a:pt x="63" y="126"/>
                    <a:pt x="147" y="147"/>
                  </a:cubicBezTo>
                  <a:cubicBezTo>
                    <a:pt x="335" y="231"/>
                    <a:pt x="607" y="1"/>
                    <a:pt x="753" y="294"/>
                  </a:cubicBezTo>
                  <a:cubicBezTo>
                    <a:pt x="795" y="356"/>
                    <a:pt x="774" y="461"/>
                    <a:pt x="691" y="503"/>
                  </a:cubicBezTo>
                  <a:cubicBezTo>
                    <a:pt x="377" y="608"/>
                    <a:pt x="126" y="566"/>
                    <a:pt x="0" y="25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516;p76">
              <a:extLst>
                <a:ext uri="{FF2B5EF4-FFF2-40B4-BE49-F238E27FC236}">
                  <a16:creationId xmlns:a16="http://schemas.microsoft.com/office/drawing/2014/main" id="{A01D6117-6760-4484-B20F-57E4A8843E71}"/>
                </a:ext>
              </a:extLst>
            </p:cNvPr>
            <p:cNvSpPr/>
            <p:nvPr/>
          </p:nvSpPr>
          <p:spPr>
            <a:xfrm>
              <a:off x="4336025" y="4352925"/>
              <a:ext cx="21975" cy="14150"/>
            </a:xfrm>
            <a:custGeom>
              <a:avLst/>
              <a:gdLst/>
              <a:ahLst/>
              <a:cxnLst/>
              <a:rect l="l" t="t" r="r" b="b"/>
              <a:pathLst>
                <a:path w="879" h="566" extrusionOk="0">
                  <a:moveTo>
                    <a:pt x="0" y="126"/>
                  </a:moveTo>
                  <a:cubicBezTo>
                    <a:pt x="293" y="147"/>
                    <a:pt x="628" y="1"/>
                    <a:pt x="879" y="294"/>
                  </a:cubicBezTo>
                  <a:cubicBezTo>
                    <a:pt x="356" y="566"/>
                    <a:pt x="251" y="545"/>
                    <a:pt x="0" y="126"/>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517;p76">
              <a:extLst>
                <a:ext uri="{FF2B5EF4-FFF2-40B4-BE49-F238E27FC236}">
                  <a16:creationId xmlns:a16="http://schemas.microsoft.com/office/drawing/2014/main" id="{D7147400-B755-4095-8E8D-1DD7AD959F2B}"/>
                </a:ext>
              </a:extLst>
            </p:cNvPr>
            <p:cNvSpPr/>
            <p:nvPr/>
          </p:nvSpPr>
          <p:spPr>
            <a:xfrm>
              <a:off x="4438025" y="4362350"/>
              <a:ext cx="17800" cy="14675"/>
            </a:xfrm>
            <a:custGeom>
              <a:avLst/>
              <a:gdLst/>
              <a:ahLst/>
              <a:cxnLst/>
              <a:rect l="l" t="t" r="r" b="b"/>
              <a:pathLst>
                <a:path w="712" h="587" extrusionOk="0">
                  <a:moveTo>
                    <a:pt x="0" y="84"/>
                  </a:moveTo>
                  <a:cubicBezTo>
                    <a:pt x="251" y="105"/>
                    <a:pt x="523" y="1"/>
                    <a:pt x="712" y="273"/>
                  </a:cubicBezTo>
                  <a:cubicBezTo>
                    <a:pt x="398" y="503"/>
                    <a:pt x="126" y="586"/>
                    <a:pt x="0" y="8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518;p76">
              <a:extLst>
                <a:ext uri="{FF2B5EF4-FFF2-40B4-BE49-F238E27FC236}">
                  <a16:creationId xmlns:a16="http://schemas.microsoft.com/office/drawing/2014/main" id="{489FC493-F8E8-4BA9-9A00-1C51DA643826}"/>
                </a:ext>
              </a:extLst>
            </p:cNvPr>
            <p:cNvSpPr/>
            <p:nvPr/>
          </p:nvSpPr>
          <p:spPr>
            <a:xfrm>
              <a:off x="4610650" y="4364450"/>
              <a:ext cx="13100" cy="13100"/>
            </a:xfrm>
            <a:custGeom>
              <a:avLst/>
              <a:gdLst/>
              <a:ahLst/>
              <a:cxnLst/>
              <a:rect l="l" t="t" r="r" b="b"/>
              <a:pathLst>
                <a:path w="524" h="524" extrusionOk="0">
                  <a:moveTo>
                    <a:pt x="0" y="0"/>
                  </a:moveTo>
                  <a:lnTo>
                    <a:pt x="523" y="0"/>
                  </a:lnTo>
                  <a:cubicBezTo>
                    <a:pt x="523" y="272"/>
                    <a:pt x="523" y="523"/>
                    <a:pt x="188" y="523"/>
                  </a:cubicBezTo>
                  <a:cubicBezTo>
                    <a:pt x="188" y="377"/>
                    <a:pt x="126" y="251"/>
                    <a:pt x="0" y="16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519;p76">
              <a:extLst>
                <a:ext uri="{FF2B5EF4-FFF2-40B4-BE49-F238E27FC236}">
                  <a16:creationId xmlns:a16="http://schemas.microsoft.com/office/drawing/2014/main" id="{ABA37728-7C3A-460C-B815-3846D768485C}"/>
                </a:ext>
              </a:extLst>
            </p:cNvPr>
            <p:cNvSpPr/>
            <p:nvPr/>
          </p:nvSpPr>
          <p:spPr>
            <a:xfrm>
              <a:off x="4650925" y="4377525"/>
              <a:ext cx="9425" cy="5250"/>
            </a:xfrm>
            <a:custGeom>
              <a:avLst/>
              <a:gdLst/>
              <a:ahLst/>
              <a:cxnLst/>
              <a:rect l="l" t="t" r="r" b="b"/>
              <a:pathLst>
                <a:path w="377" h="210" extrusionOk="0">
                  <a:moveTo>
                    <a:pt x="0" y="21"/>
                  </a:moveTo>
                  <a:cubicBezTo>
                    <a:pt x="42" y="0"/>
                    <a:pt x="105" y="0"/>
                    <a:pt x="147" y="21"/>
                  </a:cubicBezTo>
                  <a:cubicBezTo>
                    <a:pt x="230" y="42"/>
                    <a:pt x="314" y="63"/>
                    <a:pt x="377" y="84"/>
                  </a:cubicBezTo>
                  <a:cubicBezTo>
                    <a:pt x="314" y="210"/>
                    <a:pt x="209" y="168"/>
                    <a:pt x="126" y="126"/>
                  </a:cubicBezTo>
                  <a:cubicBezTo>
                    <a:pt x="63" y="105"/>
                    <a:pt x="42" y="42"/>
                    <a:pt x="0"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520;p76">
              <a:extLst>
                <a:ext uri="{FF2B5EF4-FFF2-40B4-BE49-F238E27FC236}">
                  <a16:creationId xmlns:a16="http://schemas.microsoft.com/office/drawing/2014/main" id="{315C5A2C-8D6F-4FB4-9931-5B2860B87C57}"/>
                </a:ext>
              </a:extLst>
            </p:cNvPr>
            <p:cNvSpPr/>
            <p:nvPr/>
          </p:nvSpPr>
          <p:spPr>
            <a:xfrm>
              <a:off x="4610650" y="4369150"/>
              <a:ext cx="5250" cy="8925"/>
            </a:xfrm>
            <a:custGeom>
              <a:avLst/>
              <a:gdLst/>
              <a:ahLst/>
              <a:cxnLst/>
              <a:rect l="l" t="t" r="r" b="b"/>
              <a:pathLst>
                <a:path w="210" h="357" extrusionOk="0">
                  <a:moveTo>
                    <a:pt x="0" y="1"/>
                  </a:moveTo>
                  <a:cubicBezTo>
                    <a:pt x="126" y="63"/>
                    <a:pt x="209" y="210"/>
                    <a:pt x="188" y="356"/>
                  </a:cubicBezTo>
                  <a:cubicBezTo>
                    <a:pt x="63" y="273"/>
                    <a:pt x="0" y="147"/>
                    <a:pt x="0"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521;p76">
              <a:extLst>
                <a:ext uri="{FF2B5EF4-FFF2-40B4-BE49-F238E27FC236}">
                  <a16:creationId xmlns:a16="http://schemas.microsoft.com/office/drawing/2014/main" id="{C8E7180F-83CC-4CBE-AF78-7E798F57E6B2}"/>
                </a:ext>
              </a:extLst>
            </p:cNvPr>
            <p:cNvSpPr/>
            <p:nvPr/>
          </p:nvSpPr>
          <p:spPr>
            <a:xfrm>
              <a:off x="4183800" y="4345600"/>
              <a:ext cx="133400" cy="71175"/>
            </a:xfrm>
            <a:custGeom>
              <a:avLst/>
              <a:gdLst/>
              <a:ahLst/>
              <a:cxnLst/>
              <a:rect l="l" t="t" r="r" b="b"/>
              <a:pathLst>
                <a:path w="5336" h="2847" extrusionOk="0">
                  <a:moveTo>
                    <a:pt x="3955" y="943"/>
                  </a:moveTo>
                  <a:cubicBezTo>
                    <a:pt x="4060" y="1466"/>
                    <a:pt x="3767" y="1800"/>
                    <a:pt x="3348" y="2114"/>
                  </a:cubicBezTo>
                  <a:cubicBezTo>
                    <a:pt x="3578" y="2177"/>
                    <a:pt x="3809" y="2198"/>
                    <a:pt x="4039" y="2135"/>
                  </a:cubicBezTo>
                  <a:cubicBezTo>
                    <a:pt x="4311" y="2072"/>
                    <a:pt x="4394" y="1779"/>
                    <a:pt x="4645" y="1696"/>
                  </a:cubicBezTo>
                  <a:cubicBezTo>
                    <a:pt x="4708" y="2135"/>
                    <a:pt x="5085" y="1800"/>
                    <a:pt x="5336" y="1989"/>
                  </a:cubicBezTo>
                  <a:cubicBezTo>
                    <a:pt x="4729" y="2491"/>
                    <a:pt x="4101" y="2847"/>
                    <a:pt x="3306" y="2679"/>
                  </a:cubicBezTo>
                  <a:cubicBezTo>
                    <a:pt x="3076" y="2637"/>
                    <a:pt x="2825" y="2575"/>
                    <a:pt x="2741" y="2323"/>
                  </a:cubicBezTo>
                  <a:cubicBezTo>
                    <a:pt x="2595" y="1842"/>
                    <a:pt x="2218" y="1717"/>
                    <a:pt x="1800" y="1633"/>
                  </a:cubicBezTo>
                  <a:cubicBezTo>
                    <a:pt x="1632" y="1570"/>
                    <a:pt x="1465" y="1528"/>
                    <a:pt x="1298" y="1507"/>
                  </a:cubicBezTo>
                  <a:cubicBezTo>
                    <a:pt x="754" y="1528"/>
                    <a:pt x="628" y="1194"/>
                    <a:pt x="586" y="754"/>
                  </a:cubicBezTo>
                  <a:cubicBezTo>
                    <a:pt x="524" y="524"/>
                    <a:pt x="0" y="650"/>
                    <a:pt x="189" y="315"/>
                  </a:cubicBezTo>
                  <a:cubicBezTo>
                    <a:pt x="314" y="64"/>
                    <a:pt x="649" y="1"/>
                    <a:pt x="879" y="189"/>
                  </a:cubicBezTo>
                  <a:cubicBezTo>
                    <a:pt x="1214" y="461"/>
                    <a:pt x="1549" y="587"/>
                    <a:pt x="1988" y="419"/>
                  </a:cubicBezTo>
                  <a:cubicBezTo>
                    <a:pt x="2135" y="378"/>
                    <a:pt x="2260" y="482"/>
                    <a:pt x="2365" y="587"/>
                  </a:cubicBezTo>
                  <a:cubicBezTo>
                    <a:pt x="2511" y="775"/>
                    <a:pt x="2762" y="775"/>
                    <a:pt x="2909" y="629"/>
                  </a:cubicBezTo>
                  <a:cubicBezTo>
                    <a:pt x="3432" y="210"/>
                    <a:pt x="3704" y="524"/>
                    <a:pt x="3955" y="943"/>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22;p76">
              <a:extLst>
                <a:ext uri="{FF2B5EF4-FFF2-40B4-BE49-F238E27FC236}">
                  <a16:creationId xmlns:a16="http://schemas.microsoft.com/office/drawing/2014/main" id="{293560D5-FB26-49AD-B6B1-A35E78B13087}"/>
                </a:ext>
              </a:extLst>
            </p:cNvPr>
            <p:cNvSpPr/>
            <p:nvPr/>
          </p:nvSpPr>
          <p:spPr>
            <a:xfrm>
              <a:off x="4100100" y="4346650"/>
              <a:ext cx="89475" cy="62275"/>
            </a:xfrm>
            <a:custGeom>
              <a:avLst/>
              <a:gdLst/>
              <a:ahLst/>
              <a:cxnLst/>
              <a:rect l="l" t="t" r="r" b="b"/>
              <a:pathLst>
                <a:path w="3579" h="2491" extrusionOk="0">
                  <a:moveTo>
                    <a:pt x="3579" y="712"/>
                  </a:moveTo>
                  <a:cubicBezTo>
                    <a:pt x="3369" y="1026"/>
                    <a:pt x="3432" y="1549"/>
                    <a:pt x="2888" y="1633"/>
                  </a:cubicBezTo>
                  <a:cubicBezTo>
                    <a:pt x="2763" y="1654"/>
                    <a:pt x="2763" y="1779"/>
                    <a:pt x="2825" y="1905"/>
                  </a:cubicBezTo>
                  <a:cubicBezTo>
                    <a:pt x="3014" y="2344"/>
                    <a:pt x="2783" y="2491"/>
                    <a:pt x="2386" y="2491"/>
                  </a:cubicBezTo>
                  <a:lnTo>
                    <a:pt x="210" y="2491"/>
                  </a:lnTo>
                  <a:cubicBezTo>
                    <a:pt x="1" y="2198"/>
                    <a:pt x="273" y="1905"/>
                    <a:pt x="210" y="1591"/>
                  </a:cubicBezTo>
                  <a:lnTo>
                    <a:pt x="377" y="1591"/>
                  </a:lnTo>
                  <a:lnTo>
                    <a:pt x="566" y="1424"/>
                  </a:lnTo>
                  <a:lnTo>
                    <a:pt x="566" y="1235"/>
                  </a:lnTo>
                  <a:cubicBezTo>
                    <a:pt x="566" y="419"/>
                    <a:pt x="587" y="419"/>
                    <a:pt x="1444" y="168"/>
                  </a:cubicBezTo>
                  <a:cubicBezTo>
                    <a:pt x="1988" y="1"/>
                    <a:pt x="2302" y="273"/>
                    <a:pt x="2511" y="712"/>
                  </a:cubicBezTo>
                  <a:cubicBezTo>
                    <a:pt x="2428" y="754"/>
                    <a:pt x="2407" y="775"/>
                    <a:pt x="2470" y="775"/>
                  </a:cubicBezTo>
                  <a:lnTo>
                    <a:pt x="2511" y="712"/>
                  </a:lnTo>
                  <a:close/>
                  <a:moveTo>
                    <a:pt x="2449" y="1298"/>
                  </a:moveTo>
                  <a:cubicBezTo>
                    <a:pt x="2449" y="1131"/>
                    <a:pt x="2323" y="1089"/>
                    <a:pt x="2219" y="1089"/>
                  </a:cubicBezTo>
                  <a:cubicBezTo>
                    <a:pt x="1988" y="1068"/>
                    <a:pt x="1779" y="1110"/>
                    <a:pt x="1716" y="1340"/>
                  </a:cubicBezTo>
                  <a:cubicBezTo>
                    <a:pt x="1675" y="1528"/>
                    <a:pt x="1821" y="1591"/>
                    <a:pt x="1967" y="1591"/>
                  </a:cubicBezTo>
                  <a:cubicBezTo>
                    <a:pt x="2177" y="1633"/>
                    <a:pt x="2386" y="1507"/>
                    <a:pt x="2449" y="129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523;p76">
              <a:extLst>
                <a:ext uri="{FF2B5EF4-FFF2-40B4-BE49-F238E27FC236}">
                  <a16:creationId xmlns:a16="http://schemas.microsoft.com/office/drawing/2014/main" id="{E79EB23A-4669-4330-BC99-8B5FAD837D28}"/>
                </a:ext>
              </a:extLst>
            </p:cNvPr>
            <p:cNvSpPr/>
            <p:nvPr/>
          </p:nvSpPr>
          <p:spPr>
            <a:xfrm>
              <a:off x="3987650" y="4355025"/>
              <a:ext cx="106725" cy="50775"/>
            </a:xfrm>
            <a:custGeom>
              <a:avLst/>
              <a:gdLst/>
              <a:ahLst/>
              <a:cxnLst/>
              <a:rect l="l" t="t" r="r" b="b"/>
              <a:pathLst>
                <a:path w="4269" h="2031" extrusionOk="0">
                  <a:moveTo>
                    <a:pt x="4185" y="1256"/>
                  </a:moveTo>
                  <a:cubicBezTo>
                    <a:pt x="4059" y="1486"/>
                    <a:pt x="3850" y="1444"/>
                    <a:pt x="3641" y="1444"/>
                  </a:cubicBezTo>
                  <a:cubicBezTo>
                    <a:pt x="3494" y="1423"/>
                    <a:pt x="3369" y="1507"/>
                    <a:pt x="3285" y="1612"/>
                  </a:cubicBezTo>
                  <a:lnTo>
                    <a:pt x="3599" y="1967"/>
                  </a:lnTo>
                  <a:cubicBezTo>
                    <a:pt x="3139" y="2030"/>
                    <a:pt x="2846" y="2009"/>
                    <a:pt x="2699" y="1465"/>
                  </a:cubicBezTo>
                  <a:cubicBezTo>
                    <a:pt x="2595" y="1068"/>
                    <a:pt x="2260" y="1089"/>
                    <a:pt x="2009" y="1507"/>
                  </a:cubicBezTo>
                  <a:cubicBezTo>
                    <a:pt x="1904" y="1716"/>
                    <a:pt x="1716" y="1863"/>
                    <a:pt x="1507" y="1967"/>
                  </a:cubicBezTo>
                  <a:cubicBezTo>
                    <a:pt x="1548" y="1737"/>
                    <a:pt x="1444" y="1507"/>
                    <a:pt x="1255" y="1361"/>
                  </a:cubicBezTo>
                  <a:cubicBezTo>
                    <a:pt x="1109" y="1256"/>
                    <a:pt x="1172" y="921"/>
                    <a:pt x="900" y="942"/>
                  </a:cubicBezTo>
                  <a:cubicBezTo>
                    <a:pt x="628" y="984"/>
                    <a:pt x="544" y="1235"/>
                    <a:pt x="481" y="1444"/>
                  </a:cubicBezTo>
                  <a:cubicBezTo>
                    <a:pt x="460" y="1633"/>
                    <a:pt x="439" y="1800"/>
                    <a:pt x="460" y="1967"/>
                  </a:cubicBezTo>
                  <a:lnTo>
                    <a:pt x="84" y="1967"/>
                  </a:lnTo>
                  <a:cubicBezTo>
                    <a:pt x="84" y="1821"/>
                    <a:pt x="63" y="1674"/>
                    <a:pt x="42" y="1528"/>
                  </a:cubicBezTo>
                  <a:cubicBezTo>
                    <a:pt x="0" y="1172"/>
                    <a:pt x="167" y="817"/>
                    <a:pt x="251" y="482"/>
                  </a:cubicBezTo>
                  <a:cubicBezTo>
                    <a:pt x="314" y="210"/>
                    <a:pt x="858" y="649"/>
                    <a:pt x="1193" y="419"/>
                  </a:cubicBezTo>
                  <a:cubicBezTo>
                    <a:pt x="1318" y="335"/>
                    <a:pt x="1465" y="482"/>
                    <a:pt x="1507" y="649"/>
                  </a:cubicBezTo>
                  <a:cubicBezTo>
                    <a:pt x="1569" y="796"/>
                    <a:pt x="1653" y="900"/>
                    <a:pt x="1841" y="858"/>
                  </a:cubicBezTo>
                  <a:cubicBezTo>
                    <a:pt x="2009" y="838"/>
                    <a:pt x="1946" y="649"/>
                    <a:pt x="1946" y="524"/>
                  </a:cubicBezTo>
                  <a:cubicBezTo>
                    <a:pt x="2009" y="84"/>
                    <a:pt x="2260" y="1"/>
                    <a:pt x="2574" y="335"/>
                  </a:cubicBezTo>
                  <a:cubicBezTo>
                    <a:pt x="2720" y="461"/>
                    <a:pt x="2804" y="503"/>
                    <a:pt x="2929" y="377"/>
                  </a:cubicBezTo>
                  <a:cubicBezTo>
                    <a:pt x="3139" y="189"/>
                    <a:pt x="3411" y="84"/>
                    <a:pt x="3704" y="84"/>
                  </a:cubicBezTo>
                  <a:cubicBezTo>
                    <a:pt x="3745" y="252"/>
                    <a:pt x="3704" y="294"/>
                    <a:pt x="3620" y="356"/>
                  </a:cubicBezTo>
                  <a:cubicBezTo>
                    <a:pt x="3515" y="398"/>
                    <a:pt x="3160" y="314"/>
                    <a:pt x="3306" y="607"/>
                  </a:cubicBezTo>
                  <a:cubicBezTo>
                    <a:pt x="3369" y="754"/>
                    <a:pt x="3432" y="1151"/>
                    <a:pt x="3850" y="900"/>
                  </a:cubicBezTo>
                  <a:cubicBezTo>
                    <a:pt x="4268" y="649"/>
                    <a:pt x="4122" y="1089"/>
                    <a:pt x="4185" y="1256"/>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524;p76">
              <a:extLst>
                <a:ext uri="{FF2B5EF4-FFF2-40B4-BE49-F238E27FC236}">
                  <a16:creationId xmlns:a16="http://schemas.microsoft.com/office/drawing/2014/main" id="{5D5719BB-A6F1-441F-A290-DAD83011D385}"/>
                </a:ext>
              </a:extLst>
            </p:cNvPr>
            <p:cNvSpPr/>
            <p:nvPr/>
          </p:nvSpPr>
          <p:spPr>
            <a:xfrm>
              <a:off x="4034200" y="4450750"/>
              <a:ext cx="25125" cy="16250"/>
            </a:xfrm>
            <a:custGeom>
              <a:avLst/>
              <a:gdLst/>
              <a:ahLst/>
              <a:cxnLst/>
              <a:rect l="l" t="t" r="r" b="b"/>
              <a:pathLst>
                <a:path w="1005" h="650" extrusionOk="0">
                  <a:moveTo>
                    <a:pt x="0" y="273"/>
                  </a:moveTo>
                  <a:cubicBezTo>
                    <a:pt x="314" y="1"/>
                    <a:pt x="628" y="105"/>
                    <a:pt x="984" y="168"/>
                  </a:cubicBezTo>
                  <a:cubicBezTo>
                    <a:pt x="1005" y="524"/>
                    <a:pt x="586" y="419"/>
                    <a:pt x="523" y="649"/>
                  </a:cubicBezTo>
                  <a:cubicBezTo>
                    <a:pt x="293" y="649"/>
                    <a:pt x="84" y="503"/>
                    <a:pt x="0" y="273"/>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525;p76">
              <a:extLst>
                <a:ext uri="{FF2B5EF4-FFF2-40B4-BE49-F238E27FC236}">
                  <a16:creationId xmlns:a16="http://schemas.microsoft.com/office/drawing/2014/main" id="{370870FE-B2DB-494D-BC38-91DD1F52850F}"/>
                </a:ext>
              </a:extLst>
            </p:cNvPr>
            <p:cNvSpPr/>
            <p:nvPr/>
          </p:nvSpPr>
          <p:spPr>
            <a:xfrm>
              <a:off x="4095925" y="4352400"/>
              <a:ext cx="14150" cy="16250"/>
            </a:xfrm>
            <a:custGeom>
              <a:avLst/>
              <a:gdLst/>
              <a:ahLst/>
              <a:cxnLst/>
              <a:rect l="l" t="t" r="r" b="b"/>
              <a:pathLst>
                <a:path w="566" h="650" extrusionOk="0">
                  <a:moveTo>
                    <a:pt x="272" y="22"/>
                  </a:moveTo>
                  <a:cubicBezTo>
                    <a:pt x="440" y="64"/>
                    <a:pt x="565" y="252"/>
                    <a:pt x="523" y="440"/>
                  </a:cubicBezTo>
                  <a:cubicBezTo>
                    <a:pt x="544" y="566"/>
                    <a:pt x="377" y="650"/>
                    <a:pt x="272" y="587"/>
                  </a:cubicBezTo>
                  <a:cubicBezTo>
                    <a:pt x="84" y="524"/>
                    <a:pt x="0" y="315"/>
                    <a:pt x="63" y="147"/>
                  </a:cubicBezTo>
                  <a:cubicBezTo>
                    <a:pt x="84" y="64"/>
                    <a:pt x="168" y="1"/>
                    <a:pt x="272" y="2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526;p76">
              <a:extLst>
                <a:ext uri="{FF2B5EF4-FFF2-40B4-BE49-F238E27FC236}">
                  <a16:creationId xmlns:a16="http://schemas.microsoft.com/office/drawing/2014/main" id="{6A103859-E213-4DFD-A2AD-30E5B72B3480}"/>
                </a:ext>
              </a:extLst>
            </p:cNvPr>
            <p:cNvSpPr/>
            <p:nvPr/>
          </p:nvSpPr>
          <p:spPr>
            <a:xfrm>
              <a:off x="4008050" y="4431925"/>
              <a:ext cx="20950" cy="17275"/>
            </a:xfrm>
            <a:custGeom>
              <a:avLst/>
              <a:gdLst/>
              <a:ahLst/>
              <a:cxnLst/>
              <a:rect l="l" t="t" r="r" b="b"/>
              <a:pathLst>
                <a:path w="838" h="691" extrusionOk="0">
                  <a:moveTo>
                    <a:pt x="0" y="314"/>
                  </a:moveTo>
                  <a:cubicBezTo>
                    <a:pt x="230" y="0"/>
                    <a:pt x="502" y="293"/>
                    <a:pt x="691" y="377"/>
                  </a:cubicBezTo>
                  <a:cubicBezTo>
                    <a:pt x="837" y="440"/>
                    <a:pt x="544" y="544"/>
                    <a:pt x="523" y="670"/>
                  </a:cubicBezTo>
                  <a:cubicBezTo>
                    <a:pt x="251" y="691"/>
                    <a:pt x="167" y="440"/>
                    <a:pt x="0" y="31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527;p76">
              <a:extLst>
                <a:ext uri="{FF2B5EF4-FFF2-40B4-BE49-F238E27FC236}">
                  <a16:creationId xmlns:a16="http://schemas.microsoft.com/office/drawing/2014/main" id="{F2CB1E13-E129-43B1-B719-AA2D97EE6012}"/>
                </a:ext>
              </a:extLst>
            </p:cNvPr>
            <p:cNvSpPr/>
            <p:nvPr/>
          </p:nvSpPr>
          <p:spPr>
            <a:xfrm>
              <a:off x="4741425" y="4366525"/>
              <a:ext cx="5250" cy="5275"/>
            </a:xfrm>
            <a:custGeom>
              <a:avLst/>
              <a:gdLst/>
              <a:ahLst/>
              <a:cxnLst/>
              <a:rect l="l" t="t" r="r" b="b"/>
              <a:pathLst>
                <a:path w="210" h="211" extrusionOk="0">
                  <a:moveTo>
                    <a:pt x="209" y="147"/>
                  </a:moveTo>
                  <a:cubicBezTo>
                    <a:pt x="146" y="168"/>
                    <a:pt x="105" y="210"/>
                    <a:pt x="63" y="189"/>
                  </a:cubicBezTo>
                  <a:cubicBezTo>
                    <a:pt x="21" y="189"/>
                    <a:pt x="21" y="106"/>
                    <a:pt x="0" y="64"/>
                  </a:cubicBezTo>
                  <a:cubicBezTo>
                    <a:pt x="42" y="43"/>
                    <a:pt x="105" y="1"/>
                    <a:pt x="146" y="1"/>
                  </a:cubicBezTo>
                  <a:cubicBezTo>
                    <a:pt x="188" y="22"/>
                    <a:pt x="188" y="106"/>
                    <a:pt x="209" y="14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528;p76">
              <a:extLst>
                <a:ext uri="{FF2B5EF4-FFF2-40B4-BE49-F238E27FC236}">
                  <a16:creationId xmlns:a16="http://schemas.microsoft.com/office/drawing/2014/main" id="{E0955B7A-9B42-4D94-8E27-A206CE42D745}"/>
                </a:ext>
              </a:extLst>
            </p:cNvPr>
            <p:cNvSpPr/>
            <p:nvPr/>
          </p:nvSpPr>
          <p:spPr>
            <a:xfrm>
              <a:off x="4109525" y="4382225"/>
              <a:ext cx="4725" cy="4725"/>
            </a:xfrm>
            <a:custGeom>
              <a:avLst/>
              <a:gdLst/>
              <a:ahLst/>
              <a:cxnLst/>
              <a:rect l="l" t="t" r="r" b="b"/>
              <a:pathLst>
                <a:path w="189" h="189" extrusionOk="0">
                  <a:moveTo>
                    <a:pt x="189" y="1"/>
                  </a:moveTo>
                  <a:lnTo>
                    <a:pt x="0" y="189"/>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529;p76">
              <a:extLst>
                <a:ext uri="{FF2B5EF4-FFF2-40B4-BE49-F238E27FC236}">
                  <a16:creationId xmlns:a16="http://schemas.microsoft.com/office/drawing/2014/main" id="{13795F11-4A5B-4A87-9EF2-0E67BDA10951}"/>
                </a:ext>
              </a:extLst>
            </p:cNvPr>
            <p:cNvSpPr/>
            <p:nvPr/>
          </p:nvSpPr>
          <p:spPr>
            <a:xfrm>
              <a:off x="3998625" y="4378050"/>
              <a:ext cx="27750" cy="26175"/>
            </a:xfrm>
            <a:custGeom>
              <a:avLst/>
              <a:gdLst/>
              <a:ahLst/>
              <a:cxnLst/>
              <a:rect l="l" t="t" r="r" b="b"/>
              <a:pathLst>
                <a:path w="1110" h="1047" extrusionOk="0">
                  <a:moveTo>
                    <a:pt x="21" y="1046"/>
                  </a:moveTo>
                  <a:cubicBezTo>
                    <a:pt x="0" y="879"/>
                    <a:pt x="21" y="691"/>
                    <a:pt x="42" y="523"/>
                  </a:cubicBezTo>
                  <a:cubicBezTo>
                    <a:pt x="105" y="314"/>
                    <a:pt x="168" y="42"/>
                    <a:pt x="461" y="21"/>
                  </a:cubicBezTo>
                  <a:cubicBezTo>
                    <a:pt x="733" y="0"/>
                    <a:pt x="670" y="314"/>
                    <a:pt x="816" y="440"/>
                  </a:cubicBezTo>
                  <a:cubicBezTo>
                    <a:pt x="1005" y="586"/>
                    <a:pt x="1109" y="816"/>
                    <a:pt x="1068" y="1046"/>
                  </a:cubicBezTo>
                  <a:lnTo>
                    <a:pt x="733" y="1046"/>
                  </a:lnTo>
                  <a:cubicBezTo>
                    <a:pt x="733" y="900"/>
                    <a:pt x="670" y="774"/>
                    <a:pt x="544" y="691"/>
                  </a:cubicBezTo>
                  <a:cubicBezTo>
                    <a:pt x="272" y="670"/>
                    <a:pt x="210" y="942"/>
                    <a:pt x="21" y="1046"/>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530;p76">
              <a:extLst>
                <a:ext uri="{FF2B5EF4-FFF2-40B4-BE49-F238E27FC236}">
                  <a16:creationId xmlns:a16="http://schemas.microsoft.com/office/drawing/2014/main" id="{220305A2-4193-4015-87DB-4283AF3A72E3}"/>
                </a:ext>
              </a:extLst>
            </p:cNvPr>
            <p:cNvSpPr/>
            <p:nvPr/>
          </p:nvSpPr>
          <p:spPr>
            <a:xfrm>
              <a:off x="4088075" y="4407850"/>
              <a:ext cx="19900" cy="16250"/>
            </a:xfrm>
            <a:custGeom>
              <a:avLst/>
              <a:gdLst/>
              <a:ahLst/>
              <a:cxnLst/>
              <a:rect l="l" t="t" r="r" b="b"/>
              <a:pathLst>
                <a:path w="796" h="650" extrusionOk="0">
                  <a:moveTo>
                    <a:pt x="796" y="1"/>
                  </a:moveTo>
                  <a:cubicBezTo>
                    <a:pt x="712" y="147"/>
                    <a:pt x="628" y="294"/>
                    <a:pt x="544" y="419"/>
                  </a:cubicBezTo>
                  <a:cubicBezTo>
                    <a:pt x="419" y="566"/>
                    <a:pt x="210" y="650"/>
                    <a:pt x="105" y="461"/>
                  </a:cubicBezTo>
                  <a:cubicBezTo>
                    <a:pt x="0" y="294"/>
                    <a:pt x="231" y="210"/>
                    <a:pt x="356" y="126"/>
                  </a:cubicBezTo>
                  <a:cubicBezTo>
                    <a:pt x="503" y="64"/>
                    <a:pt x="649" y="22"/>
                    <a:pt x="796"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531;p76">
              <a:extLst>
                <a:ext uri="{FF2B5EF4-FFF2-40B4-BE49-F238E27FC236}">
                  <a16:creationId xmlns:a16="http://schemas.microsoft.com/office/drawing/2014/main" id="{15943682-18B0-4F82-82E7-8FE912BDB3EA}"/>
                </a:ext>
              </a:extLst>
            </p:cNvPr>
            <p:cNvSpPr/>
            <p:nvPr/>
          </p:nvSpPr>
          <p:spPr>
            <a:xfrm>
              <a:off x="4176475" y="4467500"/>
              <a:ext cx="17800" cy="16225"/>
            </a:xfrm>
            <a:custGeom>
              <a:avLst/>
              <a:gdLst/>
              <a:ahLst/>
              <a:cxnLst/>
              <a:rect l="l" t="t" r="r" b="b"/>
              <a:pathLst>
                <a:path w="712" h="649" extrusionOk="0">
                  <a:moveTo>
                    <a:pt x="0" y="460"/>
                  </a:moveTo>
                  <a:cubicBezTo>
                    <a:pt x="0" y="419"/>
                    <a:pt x="0" y="356"/>
                    <a:pt x="0" y="314"/>
                  </a:cubicBezTo>
                  <a:cubicBezTo>
                    <a:pt x="252" y="377"/>
                    <a:pt x="482" y="0"/>
                    <a:pt x="712" y="335"/>
                  </a:cubicBezTo>
                  <a:lnTo>
                    <a:pt x="712" y="502"/>
                  </a:lnTo>
                  <a:cubicBezTo>
                    <a:pt x="461" y="649"/>
                    <a:pt x="231" y="544"/>
                    <a:pt x="0" y="46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532;p76">
              <a:extLst>
                <a:ext uri="{FF2B5EF4-FFF2-40B4-BE49-F238E27FC236}">
                  <a16:creationId xmlns:a16="http://schemas.microsoft.com/office/drawing/2014/main" id="{F98B3364-7680-4B4C-AC4D-04B3437717E9}"/>
                </a:ext>
              </a:extLst>
            </p:cNvPr>
            <p:cNvSpPr/>
            <p:nvPr/>
          </p:nvSpPr>
          <p:spPr>
            <a:xfrm>
              <a:off x="4008050" y="4395825"/>
              <a:ext cx="8900" cy="16775"/>
            </a:xfrm>
            <a:custGeom>
              <a:avLst/>
              <a:gdLst/>
              <a:ahLst/>
              <a:cxnLst/>
              <a:rect l="l" t="t" r="r" b="b"/>
              <a:pathLst>
                <a:path w="356" h="671" extrusionOk="0">
                  <a:moveTo>
                    <a:pt x="167" y="1"/>
                  </a:moveTo>
                  <a:cubicBezTo>
                    <a:pt x="293" y="63"/>
                    <a:pt x="356" y="210"/>
                    <a:pt x="356" y="356"/>
                  </a:cubicBezTo>
                  <a:cubicBezTo>
                    <a:pt x="314" y="482"/>
                    <a:pt x="314" y="670"/>
                    <a:pt x="126" y="607"/>
                  </a:cubicBezTo>
                  <a:cubicBezTo>
                    <a:pt x="0" y="587"/>
                    <a:pt x="63" y="419"/>
                    <a:pt x="105" y="314"/>
                  </a:cubicBezTo>
                  <a:cubicBezTo>
                    <a:pt x="126" y="210"/>
                    <a:pt x="147" y="105"/>
                    <a:pt x="16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533;p76">
              <a:extLst>
                <a:ext uri="{FF2B5EF4-FFF2-40B4-BE49-F238E27FC236}">
                  <a16:creationId xmlns:a16="http://schemas.microsoft.com/office/drawing/2014/main" id="{1AE8EDD7-BF91-4C83-868B-F1B4185E805E}"/>
                </a:ext>
              </a:extLst>
            </p:cNvPr>
            <p:cNvSpPr/>
            <p:nvPr/>
          </p:nvSpPr>
          <p:spPr>
            <a:xfrm>
              <a:off x="4340725" y="4397400"/>
              <a:ext cx="7875" cy="10475"/>
            </a:xfrm>
            <a:custGeom>
              <a:avLst/>
              <a:gdLst/>
              <a:ahLst/>
              <a:cxnLst/>
              <a:rect l="l" t="t" r="r" b="b"/>
              <a:pathLst>
                <a:path w="315" h="419" extrusionOk="0">
                  <a:moveTo>
                    <a:pt x="314" y="210"/>
                  </a:moveTo>
                  <a:cubicBezTo>
                    <a:pt x="293" y="251"/>
                    <a:pt x="273" y="356"/>
                    <a:pt x="231" y="377"/>
                  </a:cubicBezTo>
                  <a:cubicBezTo>
                    <a:pt x="84" y="419"/>
                    <a:pt x="21" y="335"/>
                    <a:pt x="21" y="210"/>
                  </a:cubicBezTo>
                  <a:cubicBezTo>
                    <a:pt x="1" y="126"/>
                    <a:pt x="63" y="42"/>
                    <a:pt x="147" y="21"/>
                  </a:cubicBezTo>
                  <a:cubicBezTo>
                    <a:pt x="252" y="0"/>
                    <a:pt x="293" y="63"/>
                    <a:pt x="314" y="21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534;p76">
              <a:extLst>
                <a:ext uri="{FF2B5EF4-FFF2-40B4-BE49-F238E27FC236}">
                  <a16:creationId xmlns:a16="http://schemas.microsoft.com/office/drawing/2014/main" id="{F178D0AC-5F9E-4FB2-BECF-3CBE3DB7DD00}"/>
                </a:ext>
              </a:extLst>
            </p:cNvPr>
            <p:cNvSpPr/>
            <p:nvPr/>
          </p:nvSpPr>
          <p:spPr>
            <a:xfrm>
              <a:off x="4132000" y="4474300"/>
              <a:ext cx="13125" cy="5250"/>
            </a:xfrm>
            <a:custGeom>
              <a:avLst/>
              <a:gdLst/>
              <a:ahLst/>
              <a:cxnLst/>
              <a:rect l="l" t="t" r="r" b="b"/>
              <a:pathLst>
                <a:path w="525" h="210" extrusionOk="0">
                  <a:moveTo>
                    <a:pt x="524" y="168"/>
                  </a:moveTo>
                  <a:cubicBezTo>
                    <a:pt x="357" y="209"/>
                    <a:pt x="168" y="209"/>
                    <a:pt x="1" y="168"/>
                  </a:cubicBezTo>
                  <a:cubicBezTo>
                    <a:pt x="147" y="0"/>
                    <a:pt x="378" y="0"/>
                    <a:pt x="524" y="16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535;p76">
              <a:extLst>
                <a:ext uri="{FF2B5EF4-FFF2-40B4-BE49-F238E27FC236}">
                  <a16:creationId xmlns:a16="http://schemas.microsoft.com/office/drawing/2014/main" id="{890B8251-0EBC-49CA-8F82-D32B25AB8858}"/>
                </a:ext>
              </a:extLst>
            </p:cNvPr>
            <p:cNvSpPr/>
            <p:nvPr/>
          </p:nvSpPr>
          <p:spPr>
            <a:xfrm>
              <a:off x="4069775" y="4391125"/>
              <a:ext cx="8900" cy="5250"/>
            </a:xfrm>
            <a:custGeom>
              <a:avLst/>
              <a:gdLst/>
              <a:ahLst/>
              <a:cxnLst/>
              <a:rect l="l" t="t" r="r" b="b"/>
              <a:pathLst>
                <a:path w="356" h="210" extrusionOk="0">
                  <a:moveTo>
                    <a:pt x="0" y="189"/>
                  </a:moveTo>
                  <a:cubicBezTo>
                    <a:pt x="84" y="63"/>
                    <a:pt x="209" y="0"/>
                    <a:pt x="356" y="21"/>
                  </a:cubicBezTo>
                  <a:cubicBezTo>
                    <a:pt x="293" y="126"/>
                    <a:pt x="147" y="210"/>
                    <a:pt x="0" y="189"/>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536;p76">
              <a:extLst>
                <a:ext uri="{FF2B5EF4-FFF2-40B4-BE49-F238E27FC236}">
                  <a16:creationId xmlns:a16="http://schemas.microsoft.com/office/drawing/2014/main" id="{03670267-D91B-4DF7-9AE2-BE67C513E1E1}"/>
                </a:ext>
              </a:extLst>
            </p:cNvPr>
            <p:cNvSpPr/>
            <p:nvPr/>
          </p:nvSpPr>
          <p:spPr>
            <a:xfrm>
              <a:off x="4091725" y="4476900"/>
              <a:ext cx="5275" cy="2125"/>
            </a:xfrm>
            <a:custGeom>
              <a:avLst/>
              <a:gdLst/>
              <a:ahLst/>
              <a:cxnLst/>
              <a:rect l="l" t="t" r="r" b="b"/>
              <a:pathLst>
                <a:path w="211" h="85" extrusionOk="0">
                  <a:moveTo>
                    <a:pt x="210" y="84"/>
                  </a:moveTo>
                  <a:lnTo>
                    <a:pt x="1" y="84"/>
                  </a:lnTo>
                  <a:cubicBezTo>
                    <a:pt x="43" y="1"/>
                    <a:pt x="147" y="1"/>
                    <a:pt x="210" y="8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537;p76">
              <a:extLst>
                <a:ext uri="{FF2B5EF4-FFF2-40B4-BE49-F238E27FC236}">
                  <a16:creationId xmlns:a16="http://schemas.microsoft.com/office/drawing/2014/main" id="{1BA3B5F5-951C-40EB-B28B-A26338C53240}"/>
                </a:ext>
              </a:extLst>
            </p:cNvPr>
            <p:cNvSpPr/>
            <p:nvPr/>
          </p:nvSpPr>
          <p:spPr>
            <a:xfrm>
              <a:off x="5634850" y="4368625"/>
              <a:ext cx="8925" cy="5250"/>
            </a:xfrm>
            <a:custGeom>
              <a:avLst/>
              <a:gdLst/>
              <a:ahLst/>
              <a:cxnLst/>
              <a:rect l="l" t="t" r="r" b="b"/>
              <a:pathLst>
                <a:path w="357" h="210" extrusionOk="0">
                  <a:moveTo>
                    <a:pt x="1" y="189"/>
                  </a:moveTo>
                  <a:cubicBezTo>
                    <a:pt x="84" y="63"/>
                    <a:pt x="210" y="1"/>
                    <a:pt x="356" y="22"/>
                  </a:cubicBezTo>
                  <a:cubicBezTo>
                    <a:pt x="293" y="147"/>
                    <a:pt x="147" y="210"/>
                    <a:pt x="1" y="189"/>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538;p76">
              <a:extLst>
                <a:ext uri="{FF2B5EF4-FFF2-40B4-BE49-F238E27FC236}">
                  <a16:creationId xmlns:a16="http://schemas.microsoft.com/office/drawing/2014/main" id="{E34C9E72-1EE2-47F5-967E-612F0DD9BBD1}"/>
                </a:ext>
              </a:extLst>
            </p:cNvPr>
            <p:cNvSpPr/>
            <p:nvPr/>
          </p:nvSpPr>
          <p:spPr>
            <a:xfrm>
              <a:off x="4850225" y="4450225"/>
              <a:ext cx="48650" cy="26700"/>
            </a:xfrm>
            <a:custGeom>
              <a:avLst/>
              <a:gdLst/>
              <a:ahLst/>
              <a:cxnLst/>
              <a:rect l="l" t="t" r="r" b="b"/>
              <a:pathLst>
                <a:path w="1946" h="1068" extrusionOk="0">
                  <a:moveTo>
                    <a:pt x="0" y="838"/>
                  </a:moveTo>
                  <a:cubicBezTo>
                    <a:pt x="21" y="419"/>
                    <a:pt x="565" y="440"/>
                    <a:pt x="628" y="43"/>
                  </a:cubicBezTo>
                  <a:cubicBezTo>
                    <a:pt x="628" y="1"/>
                    <a:pt x="816" y="22"/>
                    <a:pt x="837" y="105"/>
                  </a:cubicBezTo>
                  <a:cubicBezTo>
                    <a:pt x="921" y="398"/>
                    <a:pt x="1088" y="419"/>
                    <a:pt x="1360" y="335"/>
                  </a:cubicBezTo>
                  <a:cubicBezTo>
                    <a:pt x="1779" y="210"/>
                    <a:pt x="1820" y="607"/>
                    <a:pt x="1946" y="859"/>
                  </a:cubicBezTo>
                  <a:lnTo>
                    <a:pt x="1883" y="859"/>
                  </a:lnTo>
                  <a:lnTo>
                    <a:pt x="1841" y="838"/>
                  </a:lnTo>
                  <a:cubicBezTo>
                    <a:pt x="1737" y="838"/>
                    <a:pt x="1632" y="900"/>
                    <a:pt x="1590" y="984"/>
                  </a:cubicBezTo>
                  <a:cubicBezTo>
                    <a:pt x="1088" y="712"/>
                    <a:pt x="523" y="1068"/>
                    <a:pt x="0" y="83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539;p76">
              <a:extLst>
                <a:ext uri="{FF2B5EF4-FFF2-40B4-BE49-F238E27FC236}">
                  <a16:creationId xmlns:a16="http://schemas.microsoft.com/office/drawing/2014/main" id="{0B3D005B-BA61-4FEC-89F4-691074AAD2FF}"/>
                </a:ext>
              </a:extLst>
            </p:cNvPr>
            <p:cNvSpPr/>
            <p:nvPr/>
          </p:nvSpPr>
          <p:spPr>
            <a:xfrm>
              <a:off x="4766000" y="4435575"/>
              <a:ext cx="35600" cy="35600"/>
            </a:xfrm>
            <a:custGeom>
              <a:avLst/>
              <a:gdLst/>
              <a:ahLst/>
              <a:cxnLst/>
              <a:rect l="l" t="t" r="r" b="b"/>
              <a:pathLst>
                <a:path w="1424" h="1424" extrusionOk="0">
                  <a:moveTo>
                    <a:pt x="712" y="1403"/>
                  </a:moveTo>
                  <a:cubicBezTo>
                    <a:pt x="293" y="1193"/>
                    <a:pt x="0" y="942"/>
                    <a:pt x="314" y="419"/>
                  </a:cubicBezTo>
                  <a:cubicBezTo>
                    <a:pt x="356" y="273"/>
                    <a:pt x="356" y="147"/>
                    <a:pt x="356" y="1"/>
                  </a:cubicBezTo>
                  <a:cubicBezTo>
                    <a:pt x="858" y="43"/>
                    <a:pt x="754" y="545"/>
                    <a:pt x="691" y="691"/>
                  </a:cubicBezTo>
                  <a:cubicBezTo>
                    <a:pt x="544" y="1026"/>
                    <a:pt x="691" y="1047"/>
                    <a:pt x="921" y="1047"/>
                  </a:cubicBezTo>
                  <a:cubicBezTo>
                    <a:pt x="1151" y="1068"/>
                    <a:pt x="1402" y="1089"/>
                    <a:pt x="1423" y="142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540;p76">
              <a:extLst>
                <a:ext uri="{FF2B5EF4-FFF2-40B4-BE49-F238E27FC236}">
                  <a16:creationId xmlns:a16="http://schemas.microsoft.com/office/drawing/2014/main" id="{2D8A9FDB-4C14-4C2F-BA65-47C6661E841B}"/>
                </a:ext>
              </a:extLst>
            </p:cNvPr>
            <p:cNvSpPr/>
            <p:nvPr/>
          </p:nvSpPr>
          <p:spPr>
            <a:xfrm>
              <a:off x="4890500" y="4471150"/>
              <a:ext cx="5775" cy="4225"/>
            </a:xfrm>
            <a:custGeom>
              <a:avLst/>
              <a:gdLst/>
              <a:ahLst/>
              <a:cxnLst/>
              <a:rect l="l" t="t" r="r" b="b"/>
              <a:pathLst>
                <a:path w="231" h="169" extrusionOk="0">
                  <a:moveTo>
                    <a:pt x="0" y="168"/>
                  </a:moveTo>
                  <a:cubicBezTo>
                    <a:pt x="42" y="63"/>
                    <a:pt x="126" y="1"/>
                    <a:pt x="230" y="2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541;p76">
              <a:extLst>
                <a:ext uri="{FF2B5EF4-FFF2-40B4-BE49-F238E27FC236}">
                  <a16:creationId xmlns:a16="http://schemas.microsoft.com/office/drawing/2014/main" id="{15B15917-CC94-44C4-B3CB-39D77F049486}"/>
                </a:ext>
              </a:extLst>
            </p:cNvPr>
            <p:cNvSpPr/>
            <p:nvPr/>
          </p:nvSpPr>
          <p:spPr>
            <a:xfrm>
              <a:off x="4342300" y="4462250"/>
              <a:ext cx="2625" cy="1600"/>
            </a:xfrm>
            <a:custGeom>
              <a:avLst/>
              <a:gdLst/>
              <a:ahLst/>
              <a:cxnLst/>
              <a:rect l="l" t="t" r="r" b="b"/>
              <a:pathLst>
                <a:path w="105" h="64" extrusionOk="0">
                  <a:moveTo>
                    <a:pt x="105" y="1"/>
                  </a:moveTo>
                  <a:cubicBezTo>
                    <a:pt x="84" y="22"/>
                    <a:pt x="63" y="64"/>
                    <a:pt x="63" y="64"/>
                  </a:cubicBezTo>
                  <a:cubicBezTo>
                    <a:pt x="0" y="64"/>
                    <a:pt x="21" y="22"/>
                    <a:pt x="105"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542;p76">
              <a:extLst>
                <a:ext uri="{FF2B5EF4-FFF2-40B4-BE49-F238E27FC236}">
                  <a16:creationId xmlns:a16="http://schemas.microsoft.com/office/drawing/2014/main" id="{BC623B46-1699-4E01-AD27-4827F53B0821}"/>
                </a:ext>
              </a:extLst>
            </p:cNvPr>
            <p:cNvSpPr/>
            <p:nvPr/>
          </p:nvSpPr>
          <p:spPr>
            <a:xfrm>
              <a:off x="4893625" y="4442375"/>
              <a:ext cx="34025" cy="28800"/>
            </a:xfrm>
            <a:custGeom>
              <a:avLst/>
              <a:gdLst/>
              <a:ahLst/>
              <a:cxnLst/>
              <a:rect l="l" t="t" r="r" b="b"/>
              <a:pathLst>
                <a:path w="1361" h="1152" extrusionOk="0">
                  <a:moveTo>
                    <a:pt x="377" y="1152"/>
                  </a:moveTo>
                  <a:cubicBezTo>
                    <a:pt x="503" y="775"/>
                    <a:pt x="1" y="315"/>
                    <a:pt x="545" y="1"/>
                  </a:cubicBezTo>
                  <a:cubicBezTo>
                    <a:pt x="733" y="1"/>
                    <a:pt x="775" y="147"/>
                    <a:pt x="859" y="252"/>
                  </a:cubicBezTo>
                  <a:cubicBezTo>
                    <a:pt x="1026" y="419"/>
                    <a:pt x="1361" y="524"/>
                    <a:pt x="1214" y="859"/>
                  </a:cubicBezTo>
                  <a:cubicBezTo>
                    <a:pt x="1089" y="1152"/>
                    <a:pt x="817" y="1131"/>
                    <a:pt x="545" y="1152"/>
                  </a:cubicBezTo>
                  <a:lnTo>
                    <a:pt x="377" y="1152"/>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543;p76">
              <a:extLst>
                <a:ext uri="{FF2B5EF4-FFF2-40B4-BE49-F238E27FC236}">
                  <a16:creationId xmlns:a16="http://schemas.microsoft.com/office/drawing/2014/main" id="{4D445A35-DC8A-40A2-972A-792A5C88A62E}"/>
                </a:ext>
              </a:extLst>
            </p:cNvPr>
            <p:cNvSpPr/>
            <p:nvPr/>
          </p:nvSpPr>
          <p:spPr>
            <a:xfrm>
              <a:off x="5040625" y="4435575"/>
              <a:ext cx="9425" cy="11025"/>
            </a:xfrm>
            <a:custGeom>
              <a:avLst/>
              <a:gdLst/>
              <a:ahLst/>
              <a:cxnLst/>
              <a:rect l="l" t="t" r="r" b="b"/>
              <a:pathLst>
                <a:path w="377" h="441" extrusionOk="0">
                  <a:moveTo>
                    <a:pt x="0" y="1"/>
                  </a:moveTo>
                  <a:cubicBezTo>
                    <a:pt x="63" y="1"/>
                    <a:pt x="126" y="22"/>
                    <a:pt x="168" y="43"/>
                  </a:cubicBezTo>
                  <a:cubicBezTo>
                    <a:pt x="314" y="85"/>
                    <a:pt x="377" y="252"/>
                    <a:pt x="293" y="377"/>
                  </a:cubicBezTo>
                  <a:cubicBezTo>
                    <a:pt x="272" y="419"/>
                    <a:pt x="210" y="440"/>
                    <a:pt x="168" y="440"/>
                  </a:cubicBezTo>
                  <a:cubicBezTo>
                    <a:pt x="42" y="398"/>
                    <a:pt x="21" y="273"/>
                    <a:pt x="21" y="168"/>
                  </a:cubicBezTo>
                  <a:lnTo>
                    <a:pt x="21" y="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544;p76">
              <a:extLst>
                <a:ext uri="{FF2B5EF4-FFF2-40B4-BE49-F238E27FC236}">
                  <a16:creationId xmlns:a16="http://schemas.microsoft.com/office/drawing/2014/main" id="{D607563F-2F82-4623-B420-F19C7CADCFB1}"/>
                </a:ext>
              </a:extLst>
            </p:cNvPr>
            <p:cNvSpPr/>
            <p:nvPr/>
          </p:nvSpPr>
          <p:spPr>
            <a:xfrm>
              <a:off x="4757100" y="4402100"/>
              <a:ext cx="46575" cy="33500"/>
            </a:xfrm>
            <a:custGeom>
              <a:avLst/>
              <a:gdLst/>
              <a:ahLst/>
              <a:cxnLst/>
              <a:rect l="l" t="t" r="r" b="b"/>
              <a:pathLst>
                <a:path w="1863" h="1340" extrusionOk="0">
                  <a:moveTo>
                    <a:pt x="712" y="1340"/>
                  </a:moveTo>
                  <a:lnTo>
                    <a:pt x="1" y="1340"/>
                  </a:lnTo>
                  <a:cubicBezTo>
                    <a:pt x="1" y="1089"/>
                    <a:pt x="168" y="880"/>
                    <a:pt x="377" y="796"/>
                  </a:cubicBezTo>
                  <a:cubicBezTo>
                    <a:pt x="649" y="628"/>
                    <a:pt x="984" y="628"/>
                    <a:pt x="1131" y="273"/>
                  </a:cubicBezTo>
                  <a:cubicBezTo>
                    <a:pt x="1235" y="1"/>
                    <a:pt x="1507" y="273"/>
                    <a:pt x="1675" y="294"/>
                  </a:cubicBezTo>
                  <a:cubicBezTo>
                    <a:pt x="1863" y="315"/>
                    <a:pt x="1821" y="503"/>
                    <a:pt x="1800" y="649"/>
                  </a:cubicBezTo>
                  <a:cubicBezTo>
                    <a:pt x="1737" y="880"/>
                    <a:pt x="1633" y="1047"/>
                    <a:pt x="1382" y="942"/>
                  </a:cubicBezTo>
                  <a:cubicBezTo>
                    <a:pt x="942" y="775"/>
                    <a:pt x="754" y="921"/>
                    <a:pt x="712" y="134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545;p76">
              <a:extLst>
                <a:ext uri="{FF2B5EF4-FFF2-40B4-BE49-F238E27FC236}">
                  <a16:creationId xmlns:a16="http://schemas.microsoft.com/office/drawing/2014/main" id="{EE765454-0D43-4CEF-9F2A-9D57BA0CA035}"/>
                </a:ext>
              </a:extLst>
            </p:cNvPr>
            <p:cNvSpPr/>
            <p:nvPr/>
          </p:nvSpPr>
          <p:spPr>
            <a:xfrm>
              <a:off x="4756575" y="4390600"/>
              <a:ext cx="17300" cy="18850"/>
            </a:xfrm>
            <a:custGeom>
              <a:avLst/>
              <a:gdLst/>
              <a:ahLst/>
              <a:cxnLst/>
              <a:rect l="l" t="t" r="r" b="b"/>
              <a:pathLst>
                <a:path w="692" h="754" extrusionOk="0">
                  <a:moveTo>
                    <a:pt x="398" y="733"/>
                  </a:moveTo>
                  <a:cubicBezTo>
                    <a:pt x="168" y="733"/>
                    <a:pt x="43" y="628"/>
                    <a:pt x="43" y="419"/>
                  </a:cubicBezTo>
                  <a:cubicBezTo>
                    <a:pt x="1" y="189"/>
                    <a:pt x="189" y="0"/>
                    <a:pt x="419" y="42"/>
                  </a:cubicBezTo>
                  <a:cubicBezTo>
                    <a:pt x="628" y="42"/>
                    <a:pt x="691" y="189"/>
                    <a:pt x="649" y="398"/>
                  </a:cubicBezTo>
                  <a:cubicBezTo>
                    <a:pt x="608" y="565"/>
                    <a:pt x="649" y="754"/>
                    <a:pt x="398" y="733"/>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546;p76">
              <a:extLst>
                <a:ext uri="{FF2B5EF4-FFF2-40B4-BE49-F238E27FC236}">
                  <a16:creationId xmlns:a16="http://schemas.microsoft.com/office/drawing/2014/main" id="{FD922B1C-7FAC-4D5C-9C4D-565B23135797}"/>
                </a:ext>
              </a:extLst>
            </p:cNvPr>
            <p:cNvSpPr/>
            <p:nvPr/>
          </p:nvSpPr>
          <p:spPr>
            <a:xfrm>
              <a:off x="4844975" y="4391650"/>
              <a:ext cx="15200" cy="19375"/>
            </a:xfrm>
            <a:custGeom>
              <a:avLst/>
              <a:gdLst/>
              <a:ahLst/>
              <a:cxnLst/>
              <a:rect l="l" t="t" r="r" b="b"/>
              <a:pathLst>
                <a:path w="608" h="775" extrusionOk="0">
                  <a:moveTo>
                    <a:pt x="440" y="774"/>
                  </a:moveTo>
                  <a:cubicBezTo>
                    <a:pt x="231" y="440"/>
                    <a:pt x="126" y="251"/>
                    <a:pt x="1" y="84"/>
                  </a:cubicBezTo>
                  <a:cubicBezTo>
                    <a:pt x="43" y="42"/>
                    <a:pt x="105" y="0"/>
                    <a:pt x="147" y="0"/>
                  </a:cubicBezTo>
                  <a:cubicBezTo>
                    <a:pt x="503" y="63"/>
                    <a:pt x="608" y="272"/>
                    <a:pt x="440" y="77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547;p76">
              <a:extLst>
                <a:ext uri="{FF2B5EF4-FFF2-40B4-BE49-F238E27FC236}">
                  <a16:creationId xmlns:a16="http://schemas.microsoft.com/office/drawing/2014/main" id="{497993D9-676F-4669-8226-2D161F616F20}"/>
                </a:ext>
              </a:extLst>
            </p:cNvPr>
            <p:cNvSpPr/>
            <p:nvPr/>
          </p:nvSpPr>
          <p:spPr>
            <a:xfrm>
              <a:off x="4966875" y="4373850"/>
              <a:ext cx="10475" cy="7875"/>
            </a:xfrm>
            <a:custGeom>
              <a:avLst/>
              <a:gdLst/>
              <a:ahLst/>
              <a:cxnLst/>
              <a:rect l="l" t="t" r="r" b="b"/>
              <a:pathLst>
                <a:path w="419" h="315" extrusionOk="0">
                  <a:moveTo>
                    <a:pt x="398" y="147"/>
                  </a:moveTo>
                  <a:cubicBezTo>
                    <a:pt x="419" y="231"/>
                    <a:pt x="335" y="315"/>
                    <a:pt x="251" y="294"/>
                  </a:cubicBezTo>
                  <a:cubicBezTo>
                    <a:pt x="188" y="294"/>
                    <a:pt x="63" y="273"/>
                    <a:pt x="42" y="210"/>
                  </a:cubicBezTo>
                  <a:cubicBezTo>
                    <a:pt x="0" y="85"/>
                    <a:pt x="84" y="22"/>
                    <a:pt x="209" y="22"/>
                  </a:cubicBezTo>
                  <a:cubicBezTo>
                    <a:pt x="293" y="1"/>
                    <a:pt x="377" y="64"/>
                    <a:pt x="398" y="14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548;p76">
              <a:extLst>
                <a:ext uri="{FF2B5EF4-FFF2-40B4-BE49-F238E27FC236}">
                  <a16:creationId xmlns:a16="http://schemas.microsoft.com/office/drawing/2014/main" id="{74F64C27-523F-4F60-97B8-DE68AC6FFBDC}"/>
                </a:ext>
              </a:extLst>
            </p:cNvPr>
            <p:cNvSpPr/>
            <p:nvPr/>
          </p:nvSpPr>
          <p:spPr>
            <a:xfrm>
              <a:off x="4944900" y="4379625"/>
              <a:ext cx="5250" cy="5775"/>
            </a:xfrm>
            <a:custGeom>
              <a:avLst/>
              <a:gdLst/>
              <a:ahLst/>
              <a:cxnLst/>
              <a:rect l="l" t="t" r="r" b="b"/>
              <a:pathLst>
                <a:path w="210" h="231" extrusionOk="0">
                  <a:moveTo>
                    <a:pt x="63" y="0"/>
                  </a:moveTo>
                  <a:lnTo>
                    <a:pt x="210" y="63"/>
                  </a:lnTo>
                  <a:cubicBezTo>
                    <a:pt x="189" y="105"/>
                    <a:pt x="189" y="188"/>
                    <a:pt x="147" y="209"/>
                  </a:cubicBezTo>
                  <a:cubicBezTo>
                    <a:pt x="105" y="230"/>
                    <a:pt x="42" y="167"/>
                    <a:pt x="0" y="146"/>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549;p76">
              <a:extLst>
                <a:ext uri="{FF2B5EF4-FFF2-40B4-BE49-F238E27FC236}">
                  <a16:creationId xmlns:a16="http://schemas.microsoft.com/office/drawing/2014/main" id="{511763A2-DAF4-40A2-8124-A2BEEA1733E7}"/>
                </a:ext>
              </a:extLst>
            </p:cNvPr>
            <p:cNvSpPr/>
            <p:nvPr/>
          </p:nvSpPr>
          <p:spPr>
            <a:xfrm>
              <a:off x="4141950" y="4373325"/>
              <a:ext cx="19375" cy="14150"/>
            </a:xfrm>
            <a:custGeom>
              <a:avLst/>
              <a:gdLst/>
              <a:ahLst/>
              <a:cxnLst/>
              <a:rect l="l" t="t" r="r" b="b"/>
              <a:pathLst>
                <a:path w="775" h="566" extrusionOk="0">
                  <a:moveTo>
                    <a:pt x="775" y="231"/>
                  </a:moveTo>
                  <a:cubicBezTo>
                    <a:pt x="712" y="419"/>
                    <a:pt x="503" y="566"/>
                    <a:pt x="314" y="524"/>
                  </a:cubicBezTo>
                  <a:cubicBezTo>
                    <a:pt x="147" y="524"/>
                    <a:pt x="1" y="461"/>
                    <a:pt x="42" y="273"/>
                  </a:cubicBezTo>
                  <a:cubicBezTo>
                    <a:pt x="105" y="43"/>
                    <a:pt x="314" y="1"/>
                    <a:pt x="545" y="22"/>
                  </a:cubicBezTo>
                  <a:cubicBezTo>
                    <a:pt x="649" y="22"/>
                    <a:pt x="775" y="64"/>
                    <a:pt x="775" y="23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550;p76">
              <a:extLst>
                <a:ext uri="{FF2B5EF4-FFF2-40B4-BE49-F238E27FC236}">
                  <a16:creationId xmlns:a16="http://schemas.microsoft.com/office/drawing/2014/main" id="{93FF524E-F091-45E8-A176-A6081668CCC8}"/>
                </a:ext>
              </a:extLst>
            </p:cNvPr>
            <p:cNvSpPr/>
            <p:nvPr/>
          </p:nvSpPr>
          <p:spPr>
            <a:xfrm>
              <a:off x="4160775" y="4364450"/>
              <a:ext cx="2125" cy="2100"/>
            </a:xfrm>
            <a:custGeom>
              <a:avLst/>
              <a:gdLst/>
              <a:ahLst/>
              <a:cxnLst/>
              <a:rect l="l" t="t" r="r" b="b"/>
              <a:pathLst>
                <a:path w="85" h="84" extrusionOk="0">
                  <a:moveTo>
                    <a:pt x="84" y="0"/>
                  </a:moveTo>
                  <a:cubicBezTo>
                    <a:pt x="84" y="21"/>
                    <a:pt x="64" y="84"/>
                    <a:pt x="43" y="84"/>
                  </a:cubicBezTo>
                  <a:cubicBezTo>
                    <a:pt x="1" y="63"/>
                    <a:pt x="1" y="42"/>
                    <a:pt x="8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63785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C397BE-480E-A74F-A3A7-665EB8DF7AFB}"/>
              </a:ext>
            </a:extLst>
          </p:cNvPr>
          <p:cNvSpPr>
            <a:spLocks noGrp="1"/>
          </p:cNvSpPr>
          <p:nvPr>
            <p:ph type="title"/>
          </p:nvPr>
        </p:nvSpPr>
        <p:spPr>
          <a:xfrm>
            <a:off x="1151562" y="523602"/>
            <a:ext cx="3420438" cy="846051"/>
          </a:xfrm>
        </p:spPr>
        <p:txBody>
          <a:bodyPr anchor="ctr">
            <a:normAutofit fontScale="90000"/>
          </a:bodyPr>
          <a:lstStyle/>
          <a:p>
            <a:r>
              <a:rPr lang="en-US" sz="4500" dirty="0"/>
              <a:t> Imaging </a:t>
            </a:r>
            <a:br>
              <a:rPr lang="en-US" sz="2775" dirty="0"/>
            </a:br>
            <a:endParaRPr lang="x-none" sz="2775" dirty="0"/>
          </a:p>
        </p:txBody>
      </p:sp>
      <p:sp>
        <p:nvSpPr>
          <p:cNvPr id="3" name="Content Placeholder 2">
            <a:extLst>
              <a:ext uri="{FF2B5EF4-FFF2-40B4-BE49-F238E27FC236}">
                <a16:creationId xmlns:a16="http://schemas.microsoft.com/office/drawing/2014/main" id="{8403F487-19E5-2F46-92EA-9521E39087B5}"/>
              </a:ext>
            </a:extLst>
          </p:cNvPr>
          <p:cNvSpPr>
            <a:spLocks noGrp="1"/>
          </p:cNvSpPr>
          <p:nvPr>
            <p:ph sz="quarter" idx="1"/>
          </p:nvPr>
        </p:nvSpPr>
        <p:spPr>
          <a:xfrm>
            <a:off x="32761" y="1559298"/>
            <a:ext cx="3419569" cy="3584203"/>
          </a:xfrm>
        </p:spPr>
        <p:txBody>
          <a:bodyPr anchor="ctr">
            <a:normAutofit fontScale="70000" lnSpcReduction="20000"/>
          </a:bodyPr>
          <a:lstStyle/>
          <a:p>
            <a:r>
              <a:rPr lang="en-US" sz="1800" b="1" dirty="0"/>
              <a:t>On Ultrasound, a typical </a:t>
            </a:r>
            <a:r>
              <a:rPr lang="en-US" sz="1800" b="1" dirty="0" err="1"/>
              <a:t>thyroglossal</a:t>
            </a:r>
            <a:r>
              <a:rPr lang="en-US" sz="1800" b="1" dirty="0"/>
              <a:t> duct cysts appears as a smooth, well-circumscribed </a:t>
            </a:r>
            <a:r>
              <a:rPr lang="en-US" sz="1800" b="1"/>
              <a:t>anechoic lesion.</a:t>
            </a:r>
            <a:endParaRPr lang="en-US" sz="1800" b="1" dirty="0"/>
          </a:p>
          <a:p>
            <a:r>
              <a:rPr lang="en-US" sz="1800" b="1" dirty="0"/>
              <a:t>However, this appearance is seen in 42% cases.The rest of the lesions show a hypo-echoic pattern internal echoes, either homogenous or heterogeneous, due to repeated infections, hemorrhage, or proteinaceous content.</a:t>
            </a:r>
          </a:p>
          <a:p>
            <a:r>
              <a:rPr lang="en-US" sz="1800" b="1" dirty="0"/>
              <a:t> A </a:t>
            </a:r>
            <a:r>
              <a:rPr lang="en-US" sz="1800" b="1" dirty="0" err="1"/>
              <a:t>pseudosolid</a:t>
            </a:r>
            <a:r>
              <a:rPr lang="en-US" sz="1800" b="1" dirty="0"/>
              <a:t> appearance may also be seen .</a:t>
            </a:r>
          </a:p>
          <a:p>
            <a:r>
              <a:rPr lang="en-US" sz="1800" b="1" dirty="0"/>
              <a:t> True solid component suggest risk of  </a:t>
            </a:r>
            <a:r>
              <a:rPr lang="en-US" sz="1800" b="1" dirty="0" err="1"/>
              <a:t>thyroglossal</a:t>
            </a:r>
            <a:r>
              <a:rPr lang="en-US" sz="1800" b="1" dirty="0"/>
              <a:t> duct cyst malignancy .</a:t>
            </a:r>
            <a:endParaRPr lang="x-none" sz="1800" b="1" dirty="0"/>
          </a:p>
        </p:txBody>
      </p:sp>
      <p:pic>
        <p:nvPicPr>
          <p:cNvPr id="6" name="Picture 6">
            <a:extLst>
              <a:ext uri="{FF2B5EF4-FFF2-40B4-BE49-F238E27FC236}">
                <a16:creationId xmlns:a16="http://schemas.microsoft.com/office/drawing/2014/main" id="{60FEC8B0-1757-FB43-A010-216AD5F5A7B8}"/>
              </a:ext>
            </a:extLst>
          </p:cNvPr>
          <p:cNvPicPr>
            <a:picLocks noChangeAspect="1"/>
          </p:cNvPicPr>
          <p:nvPr/>
        </p:nvPicPr>
        <p:blipFill rotWithShape="1">
          <a:blip r:embed="rId2">
            <a:extLst>
              <a:ext uri="{28A0092B-C50C-407E-A947-70E740481C1C}">
                <a14:useLocalDpi xmlns:a14="http://schemas.microsoft.com/office/drawing/2010/main" val="0"/>
              </a:ext>
            </a:extLst>
          </a:blip>
          <a:srcRect l="764" r="5364" b="3"/>
          <a:stretch/>
        </p:blipFill>
        <p:spPr>
          <a:xfrm>
            <a:off x="4142893" y="380470"/>
            <a:ext cx="4628490" cy="4377641"/>
          </a:xfrm>
          <a:prstGeom prst="rect">
            <a:avLst/>
          </a:prstGeom>
        </p:spPr>
      </p:pic>
      <p:pic>
        <p:nvPicPr>
          <p:cNvPr id="12" name="Google Shape;9709;p77">
            <a:extLst>
              <a:ext uri="{FF2B5EF4-FFF2-40B4-BE49-F238E27FC236}">
                <a16:creationId xmlns:a16="http://schemas.microsoft.com/office/drawing/2014/main" id="{D85A703B-44A6-4129-A4AC-12C7ABAA1519}"/>
              </a:ext>
            </a:extLst>
          </p:cNvPr>
          <p:cNvPicPr preferRelativeResize="0"/>
          <p:nvPr/>
        </p:nvPicPr>
        <p:blipFill>
          <a:blip r:embed="rId3">
            <a:alphaModFix amt="68000"/>
          </a:blip>
          <a:stretch>
            <a:fillRect/>
          </a:stretch>
        </p:blipFill>
        <p:spPr>
          <a:xfrm rot="10800000">
            <a:off x="-378607" y="-335945"/>
            <a:ext cx="2044153" cy="1081229"/>
          </a:xfrm>
          <a:prstGeom prst="rect">
            <a:avLst/>
          </a:prstGeom>
          <a:noFill/>
          <a:ln>
            <a:noFill/>
          </a:ln>
        </p:spPr>
      </p:pic>
      <p:grpSp>
        <p:nvGrpSpPr>
          <p:cNvPr id="16" name="Google Shape;9420;p76">
            <a:extLst>
              <a:ext uri="{FF2B5EF4-FFF2-40B4-BE49-F238E27FC236}">
                <a16:creationId xmlns:a16="http://schemas.microsoft.com/office/drawing/2014/main" id="{BF270B33-6AF0-41BB-A028-2FB96D6E760E}"/>
              </a:ext>
            </a:extLst>
          </p:cNvPr>
          <p:cNvGrpSpPr/>
          <p:nvPr/>
        </p:nvGrpSpPr>
        <p:grpSpPr>
          <a:xfrm>
            <a:off x="988471" y="1234951"/>
            <a:ext cx="2324125" cy="174750"/>
            <a:chOff x="3962000" y="4060525"/>
            <a:chExt cx="2324125" cy="174750"/>
          </a:xfrm>
        </p:grpSpPr>
        <p:sp>
          <p:nvSpPr>
            <p:cNvPr id="18" name="Google Shape;9421;p76">
              <a:extLst>
                <a:ext uri="{FF2B5EF4-FFF2-40B4-BE49-F238E27FC236}">
                  <a16:creationId xmlns:a16="http://schemas.microsoft.com/office/drawing/2014/main" id="{3F60C753-92D5-4E8C-8159-D801A9CFC7A1}"/>
                </a:ext>
              </a:extLst>
            </p:cNvPr>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422;p76">
              <a:extLst>
                <a:ext uri="{FF2B5EF4-FFF2-40B4-BE49-F238E27FC236}">
                  <a16:creationId xmlns:a16="http://schemas.microsoft.com/office/drawing/2014/main" id="{271CBFD5-3984-4B5C-BBCF-485B9AEB3C59}"/>
                </a:ext>
              </a:extLst>
            </p:cNvPr>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423;p76">
              <a:extLst>
                <a:ext uri="{FF2B5EF4-FFF2-40B4-BE49-F238E27FC236}">
                  <a16:creationId xmlns:a16="http://schemas.microsoft.com/office/drawing/2014/main" id="{EFE2843E-7AB2-4F63-A5DC-18A5A64659BD}"/>
                </a:ext>
              </a:extLst>
            </p:cNvPr>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424;p76">
              <a:extLst>
                <a:ext uri="{FF2B5EF4-FFF2-40B4-BE49-F238E27FC236}">
                  <a16:creationId xmlns:a16="http://schemas.microsoft.com/office/drawing/2014/main" id="{AF39E28D-C764-4E4E-A47C-14D56C90B3F5}"/>
                </a:ext>
              </a:extLst>
            </p:cNvPr>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425;p76">
              <a:extLst>
                <a:ext uri="{FF2B5EF4-FFF2-40B4-BE49-F238E27FC236}">
                  <a16:creationId xmlns:a16="http://schemas.microsoft.com/office/drawing/2014/main" id="{67FA4719-500C-4D5F-A1DD-B6DEB1E56A47}"/>
                </a:ext>
              </a:extLst>
            </p:cNvPr>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426;p76">
              <a:extLst>
                <a:ext uri="{FF2B5EF4-FFF2-40B4-BE49-F238E27FC236}">
                  <a16:creationId xmlns:a16="http://schemas.microsoft.com/office/drawing/2014/main" id="{A2D6DE02-1DA1-4AAC-9DB4-E89CCDB58AA3}"/>
                </a:ext>
              </a:extLst>
            </p:cNvPr>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427;p76">
              <a:extLst>
                <a:ext uri="{FF2B5EF4-FFF2-40B4-BE49-F238E27FC236}">
                  <a16:creationId xmlns:a16="http://schemas.microsoft.com/office/drawing/2014/main" id="{50F89A3D-856B-4168-ACA4-CE41172D5123}"/>
                </a:ext>
              </a:extLst>
            </p:cNvPr>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428;p76">
              <a:extLst>
                <a:ext uri="{FF2B5EF4-FFF2-40B4-BE49-F238E27FC236}">
                  <a16:creationId xmlns:a16="http://schemas.microsoft.com/office/drawing/2014/main" id="{74D82534-B8F6-4DA7-AEAA-62F36F4AD792}"/>
                </a:ext>
              </a:extLst>
            </p:cNvPr>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429;p76">
              <a:extLst>
                <a:ext uri="{FF2B5EF4-FFF2-40B4-BE49-F238E27FC236}">
                  <a16:creationId xmlns:a16="http://schemas.microsoft.com/office/drawing/2014/main" id="{2D766835-EE06-4F49-89DB-FD8CA75B0D58}"/>
                </a:ext>
              </a:extLst>
            </p:cNvPr>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430;p76">
              <a:extLst>
                <a:ext uri="{FF2B5EF4-FFF2-40B4-BE49-F238E27FC236}">
                  <a16:creationId xmlns:a16="http://schemas.microsoft.com/office/drawing/2014/main" id="{7CE476FE-36A4-45EE-A090-0CE8A043BAD4}"/>
                </a:ext>
              </a:extLst>
            </p:cNvPr>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431;p76">
              <a:extLst>
                <a:ext uri="{FF2B5EF4-FFF2-40B4-BE49-F238E27FC236}">
                  <a16:creationId xmlns:a16="http://schemas.microsoft.com/office/drawing/2014/main" id="{6C1EF773-C689-4C22-8376-9456339F8A16}"/>
                </a:ext>
              </a:extLst>
            </p:cNvPr>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432;p76">
              <a:extLst>
                <a:ext uri="{FF2B5EF4-FFF2-40B4-BE49-F238E27FC236}">
                  <a16:creationId xmlns:a16="http://schemas.microsoft.com/office/drawing/2014/main" id="{A8EB6D7D-DC68-4423-B176-251402EA33FD}"/>
                </a:ext>
              </a:extLst>
            </p:cNvPr>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433;p76">
              <a:extLst>
                <a:ext uri="{FF2B5EF4-FFF2-40B4-BE49-F238E27FC236}">
                  <a16:creationId xmlns:a16="http://schemas.microsoft.com/office/drawing/2014/main" id="{48942738-F1FD-416E-9D0F-35CDAA8ED421}"/>
                </a:ext>
              </a:extLst>
            </p:cNvPr>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434;p76">
              <a:extLst>
                <a:ext uri="{FF2B5EF4-FFF2-40B4-BE49-F238E27FC236}">
                  <a16:creationId xmlns:a16="http://schemas.microsoft.com/office/drawing/2014/main" id="{90BD1A71-DCD8-471A-8F1C-35A85E019CD1}"/>
                </a:ext>
              </a:extLst>
            </p:cNvPr>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435;p76">
              <a:extLst>
                <a:ext uri="{FF2B5EF4-FFF2-40B4-BE49-F238E27FC236}">
                  <a16:creationId xmlns:a16="http://schemas.microsoft.com/office/drawing/2014/main" id="{BC5AF259-1014-4AA9-A14A-72DBB993ABF5}"/>
                </a:ext>
              </a:extLst>
            </p:cNvPr>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436;p76">
              <a:extLst>
                <a:ext uri="{FF2B5EF4-FFF2-40B4-BE49-F238E27FC236}">
                  <a16:creationId xmlns:a16="http://schemas.microsoft.com/office/drawing/2014/main" id="{D54A3AB4-8B1C-4D97-BFB0-D72D2F87BAF0}"/>
                </a:ext>
              </a:extLst>
            </p:cNvPr>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437;p76">
              <a:extLst>
                <a:ext uri="{FF2B5EF4-FFF2-40B4-BE49-F238E27FC236}">
                  <a16:creationId xmlns:a16="http://schemas.microsoft.com/office/drawing/2014/main" id="{74CFF405-211B-4173-BAE3-E7A023BC72D6}"/>
                </a:ext>
              </a:extLst>
            </p:cNvPr>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438;p76">
              <a:extLst>
                <a:ext uri="{FF2B5EF4-FFF2-40B4-BE49-F238E27FC236}">
                  <a16:creationId xmlns:a16="http://schemas.microsoft.com/office/drawing/2014/main" id="{84EFF19A-C4C5-442B-ABF1-70BC3D6DE3E5}"/>
                </a:ext>
              </a:extLst>
            </p:cNvPr>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439;p76">
              <a:extLst>
                <a:ext uri="{FF2B5EF4-FFF2-40B4-BE49-F238E27FC236}">
                  <a16:creationId xmlns:a16="http://schemas.microsoft.com/office/drawing/2014/main" id="{EF5E2EDC-BE6D-486C-91EF-0D968C39BA6D}"/>
                </a:ext>
              </a:extLst>
            </p:cNvPr>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440;p76">
              <a:extLst>
                <a:ext uri="{FF2B5EF4-FFF2-40B4-BE49-F238E27FC236}">
                  <a16:creationId xmlns:a16="http://schemas.microsoft.com/office/drawing/2014/main" id="{CE086C55-7ABC-457F-9B5E-A7D13FE784DD}"/>
                </a:ext>
              </a:extLst>
            </p:cNvPr>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441;p76">
              <a:extLst>
                <a:ext uri="{FF2B5EF4-FFF2-40B4-BE49-F238E27FC236}">
                  <a16:creationId xmlns:a16="http://schemas.microsoft.com/office/drawing/2014/main" id="{85A45C45-FD8A-48F0-A88A-4C53126211BF}"/>
                </a:ext>
              </a:extLst>
            </p:cNvPr>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442;p76">
              <a:extLst>
                <a:ext uri="{FF2B5EF4-FFF2-40B4-BE49-F238E27FC236}">
                  <a16:creationId xmlns:a16="http://schemas.microsoft.com/office/drawing/2014/main" id="{D6008C9D-F288-45C7-807E-5AF9694E4233}"/>
                </a:ext>
              </a:extLst>
            </p:cNvPr>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443;p76">
              <a:extLst>
                <a:ext uri="{FF2B5EF4-FFF2-40B4-BE49-F238E27FC236}">
                  <a16:creationId xmlns:a16="http://schemas.microsoft.com/office/drawing/2014/main" id="{B136BB67-A7B1-47B2-94B6-D52A938810F3}"/>
                </a:ext>
              </a:extLst>
            </p:cNvPr>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444;p76">
              <a:extLst>
                <a:ext uri="{FF2B5EF4-FFF2-40B4-BE49-F238E27FC236}">
                  <a16:creationId xmlns:a16="http://schemas.microsoft.com/office/drawing/2014/main" id="{1A328727-A768-44DF-AA21-5AD43D940E42}"/>
                </a:ext>
              </a:extLst>
            </p:cNvPr>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445;p76">
              <a:extLst>
                <a:ext uri="{FF2B5EF4-FFF2-40B4-BE49-F238E27FC236}">
                  <a16:creationId xmlns:a16="http://schemas.microsoft.com/office/drawing/2014/main" id="{DC1233A2-D71F-414E-A230-D236217C868A}"/>
                </a:ext>
              </a:extLst>
            </p:cNvPr>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446;p76">
              <a:extLst>
                <a:ext uri="{FF2B5EF4-FFF2-40B4-BE49-F238E27FC236}">
                  <a16:creationId xmlns:a16="http://schemas.microsoft.com/office/drawing/2014/main" id="{021C6281-4EB1-44C2-9F60-DA6200E7F631}"/>
                </a:ext>
              </a:extLst>
            </p:cNvPr>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447;p76">
              <a:extLst>
                <a:ext uri="{FF2B5EF4-FFF2-40B4-BE49-F238E27FC236}">
                  <a16:creationId xmlns:a16="http://schemas.microsoft.com/office/drawing/2014/main" id="{8E5276C4-E8E6-43C2-AF14-D766D45BDA69}"/>
                </a:ext>
              </a:extLst>
            </p:cNvPr>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48;p76">
              <a:extLst>
                <a:ext uri="{FF2B5EF4-FFF2-40B4-BE49-F238E27FC236}">
                  <a16:creationId xmlns:a16="http://schemas.microsoft.com/office/drawing/2014/main" id="{6DA26E61-A8D1-4E0E-9B06-6CDCA381DD94}"/>
                </a:ext>
              </a:extLst>
            </p:cNvPr>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449;p76">
              <a:extLst>
                <a:ext uri="{FF2B5EF4-FFF2-40B4-BE49-F238E27FC236}">
                  <a16:creationId xmlns:a16="http://schemas.microsoft.com/office/drawing/2014/main" id="{8B250FA0-BC2E-496F-A7A4-8BBE0ED148F8}"/>
                </a:ext>
              </a:extLst>
            </p:cNvPr>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450;p76">
              <a:extLst>
                <a:ext uri="{FF2B5EF4-FFF2-40B4-BE49-F238E27FC236}">
                  <a16:creationId xmlns:a16="http://schemas.microsoft.com/office/drawing/2014/main" id="{6B241A9F-65DD-4F7A-B211-1C2584A1955C}"/>
                </a:ext>
              </a:extLst>
            </p:cNvPr>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51;p76">
              <a:extLst>
                <a:ext uri="{FF2B5EF4-FFF2-40B4-BE49-F238E27FC236}">
                  <a16:creationId xmlns:a16="http://schemas.microsoft.com/office/drawing/2014/main" id="{F3BAE7B7-816D-4699-A9FD-11CBC2B54AE1}"/>
                </a:ext>
              </a:extLst>
            </p:cNvPr>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52;p76">
              <a:extLst>
                <a:ext uri="{FF2B5EF4-FFF2-40B4-BE49-F238E27FC236}">
                  <a16:creationId xmlns:a16="http://schemas.microsoft.com/office/drawing/2014/main" id="{DFA4D2F2-3B6D-4A14-A8EF-8A3A1A612ABE}"/>
                </a:ext>
              </a:extLst>
            </p:cNvPr>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lt2">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3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08"/>
        <p:cNvGrpSpPr/>
        <p:nvPr/>
      </p:nvGrpSpPr>
      <p:grpSpPr>
        <a:xfrm>
          <a:off x="0" y="0"/>
          <a:ext cx="0" cy="0"/>
          <a:chOff x="0" y="0"/>
          <a:chExt cx="0" cy="0"/>
        </a:xfrm>
      </p:grpSpPr>
      <p:pic>
        <p:nvPicPr>
          <p:cNvPr id="9" name="Picture 2" descr="Learning Radiology - Thyroglossal Duct Cyst">
            <a:extLst>
              <a:ext uri="{FF2B5EF4-FFF2-40B4-BE49-F238E27FC236}">
                <a16:creationId xmlns:a16="http://schemas.microsoft.com/office/drawing/2014/main" id="{2CA1FFCD-8800-4DD2-94BF-BC3B6AA1D6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rot="20984376">
            <a:off x="5755277" y="1775179"/>
            <a:ext cx="2805216" cy="2432268"/>
          </a:xfrm>
          <a:prstGeom prst="rect">
            <a:avLst/>
          </a:prstGeom>
          <a:extLst>
            <a:ext uri="{909E8E84-426E-40DD-AFC4-6F175D3DCCD1}">
              <a14:hiddenFill xmlns:a14="http://schemas.microsoft.com/office/drawing/2010/main">
                <a:solidFill>
                  <a:srgbClr val="FFFFFF"/>
                </a:solidFill>
              </a14:hiddenFill>
            </a:ext>
          </a:extLst>
        </p:spPr>
      </p:pic>
      <p:pic>
        <p:nvPicPr>
          <p:cNvPr id="7311" name="Google Shape;7311;p45"/>
          <p:cNvPicPr preferRelativeResize="0"/>
          <p:nvPr/>
        </p:nvPicPr>
        <p:blipFill>
          <a:blip r:embed="rId4">
            <a:alphaModFix amt="18000"/>
          </a:blip>
          <a:stretch>
            <a:fillRect/>
          </a:stretch>
        </p:blipFill>
        <p:spPr>
          <a:xfrm rot="-5399976">
            <a:off x="22029" y="633747"/>
            <a:ext cx="4906731" cy="3901108"/>
          </a:xfrm>
          <a:prstGeom prst="rect">
            <a:avLst/>
          </a:prstGeom>
          <a:noFill/>
          <a:ln>
            <a:noFill/>
          </a:ln>
        </p:spPr>
      </p:pic>
      <p:sp>
        <p:nvSpPr>
          <p:cNvPr id="7312" name="Google Shape;7312;p45"/>
          <p:cNvSpPr txBox="1">
            <a:spLocks noGrp="1"/>
          </p:cNvSpPr>
          <p:nvPr>
            <p:ph type="title"/>
          </p:nvPr>
        </p:nvSpPr>
        <p:spPr>
          <a:xfrm>
            <a:off x="696466" y="516467"/>
            <a:ext cx="4095667" cy="462703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t>CT is often utilized only as a complementary technique for confirmation of diagnosis or for assessing complication</a:t>
            </a:r>
            <a:endParaRPr sz="3600" dirty="0"/>
          </a:p>
        </p:txBody>
      </p:sp>
      <p:sp>
        <p:nvSpPr>
          <p:cNvPr id="7314" name="Google Shape;7314;p45"/>
          <p:cNvSpPr/>
          <p:nvPr/>
        </p:nvSpPr>
        <p:spPr>
          <a:xfrm rot="17518693" flipH="1">
            <a:off x="5218543" y="1837286"/>
            <a:ext cx="1000977" cy="572254"/>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45"/>
          <p:cNvSpPr/>
          <p:nvPr/>
        </p:nvSpPr>
        <p:spPr>
          <a:xfrm rot="1800019" flipH="1">
            <a:off x="7814003" y="1467429"/>
            <a:ext cx="1000993" cy="572248"/>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p:cNvSpPr>
            <a:spLocks noGrp="1"/>
          </p:cNvSpPr>
          <p:nvPr>
            <p:ph type="body" idx="1"/>
          </p:nvPr>
        </p:nvSpPr>
        <p:spPr/>
        <p:txBody>
          <a:bodyPr/>
          <a:lstStyle/>
          <a:p>
            <a:pPr marL="133350" indent="0">
              <a:buNone/>
            </a:pPr>
            <a:r>
              <a:rPr lang="en-US" sz="1400" dirty="0">
                <a:solidFill>
                  <a:schemeClr val="tx1"/>
                </a:solidFill>
              </a:rPr>
              <a:t>1 hyoid bone </a:t>
            </a:r>
          </a:p>
          <a:p>
            <a:pPr marL="133350" indent="0">
              <a:buNone/>
            </a:pPr>
            <a:r>
              <a:rPr lang="en-US" sz="1400" dirty="0">
                <a:solidFill>
                  <a:schemeClr val="tx1"/>
                </a:solidFill>
              </a:rPr>
              <a:t>2 thyrohyoid membrane </a:t>
            </a:r>
          </a:p>
          <a:p>
            <a:pPr marL="133350" indent="0">
              <a:buNone/>
            </a:pPr>
            <a:r>
              <a:rPr lang="en-US" sz="1400" dirty="0">
                <a:solidFill>
                  <a:schemeClr val="tx1"/>
                </a:solidFill>
              </a:rPr>
              <a:t>3 angle of thyroid cartilage </a:t>
            </a:r>
          </a:p>
          <a:p>
            <a:pPr marL="133350" indent="0">
              <a:buNone/>
            </a:pPr>
            <a:r>
              <a:rPr lang="en-US" sz="1400" dirty="0">
                <a:solidFill>
                  <a:schemeClr val="tx1"/>
                </a:solidFill>
              </a:rPr>
              <a:t>4 cricoid cartilage</a:t>
            </a:r>
          </a:p>
          <a:p>
            <a:pPr marL="133350" indent="0">
              <a:buNone/>
            </a:pPr>
            <a:r>
              <a:rPr lang="en-US" sz="1400" dirty="0">
                <a:solidFill>
                  <a:schemeClr val="tx1"/>
                </a:solidFill>
              </a:rPr>
              <a:t>5 thyroid gland </a:t>
            </a:r>
          </a:p>
          <a:p>
            <a:pPr marL="133350" indent="0">
              <a:buNone/>
            </a:pPr>
            <a:r>
              <a:rPr lang="en-US" sz="1400" dirty="0">
                <a:solidFill>
                  <a:schemeClr val="tx1"/>
                </a:solidFill>
              </a:rPr>
              <a:t>6 trachea </a:t>
            </a:r>
          </a:p>
          <a:p>
            <a:pPr marL="133350" indent="0">
              <a:buNone/>
            </a:pPr>
            <a:r>
              <a:rPr lang="en-US" sz="1400" dirty="0">
                <a:solidFill>
                  <a:schemeClr val="tx1"/>
                </a:solidFill>
              </a:rPr>
              <a:t>7 common carotid artery </a:t>
            </a:r>
          </a:p>
          <a:p>
            <a:pPr marL="133350" indent="0">
              <a:buNone/>
            </a:pPr>
            <a:r>
              <a:rPr lang="en-US" sz="1400" dirty="0">
                <a:solidFill>
                  <a:schemeClr val="tx1"/>
                </a:solidFill>
              </a:rPr>
              <a:t>8 jugular vein </a:t>
            </a:r>
            <a:endParaRPr lang="ar-JO" sz="1400" dirty="0"/>
          </a:p>
        </p:txBody>
      </p:sp>
      <p:sp>
        <p:nvSpPr>
          <p:cNvPr id="3" name="عنوان 2"/>
          <p:cNvSpPr>
            <a:spLocks noGrp="1"/>
          </p:cNvSpPr>
          <p:nvPr>
            <p:ph type="title"/>
          </p:nvPr>
        </p:nvSpPr>
        <p:spPr/>
        <p:txBody>
          <a:bodyPr/>
          <a:lstStyle/>
          <a:p>
            <a:pPr algn="l"/>
            <a:r>
              <a:rPr lang="en-US" sz="1600" dirty="0">
                <a:solidFill>
                  <a:schemeClr val="tx1"/>
                </a:solidFill>
                <a:latin typeface="Arial Black" pitchFamily="34" charset="0"/>
              </a:rPr>
              <a:t>Midline of the neck </a:t>
            </a:r>
            <a:br>
              <a:rPr lang="en-US" sz="1600" dirty="0">
                <a:solidFill>
                  <a:schemeClr val="tx1"/>
                </a:solidFill>
                <a:latin typeface="Arial Black" pitchFamily="34" charset="0"/>
              </a:rPr>
            </a:br>
            <a:endParaRPr lang="ar-JO" sz="1600" dirty="0">
              <a:solidFill>
                <a:schemeClr val="tx1"/>
              </a:solidFill>
              <a:latin typeface="Arial Black" pitchFamily="34" charset="0"/>
            </a:endParaRP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327" y="699247"/>
            <a:ext cx="4937760" cy="3829723"/>
          </a:xfrm>
          <a:prstGeom prst="rect">
            <a:avLst/>
          </a:prstGeom>
        </p:spPr>
      </p:pic>
    </p:spTree>
    <p:extLst>
      <p:ext uri="{BB962C8B-B14F-4D97-AF65-F5344CB8AC3E}">
        <p14:creationId xmlns:p14="http://schemas.microsoft.com/office/powerpoint/2010/main" val="4273619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8577;p65">
            <a:extLst>
              <a:ext uri="{FF2B5EF4-FFF2-40B4-BE49-F238E27FC236}">
                <a16:creationId xmlns:a16="http://schemas.microsoft.com/office/drawing/2014/main" id="{43BE4E36-5763-43A3-A6E2-185410F2E5C0}"/>
              </a:ext>
            </a:extLst>
          </p:cNvPr>
          <p:cNvPicPr preferRelativeResize="0"/>
          <p:nvPr/>
        </p:nvPicPr>
        <p:blipFill>
          <a:blip r:embed="rId2">
            <a:alphaModFix amt="75000"/>
          </a:blip>
          <a:stretch>
            <a:fillRect/>
          </a:stretch>
        </p:blipFill>
        <p:spPr>
          <a:xfrm rot="-1500560">
            <a:off x="114791" y="1382291"/>
            <a:ext cx="4390587" cy="2878612"/>
          </a:xfrm>
          <a:prstGeom prst="rect">
            <a:avLst/>
          </a:prstGeom>
          <a:noFill/>
          <a:ln>
            <a:noFill/>
          </a:ln>
        </p:spPr>
      </p:pic>
      <p:sp>
        <p:nvSpPr>
          <p:cNvPr id="5" name="عنوان 4">
            <a:extLst>
              <a:ext uri="{FF2B5EF4-FFF2-40B4-BE49-F238E27FC236}">
                <a16:creationId xmlns:a16="http://schemas.microsoft.com/office/drawing/2014/main" id="{D2346627-F66E-433C-8DC4-323CA76E57D2}"/>
              </a:ext>
            </a:extLst>
          </p:cNvPr>
          <p:cNvSpPr>
            <a:spLocks noGrp="1"/>
          </p:cNvSpPr>
          <p:nvPr>
            <p:ph type="title"/>
          </p:nvPr>
        </p:nvSpPr>
        <p:spPr>
          <a:xfrm>
            <a:off x="481033" y="2269670"/>
            <a:ext cx="3391553" cy="1781709"/>
          </a:xfrm>
        </p:spPr>
        <p:txBody>
          <a:bodyPr/>
          <a:lstStyle/>
          <a:p>
            <a:r>
              <a:rPr lang="en-US" sz="4800" b="1" i="1" dirty="0">
                <a:solidFill>
                  <a:schemeClr val="tx2">
                    <a:lumMod val="50000"/>
                  </a:schemeClr>
                </a:solidFill>
              </a:rPr>
              <a:t>Treatment</a:t>
            </a:r>
            <a:endParaRPr lang="ar-JO" sz="4800" dirty="0"/>
          </a:p>
        </p:txBody>
      </p:sp>
      <p:sp>
        <p:nvSpPr>
          <p:cNvPr id="3" name="Content Placeholder 2">
            <a:extLst>
              <a:ext uri="{FF2B5EF4-FFF2-40B4-BE49-F238E27FC236}">
                <a16:creationId xmlns:a16="http://schemas.microsoft.com/office/drawing/2014/main" id="{9575C0B8-C054-4F7E-B9A0-23BE2F36D6AD}"/>
              </a:ext>
            </a:extLst>
          </p:cNvPr>
          <p:cNvSpPr>
            <a:spLocks noGrp="1"/>
          </p:cNvSpPr>
          <p:nvPr>
            <p:ph sz="quarter" idx="1"/>
          </p:nvPr>
        </p:nvSpPr>
        <p:spPr>
          <a:xfrm>
            <a:off x="3703253" y="46421"/>
            <a:ext cx="5438461" cy="4740965"/>
          </a:xfrm>
        </p:spPr>
        <p:txBody>
          <a:bodyPr anchor="ctr">
            <a:normAutofit fontScale="77500" lnSpcReduction="20000"/>
          </a:bodyPr>
          <a:lstStyle/>
          <a:p>
            <a:r>
              <a:rPr lang="en-US" sz="2700" b="1" dirty="0"/>
              <a:t>Complete resection of the cyst and the whole </a:t>
            </a:r>
            <a:r>
              <a:rPr lang="en-US" sz="2700" b="1" dirty="0" err="1"/>
              <a:t>thyroglossal</a:t>
            </a:r>
            <a:r>
              <a:rPr lang="en-US" sz="2700" b="1" dirty="0"/>
              <a:t> tract is curative.</a:t>
            </a:r>
          </a:p>
          <a:p>
            <a:r>
              <a:rPr lang="en-US" sz="2700" b="1" dirty="0">
                <a:solidFill>
                  <a:schemeClr val="tx2">
                    <a:lumMod val="50000"/>
                  </a:schemeClr>
                </a:solidFill>
              </a:rPr>
              <a:t> </a:t>
            </a:r>
            <a:r>
              <a:rPr lang="en-US" sz="2700" b="1" dirty="0" err="1">
                <a:solidFill>
                  <a:schemeClr val="tx2">
                    <a:lumMod val="50000"/>
                  </a:schemeClr>
                </a:solidFill>
              </a:rPr>
              <a:t>Sistrunk’s</a:t>
            </a:r>
            <a:r>
              <a:rPr lang="en-US" sz="2700" b="1" dirty="0">
                <a:solidFill>
                  <a:schemeClr val="tx2">
                    <a:lumMod val="50000"/>
                  </a:schemeClr>
                </a:solidFill>
              </a:rPr>
              <a:t> Operation </a:t>
            </a:r>
            <a:r>
              <a:rPr lang="en-US" sz="2700" b="1" dirty="0"/>
              <a:t>involves removal of the body of the hyoid bone and the </a:t>
            </a:r>
            <a:r>
              <a:rPr lang="en-US" sz="2700" b="1" dirty="0" err="1"/>
              <a:t>suprahyoid</a:t>
            </a:r>
            <a:r>
              <a:rPr lang="en-US" sz="2700" b="1" dirty="0"/>
              <a:t> tract through the tongue base to the foramen caecum .</a:t>
            </a:r>
          </a:p>
          <a:p>
            <a:r>
              <a:rPr lang="en-US" sz="2700" b="1" dirty="0"/>
              <a:t> If incomplete excision 🡪 recurrence or fistula may result</a:t>
            </a:r>
          </a:p>
          <a:p>
            <a:r>
              <a:rPr lang="en-US" sz="2700" b="1" dirty="0"/>
              <a:t> Infected cyst should be treated with antibiotics , if the cyst present with abscess , treatment should consist of drainage and antibiotic </a:t>
            </a:r>
          </a:p>
        </p:txBody>
      </p:sp>
    </p:spTree>
    <p:extLst>
      <p:ext uri="{BB962C8B-B14F-4D97-AF65-F5344CB8AC3E}">
        <p14:creationId xmlns:p14="http://schemas.microsoft.com/office/powerpoint/2010/main" val="2080174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ضفدع, سلمندر, داكن&#10;&#10;تم إنشاء الوصف تلقائياً">
            <a:extLst>
              <a:ext uri="{FF2B5EF4-FFF2-40B4-BE49-F238E27FC236}">
                <a16:creationId xmlns:a16="http://schemas.microsoft.com/office/drawing/2014/main" id="{4E4384AE-E89A-4399-80F3-542B25AEED96}"/>
              </a:ext>
            </a:extLst>
          </p:cNvPr>
          <p:cNvPicPr>
            <a:picLocks noChangeAspect="1"/>
          </p:cNvPicPr>
          <p:nvPr/>
        </p:nvPicPr>
        <p:blipFill rotWithShape="1">
          <a:blip r:embed="rId2">
            <a:alphaModFix amt="50000"/>
          </a:blip>
          <a:srcRect t="532" r="1" b="14881"/>
          <a:stretch/>
        </p:blipFill>
        <p:spPr>
          <a:xfrm>
            <a:off x="16" y="7"/>
            <a:ext cx="9141698" cy="5143493"/>
          </a:xfrm>
          <a:prstGeom prst="rect">
            <a:avLst/>
          </a:prstGeom>
        </p:spPr>
      </p:pic>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1145286" y="843534"/>
            <a:ext cx="6858000" cy="2297430"/>
          </a:xfrm>
        </p:spPr>
        <p:txBody>
          <a:bodyPr spcFirstLastPara="1" vert="horz" wrap="square" lIns="68580" tIns="34290" rIns="68580" bIns="34290" rtlCol="0" anchor="b" anchorCtr="0">
            <a:normAutofit/>
          </a:bodyPr>
          <a:lstStyle/>
          <a:p>
            <a:pPr algn="ctr"/>
            <a:r>
              <a:rPr lang="en-US" sz="4950" i="1" dirty="0">
                <a:solidFill>
                  <a:schemeClr val="tx2">
                    <a:lumMod val="50000"/>
                  </a:schemeClr>
                </a:solidFill>
              </a:rPr>
              <a:t>plunging</a:t>
            </a:r>
            <a:r>
              <a:rPr lang="en-US" sz="4950" dirty="0">
                <a:solidFill>
                  <a:schemeClr val="tx2">
                    <a:lumMod val="50000"/>
                  </a:schemeClr>
                </a:solidFill>
              </a:rPr>
              <a:t> </a:t>
            </a:r>
            <a:r>
              <a:rPr lang="en-US" sz="4950" i="1" dirty="0">
                <a:solidFill>
                  <a:schemeClr val="tx2">
                    <a:lumMod val="50000"/>
                  </a:schemeClr>
                </a:solidFill>
              </a:rPr>
              <a:t>Ranula </a:t>
            </a:r>
          </a:p>
        </p:txBody>
      </p:sp>
    </p:spTree>
    <p:extLst>
      <p:ext uri="{BB962C8B-B14F-4D97-AF65-F5344CB8AC3E}">
        <p14:creationId xmlns:p14="http://schemas.microsoft.com/office/powerpoint/2010/main" val="28885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155C-5E3B-41D5-9634-13360339FC47}"/>
              </a:ext>
            </a:extLst>
          </p:cNvPr>
          <p:cNvSpPr>
            <a:spLocks noGrp="1"/>
          </p:cNvSpPr>
          <p:nvPr>
            <p:ph type="title"/>
          </p:nvPr>
        </p:nvSpPr>
        <p:spPr>
          <a:xfrm>
            <a:off x="480060" y="244027"/>
            <a:ext cx="3276452" cy="1467631"/>
          </a:xfrm>
        </p:spPr>
        <p:txBody>
          <a:bodyPr anchor="b">
            <a:normAutofit/>
          </a:bodyPr>
          <a:lstStyle/>
          <a:p>
            <a:r>
              <a:rPr lang="en-US" sz="4050" i="1"/>
              <a:t>Ranula</a:t>
            </a:r>
          </a:p>
        </p:txBody>
      </p:sp>
      <p:sp>
        <p:nvSpPr>
          <p:cNvPr id="3" name="Content Placeholder 2">
            <a:extLst>
              <a:ext uri="{FF2B5EF4-FFF2-40B4-BE49-F238E27FC236}">
                <a16:creationId xmlns:a16="http://schemas.microsoft.com/office/drawing/2014/main" id="{810CA174-6349-4B9C-8C53-FEB6D9390E70}"/>
              </a:ext>
            </a:extLst>
          </p:cNvPr>
          <p:cNvSpPr>
            <a:spLocks noGrp="1"/>
          </p:cNvSpPr>
          <p:nvPr>
            <p:ph sz="quarter" idx="1"/>
          </p:nvPr>
        </p:nvSpPr>
        <p:spPr>
          <a:xfrm>
            <a:off x="301215" y="1981128"/>
            <a:ext cx="8433994" cy="3162106"/>
          </a:xfrm>
        </p:spPr>
        <p:txBody>
          <a:bodyPr>
            <a:normAutofit/>
          </a:bodyPr>
          <a:lstStyle/>
          <a:p>
            <a:r>
              <a:rPr lang="en-US" sz="1800" b="1" dirty="0"/>
              <a:t>Ranulas represent cystic lesions of the floor of the mouth, usually occurring secondary to obstruction of the sublingual duct. Therefore these are also called sublingual gland mucocele or mucous retention cyst.▪</a:t>
            </a:r>
          </a:p>
          <a:p>
            <a:r>
              <a:rPr lang="en-US" sz="1800" b="1" dirty="0"/>
              <a:t>A ranula is a mucus extravasation cyst involving a sublingual gland and is a type of mucocele found on the floor of the mouth.</a:t>
            </a:r>
          </a:p>
        </p:txBody>
      </p: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66C48927-A9BB-DA4F-AC0F-14AD10AB803A}"/>
                  </a:ext>
                </a:extLst>
              </p14:cNvPr>
              <p14:cNvContentPartPr/>
              <p14:nvPr/>
            </p14:nvContentPartPr>
            <p14:xfrm>
              <a:off x="1107836" y="311719"/>
              <a:ext cx="270" cy="270"/>
            </p14:xfrm>
          </p:contentPart>
        </mc:Choice>
        <mc:Fallback xmlns="">
          <p:pic>
            <p:nvPicPr>
              <p:cNvPr id="15" name="Ink 14">
                <a:extLst>
                  <a:ext uri="{FF2B5EF4-FFF2-40B4-BE49-F238E27FC236}">
                    <a16:creationId xmlns:a16="http://schemas.microsoft.com/office/drawing/2014/main" id="{66C48927-A9BB-DA4F-AC0F-14AD10AB803A}"/>
                  </a:ext>
                </a:extLst>
              </p:cNvPr>
              <p:cNvPicPr/>
              <p:nvPr/>
            </p:nvPicPr>
            <p:blipFill>
              <a:blip r:embed="rId4"/>
              <a:stretch>
                <a:fillRect/>
              </a:stretch>
            </p:blipFill>
            <p:spPr>
              <a:xfrm>
                <a:off x="1101086" y="304969"/>
                <a:ext cx="13500" cy="13500"/>
              </a:xfrm>
              <a:prstGeom prst="rect">
                <a:avLst/>
              </a:prstGeom>
            </p:spPr>
          </p:pic>
        </mc:Fallback>
      </mc:AlternateContent>
      <p:grpSp>
        <p:nvGrpSpPr>
          <p:cNvPr id="8" name="Google Shape;9368;p76">
            <a:extLst>
              <a:ext uri="{FF2B5EF4-FFF2-40B4-BE49-F238E27FC236}">
                <a16:creationId xmlns:a16="http://schemas.microsoft.com/office/drawing/2014/main" id="{326DE3C5-2769-4CDB-B2A6-46D5FB79184F}"/>
              </a:ext>
            </a:extLst>
          </p:cNvPr>
          <p:cNvGrpSpPr/>
          <p:nvPr/>
        </p:nvGrpSpPr>
        <p:grpSpPr>
          <a:xfrm>
            <a:off x="480060" y="1672326"/>
            <a:ext cx="2373300" cy="174200"/>
            <a:chOff x="3907600" y="3794800"/>
            <a:chExt cx="2373300" cy="174200"/>
          </a:xfrm>
        </p:grpSpPr>
        <p:sp>
          <p:nvSpPr>
            <p:cNvPr id="10" name="Google Shape;9369;p76">
              <a:extLst>
                <a:ext uri="{FF2B5EF4-FFF2-40B4-BE49-F238E27FC236}">
                  <a16:creationId xmlns:a16="http://schemas.microsoft.com/office/drawing/2014/main" id="{6203485F-7DB3-4D8F-9BF8-5074FD07C76A}"/>
                </a:ext>
              </a:extLst>
            </p:cNvPr>
            <p:cNvSpPr/>
            <p:nvPr/>
          </p:nvSpPr>
          <p:spPr>
            <a:xfrm>
              <a:off x="4902525" y="3913025"/>
              <a:ext cx="172650" cy="34550"/>
            </a:xfrm>
            <a:custGeom>
              <a:avLst/>
              <a:gdLst/>
              <a:ahLst/>
              <a:cxnLst/>
              <a:rect l="l" t="t" r="r" b="b"/>
              <a:pathLst>
                <a:path w="6906" h="1382" extrusionOk="0">
                  <a:moveTo>
                    <a:pt x="0" y="816"/>
                  </a:moveTo>
                  <a:cubicBezTo>
                    <a:pt x="189" y="230"/>
                    <a:pt x="461" y="0"/>
                    <a:pt x="1089" y="168"/>
                  </a:cubicBezTo>
                  <a:cubicBezTo>
                    <a:pt x="1653" y="356"/>
                    <a:pt x="2344" y="126"/>
                    <a:pt x="2825" y="628"/>
                  </a:cubicBezTo>
                  <a:cubicBezTo>
                    <a:pt x="2909" y="670"/>
                    <a:pt x="2993" y="691"/>
                    <a:pt x="3097" y="649"/>
                  </a:cubicBezTo>
                  <a:cubicBezTo>
                    <a:pt x="3578" y="419"/>
                    <a:pt x="4164" y="502"/>
                    <a:pt x="4562" y="858"/>
                  </a:cubicBezTo>
                  <a:cubicBezTo>
                    <a:pt x="4687" y="942"/>
                    <a:pt x="4771" y="837"/>
                    <a:pt x="4876" y="795"/>
                  </a:cubicBezTo>
                  <a:cubicBezTo>
                    <a:pt x="5315" y="607"/>
                    <a:pt x="5734" y="565"/>
                    <a:pt x="6047" y="1025"/>
                  </a:cubicBezTo>
                  <a:cubicBezTo>
                    <a:pt x="6257" y="1339"/>
                    <a:pt x="6675" y="1088"/>
                    <a:pt x="6905" y="1339"/>
                  </a:cubicBezTo>
                  <a:cubicBezTo>
                    <a:pt x="5608" y="1381"/>
                    <a:pt x="4332" y="1193"/>
                    <a:pt x="3055" y="1109"/>
                  </a:cubicBezTo>
                  <a:cubicBezTo>
                    <a:pt x="2344" y="1067"/>
                    <a:pt x="1653" y="1025"/>
                    <a:pt x="963" y="984"/>
                  </a:cubicBezTo>
                  <a:cubicBezTo>
                    <a:pt x="628" y="963"/>
                    <a:pt x="293" y="1067"/>
                    <a:pt x="0" y="8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370;p76">
              <a:extLst>
                <a:ext uri="{FF2B5EF4-FFF2-40B4-BE49-F238E27FC236}">
                  <a16:creationId xmlns:a16="http://schemas.microsoft.com/office/drawing/2014/main" id="{CEEA317E-7504-44B9-93B6-CF4958A02AA0}"/>
                </a:ext>
              </a:extLst>
            </p:cNvPr>
            <p:cNvSpPr/>
            <p:nvPr/>
          </p:nvSpPr>
          <p:spPr>
            <a:xfrm>
              <a:off x="5172950" y="3939175"/>
              <a:ext cx="119300" cy="22525"/>
            </a:xfrm>
            <a:custGeom>
              <a:avLst/>
              <a:gdLst/>
              <a:ahLst/>
              <a:cxnLst/>
              <a:rect l="l" t="t" r="r" b="b"/>
              <a:pathLst>
                <a:path w="4772" h="901" extrusionOk="0">
                  <a:moveTo>
                    <a:pt x="1" y="628"/>
                  </a:moveTo>
                  <a:cubicBezTo>
                    <a:pt x="64" y="314"/>
                    <a:pt x="378" y="272"/>
                    <a:pt x="545" y="105"/>
                  </a:cubicBezTo>
                  <a:cubicBezTo>
                    <a:pt x="587" y="63"/>
                    <a:pt x="650" y="63"/>
                    <a:pt x="712" y="63"/>
                  </a:cubicBezTo>
                  <a:cubicBezTo>
                    <a:pt x="1047" y="879"/>
                    <a:pt x="1800" y="0"/>
                    <a:pt x="2219" y="461"/>
                  </a:cubicBezTo>
                  <a:cubicBezTo>
                    <a:pt x="2324" y="502"/>
                    <a:pt x="2449" y="523"/>
                    <a:pt x="2554" y="482"/>
                  </a:cubicBezTo>
                  <a:cubicBezTo>
                    <a:pt x="2993" y="272"/>
                    <a:pt x="3495" y="293"/>
                    <a:pt x="3914" y="523"/>
                  </a:cubicBezTo>
                  <a:cubicBezTo>
                    <a:pt x="4018" y="586"/>
                    <a:pt x="4144" y="586"/>
                    <a:pt x="4248" y="523"/>
                  </a:cubicBezTo>
                  <a:cubicBezTo>
                    <a:pt x="4772" y="230"/>
                    <a:pt x="4541" y="691"/>
                    <a:pt x="4604" y="879"/>
                  </a:cubicBezTo>
                  <a:cubicBezTo>
                    <a:pt x="3495" y="858"/>
                    <a:pt x="2386" y="858"/>
                    <a:pt x="1277" y="837"/>
                  </a:cubicBezTo>
                  <a:cubicBezTo>
                    <a:pt x="859" y="837"/>
                    <a:pt x="399" y="900"/>
                    <a:pt x="1" y="6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71;p76">
              <a:extLst>
                <a:ext uri="{FF2B5EF4-FFF2-40B4-BE49-F238E27FC236}">
                  <a16:creationId xmlns:a16="http://schemas.microsoft.com/office/drawing/2014/main" id="{51BC71A3-0097-4781-A86E-490984ECC030}"/>
                </a:ext>
              </a:extLst>
            </p:cNvPr>
            <p:cNvSpPr/>
            <p:nvPr/>
          </p:nvSpPr>
          <p:spPr>
            <a:xfrm>
              <a:off x="5288050" y="3950675"/>
              <a:ext cx="93650" cy="18325"/>
            </a:xfrm>
            <a:custGeom>
              <a:avLst/>
              <a:gdLst/>
              <a:ahLst/>
              <a:cxnLst/>
              <a:rect l="l" t="t" r="r" b="b"/>
              <a:pathLst>
                <a:path w="3746" h="733" extrusionOk="0">
                  <a:moveTo>
                    <a:pt x="0" y="419"/>
                  </a:moveTo>
                  <a:cubicBezTo>
                    <a:pt x="942" y="126"/>
                    <a:pt x="1946" y="231"/>
                    <a:pt x="2929" y="63"/>
                  </a:cubicBezTo>
                  <a:cubicBezTo>
                    <a:pt x="3285" y="1"/>
                    <a:pt x="3641" y="42"/>
                    <a:pt x="3746" y="524"/>
                  </a:cubicBezTo>
                  <a:cubicBezTo>
                    <a:pt x="2950" y="691"/>
                    <a:pt x="2176" y="545"/>
                    <a:pt x="1360" y="524"/>
                  </a:cubicBezTo>
                  <a:cubicBezTo>
                    <a:pt x="921" y="503"/>
                    <a:pt x="440" y="733"/>
                    <a:pt x="0" y="4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372;p76">
              <a:extLst>
                <a:ext uri="{FF2B5EF4-FFF2-40B4-BE49-F238E27FC236}">
                  <a16:creationId xmlns:a16="http://schemas.microsoft.com/office/drawing/2014/main" id="{84967682-4D5F-4747-BF6B-52AA643E524B}"/>
                </a:ext>
              </a:extLst>
            </p:cNvPr>
            <p:cNvSpPr/>
            <p:nvPr/>
          </p:nvSpPr>
          <p:spPr>
            <a:xfrm>
              <a:off x="4605925" y="3799500"/>
              <a:ext cx="88425" cy="10500"/>
            </a:xfrm>
            <a:custGeom>
              <a:avLst/>
              <a:gdLst/>
              <a:ahLst/>
              <a:cxnLst/>
              <a:rect l="l" t="t" r="r" b="b"/>
              <a:pathLst>
                <a:path w="3537" h="420" extrusionOk="0">
                  <a:moveTo>
                    <a:pt x="3537" y="63"/>
                  </a:moveTo>
                  <a:cubicBezTo>
                    <a:pt x="3035" y="398"/>
                    <a:pt x="2428" y="273"/>
                    <a:pt x="1905" y="315"/>
                  </a:cubicBezTo>
                  <a:cubicBezTo>
                    <a:pt x="1277" y="335"/>
                    <a:pt x="608" y="419"/>
                    <a:pt x="1" y="105"/>
                  </a:cubicBezTo>
                  <a:cubicBezTo>
                    <a:pt x="1173" y="1"/>
                    <a:pt x="2365" y="1"/>
                    <a:pt x="3537"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373;p76">
              <a:extLst>
                <a:ext uri="{FF2B5EF4-FFF2-40B4-BE49-F238E27FC236}">
                  <a16:creationId xmlns:a16="http://schemas.microsoft.com/office/drawing/2014/main" id="{B8C75DE6-AF04-40E8-A1E6-CDD716839668}"/>
                </a:ext>
              </a:extLst>
            </p:cNvPr>
            <p:cNvSpPr/>
            <p:nvPr/>
          </p:nvSpPr>
          <p:spPr>
            <a:xfrm>
              <a:off x="4490325" y="3794800"/>
              <a:ext cx="80050" cy="15200"/>
            </a:xfrm>
            <a:custGeom>
              <a:avLst/>
              <a:gdLst/>
              <a:ahLst/>
              <a:cxnLst/>
              <a:rect l="l" t="t" r="r" b="b"/>
              <a:pathLst>
                <a:path w="3202" h="608" extrusionOk="0">
                  <a:moveTo>
                    <a:pt x="3202" y="210"/>
                  </a:moveTo>
                  <a:cubicBezTo>
                    <a:pt x="2888" y="586"/>
                    <a:pt x="2512" y="607"/>
                    <a:pt x="2051" y="440"/>
                  </a:cubicBezTo>
                  <a:cubicBezTo>
                    <a:pt x="1507" y="272"/>
                    <a:pt x="963" y="210"/>
                    <a:pt x="398" y="251"/>
                  </a:cubicBezTo>
                  <a:cubicBezTo>
                    <a:pt x="252" y="272"/>
                    <a:pt x="105" y="231"/>
                    <a:pt x="1" y="126"/>
                  </a:cubicBezTo>
                  <a:cubicBezTo>
                    <a:pt x="84" y="84"/>
                    <a:pt x="168" y="0"/>
                    <a:pt x="231" y="0"/>
                  </a:cubicBezTo>
                  <a:cubicBezTo>
                    <a:pt x="1235" y="21"/>
                    <a:pt x="2219" y="84"/>
                    <a:pt x="320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374;p76">
              <a:extLst>
                <a:ext uri="{FF2B5EF4-FFF2-40B4-BE49-F238E27FC236}">
                  <a16:creationId xmlns:a16="http://schemas.microsoft.com/office/drawing/2014/main" id="{17E63FD0-D1E8-4D94-B7D7-6B371EDD8E30}"/>
                </a:ext>
              </a:extLst>
            </p:cNvPr>
            <p:cNvSpPr/>
            <p:nvPr/>
          </p:nvSpPr>
          <p:spPr>
            <a:xfrm>
              <a:off x="5088750" y="3933425"/>
              <a:ext cx="74825" cy="22500"/>
            </a:xfrm>
            <a:custGeom>
              <a:avLst/>
              <a:gdLst/>
              <a:ahLst/>
              <a:cxnLst/>
              <a:rect l="l" t="t" r="r" b="b"/>
              <a:pathLst>
                <a:path w="2993" h="900" extrusionOk="0">
                  <a:moveTo>
                    <a:pt x="0" y="544"/>
                  </a:moveTo>
                  <a:cubicBezTo>
                    <a:pt x="105" y="419"/>
                    <a:pt x="272" y="377"/>
                    <a:pt x="398" y="440"/>
                  </a:cubicBezTo>
                  <a:cubicBezTo>
                    <a:pt x="544" y="460"/>
                    <a:pt x="733" y="586"/>
                    <a:pt x="816" y="523"/>
                  </a:cubicBezTo>
                  <a:cubicBezTo>
                    <a:pt x="1632" y="0"/>
                    <a:pt x="2281" y="649"/>
                    <a:pt x="2992" y="837"/>
                  </a:cubicBezTo>
                  <a:cubicBezTo>
                    <a:pt x="1988" y="900"/>
                    <a:pt x="984" y="795"/>
                    <a:pt x="0" y="5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375;p76">
              <a:extLst>
                <a:ext uri="{FF2B5EF4-FFF2-40B4-BE49-F238E27FC236}">
                  <a16:creationId xmlns:a16="http://schemas.microsoft.com/office/drawing/2014/main" id="{0ABE4E52-E5EA-435B-8FB9-FD2AB4F2D017}"/>
                </a:ext>
              </a:extLst>
            </p:cNvPr>
            <p:cNvSpPr/>
            <p:nvPr/>
          </p:nvSpPr>
          <p:spPr>
            <a:xfrm>
              <a:off x="4849700" y="3916675"/>
              <a:ext cx="43950" cy="25650"/>
            </a:xfrm>
            <a:custGeom>
              <a:avLst/>
              <a:gdLst/>
              <a:ahLst/>
              <a:cxnLst/>
              <a:rect l="l" t="t" r="r" b="b"/>
              <a:pathLst>
                <a:path w="1758" h="1026" extrusionOk="0">
                  <a:moveTo>
                    <a:pt x="523" y="1"/>
                  </a:moveTo>
                  <a:cubicBezTo>
                    <a:pt x="1025" y="63"/>
                    <a:pt x="1507" y="147"/>
                    <a:pt x="1758" y="670"/>
                  </a:cubicBezTo>
                  <a:cubicBezTo>
                    <a:pt x="1172" y="628"/>
                    <a:pt x="586" y="1026"/>
                    <a:pt x="0" y="670"/>
                  </a:cubicBezTo>
                  <a:cubicBezTo>
                    <a:pt x="0" y="628"/>
                    <a:pt x="0" y="586"/>
                    <a:pt x="0" y="545"/>
                  </a:cubicBezTo>
                  <a:cubicBezTo>
                    <a:pt x="398" y="586"/>
                    <a:pt x="565" y="398"/>
                    <a:pt x="523" y="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376;p76">
              <a:extLst>
                <a:ext uri="{FF2B5EF4-FFF2-40B4-BE49-F238E27FC236}">
                  <a16:creationId xmlns:a16="http://schemas.microsoft.com/office/drawing/2014/main" id="{5CF58299-DCE3-476E-BFA1-3FD22BA3A686}"/>
                </a:ext>
              </a:extLst>
            </p:cNvPr>
            <p:cNvSpPr/>
            <p:nvPr/>
          </p:nvSpPr>
          <p:spPr>
            <a:xfrm>
              <a:off x="4830350" y="3907250"/>
              <a:ext cx="31925" cy="26200"/>
            </a:xfrm>
            <a:custGeom>
              <a:avLst/>
              <a:gdLst/>
              <a:ahLst/>
              <a:cxnLst/>
              <a:rect l="l" t="t" r="r" b="b"/>
              <a:pathLst>
                <a:path w="1277" h="1048" extrusionOk="0">
                  <a:moveTo>
                    <a:pt x="774" y="901"/>
                  </a:moveTo>
                  <a:cubicBezTo>
                    <a:pt x="753" y="943"/>
                    <a:pt x="753" y="984"/>
                    <a:pt x="774" y="1026"/>
                  </a:cubicBezTo>
                  <a:lnTo>
                    <a:pt x="209" y="1047"/>
                  </a:lnTo>
                  <a:lnTo>
                    <a:pt x="42" y="901"/>
                  </a:lnTo>
                  <a:cubicBezTo>
                    <a:pt x="63" y="712"/>
                    <a:pt x="0" y="461"/>
                    <a:pt x="272" y="419"/>
                  </a:cubicBezTo>
                  <a:cubicBezTo>
                    <a:pt x="586" y="336"/>
                    <a:pt x="837" y="1"/>
                    <a:pt x="1193" y="147"/>
                  </a:cubicBezTo>
                  <a:cubicBezTo>
                    <a:pt x="1255" y="168"/>
                    <a:pt x="1255" y="294"/>
                    <a:pt x="1276" y="378"/>
                  </a:cubicBezTo>
                  <a:lnTo>
                    <a:pt x="1276" y="378"/>
                  </a:lnTo>
                  <a:cubicBezTo>
                    <a:pt x="983" y="357"/>
                    <a:pt x="732" y="608"/>
                    <a:pt x="774" y="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377;p76">
              <a:extLst>
                <a:ext uri="{FF2B5EF4-FFF2-40B4-BE49-F238E27FC236}">
                  <a16:creationId xmlns:a16="http://schemas.microsoft.com/office/drawing/2014/main" id="{E366CF0C-9459-483D-8B12-3523D743DEDA}"/>
                </a:ext>
              </a:extLst>
            </p:cNvPr>
            <p:cNvSpPr/>
            <p:nvPr/>
          </p:nvSpPr>
          <p:spPr>
            <a:xfrm>
              <a:off x="4809425" y="3929750"/>
              <a:ext cx="26175" cy="10500"/>
            </a:xfrm>
            <a:custGeom>
              <a:avLst/>
              <a:gdLst/>
              <a:ahLst/>
              <a:cxnLst/>
              <a:rect l="l" t="t" r="r" b="b"/>
              <a:pathLst>
                <a:path w="1047" h="420" extrusionOk="0">
                  <a:moveTo>
                    <a:pt x="879" y="1"/>
                  </a:moveTo>
                  <a:lnTo>
                    <a:pt x="1046" y="147"/>
                  </a:lnTo>
                  <a:cubicBezTo>
                    <a:pt x="732" y="419"/>
                    <a:pt x="377" y="335"/>
                    <a:pt x="0" y="273"/>
                  </a:cubicBezTo>
                  <a:lnTo>
                    <a:pt x="188" y="168"/>
                  </a:lnTo>
                  <a:cubicBezTo>
                    <a:pt x="377" y="189"/>
                    <a:pt x="565" y="210"/>
                    <a:pt x="7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378;p76">
              <a:extLst>
                <a:ext uri="{FF2B5EF4-FFF2-40B4-BE49-F238E27FC236}">
                  <a16:creationId xmlns:a16="http://schemas.microsoft.com/office/drawing/2014/main" id="{B264F746-E816-4E7F-900D-00EF2B1FF95E}"/>
                </a:ext>
              </a:extLst>
            </p:cNvPr>
            <p:cNvSpPr/>
            <p:nvPr/>
          </p:nvSpPr>
          <p:spPr>
            <a:xfrm>
              <a:off x="4778550" y="3933950"/>
              <a:ext cx="17300" cy="4200"/>
            </a:xfrm>
            <a:custGeom>
              <a:avLst/>
              <a:gdLst/>
              <a:ahLst/>
              <a:cxnLst/>
              <a:rect l="l" t="t" r="r" b="b"/>
              <a:pathLst>
                <a:path w="692" h="168" extrusionOk="0">
                  <a:moveTo>
                    <a:pt x="1" y="167"/>
                  </a:moveTo>
                  <a:cubicBezTo>
                    <a:pt x="84" y="63"/>
                    <a:pt x="210" y="0"/>
                    <a:pt x="356" y="0"/>
                  </a:cubicBezTo>
                  <a:cubicBezTo>
                    <a:pt x="482" y="0"/>
                    <a:pt x="607" y="63"/>
                    <a:pt x="691" y="1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379;p76">
              <a:extLst>
                <a:ext uri="{FF2B5EF4-FFF2-40B4-BE49-F238E27FC236}">
                  <a16:creationId xmlns:a16="http://schemas.microsoft.com/office/drawing/2014/main" id="{D8B60E9E-6CE3-47EA-AA63-6E649F9B9A50}"/>
                </a:ext>
              </a:extLst>
            </p:cNvPr>
            <p:cNvSpPr/>
            <p:nvPr/>
          </p:nvSpPr>
          <p:spPr>
            <a:xfrm>
              <a:off x="4814125" y="3929225"/>
              <a:ext cx="13100" cy="5775"/>
            </a:xfrm>
            <a:custGeom>
              <a:avLst/>
              <a:gdLst/>
              <a:ahLst/>
              <a:cxnLst/>
              <a:rect l="l" t="t" r="r" b="b"/>
              <a:pathLst>
                <a:path w="524" h="231" extrusionOk="0">
                  <a:moveTo>
                    <a:pt x="523" y="43"/>
                  </a:moveTo>
                  <a:cubicBezTo>
                    <a:pt x="398" y="231"/>
                    <a:pt x="189" y="210"/>
                    <a:pt x="0" y="189"/>
                  </a:cubicBezTo>
                  <a:cubicBezTo>
                    <a:pt x="126" y="1"/>
                    <a:pt x="335" y="43"/>
                    <a:pt x="523"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80;p76">
              <a:extLst>
                <a:ext uri="{FF2B5EF4-FFF2-40B4-BE49-F238E27FC236}">
                  <a16:creationId xmlns:a16="http://schemas.microsoft.com/office/drawing/2014/main" id="{59563A97-312C-4013-91EB-AC70CCCEE591}"/>
                </a:ext>
              </a:extLst>
            </p:cNvPr>
            <p:cNvSpPr/>
            <p:nvPr/>
          </p:nvSpPr>
          <p:spPr>
            <a:xfrm>
              <a:off x="4766525" y="3899425"/>
              <a:ext cx="9425" cy="7850"/>
            </a:xfrm>
            <a:custGeom>
              <a:avLst/>
              <a:gdLst/>
              <a:ahLst/>
              <a:cxnLst/>
              <a:rect l="l" t="t" r="r" b="b"/>
              <a:pathLst>
                <a:path w="377" h="314" extrusionOk="0">
                  <a:moveTo>
                    <a:pt x="314" y="21"/>
                  </a:moveTo>
                  <a:cubicBezTo>
                    <a:pt x="356" y="42"/>
                    <a:pt x="377" y="105"/>
                    <a:pt x="377" y="147"/>
                  </a:cubicBezTo>
                  <a:cubicBezTo>
                    <a:pt x="377" y="293"/>
                    <a:pt x="272" y="314"/>
                    <a:pt x="147" y="293"/>
                  </a:cubicBezTo>
                  <a:cubicBezTo>
                    <a:pt x="42" y="272"/>
                    <a:pt x="0" y="230"/>
                    <a:pt x="21" y="126"/>
                  </a:cubicBezTo>
                  <a:cubicBezTo>
                    <a:pt x="63" y="21"/>
                    <a:pt x="126" y="0"/>
                    <a:pt x="31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9381;p76">
              <a:extLst>
                <a:ext uri="{FF2B5EF4-FFF2-40B4-BE49-F238E27FC236}">
                  <a16:creationId xmlns:a16="http://schemas.microsoft.com/office/drawing/2014/main" id="{C10C1A1F-F885-4705-BC0D-0D758C209757}"/>
                </a:ext>
              </a:extLst>
            </p:cNvPr>
            <p:cNvGrpSpPr/>
            <p:nvPr/>
          </p:nvGrpSpPr>
          <p:grpSpPr>
            <a:xfrm>
              <a:off x="3907600" y="3796900"/>
              <a:ext cx="2373300" cy="171600"/>
              <a:chOff x="3907600" y="3796900"/>
              <a:chExt cx="2373300" cy="171600"/>
            </a:xfrm>
          </p:grpSpPr>
          <p:sp>
            <p:nvSpPr>
              <p:cNvPr id="26" name="Google Shape;9382;p76">
                <a:extLst>
                  <a:ext uri="{FF2B5EF4-FFF2-40B4-BE49-F238E27FC236}">
                    <a16:creationId xmlns:a16="http://schemas.microsoft.com/office/drawing/2014/main" id="{403B7BD1-EB71-452C-8372-2171C8E188FE}"/>
                  </a:ext>
                </a:extLst>
              </p:cNvPr>
              <p:cNvSpPr/>
              <p:nvPr/>
            </p:nvSpPr>
            <p:spPr>
              <a:xfrm>
                <a:off x="4773850" y="3814675"/>
                <a:ext cx="1117875" cy="150675"/>
              </a:xfrm>
              <a:custGeom>
                <a:avLst/>
                <a:gdLst/>
                <a:ahLst/>
                <a:cxnLst/>
                <a:rect l="l" t="t" r="r" b="b"/>
                <a:pathLst>
                  <a:path w="44715" h="6027" extrusionOk="0">
                    <a:moveTo>
                      <a:pt x="10462" y="398"/>
                    </a:moveTo>
                    <a:lnTo>
                      <a:pt x="11194" y="398"/>
                    </a:lnTo>
                    <a:cubicBezTo>
                      <a:pt x="11299" y="545"/>
                      <a:pt x="11425" y="545"/>
                      <a:pt x="11529" y="398"/>
                    </a:cubicBezTo>
                    <a:cubicBezTo>
                      <a:pt x="11780" y="335"/>
                      <a:pt x="12010" y="482"/>
                      <a:pt x="12241" y="545"/>
                    </a:cubicBezTo>
                    <a:cubicBezTo>
                      <a:pt x="12575" y="837"/>
                      <a:pt x="12910" y="1109"/>
                      <a:pt x="13329" y="670"/>
                    </a:cubicBezTo>
                    <a:lnTo>
                      <a:pt x="15798" y="754"/>
                    </a:lnTo>
                    <a:cubicBezTo>
                      <a:pt x="15902" y="900"/>
                      <a:pt x="16028" y="921"/>
                      <a:pt x="16132" y="754"/>
                    </a:cubicBezTo>
                    <a:cubicBezTo>
                      <a:pt x="16383" y="712"/>
                      <a:pt x="16635" y="733"/>
                      <a:pt x="16886" y="817"/>
                    </a:cubicBezTo>
                    <a:lnTo>
                      <a:pt x="16948" y="858"/>
                    </a:lnTo>
                    <a:lnTo>
                      <a:pt x="17011" y="817"/>
                    </a:lnTo>
                    <a:cubicBezTo>
                      <a:pt x="17199" y="754"/>
                      <a:pt x="17388" y="775"/>
                      <a:pt x="17576" y="858"/>
                    </a:cubicBezTo>
                    <a:cubicBezTo>
                      <a:pt x="17890" y="1193"/>
                      <a:pt x="18246" y="1130"/>
                      <a:pt x="18622" y="942"/>
                    </a:cubicBezTo>
                    <a:cubicBezTo>
                      <a:pt x="19041" y="858"/>
                      <a:pt x="19438" y="1005"/>
                      <a:pt x="19857" y="1068"/>
                    </a:cubicBezTo>
                    <a:lnTo>
                      <a:pt x="20087" y="1068"/>
                    </a:lnTo>
                    <a:lnTo>
                      <a:pt x="20568" y="1068"/>
                    </a:lnTo>
                    <a:cubicBezTo>
                      <a:pt x="20945" y="1423"/>
                      <a:pt x="21468" y="1193"/>
                      <a:pt x="21886" y="1340"/>
                    </a:cubicBezTo>
                    <a:cubicBezTo>
                      <a:pt x="21928" y="1277"/>
                      <a:pt x="21970" y="1214"/>
                      <a:pt x="22012" y="1130"/>
                    </a:cubicBezTo>
                    <a:cubicBezTo>
                      <a:pt x="22828" y="1026"/>
                      <a:pt x="23665" y="1047"/>
                      <a:pt x="24481" y="1214"/>
                    </a:cubicBezTo>
                    <a:cubicBezTo>
                      <a:pt x="24586" y="1423"/>
                      <a:pt x="24711" y="1465"/>
                      <a:pt x="24837" y="1235"/>
                    </a:cubicBezTo>
                    <a:lnTo>
                      <a:pt x="25192" y="1235"/>
                    </a:lnTo>
                    <a:cubicBezTo>
                      <a:pt x="25297" y="1465"/>
                      <a:pt x="25590" y="1465"/>
                      <a:pt x="25715" y="1277"/>
                    </a:cubicBezTo>
                    <a:lnTo>
                      <a:pt x="26092" y="1277"/>
                    </a:lnTo>
                    <a:cubicBezTo>
                      <a:pt x="26113" y="1465"/>
                      <a:pt x="26197" y="1612"/>
                      <a:pt x="26427" y="1507"/>
                    </a:cubicBezTo>
                    <a:cubicBezTo>
                      <a:pt x="26594" y="1423"/>
                      <a:pt x="26824" y="1444"/>
                      <a:pt x="26950" y="1277"/>
                    </a:cubicBezTo>
                    <a:lnTo>
                      <a:pt x="27327" y="1277"/>
                    </a:lnTo>
                    <a:cubicBezTo>
                      <a:pt x="27619" y="1298"/>
                      <a:pt x="27871" y="1821"/>
                      <a:pt x="28205" y="1319"/>
                    </a:cubicBezTo>
                    <a:cubicBezTo>
                      <a:pt x="28498" y="1235"/>
                      <a:pt x="28791" y="1235"/>
                      <a:pt x="29084" y="1319"/>
                    </a:cubicBezTo>
                    <a:cubicBezTo>
                      <a:pt x="29419" y="1842"/>
                      <a:pt x="29419" y="1842"/>
                      <a:pt x="29963" y="1319"/>
                    </a:cubicBezTo>
                    <a:cubicBezTo>
                      <a:pt x="30486" y="1235"/>
                      <a:pt x="31051" y="1214"/>
                      <a:pt x="31574" y="1319"/>
                    </a:cubicBezTo>
                    <a:cubicBezTo>
                      <a:pt x="31616" y="1361"/>
                      <a:pt x="31700" y="1361"/>
                      <a:pt x="31741" y="1319"/>
                    </a:cubicBezTo>
                    <a:lnTo>
                      <a:pt x="32097" y="1319"/>
                    </a:lnTo>
                    <a:cubicBezTo>
                      <a:pt x="32160" y="1591"/>
                      <a:pt x="32306" y="1800"/>
                      <a:pt x="32620" y="1674"/>
                    </a:cubicBezTo>
                    <a:cubicBezTo>
                      <a:pt x="32871" y="1570"/>
                      <a:pt x="33143" y="1591"/>
                      <a:pt x="33373" y="1695"/>
                    </a:cubicBezTo>
                    <a:cubicBezTo>
                      <a:pt x="33541" y="1758"/>
                      <a:pt x="33625" y="1674"/>
                      <a:pt x="33687" y="1507"/>
                    </a:cubicBezTo>
                    <a:cubicBezTo>
                      <a:pt x="33855" y="1444"/>
                      <a:pt x="34043" y="1423"/>
                      <a:pt x="34231" y="1465"/>
                    </a:cubicBezTo>
                    <a:cubicBezTo>
                      <a:pt x="34482" y="1633"/>
                      <a:pt x="34754" y="1821"/>
                      <a:pt x="35005" y="1988"/>
                    </a:cubicBezTo>
                    <a:cubicBezTo>
                      <a:pt x="35131" y="2051"/>
                      <a:pt x="35361" y="2135"/>
                      <a:pt x="35361" y="1967"/>
                    </a:cubicBezTo>
                    <a:cubicBezTo>
                      <a:pt x="35382" y="1402"/>
                      <a:pt x="35821" y="1653"/>
                      <a:pt x="36073" y="1570"/>
                    </a:cubicBezTo>
                    <a:lnTo>
                      <a:pt x="38311" y="1633"/>
                    </a:lnTo>
                    <a:cubicBezTo>
                      <a:pt x="38751" y="1821"/>
                      <a:pt x="39232" y="1884"/>
                      <a:pt x="39692" y="1800"/>
                    </a:cubicBezTo>
                    <a:lnTo>
                      <a:pt x="40069" y="1800"/>
                    </a:lnTo>
                    <a:cubicBezTo>
                      <a:pt x="40195" y="1967"/>
                      <a:pt x="40299" y="1946"/>
                      <a:pt x="40404" y="1800"/>
                    </a:cubicBezTo>
                    <a:lnTo>
                      <a:pt x="41136" y="1800"/>
                    </a:lnTo>
                    <a:cubicBezTo>
                      <a:pt x="41345" y="1925"/>
                      <a:pt x="41534" y="2239"/>
                      <a:pt x="41847" y="1925"/>
                    </a:cubicBezTo>
                    <a:lnTo>
                      <a:pt x="42538" y="1988"/>
                    </a:lnTo>
                    <a:cubicBezTo>
                      <a:pt x="42580" y="2135"/>
                      <a:pt x="42643" y="2260"/>
                      <a:pt x="42831" y="2281"/>
                    </a:cubicBezTo>
                    <a:cubicBezTo>
                      <a:pt x="43249" y="2302"/>
                      <a:pt x="43668" y="2449"/>
                      <a:pt x="44128" y="2323"/>
                    </a:cubicBezTo>
                    <a:cubicBezTo>
                      <a:pt x="44421" y="2197"/>
                      <a:pt x="44714" y="2449"/>
                      <a:pt x="44651" y="2741"/>
                    </a:cubicBezTo>
                    <a:cubicBezTo>
                      <a:pt x="44609" y="3097"/>
                      <a:pt x="44337" y="2867"/>
                      <a:pt x="44170" y="2846"/>
                    </a:cubicBezTo>
                    <a:cubicBezTo>
                      <a:pt x="43731" y="2804"/>
                      <a:pt x="43291" y="2741"/>
                      <a:pt x="42998" y="3181"/>
                    </a:cubicBezTo>
                    <a:cubicBezTo>
                      <a:pt x="43061" y="3265"/>
                      <a:pt x="43082" y="3306"/>
                      <a:pt x="43124" y="3348"/>
                    </a:cubicBezTo>
                    <a:cubicBezTo>
                      <a:pt x="43291" y="3620"/>
                      <a:pt x="43668" y="3746"/>
                      <a:pt x="43605" y="4143"/>
                    </a:cubicBezTo>
                    <a:cubicBezTo>
                      <a:pt x="43542" y="4499"/>
                      <a:pt x="43145" y="4353"/>
                      <a:pt x="42977" y="4541"/>
                    </a:cubicBezTo>
                    <a:cubicBezTo>
                      <a:pt x="42956" y="4583"/>
                      <a:pt x="42915" y="4646"/>
                      <a:pt x="42873" y="4687"/>
                    </a:cubicBezTo>
                    <a:cubicBezTo>
                      <a:pt x="42684" y="4918"/>
                      <a:pt x="42517" y="4980"/>
                      <a:pt x="42371" y="4625"/>
                    </a:cubicBezTo>
                    <a:cubicBezTo>
                      <a:pt x="42203" y="4290"/>
                      <a:pt x="42015" y="4436"/>
                      <a:pt x="41785" y="4583"/>
                    </a:cubicBezTo>
                    <a:cubicBezTo>
                      <a:pt x="41471" y="4792"/>
                      <a:pt x="41513" y="5210"/>
                      <a:pt x="41262" y="5462"/>
                    </a:cubicBezTo>
                    <a:cubicBezTo>
                      <a:pt x="40990" y="5775"/>
                      <a:pt x="40467" y="5441"/>
                      <a:pt x="40278" y="5901"/>
                    </a:cubicBezTo>
                    <a:cubicBezTo>
                      <a:pt x="40111" y="5964"/>
                      <a:pt x="39923" y="5985"/>
                      <a:pt x="39734" y="5943"/>
                    </a:cubicBezTo>
                    <a:cubicBezTo>
                      <a:pt x="39588" y="5775"/>
                      <a:pt x="39567" y="5462"/>
                      <a:pt x="39253" y="5503"/>
                    </a:cubicBezTo>
                    <a:cubicBezTo>
                      <a:pt x="39023" y="5545"/>
                      <a:pt x="39065" y="5775"/>
                      <a:pt x="39023" y="5943"/>
                    </a:cubicBezTo>
                    <a:cubicBezTo>
                      <a:pt x="38667" y="6006"/>
                      <a:pt x="38311" y="6006"/>
                      <a:pt x="37956" y="5922"/>
                    </a:cubicBezTo>
                    <a:cubicBezTo>
                      <a:pt x="37914" y="5859"/>
                      <a:pt x="37851" y="5859"/>
                      <a:pt x="37830" y="5922"/>
                    </a:cubicBezTo>
                    <a:cubicBezTo>
                      <a:pt x="37621" y="5985"/>
                      <a:pt x="37412" y="5985"/>
                      <a:pt x="37223" y="5922"/>
                    </a:cubicBezTo>
                    <a:cubicBezTo>
                      <a:pt x="36868" y="5754"/>
                      <a:pt x="36512" y="5859"/>
                      <a:pt x="36156" y="5859"/>
                    </a:cubicBezTo>
                    <a:cubicBezTo>
                      <a:pt x="35884" y="5859"/>
                      <a:pt x="35612" y="6027"/>
                      <a:pt x="35319" y="5880"/>
                    </a:cubicBezTo>
                    <a:cubicBezTo>
                      <a:pt x="35194" y="5587"/>
                      <a:pt x="34985" y="5336"/>
                      <a:pt x="34754" y="5127"/>
                    </a:cubicBezTo>
                    <a:cubicBezTo>
                      <a:pt x="34273" y="4729"/>
                      <a:pt x="34189" y="4729"/>
                      <a:pt x="33938" y="5273"/>
                    </a:cubicBezTo>
                    <a:cubicBezTo>
                      <a:pt x="33813" y="5566"/>
                      <a:pt x="33625" y="5608"/>
                      <a:pt x="33353" y="5671"/>
                    </a:cubicBezTo>
                    <a:cubicBezTo>
                      <a:pt x="32704" y="5817"/>
                      <a:pt x="32369" y="5294"/>
                      <a:pt x="31951" y="5022"/>
                    </a:cubicBezTo>
                    <a:cubicBezTo>
                      <a:pt x="31720" y="5169"/>
                      <a:pt x="31741" y="5482"/>
                      <a:pt x="31490" y="5462"/>
                    </a:cubicBezTo>
                    <a:cubicBezTo>
                      <a:pt x="31156" y="5441"/>
                      <a:pt x="30821" y="5734"/>
                      <a:pt x="30549" y="5545"/>
                    </a:cubicBezTo>
                    <a:cubicBezTo>
                      <a:pt x="30088" y="5210"/>
                      <a:pt x="29586" y="5357"/>
                      <a:pt x="29105" y="5315"/>
                    </a:cubicBezTo>
                    <a:cubicBezTo>
                      <a:pt x="29084" y="5106"/>
                      <a:pt x="29168" y="4813"/>
                      <a:pt x="28812" y="4813"/>
                    </a:cubicBezTo>
                    <a:cubicBezTo>
                      <a:pt x="28770" y="4813"/>
                      <a:pt x="28687" y="4855"/>
                      <a:pt x="28687" y="4876"/>
                    </a:cubicBezTo>
                    <a:cubicBezTo>
                      <a:pt x="28624" y="5169"/>
                      <a:pt x="28896" y="5148"/>
                      <a:pt x="29021" y="5273"/>
                    </a:cubicBezTo>
                    <a:cubicBezTo>
                      <a:pt x="29042" y="5294"/>
                      <a:pt x="29084" y="5294"/>
                      <a:pt x="29105" y="5315"/>
                    </a:cubicBezTo>
                    <a:lnTo>
                      <a:pt x="29126" y="5629"/>
                    </a:lnTo>
                    <a:lnTo>
                      <a:pt x="29063" y="5629"/>
                    </a:lnTo>
                    <a:lnTo>
                      <a:pt x="29042" y="5545"/>
                    </a:lnTo>
                    <a:cubicBezTo>
                      <a:pt x="28645" y="5566"/>
                      <a:pt x="28247" y="5608"/>
                      <a:pt x="27912" y="5315"/>
                    </a:cubicBezTo>
                    <a:cubicBezTo>
                      <a:pt x="27766" y="5210"/>
                      <a:pt x="27578" y="5148"/>
                      <a:pt x="27410" y="5169"/>
                    </a:cubicBezTo>
                    <a:cubicBezTo>
                      <a:pt x="26594" y="5336"/>
                      <a:pt x="25820" y="5587"/>
                      <a:pt x="25067" y="5922"/>
                    </a:cubicBezTo>
                    <a:cubicBezTo>
                      <a:pt x="24816" y="6006"/>
                      <a:pt x="24565" y="6006"/>
                      <a:pt x="24334" y="5964"/>
                    </a:cubicBezTo>
                    <a:cubicBezTo>
                      <a:pt x="24230" y="5482"/>
                      <a:pt x="23874" y="5441"/>
                      <a:pt x="23518" y="5503"/>
                    </a:cubicBezTo>
                    <a:cubicBezTo>
                      <a:pt x="22535" y="5671"/>
                      <a:pt x="21531" y="5545"/>
                      <a:pt x="20589" y="5859"/>
                    </a:cubicBezTo>
                    <a:lnTo>
                      <a:pt x="20589" y="5859"/>
                    </a:lnTo>
                    <a:cubicBezTo>
                      <a:pt x="20526" y="5671"/>
                      <a:pt x="20756" y="5190"/>
                      <a:pt x="20233" y="5503"/>
                    </a:cubicBezTo>
                    <a:cubicBezTo>
                      <a:pt x="20129" y="5566"/>
                      <a:pt x="20003" y="5566"/>
                      <a:pt x="19899" y="5503"/>
                    </a:cubicBezTo>
                    <a:cubicBezTo>
                      <a:pt x="19480" y="5273"/>
                      <a:pt x="18978" y="5252"/>
                      <a:pt x="18539" y="5441"/>
                    </a:cubicBezTo>
                    <a:cubicBezTo>
                      <a:pt x="18434" y="5482"/>
                      <a:pt x="18308" y="5482"/>
                      <a:pt x="18204" y="5420"/>
                    </a:cubicBezTo>
                    <a:cubicBezTo>
                      <a:pt x="17785" y="4980"/>
                      <a:pt x="17011" y="5838"/>
                      <a:pt x="16697" y="5043"/>
                    </a:cubicBezTo>
                    <a:cubicBezTo>
                      <a:pt x="16635" y="5043"/>
                      <a:pt x="16572" y="5043"/>
                      <a:pt x="16530" y="5085"/>
                    </a:cubicBezTo>
                    <a:cubicBezTo>
                      <a:pt x="16363" y="5252"/>
                      <a:pt x="16028" y="5294"/>
                      <a:pt x="15986" y="5608"/>
                    </a:cubicBezTo>
                    <a:lnTo>
                      <a:pt x="15588" y="5566"/>
                    </a:lnTo>
                    <a:cubicBezTo>
                      <a:pt x="14898" y="5399"/>
                      <a:pt x="14249" y="4750"/>
                      <a:pt x="13433" y="5273"/>
                    </a:cubicBezTo>
                    <a:cubicBezTo>
                      <a:pt x="13350" y="5336"/>
                      <a:pt x="13182" y="5210"/>
                      <a:pt x="13015" y="5169"/>
                    </a:cubicBezTo>
                    <a:cubicBezTo>
                      <a:pt x="12868" y="5127"/>
                      <a:pt x="12722" y="5169"/>
                      <a:pt x="12617" y="5294"/>
                    </a:cubicBezTo>
                    <a:lnTo>
                      <a:pt x="12073" y="5273"/>
                    </a:lnTo>
                    <a:cubicBezTo>
                      <a:pt x="11843" y="5001"/>
                      <a:pt x="11425" y="5273"/>
                      <a:pt x="11194" y="4938"/>
                    </a:cubicBezTo>
                    <a:cubicBezTo>
                      <a:pt x="10881" y="4499"/>
                      <a:pt x="10462" y="4520"/>
                      <a:pt x="10023" y="4729"/>
                    </a:cubicBezTo>
                    <a:cubicBezTo>
                      <a:pt x="9918" y="4771"/>
                      <a:pt x="9834" y="4876"/>
                      <a:pt x="9730" y="4792"/>
                    </a:cubicBezTo>
                    <a:cubicBezTo>
                      <a:pt x="9311" y="4436"/>
                      <a:pt x="8725" y="4353"/>
                      <a:pt x="8244" y="4583"/>
                    </a:cubicBezTo>
                    <a:cubicBezTo>
                      <a:pt x="8160" y="4625"/>
                      <a:pt x="8056" y="4604"/>
                      <a:pt x="7993" y="4541"/>
                    </a:cubicBezTo>
                    <a:cubicBezTo>
                      <a:pt x="7491" y="4039"/>
                      <a:pt x="6821" y="4290"/>
                      <a:pt x="6236" y="4102"/>
                    </a:cubicBezTo>
                    <a:cubicBezTo>
                      <a:pt x="5629" y="3934"/>
                      <a:pt x="5336" y="4164"/>
                      <a:pt x="5168" y="4750"/>
                    </a:cubicBezTo>
                    <a:lnTo>
                      <a:pt x="4813" y="4729"/>
                    </a:lnTo>
                    <a:cubicBezTo>
                      <a:pt x="4541" y="4206"/>
                      <a:pt x="4059" y="4122"/>
                      <a:pt x="3557" y="4081"/>
                    </a:cubicBezTo>
                    <a:cubicBezTo>
                      <a:pt x="3536" y="3997"/>
                      <a:pt x="3536" y="3871"/>
                      <a:pt x="3474" y="3850"/>
                    </a:cubicBezTo>
                    <a:cubicBezTo>
                      <a:pt x="3118" y="3704"/>
                      <a:pt x="2867" y="4039"/>
                      <a:pt x="2532" y="4102"/>
                    </a:cubicBezTo>
                    <a:cubicBezTo>
                      <a:pt x="2281" y="4164"/>
                      <a:pt x="2344" y="4415"/>
                      <a:pt x="2323" y="4604"/>
                    </a:cubicBezTo>
                    <a:lnTo>
                      <a:pt x="2134" y="4604"/>
                    </a:lnTo>
                    <a:cubicBezTo>
                      <a:pt x="1946" y="4604"/>
                      <a:pt x="1758" y="4562"/>
                      <a:pt x="1611" y="4750"/>
                    </a:cubicBezTo>
                    <a:lnTo>
                      <a:pt x="1444" y="4876"/>
                    </a:lnTo>
                    <a:cubicBezTo>
                      <a:pt x="1256" y="4938"/>
                      <a:pt x="1067" y="4959"/>
                      <a:pt x="879" y="4918"/>
                    </a:cubicBezTo>
                    <a:cubicBezTo>
                      <a:pt x="795" y="4813"/>
                      <a:pt x="670" y="4750"/>
                      <a:pt x="544" y="4771"/>
                    </a:cubicBezTo>
                    <a:cubicBezTo>
                      <a:pt x="607" y="4394"/>
                      <a:pt x="251" y="4060"/>
                      <a:pt x="461" y="3641"/>
                    </a:cubicBezTo>
                    <a:cubicBezTo>
                      <a:pt x="628" y="3327"/>
                      <a:pt x="691" y="2993"/>
                      <a:pt x="1109" y="3390"/>
                    </a:cubicBezTo>
                    <a:cubicBezTo>
                      <a:pt x="1256" y="3558"/>
                      <a:pt x="1528" y="3558"/>
                      <a:pt x="1653" y="3390"/>
                    </a:cubicBezTo>
                    <a:cubicBezTo>
                      <a:pt x="1277" y="2804"/>
                      <a:pt x="1256" y="2783"/>
                      <a:pt x="733" y="2909"/>
                    </a:cubicBezTo>
                    <a:cubicBezTo>
                      <a:pt x="482" y="2951"/>
                      <a:pt x="293" y="2993"/>
                      <a:pt x="147" y="2721"/>
                    </a:cubicBezTo>
                    <a:cubicBezTo>
                      <a:pt x="0" y="2449"/>
                      <a:pt x="105" y="2344"/>
                      <a:pt x="293" y="2197"/>
                    </a:cubicBezTo>
                    <a:cubicBezTo>
                      <a:pt x="544" y="2051"/>
                      <a:pt x="607" y="1716"/>
                      <a:pt x="398" y="1507"/>
                    </a:cubicBezTo>
                    <a:cubicBezTo>
                      <a:pt x="272" y="1381"/>
                      <a:pt x="189" y="1214"/>
                      <a:pt x="189" y="1026"/>
                    </a:cubicBezTo>
                    <a:cubicBezTo>
                      <a:pt x="189" y="921"/>
                      <a:pt x="251" y="712"/>
                      <a:pt x="356" y="775"/>
                    </a:cubicBezTo>
                    <a:cubicBezTo>
                      <a:pt x="837" y="1026"/>
                      <a:pt x="1465" y="503"/>
                      <a:pt x="1800" y="1172"/>
                    </a:cubicBezTo>
                    <a:cubicBezTo>
                      <a:pt x="2051" y="775"/>
                      <a:pt x="1925" y="461"/>
                      <a:pt x="1946" y="147"/>
                    </a:cubicBezTo>
                    <a:lnTo>
                      <a:pt x="1967" y="63"/>
                    </a:lnTo>
                    <a:cubicBezTo>
                      <a:pt x="2072" y="1"/>
                      <a:pt x="2218" y="21"/>
                      <a:pt x="2323" y="105"/>
                    </a:cubicBezTo>
                    <a:cubicBezTo>
                      <a:pt x="2992" y="607"/>
                      <a:pt x="3034" y="607"/>
                      <a:pt x="3369" y="105"/>
                    </a:cubicBezTo>
                    <a:lnTo>
                      <a:pt x="3725" y="105"/>
                    </a:lnTo>
                    <a:cubicBezTo>
                      <a:pt x="3955" y="42"/>
                      <a:pt x="4185" y="419"/>
                      <a:pt x="4436" y="147"/>
                    </a:cubicBezTo>
                    <a:lnTo>
                      <a:pt x="4980" y="147"/>
                    </a:lnTo>
                    <a:cubicBezTo>
                      <a:pt x="5064" y="189"/>
                      <a:pt x="5127" y="273"/>
                      <a:pt x="5210" y="273"/>
                    </a:cubicBezTo>
                    <a:cubicBezTo>
                      <a:pt x="6089" y="335"/>
                      <a:pt x="6989" y="231"/>
                      <a:pt x="7888" y="377"/>
                    </a:cubicBezTo>
                    <a:cubicBezTo>
                      <a:pt x="7909" y="377"/>
                      <a:pt x="7951" y="293"/>
                      <a:pt x="7993" y="231"/>
                    </a:cubicBezTo>
                    <a:cubicBezTo>
                      <a:pt x="8119" y="189"/>
                      <a:pt x="8244" y="189"/>
                      <a:pt x="8391" y="231"/>
                    </a:cubicBezTo>
                    <a:cubicBezTo>
                      <a:pt x="8432" y="273"/>
                      <a:pt x="8474" y="293"/>
                      <a:pt x="8537" y="293"/>
                    </a:cubicBezTo>
                    <a:lnTo>
                      <a:pt x="9751" y="293"/>
                    </a:lnTo>
                    <a:cubicBezTo>
                      <a:pt x="9876" y="565"/>
                      <a:pt x="10253" y="607"/>
                      <a:pt x="10462" y="398"/>
                    </a:cubicBezTo>
                    <a:close/>
                    <a:moveTo>
                      <a:pt x="1130" y="2197"/>
                    </a:moveTo>
                    <a:cubicBezTo>
                      <a:pt x="1026" y="2197"/>
                      <a:pt x="942" y="2260"/>
                      <a:pt x="942" y="2365"/>
                    </a:cubicBezTo>
                    <a:cubicBezTo>
                      <a:pt x="921" y="2532"/>
                      <a:pt x="1005" y="2616"/>
                      <a:pt x="1172" y="2616"/>
                    </a:cubicBezTo>
                    <a:cubicBezTo>
                      <a:pt x="1256" y="2637"/>
                      <a:pt x="1339" y="2553"/>
                      <a:pt x="1360" y="2469"/>
                    </a:cubicBezTo>
                    <a:cubicBezTo>
                      <a:pt x="1360" y="2323"/>
                      <a:pt x="1256" y="2239"/>
                      <a:pt x="1130" y="2197"/>
                    </a:cubicBezTo>
                    <a:close/>
                    <a:moveTo>
                      <a:pt x="35968" y="5210"/>
                    </a:moveTo>
                    <a:cubicBezTo>
                      <a:pt x="35947" y="5273"/>
                      <a:pt x="35926" y="5315"/>
                      <a:pt x="35905" y="5378"/>
                    </a:cubicBezTo>
                    <a:cubicBezTo>
                      <a:pt x="35947" y="5399"/>
                      <a:pt x="36010" y="5441"/>
                      <a:pt x="36052" y="5420"/>
                    </a:cubicBezTo>
                    <a:cubicBezTo>
                      <a:pt x="36094" y="5420"/>
                      <a:pt x="36094" y="5336"/>
                      <a:pt x="36114" y="5294"/>
                    </a:cubicBezTo>
                    <a:close/>
                    <a:moveTo>
                      <a:pt x="984" y="1444"/>
                    </a:moveTo>
                    <a:lnTo>
                      <a:pt x="858" y="1507"/>
                    </a:lnTo>
                    <a:cubicBezTo>
                      <a:pt x="900" y="1528"/>
                      <a:pt x="942" y="1570"/>
                      <a:pt x="984" y="1570"/>
                    </a:cubicBezTo>
                    <a:cubicBezTo>
                      <a:pt x="1026" y="1570"/>
                      <a:pt x="1067" y="1528"/>
                      <a:pt x="1109" y="150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383;p76">
                <a:extLst>
                  <a:ext uri="{FF2B5EF4-FFF2-40B4-BE49-F238E27FC236}">
                    <a16:creationId xmlns:a16="http://schemas.microsoft.com/office/drawing/2014/main" id="{83AD6F85-8970-4C6D-9A8F-13423BD30247}"/>
                  </a:ext>
                </a:extLst>
              </p:cNvPr>
              <p:cNvSpPr/>
              <p:nvPr/>
            </p:nvSpPr>
            <p:spPr>
              <a:xfrm>
                <a:off x="3907600" y="3796900"/>
                <a:ext cx="917525" cy="151700"/>
              </a:xfrm>
              <a:custGeom>
                <a:avLst/>
                <a:gdLst/>
                <a:ahLst/>
                <a:cxnLst/>
                <a:rect l="l" t="t" r="r" b="b"/>
                <a:pathLst>
                  <a:path w="36701" h="6068" extrusionOk="0">
                    <a:moveTo>
                      <a:pt x="36596" y="900"/>
                    </a:moveTo>
                    <a:cubicBezTo>
                      <a:pt x="36575" y="1214"/>
                      <a:pt x="36701" y="1548"/>
                      <a:pt x="36450" y="1946"/>
                    </a:cubicBezTo>
                    <a:cubicBezTo>
                      <a:pt x="36115" y="1276"/>
                      <a:pt x="35487" y="1800"/>
                      <a:pt x="35006" y="1528"/>
                    </a:cubicBezTo>
                    <a:cubicBezTo>
                      <a:pt x="34901" y="1465"/>
                      <a:pt x="34860" y="1674"/>
                      <a:pt x="34839" y="1800"/>
                    </a:cubicBezTo>
                    <a:cubicBezTo>
                      <a:pt x="34839" y="1967"/>
                      <a:pt x="34922" y="2134"/>
                      <a:pt x="35048" y="2281"/>
                    </a:cubicBezTo>
                    <a:cubicBezTo>
                      <a:pt x="35257" y="2469"/>
                      <a:pt x="35194" y="2825"/>
                      <a:pt x="34943" y="2950"/>
                    </a:cubicBezTo>
                    <a:cubicBezTo>
                      <a:pt x="34755" y="3097"/>
                      <a:pt x="34671" y="3222"/>
                      <a:pt x="34797" y="3473"/>
                    </a:cubicBezTo>
                    <a:cubicBezTo>
                      <a:pt x="34922" y="3745"/>
                      <a:pt x="35132" y="3725"/>
                      <a:pt x="35383" y="3662"/>
                    </a:cubicBezTo>
                    <a:cubicBezTo>
                      <a:pt x="35906" y="3557"/>
                      <a:pt x="35906" y="3578"/>
                      <a:pt x="36303" y="4164"/>
                    </a:cubicBezTo>
                    <a:cubicBezTo>
                      <a:pt x="36178" y="4310"/>
                      <a:pt x="35906" y="4310"/>
                      <a:pt x="35759" y="4164"/>
                    </a:cubicBezTo>
                    <a:cubicBezTo>
                      <a:pt x="35341" y="3745"/>
                      <a:pt x="35278" y="4080"/>
                      <a:pt x="35111" y="4415"/>
                    </a:cubicBezTo>
                    <a:cubicBezTo>
                      <a:pt x="34901" y="4833"/>
                      <a:pt x="35257" y="5168"/>
                      <a:pt x="35194" y="5524"/>
                    </a:cubicBezTo>
                    <a:cubicBezTo>
                      <a:pt x="35048" y="5524"/>
                      <a:pt x="34922" y="5587"/>
                      <a:pt x="34839" y="5691"/>
                    </a:cubicBezTo>
                    <a:cubicBezTo>
                      <a:pt x="34002" y="5942"/>
                      <a:pt x="33165" y="6068"/>
                      <a:pt x="32349" y="5691"/>
                    </a:cubicBezTo>
                    <a:cubicBezTo>
                      <a:pt x="31951" y="5524"/>
                      <a:pt x="31512" y="5398"/>
                      <a:pt x="31072" y="5336"/>
                    </a:cubicBezTo>
                    <a:cubicBezTo>
                      <a:pt x="29482" y="5064"/>
                      <a:pt x="27871" y="5022"/>
                      <a:pt x="26260" y="5210"/>
                    </a:cubicBezTo>
                    <a:cubicBezTo>
                      <a:pt x="25214" y="5315"/>
                      <a:pt x="24147" y="5294"/>
                      <a:pt x="23100" y="5126"/>
                    </a:cubicBezTo>
                    <a:cubicBezTo>
                      <a:pt x="21385" y="4917"/>
                      <a:pt x="19627" y="4917"/>
                      <a:pt x="17911" y="5126"/>
                    </a:cubicBezTo>
                    <a:cubicBezTo>
                      <a:pt x="16865" y="5252"/>
                      <a:pt x="15819" y="5273"/>
                      <a:pt x="14773" y="4875"/>
                    </a:cubicBezTo>
                    <a:cubicBezTo>
                      <a:pt x="13559" y="4457"/>
                      <a:pt x="12304" y="4248"/>
                      <a:pt x="11028" y="4310"/>
                    </a:cubicBezTo>
                    <a:cubicBezTo>
                      <a:pt x="9793" y="4310"/>
                      <a:pt x="8559" y="4373"/>
                      <a:pt x="7324" y="4310"/>
                    </a:cubicBezTo>
                    <a:cubicBezTo>
                      <a:pt x="7178" y="4310"/>
                      <a:pt x="7031" y="4310"/>
                      <a:pt x="6885" y="4269"/>
                    </a:cubicBezTo>
                    <a:cubicBezTo>
                      <a:pt x="5734" y="3787"/>
                      <a:pt x="4541" y="3871"/>
                      <a:pt x="3328" y="3892"/>
                    </a:cubicBezTo>
                    <a:cubicBezTo>
                      <a:pt x="2072" y="3913"/>
                      <a:pt x="1172" y="3180"/>
                      <a:pt x="482" y="2218"/>
                    </a:cubicBezTo>
                    <a:cubicBezTo>
                      <a:pt x="1" y="1569"/>
                      <a:pt x="440" y="732"/>
                      <a:pt x="1319" y="607"/>
                    </a:cubicBezTo>
                    <a:cubicBezTo>
                      <a:pt x="1654" y="544"/>
                      <a:pt x="2009" y="502"/>
                      <a:pt x="2365" y="502"/>
                    </a:cubicBezTo>
                    <a:cubicBezTo>
                      <a:pt x="4457" y="419"/>
                      <a:pt x="6571" y="84"/>
                      <a:pt x="8705" y="356"/>
                    </a:cubicBezTo>
                    <a:cubicBezTo>
                      <a:pt x="9751" y="481"/>
                      <a:pt x="10818" y="460"/>
                      <a:pt x="11864" y="293"/>
                    </a:cubicBezTo>
                    <a:cubicBezTo>
                      <a:pt x="13266" y="21"/>
                      <a:pt x="14689" y="0"/>
                      <a:pt x="16091" y="251"/>
                    </a:cubicBezTo>
                    <a:cubicBezTo>
                      <a:pt x="18246" y="649"/>
                      <a:pt x="20422" y="335"/>
                      <a:pt x="22598" y="126"/>
                    </a:cubicBezTo>
                    <a:cubicBezTo>
                      <a:pt x="22828" y="105"/>
                      <a:pt x="23080" y="84"/>
                      <a:pt x="23310" y="84"/>
                    </a:cubicBezTo>
                    <a:cubicBezTo>
                      <a:pt x="23393" y="188"/>
                      <a:pt x="23540" y="230"/>
                      <a:pt x="23686" y="209"/>
                    </a:cubicBezTo>
                    <a:cubicBezTo>
                      <a:pt x="24251" y="167"/>
                      <a:pt x="24816" y="230"/>
                      <a:pt x="25360" y="398"/>
                    </a:cubicBezTo>
                    <a:cubicBezTo>
                      <a:pt x="25821" y="565"/>
                      <a:pt x="26176" y="544"/>
                      <a:pt x="26511" y="167"/>
                    </a:cubicBezTo>
                    <a:lnTo>
                      <a:pt x="27913" y="230"/>
                    </a:lnTo>
                    <a:cubicBezTo>
                      <a:pt x="28520" y="565"/>
                      <a:pt x="29210" y="481"/>
                      <a:pt x="29838" y="460"/>
                    </a:cubicBezTo>
                    <a:cubicBezTo>
                      <a:pt x="30361" y="419"/>
                      <a:pt x="30968" y="544"/>
                      <a:pt x="31470" y="188"/>
                    </a:cubicBezTo>
                    <a:lnTo>
                      <a:pt x="31993" y="188"/>
                    </a:lnTo>
                    <a:lnTo>
                      <a:pt x="32181" y="398"/>
                    </a:lnTo>
                    <a:cubicBezTo>
                      <a:pt x="32202" y="523"/>
                      <a:pt x="32202" y="691"/>
                      <a:pt x="32391" y="649"/>
                    </a:cubicBezTo>
                    <a:cubicBezTo>
                      <a:pt x="32495" y="649"/>
                      <a:pt x="32516" y="502"/>
                      <a:pt x="32516" y="398"/>
                    </a:cubicBezTo>
                    <a:cubicBezTo>
                      <a:pt x="33290" y="837"/>
                      <a:pt x="34148" y="753"/>
                      <a:pt x="34964" y="921"/>
                    </a:cubicBezTo>
                    <a:cubicBezTo>
                      <a:pt x="35111" y="942"/>
                      <a:pt x="35257" y="879"/>
                      <a:pt x="35362" y="774"/>
                    </a:cubicBezTo>
                    <a:lnTo>
                      <a:pt x="36094" y="816"/>
                    </a:lnTo>
                    <a:cubicBezTo>
                      <a:pt x="36240" y="921"/>
                      <a:pt x="36429" y="879"/>
                      <a:pt x="36596" y="900"/>
                    </a:cubicBezTo>
                    <a:close/>
                    <a:moveTo>
                      <a:pt x="32642" y="1862"/>
                    </a:moveTo>
                    <a:cubicBezTo>
                      <a:pt x="32809" y="2155"/>
                      <a:pt x="33081" y="2385"/>
                      <a:pt x="33395" y="2532"/>
                    </a:cubicBezTo>
                    <a:cubicBezTo>
                      <a:pt x="34002" y="2825"/>
                      <a:pt x="34211" y="2720"/>
                      <a:pt x="34483" y="1946"/>
                    </a:cubicBezTo>
                    <a:cubicBezTo>
                      <a:pt x="33855" y="2072"/>
                      <a:pt x="33227" y="2281"/>
                      <a:pt x="32642" y="1862"/>
                    </a:cubicBezTo>
                    <a:close/>
                    <a:moveTo>
                      <a:pt x="34671" y="4122"/>
                    </a:moveTo>
                    <a:cubicBezTo>
                      <a:pt x="34483" y="4122"/>
                      <a:pt x="34399" y="4143"/>
                      <a:pt x="34378" y="4227"/>
                    </a:cubicBezTo>
                    <a:cubicBezTo>
                      <a:pt x="34378" y="4310"/>
                      <a:pt x="34441" y="4394"/>
                      <a:pt x="34525" y="4394"/>
                    </a:cubicBezTo>
                    <a:cubicBezTo>
                      <a:pt x="34608" y="4415"/>
                      <a:pt x="34755" y="4394"/>
                      <a:pt x="34755" y="4248"/>
                    </a:cubicBezTo>
                    <a:cubicBezTo>
                      <a:pt x="34734" y="4206"/>
                      <a:pt x="34713" y="4143"/>
                      <a:pt x="34671" y="4122"/>
                    </a:cubicBezTo>
                    <a:close/>
                    <a:moveTo>
                      <a:pt x="33520" y="3725"/>
                    </a:moveTo>
                    <a:cubicBezTo>
                      <a:pt x="33520" y="3641"/>
                      <a:pt x="33437" y="3557"/>
                      <a:pt x="33353" y="3578"/>
                    </a:cubicBezTo>
                    <a:cubicBezTo>
                      <a:pt x="33311" y="3578"/>
                      <a:pt x="33227" y="3599"/>
                      <a:pt x="33207" y="3641"/>
                    </a:cubicBezTo>
                    <a:cubicBezTo>
                      <a:pt x="33165" y="3725"/>
                      <a:pt x="33248" y="3787"/>
                      <a:pt x="33332" y="3829"/>
                    </a:cubicBezTo>
                    <a:cubicBezTo>
                      <a:pt x="33395" y="3871"/>
                      <a:pt x="33499" y="3829"/>
                      <a:pt x="33520" y="3725"/>
                    </a:cubicBezTo>
                    <a:close/>
                    <a:moveTo>
                      <a:pt x="31951" y="1486"/>
                    </a:moveTo>
                    <a:cubicBezTo>
                      <a:pt x="31930" y="1548"/>
                      <a:pt x="31888" y="1590"/>
                      <a:pt x="31888" y="1632"/>
                    </a:cubicBezTo>
                    <a:cubicBezTo>
                      <a:pt x="31909" y="1674"/>
                      <a:pt x="31993" y="1674"/>
                      <a:pt x="32035" y="1695"/>
                    </a:cubicBezTo>
                    <a:cubicBezTo>
                      <a:pt x="32056" y="1653"/>
                      <a:pt x="32098" y="1590"/>
                      <a:pt x="32098" y="1548"/>
                    </a:cubicBezTo>
                    <a:cubicBezTo>
                      <a:pt x="32077" y="1528"/>
                      <a:pt x="31993" y="1507"/>
                      <a:pt x="31951" y="1486"/>
                    </a:cubicBezTo>
                    <a:close/>
                    <a:moveTo>
                      <a:pt x="34232" y="3494"/>
                    </a:moveTo>
                    <a:cubicBezTo>
                      <a:pt x="34190" y="3473"/>
                      <a:pt x="34127" y="3432"/>
                      <a:pt x="34085" y="3452"/>
                    </a:cubicBezTo>
                    <a:cubicBezTo>
                      <a:pt x="34064" y="3452"/>
                      <a:pt x="34043" y="3536"/>
                      <a:pt x="34023" y="3578"/>
                    </a:cubicBezTo>
                    <a:cubicBezTo>
                      <a:pt x="34064" y="3599"/>
                      <a:pt x="34127" y="3662"/>
                      <a:pt x="34169" y="3641"/>
                    </a:cubicBezTo>
                    <a:cubicBezTo>
                      <a:pt x="34211" y="3620"/>
                      <a:pt x="34211" y="3557"/>
                      <a:pt x="34232" y="34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384;p76">
                <a:extLst>
                  <a:ext uri="{FF2B5EF4-FFF2-40B4-BE49-F238E27FC236}">
                    <a16:creationId xmlns:a16="http://schemas.microsoft.com/office/drawing/2014/main" id="{FB9A043A-B110-41F3-BBC2-6D8BF2C27F06}"/>
                  </a:ext>
                </a:extLst>
              </p:cNvPr>
              <p:cNvSpPr/>
              <p:nvPr/>
            </p:nvSpPr>
            <p:spPr>
              <a:xfrm>
                <a:off x="5979575" y="3883200"/>
                <a:ext cx="301325" cy="68025"/>
              </a:xfrm>
              <a:custGeom>
                <a:avLst/>
                <a:gdLst/>
                <a:ahLst/>
                <a:cxnLst/>
                <a:rect l="l" t="t" r="r" b="b"/>
                <a:pathLst>
                  <a:path w="12053" h="2721" extrusionOk="0">
                    <a:moveTo>
                      <a:pt x="733" y="168"/>
                    </a:moveTo>
                    <a:cubicBezTo>
                      <a:pt x="1611" y="0"/>
                      <a:pt x="2469" y="273"/>
                      <a:pt x="3348" y="356"/>
                    </a:cubicBezTo>
                    <a:cubicBezTo>
                      <a:pt x="5210" y="503"/>
                      <a:pt x="7072" y="837"/>
                      <a:pt x="8956" y="858"/>
                    </a:cubicBezTo>
                    <a:cubicBezTo>
                      <a:pt x="9834" y="858"/>
                      <a:pt x="10692" y="1089"/>
                      <a:pt x="11571" y="1235"/>
                    </a:cubicBezTo>
                    <a:cubicBezTo>
                      <a:pt x="11759" y="1277"/>
                      <a:pt x="12010" y="1340"/>
                      <a:pt x="12031" y="1591"/>
                    </a:cubicBezTo>
                    <a:cubicBezTo>
                      <a:pt x="12052" y="1842"/>
                      <a:pt x="11885" y="2051"/>
                      <a:pt x="11634" y="2114"/>
                    </a:cubicBezTo>
                    <a:cubicBezTo>
                      <a:pt x="10860" y="2260"/>
                      <a:pt x="10148" y="2721"/>
                      <a:pt x="9248" y="2344"/>
                    </a:cubicBezTo>
                    <a:cubicBezTo>
                      <a:pt x="8663" y="2093"/>
                      <a:pt x="7993" y="2030"/>
                      <a:pt x="7365" y="2177"/>
                    </a:cubicBezTo>
                    <a:cubicBezTo>
                      <a:pt x="6738" y="2281"/>
                      <a:pt x="6068" y="2281"/>
                      <a:pt x="5440" y="2177"/>
                    </a:cubicBezTo>
                    <a:cubicBezTo>
                      <a:pt x="3976" y="1988"/>
                      <a:pt x="2490" y="1988"/>
                      <a:pt x="1046" y="2177"/>
                    </a:cubicBezTo>
                    <a:cubicBezTo>
                      <a:pt x="691" y="2239"/>
                      <a:pt x="335" y="2218"/>
                      <a:pt x="0" y="2114"/>
                    </a:cubicBezTo>
                    <a:cubicBezTo>
                      <a:pt x="105" y="1361"/>
                      <a:pt x="712" y="1633"/>
                      <a:pt x="1256" y="1591"/>
                    </a:cubicBezTo>
                    <a:cubicBezTo>
                      <a:pt x="879" y="1151"/>
                      <a:pt x="816" y="649"/>
                      <a:pt x="733" y="1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385;p76">
                <a:extLst>
                  <a:ext uri="{FF2B5EF4-FFF2-40B4-BE49-F238E27FC236}">
                    <a16:creationId xmlns:a16="http://schemas.microsoft.com/office/drawing/2014/main" id="{002D8390-8E03-438F-B5F9-0EB622B57B39}"/>
                  </a:ext>
                </a:extLst>
              </p:cNvPr>
              <p:cNvSpPr/>
              <p:nvPr/>
            </p:nvSpPr>
            <p:spPr>
              <a:xfrm>
                <a:off x="5780800" y="3862800"/>
                <a:ext cx="230175" cy="105700"/>
              </a:xfrm>
              <a:custGeom>
                <a:avLst/>
                <a:gdLst/>
                <a:ahLst/>
                <a:cxnLst/>
                <a:rect l="l" t="t" r="r" b="b"/>
                <a:pathLst>
                  <a:path w="9207" h="4228" extrusionOk="0">
                    <a:moveTo>
                      <a:pt x="8684" y="984"/>
                    </a:moveTo>
                    <a:cubicBezTo>
                      <a:pt x="8767" y="1465"/>
                      <a:pt x="8830" y="1946"/>
                      <a:pt x="9207" y="2407"/>
                    </a:cubicBezTo>
                    <a:cubicBezTo>
                      <a:pt x="8663" y="2428"/>
                      <a:pt x="8056" y="2177"/>
                      <a:pt x="7951" y="2930"/>
                    </a:cubicBezTo>
                    <a:cubicBezTo>
                      <a:pt x="7261" y="3118"/>
                      <a:pt x="6549" y="3202"/>
                      <a:pt x="5859" y="3160"/>
                    </a:cubicBezTo>
                    <a:cubicBezTo>
                      <a:pt x="5796" y="2951"/>
                      <a:pt x="5691" y="2867"/>
                      <a:pt x="5482" y="2972"/>
                    </a:cubicBezTo>
                    <a:cubicBezTo>
                      <a:pt x="5210" y="3097"/>
                      <a:pt x="4917" y="3202"/>
                      <a:pt x="4624" y="3306"/>
                    </a:cubicBezTo>
                    <a:lnTo>
                      <a:pt x="4227" y="3285"/>
                    </a:lnTo>
                    <a:cubicBezTo>
                      <a:pt x="4080" y="3181"/>
                      <a:pt x="3871" y="3181"/>
                      <a:pt x="3725" y="3306"/>
                    </a:cubicBezTo>
                    <a:cubicBezTo>
                      <a:pt x="3306" y="3411"/>
                      <a:pt x="2909" y="3578"/>
                      <a:pt x="2532" y="3767"/>
                    </a:cubicBezTo>
                    <a:cubicBezTo>
                      <a:pt x="1737" y="4143"/>
                      <a:pt x="837" y="4227"/>
                      <a:pt x="0" y="3997"/>
                    </a:cubicBezTo>
                    <a:cubicBezTo>
                      <a:pt x="168" y="3537"/>
                      <a:pt x="712" y="3892"/>
                      <a:pt x="984" y="3578"/>
                    </a:cubicBezTo>
                    <a:cubicBezTo>
                      <a:pt x="1235" y="3306"/>
                      <a:pt x="1193" y="2888"/>
                      <a:pt x="1507" y="2679"/>
                    </a:cubicBezTo>
                    <a:cubicBezTo>
                      <a:pt x="1716" y="2532"/>
                      <a:pt x="1946" y="2407"/>
                      <a:pt x="2072" y="2721"/>
                    </a:cubicBezTo>
                    <a:cubicBezTo>
                      <a:pt x="2218" y="3034"/>
                      <a:pt x="2386" y="3013"/>
                      <a:pt x="2595" y="2783"/>
                    </a:cubicBezTo>
                    <a:cubicBezTo>
                      <a:pt x="2637" y="2741"/>
                      <a:pt x="2658" y="2700"/>
                      <a:pt x="2699" y="2637"/>
                    </a:cubicBezTo>
                    <a:cubicBezTo>
                      <a:pt x="2867" y="2449"/>
                      <a:pt x="3264" y="2595"/>
                      <a:pt x="3327" y="2239"/>
                    </a:cubicBezTo>
                    <a:cubicBezTo>
                      <a:pt x="3390" y="1842"/>
                      <a:pt x="3013" y="1716"/>
                      <a:pt x="2846" y="1465"/>
                    </a:cubicBezTo>
                    <a:cubicBezTo>
                      <a:pt x="2804" y="1402"/>
                      <a:pt x="2783" y="1361"/>
                      <a:pt x="2720" y="1277"/>
                    </a:cubicBezTo>
                    <a:cubicBezTo>
                      <a:pt x="3013" y="837"/>
                      <a:pt x="3453" y="900"/>
                      <a:pt x="3892" y="942"/>
                    </a:cubicBezTo>
                    <a:cubicBezTo>
                      <a:pt x="4059" y="963"/>
                      <a:pt x="4310" y="1193"/>
                      <a:pt x="4373" y="837"/>
                    </a:cubicBezTo>
                    <a:cubicBezTo>
                      <a:pt x="4436" y="544"/>
                      <a:pt x="4122" y="293"/>
                      <a:pt x="3850" y="419"/>
                    </a:cubicBezTo>
                    <a:cubicBezTo>
                      <a:pt x="3390" y="544"/>
                      <a:pt x="2971" y="398"/>
                      <a:pt x="2532" y="377"/>
                    </a:cubicBezTo>
                    <a:cubicBezTo>
                      <a:pt x="2365" y="377"/>
                      <a:pt x="2302" y="231"/>
                      <a:pt x="2260" y="84"/>
                    </a:cubicBezTo>
                    <a:cubicBezTo>
                      <a:pt x="3327" y="0"/>
                      <a:pt x="4352" y="335"/>
                      <a:pt x="5399" y="503"/>
                    </a:cubicBezTo>
                    <a:cubicBezTo>
                      <a:pt x="5608" y="524"/>
                      <a:pt x="5796" y="565"/>
                      <a:pt x="6005" y="607"/>
                    </a:cubicBezTo>
                    <a:cubicBezTo>
                      <a:pt x="6487" y="900"/>
                      <a:pt x="7051" y="984"/>
                      <a:pt x="7616" y="8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386;p76">
                <a:extLst>
                  <a:ext uri="{FF2B5EF4-FFF2-40B4-BE49-F238E27FC236}">
                    <a16:creationId xmlns:a16="http://schemas.microsoft.com/office/drawing/2014/main" id="{A1527DCC-3B0F-4369-8401-D4D129331019}"/>
                  </a:ext>
                </a:extLst>
              </p:cNvPr>
              <p:cNvSpPr/>
              <p:nvPr/>
            </p:nvSpPr>
            <p:spPr>
              <a:xfrm>
                <a:off x="4707400" y="3800550"/>
                <a:ext cx="84250" cy="18850"/>
              </a:xfrm>
              <a:custGeom>
                <a:avLst/>
                <a:gdLst/>
                <a:ahLst/>
                <a:cxnLst/>
                <a:rect l="l" t="t" r="r" b="b"/>
                <a:pathLst>
                  <a:path w="3370" h="754" extrusionOk="0">
                    <a:moveTo>
                      <a:pt x="3370" y="586"/>
                    </a:moveTo>
                    <a:cubicBezTo>
                      <a:pt x="3265" y="712"/>
                      <a:pt x="3119" y="754"/>
                      <a:pt x="2972" y="733"/>
                    </a:cubicBezTo>
                    <a:cubicBezTo>
                      <a:pt x="2156" y="586"/>
                      <a:pt x="1298" y="670"/>
                      <a:pt x="545" y="210"/>
                    </a:cubicBezTo>
                    <a:lnTo>
                      <a:pt x="189" y="210"/>
                    </a:lnTo>
                    <a:lnTo>
                      <a:pt x="1" y="1"/>
                    </a:lnTo>
                    <a:cubicBezTo>
                      <a:pt x="1131" y="105"/>
                      <a:pt x="2261" y="314"/>
                      <a:pt x="3370" y="5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387;p76">
                <a:extLst>
                  <a:ext uri="{FF2B5EF4-FFF2-40B4-BE49-F238E27FC236}">
                    <a16:creationId xmlns:a16="http://schemas.microsoft.com/office/drawing/2014/main" id="{7522D4D4-FB88-4F78-9383-B15131511DAE}"/>
                  </a:ext>
                </a:extLst>
              </p:cNvPr>
              <p:cNvSpPr/>
              <p:nvPr/>
            </p:nvSpPr>
            <p:spPr>
              <a:xfrm>
                <a:off x="4898350" y="3812575"/>
                <a:ext cx="75350" cy="13100"/>
              </a:xfrm>
              <a:custGeom>
                <a:avLst/>
                <a:gdLst/>
                <a:ahLst/>
                <a:cxnLst/>
                <a:rect l="l" t="t" r="r" b="b"/>
                <a:pathLst>
                  <a:path w="3014" h="524" extrusionOk="0">
                    <a:moveTo>
                      <a:pt x="3013" y="398"/>
                    </a:moveTo>
                    <a:cubicBezTo>
                      <a:pt x="2971" y="440"/>
                      <a:pt x="2929" y="524"/>
                      <a:pt x="2908" y="524"/>
                    </a:cubicBezTo>
                    <a:cubicBezTo>
                      <a:pt x="2009" y="377"/>
                      <a:pt x="1109" y="482"/>
                      <a:pt x="230" y="419"/>
                    </a:cubicBezTo>
                    <a:cubicBezTo>
                      <a:pt x="147" y="419"/>
                      <a:pt x="84" y="336"/>
                      <a:pt x="0" y="294"/>
                    </a:cubicBezTo>
                    <a:cubicBezTo>
                      <a:pt x="398" y="1"/>
                      <a:pt x="795" y="315"/>
                      <a:pt x="1193" y="294"/>
                    </a:cubicBezTo>
                    <a:cubicBezTo>
                      <a:pt x="1800" y="294"/>
                      <a:pt x="2427" y="210"/>
                      <a:pt x="3013" y="3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388;p76">
                <a:extLst>
                  <a:ext uri="{FF2B5EF4-FFF2-40B4-BE49-F238E27FC236}">
                    <a16:creationId xmlns:a16="http://schemas.microsoft.com/office/drawing/2014/main" id="{03AABED8-A50D-4C16-9D73-E985A9E341D8}"/>
                  </a:ext>
                </a:extLst>
              </p:cNvPr>
              <p:cNvSpPr/>
              <p:nvPr/>
            </p:nvSpPr>
            <p:spPr>
              <a:xfrm>
                <a:off x="5576800" y="3846050"/>
                <a:ext cx="39775" cy="14150"/>
              </a:xfrm>
              <a:custGeom>
                <a:avLst/>
                <a:gdLst/>
                <a:ahLst/>
                <a:cxnLst/>
                <a:rect l="l" t="t" r="r" b="b"/>
                <a:pathLst>
                  <a:path w="1591" h="566" extrusionOk="0">
                    <a:moveTo>
                      <a:pt x="1590" y="252"/>
                    </a:moveTo>
                    <a:cubicBezTo>
                      <a:pt x="1548" y="419"/>
                      <a:pt x="1444" y="524"/>
                      <a:pt x="1276" y="440"/>
                    </a:cubicBezTo>
                    <a:cubicBezTo>
                      <a:pt x="1046" y="336"/>
                      <a:pt x="774" y="336"/>
                      <a:pt x="523" y="419"/>
                    </a:cubicBezTo>
                    <a:cubicBezTo>
                      <a:pt x="188" y="566"/>
                      <a:pt x="63" y="357"/>
                      <a:pt x="0" y="64"/>
                    </a:cubicBezTo>
                    <a:cubicBezTo>
                      <a:pt x="544" y="1"/>
                      <a:pt x="1088" y="64"/>
                      <a:pt x="1590"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389;p76">
                <a:extLst>
                  <a:ext uri="{FF2B5EF4-FFF2-40B4-BE49-F238E27FC236}">
                    <a16:creationId xmlns:a16="http://schemas.microsoft.com/office/drawing/2014/main" id="{8AC95811-E422-40BB-B160-8884FE3ECF09}"/>
                  </a:ext>
                </a:extLst>
              </p:cNvPr>
              <p:cNvSpPr/>
              <p:nvPr/>
            </p:nvSpPr>
            <p:spPr>
              <a:xfrm>
                <a:off x="5630150" y="3847625"/>
                <a:ext cx="46050" cy="20425"/>
              </a:xfrm>
              <a:custGeom>
                <a:avLst/>
                <a:gdLst/>
                <a:ahLst/>
                <a:cxnLst/>
                <a:rect l="l" t="t" r="r" b="b"/>
                <a:pathLst>
                  <a:path w="1842" h="817" extrusionOk="0">
                    <a:moveTo>
                      <a:pt x="1842" y="252"/>
                    </a:moveTo>
                    <a:cubicBezTo>
                      <a:pt x="1569" y="356"/>
                      <a:pt x="1151" y="84"/>
                      <a:pt x="1151" y="649"/>
                    </a:cubicBezTo>
                    <a:cubicBezTo>
                      <a:pt x="1151" y="817"/>
                      <a:pt x="900" y="754"/>
                      <a:pt x="795" y="670"/>
                    </a:cubicBezTo>
                    <a:cubicBezTo>
                      <a:pt x="523" y="503"/>
                      <a:pt x="272" y="315"/>
                      <a:pt x="0" y="147"/>
                    </a:cubicBezTo>
                    <a:cubicBezTo>
                      <a:pt x="607" y="147"/>
                      <a:pt x="1235" y="1"/>
                      <a:pt x="1842"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390;p76">
                <a:extLst>
                  <a:ext uri="{FF2B5EF4-FFF2-40B4-BE49-F238E27FC236}">
                    <a16:creationId xmlns:a16="http://schemas.microsoft.com/office/drawing/2014/main" id="{4EA07B70-357F-4546-858B-BCD39A8EDD52}"/>
                  </a:ext>
                </a:extLst>
              </p:cNvPr>
              <p:cNvSpPr/>
              <p:nvPr/>
            </p:nvSpPr>
            <p:spPr>
              <a:xfrm>
                <a:off x="5288050" y="3836650"/>
                <a:ext cx="35575" cy="13100"/>
              </a:xfrm>
              <a:custGeom>
                <a:avLst/>
                <a:gdLst/>
                <a:ahLst/>
                <a:cxnLst/>
                <a:rect l="l" t="t" r="r" b="b"/>
                <a:pathLst>
                  <a:path w="1423" h="524" extrusionOk="0">
                    <a:moveTo>
                      <a:pt x="1423" y="251"/>
                    </a:moveTo>
                    <a:cubicBezTo>
                      <a:pt x="1402" y="314"/>
                      <a:pt x="1360" y="377"/>
                      <a:pt x="1318" y="440"/>
                    </a:cubicBezTo>
                    <a:cubicBezTo>
                      <a:pt x="879" y="293"/>
                      <a:pt x="377" y="523"/>
                      <a:pt x="0" y="168"/>
                    </a:cubicBezTo>
                    <a:cubicBezTo>
                      <a:pt x="460" y="0"/>
                      <a:pt x="984" y="21"/>
                      <a:pt x="1423" y="2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391;p76">
                <a:extLst>
                  <a:ext uri="{FF2B5EF4-FFF2-40B4-BE49-F238E27FC236}">
                    <a16:creationId xmlns:a16="http://schemas.microsoft.com/office/drawing/2014/main" id="{50FD8C76-4FCD-40FC-A885-BDDAF6D9BD7A}"/>
                  </a:ext>
                </a:extLst>
              </p:cNvPr>
              <p:cNvSpPr/>
              <p:nvPr/>
            </p:nvSpPr>
            <p:spPr>
              <a:xfrm>
                <a:off x="5426150" y="3841350"/>
                <a:ext cx="21450" cy="13625"/>
              </a:xfrm>
              <a:custGeom>
                <a:avLst/>
                <a:gdLst/>
                <a:ahLst/>
                <a:cxnLst/>
                <a:rect l="l" t="t" r="r" b="b"/>
                <a:pathLst>
                  <a:path w="858" h="545" extrusionOk="0">
                    <a:moveTo>
                      <a:pt x="858" y="210"/>
                    </a:moveTo>
                    <a:cubicBezTo>
                      <a:pt x="732" y="398"/>
                      <a:pt x="502" y="356"/>
                      <a:pt x="335" y="440"/>
                    </a:cubicBezTo>
                    <a:cubicBezTo>
                      <a:pt x="105" y="545"/>
                      <a:pt x="42" y="398"/>
                      <a:pt x="0" y="210"/>
                    </a:cubicBezTo>
                    <a:cubicBezTo>
                      <a:pt x="251" y="1"/>
                      <a:pt x="607" y="1"/>
                      <a:pt x="858"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392;p76">
                <a:extLst>
                  <a:ext uri="{FF2B5EF4-FFF2-40B4-BE49-F238E27FC236}">
                    <a16:creationId xmlns:a16="http://schemas.microsoft.com/office/drawing/2014/main" id="{7DBE42A3-6376-40EC-BB53-FED9AC0294FE}"/>
                  </a:ext>
                </a:extLst>
              </p:cNvPr>
              <p:cNvSpPr/>
              <p:nvPr/>
            </p:nvSpPr>
            <p:spPr>
              <a:xfrm>
                <a:off x="5213250" y="3831925"/>
                <a:ext cx="26175" cy="12600"/>
              </a:xfrm>
              <a:custGeom>
                <a:avLst/>
                <a:gdLst/>
                <a:ahLst/>
                <a:cxnLst/>
                <a:rect l="l" t="t" r="r" b="b"/>
                <a:pathLst>
                  <a:path w="1047" h="504" extrusionOk="0">
                    <a:moveTo>
                      <a:pt x="1046" y="252"/>
                    </a:moveTo>
                    <a:cubicBezTo>
                      <a:pt x="670" y="419"/>
                      <a:pt x="314" y="503"/>
                      <a:pt x="0" y="168"/>
                    </a:cubicBezTo>
                    <a:cubicBezTo>
                      <a:pt x="335" y="1"/>
                      <a:pt x="732" y="43"/>
                      <a:pt x="1046"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393;p76">
                <a:extLst>
                  <a:ext uri="{FF2B5EF4-FFF2-40B4-BE49-F238E27FC236}">
                    <a16:creationId xmlns:a16="http://schemas.microsoft.com/office/drawing/2014/main" id="{C400301F-78E4-4598-A623-8979E16B10E5}"/>
                  </a:ext>
                </a:extLst>
              </p:cNvPr>
              <p:cNvSpPr/>
              <p:nvPr/>
            </p:nvSpPr>
            <p:spPr>
              <a:xfrm>
                <a:off x="5500950" y="3845525"/>
                <a:ext cx="21975" cy="15725"/>
              </a:xfrm>
              <a:custGeom>
                <a:avLst/>
                <a:gdLst/>
                <a:ahLst/>
                <a:cxnLst/>
                <a:rect l="l" t="t" r="r" b="b"/>
                <a:pathLst>
                  <a:path w="879" h="629" extrusionOk="0">
                    <a:moveTo>
                      <a:pt x="879" y="106"/>
                    </a:moveTo>
                    <a:cubicBezTo>
                      <a:pt x="356" y="629"/>
                      <a:pt x="356" y="629"/>
                      <a:pt x="0" y="106"/>
                    </a:cubicBezTo>
                    <a:cubicBezTo>
                      <a:pt x="293" y="1"/>
                      <a:pt x="586" y="1"/>
                      <a:pt x="879" y="1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394;p76">
                <a:extLst>
                  <a:ext uri="{FF2B5EF4-FFF2-40B4-BE49-F238E27FC236}">
                    <a16:creationId xmlns:a16="http://schemas.microsoft.com/office/drawing/2014/main" id="{B28C2616-AFB4-4166-8EE2-CE441A8C3192}"/>
                  </a:ext>
                </a:extLst>
              </p:cNvPr>
              <p:cNvSpPr/>
              <p:nvPr/>
            </p:nvSpPr>
            <p:spPr>
              <a:xfrm>
                <a:off x="5931975" y="3876925"/>
                <a:ext cx="39775" cy="10475"/>
              </a:xfrm>
              <a:custGeom>
                <a:avLst/>
                <a:gdLst/>
                <a:ahLst/>
                <a:cxnLst/>
                <a:rect l="l" t="t" r="r" b="b"/>
                <a:pathLst>
                  <a:path w="1591" h="419" extrusionOk="0">
                    <a:moveTo>
                      <a:pt x="1590" y="314"/>
                    </a:moveTo>
                    <a:cubicBezTo>
                      <a:pt x="1046" y="419"/>
                      <a:pt x="481" y="335"/>
                      <a:pt x="0" y="42"/>
                    </a:cubicBezTo>
                    <a:cubicBezTo>
                      <a:pt x="544" y="0"/>
                      <a:pt x="1088" y="105"/>
                      <a:pt x="1590" y="3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395;p76">
                <a:extLst>
                  <a:ext uri="{FF2B5EF4-FFF2-40B4-BE49-F238E27FC236}">
                    <a16:creationId xmlns:a16="http://schemas.microsoft.com/office/drawing/2014/main" id="{EE55DE95-6A36-44DB-97CF-8C252FF6AC94}"/>
                  </a:ext>
                </a:extLst>
              </p:cNvPr>
              <p:cNvSpPr/>
              <p:nvPr/>
            </p:nvSpPr>
            <p:spPr>
              <a:xfrm>
                <a:off x="4831375" y="3817825"/>
                <a:ext cx="26700" cy="13625"/>
              </a:xfrm>
              <a:custGeom>
                <a:avLst/>
                <a:gdLst/>
                <a:ahLst/>
                <a:cxnLst/>
                <a:rect l="l" t="t" r="r" b="b"/>
                <a:pathLst>
                  <a:path w="1068" h="545" extrusionOk="0">
                    <a:moveTo>
                      <a:pt x="1068" y="63"/>
                    </a:moveTo>
                    <a:cubicBezTo>
                      <a:pt x="733" y="544"/>
                      <a:pt x="691" y="544"/>
                      <a:pt x="1" y="63"/>
                    </a:cubicBezTo>
                    <a:cubicBezTo>
                      <a:pt x="357" y="0"/>
                      <a:pt x="733" y="0"/>
                      <a:pt x="1068"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396;p76">
                <a:extLst>
                  <a:ext uri="{FF2B5EF4-FFF2-40B4-BE49-F238E27FC236}">
                    <a16:creationId xmlns:a16="http://schemas.microsoft.com/office/drawing/2014/main" id="{22363AEB-1820-409E-9BD0-E06954786FF1}"/>
                  </a:ext>
                </a:extLst>
              </p:cNvPr>
              <p:cNvSpPr/>
              <p:nvPr/>
            </p:nvSpPr>
            <p:spPr>
              <a:xfrm>
                <a:off x="5732150" y="3853375"/>
                <a:ext cx="35075" cy="8400"/>
              </a:xfrm>
              <a:custGeom>
                <a:avLst/>
                <a:gdLst/>
                <a:ahLst/>
                <a:cxnLst/>
                <a:rect l="l" t="t" r="r" b="b"/>
                <a:pathLst>
                  <a:path w="1403" h="336" extrusionOk="0">
                    <a:moveTo>
                      <a:pt x="1402" y="252"/>
                    </a:moveTo>
                    <a:cubicBezTo>
                      <a:pt x="921" y="336"/>
                      <a:pt x="440" y="273"/>
                      <a:pt x="0" y="85"/>
                    </a:cubicBezTo>
                    <a:cubicBezTo>
                      <a:pt x="482" y="64"/>
                      <a:pt x="963" y="1"/>
                      <a:pt x="1402"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397;p76">
                <a:extLst>
                  <a:ext uri="{FF2B5EF4-FFF2-40B4-BE49-F238E27FC236}">
                    <a16:creationId xmlns:a16="http://schemas.microsoft.com/office/drawing/2014/main" id="{769E1B61-B203-4AEC-BD19-8068204C77F5}"/>
                  </a:ext>
                </a:extLst>
              </p:cNvPr>
              <p:cNvSpPr/>
              <p:nvPr/>
            </p:nvSpPr>
            <p:spPr>
              <a:xfrm>
                <a:off x="5079850" y="3825650"/>
                <a:ext cx="27225" cy="16775"/>
              </a:xfrm>
              <a:custGeom>
                <a:avLst/>
                <a:gdLst/>
                <a:ahLst/>
                <a:cxnLst/>
                <a:rect l="l" t="t" r="r" b="b"/>
                <a:pathLst>
                  <a:path w="1089" h="671" extrusionOk="0">
                    <a:moveTo>
                      <a:pt x="1089" y="210"/>
                    </a:moveTo>
                    <a:cubicBezTo>
                      <a:pt x="670" y="670"/>
                      <a:pt x="335" y="378"/>
                      <a:pt x="1" y="106"/>
                    </a:cubicBezTo>
                    <a:cubicBezTo>
                      <a:pt x="377" y="126"/>
                      <a:pt x="754" y="1"/>
                      <a:pt x="1089"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398;p76">
                <a:extLst>
                  <a:ext uri="{FF2B5EF4-FFF2-40B4-BE49-F238E27FC236}">
                    <a16:creationId xmlns:a16="http://schemas.microsoft.com/office/drawing/2014/main" id="{2A755B73-DC87-4F36-9DDA-EE536A32D8B9}"/>
                  </a:ext>
                </a:extLst>
              </p:cNvPr>
              <p:cNvSpPr/>
              <p:nvPr/>
            </p:nvSpPr>
            <p:spPr>
              <a:xfrm>
                <a:off x="5017600" y="3819375"/>
                <a:ext cx="17825" cy="10500"/>
              </a:xfrm>
              <a:custGeom>
                <a:avLst/>
                <a:gdLst/>
                <a:ahLst/>
                <a:cxnLst/>
                <a:rect l="l" t="t" r="r" b="b"/>
                <a:pathLst>
                  <a:path w="713" h="420" extrusionOk="0">
                    <a:moveTo>
                      <a:pt x="712" y="210"/>
                    </a:moveTo>
                    <a:cubicBezTo>
                      <a:pt x="524" y="419"/>
                      <a:pt x="168" y="398"/>
                      <a:pt x="1" y="168"/>
                    </a:cubicBezTo>
                    <a:cubicBezTo>
                      <a:pt x="210" y="1"/>
                      <a:pt x="524" y="22"/>
                      <a:pt x="71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399;p76">
                <a:extLst>
                  <a:ext uri="{FF2B5EF4-FFF2-40B4-BE49-F238E27FC236}">
                    <a16:creationId xmlns:a16="http://schemas.microsoft.com/office/drawing/2014/main" id="{07A61271-D4EE-4C68-BEE9-CF7A52DB8FE2}"/>
                  </a:ext>
                </a:extLst>
              </p:cNvPr>
              <p:cNvSpPr/>
              <p:nvPr/>
            </p:nvSpPr>
            <p:spPr>
              <a:xfrm>
                <a:off x="5457000" y="3845025"/>
                <a:ext cx="22000" cy="15700"/>
              </a:xfrm>
              <a:custGeom>
                <a:avLst/>
                <a:gdLst/>
                <a:ahLst/>
                <a:cxnLst/>
                <a:rect l="l" t="t" r="r" b="b"/>
                <a:pathLst>
                  <a:path w="880" h="628" extrusionOk="0">
                    <a:moveTo>
                      <a:pt x="879" y="126"/>
                    </a:moveTo>
                    <a:cubicBezTo>
                      <a:pt x="565" y="628"/>
                      <a:pt x="293" y="105"/>
                      <a:pt x="1" y="63"/>
                    </a:cubicBezTo>
                    <a:cubicBezTo>
                      <a:pt x="293" y="0"/>
                      <a:pt x="607" y="21"/>
                      <a:pt x="879"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400;p76">
                <a:extLst>
                  <a:ext uri="{FF2B5EF4-FFF2-40B4-BE49-F238E27FC236}">
                    <a16:creationId xmlns:a16="http://schemas.microsoft.com/office/drawing/2014/main" id="{E941B31E-62D2-4C96-9BC1-EEE6D0E9A4FD}"/>
                  </a:ext>
                </a:extLst>
              </p:cNvPr>
              <p:cNvSpPr/>
              <p:nvPr/>
            </p:nvSpPr>
            <p:spPr>
              <a:xfrm>
                <a:off x="5802775" y="3858100"/>
                <a:ext cx="17800" cy="13100"/>
              </a:xfrm>
              <a:custGeom>
                <a:avLst/>
                <a:gdLst/>
                <a:ahLst/>
                <a:cxnLst/>
                <a:rect l="l" t="t" r="r" b="b"/>
                <a:pathLst>
                  <a:path w="712" h="524" extrusionOk="0">
                    <a:moveTo>
                      <a:pt x="711" y="209"/>
                    </a:moveTo>
                    <a:cubicBezTo>
                      <a:pt x="398" y="523"/>
                      <a:pt x="230" y="209"/>
                      <a:pt x="0" y="84"/>
                    </a:cubicBezTo>
                    <a:cubicBezTo>
                      <a:pt x="251" y="0"/>
                      <a:pt x="502" y="63"/>
                      <a:pt x="711" y="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401;p76">
                <a:extLst>
                  <a:ext uri="{FF2B5EF4-FFF2-40B4-BE49-F238E27FC236}">
                    <a16:creationId xmlns:a16="http://schemas.microsoft.com/office/drawing/2014/main" id="{8C77D236-3C8F-4C45-9ECF-2D0522B05F4D}"/>
                  </a:ext>
                </a:extLst>
              </p:cNvPr>
              <p:cNvSpPr/>
              <p:nvPr/>
            </p:nvSpPr>
            <p:spPr>
              <a:xfrm>
                <a:off x="4866950" y="3814675"/>
                <a:ext cx="17825" cy="12050"/>
              </a:xfrm>
              <a:custGeom>
                <a:avLst/>
                <a:gdLst/>
                <a:ahLst/>
                <a:cxnLst/>
                <a:rect l="l" t="t" r="r" b="b"/>
                <a:pathLst>
                  <a:path w="713" h="482" extrusionOk="0">
                    <a:moveTo>
                      <a:pt x="712" y="210"/>
                    </a:moveTo>
                    <a:cubicBezTo>
                      <a:pt x="461" y="482"/>
                      <a:pt x="231" y="105"/>
                      <a:pt x="1" y="168"/>
                    </a:cubicBezTo>
                    <a:cubicBezTo>
                      <a:pt x="210" y="1"/>
                      <a:pt x="503" y="21"/>
                      <a:pt x="71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402;p76">
                <a:extLst>
                  <a:ext uri="{FF2B5EF4-FFF2-40B4-BE49-F238E27FC236}">
                    <a16:creationId xmlns:a16="http://schemas.microsoft.com/office/drawing/2014/main" id="{FD292375-26BD-44FD-AE74-457E613D5419}"/>
                  </a:ext>
                </a:extLst>
              </p:cNvPr>
              <p:cNvSpPr/>
              <p:nvPr/>
            </p:nvSpPr>
            <p:spPr>
              <a:xfrm>
                <a:off x="5403650" y="3841875"/>
                <a:ext cx="13100" cy="9975"/>
              </a:xfrm>
              <a:custGeom>
                <a:avLst/>
                <a:gdLst/>
                <a:ahLst/>
                <a:cxnLst/>
                <a:rect l="l" t="t" r="r" b="b"/>
                <a:pathLst>
                  <a:path w="524" h="399" extrusionOk="0">
                    <a:moveTo>
                      <a:pt x="523" y="189"/>
                    </a:moveTo>
                    <a:cubicBezTo>
                      <a:pt x="398" y="398"/>
                      <a:pt x="84" y="377"/>
                      <a:pt x="0" y="168"/>
                    </a:cubicBezTo>
                    <a:cubicBezTo>
                      <a:pt x="189" y="1"/>
                      <a:pt x="356" y="105"/>
                      <a:pt x="523" y="18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03;p76">
                <a:extLst>
                  <a:ext uri="{FF2B5EF4-FFF2-40B4-BE49-F238E27FC236}">
                    <a16:creationId xmlns:a16="http://schemas.microsoft.com/office/drawing/2014/main" id="{0BE75FF1-AF7C-4119-AD9E-D907614CCD5C}"/>
                  </a:ext>
                </a:extLst>
              </p:cNvPr>
              <p:cNvSpPr/>
              <p:nvPr/>
            </p:nvSpPr>
            <p:spPr>
              <a:xfrm>
                <a:off x="5385850" y="3842400"/>
                <a:ext cx="8925" cy="8925"/>
              </a:xfrm>
              <a:custGeom>
                <a:avLst/>
                <a:gdLst/>
                <a:ahLst/>
                <a:cxnLst/>
                <a:rect l="l" t="t" r="r" b="b"/>
                <a:pathLst>
                  <a:path w="357" h="357" extrusionOk="0">
                    <a:moveTo>
                      <a:pt x="357" y="126"/>
                    </a:moveTo>
                    <a:cubicBezTo>
                      <a:pt x="210" y="356"/>
                      <a:pt x="106" y="314"/>
                      <a:pt x="1" y="84"/>
                    </a:cubicBezTo>
                    <a:cubicBezTo>
                      <a:pt x="106" y="0"/>
                      <a:pt x="273" y="21"/>
                      <a:pt x="357"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404;p76">
                <a:extLst>
                  <a:ext uri="{FF2B5EF4-FFF2-40B4-BE49-F238E27FC236}">
                    <a16:creationId xmlns:a16="http://schemas.microsoft.com/office/drawing/2014/main" id="{DD6EDB41-2780-4C5E-947D-FD2D9D6BAD36}"/>
                  </a:ext>
                </a:extLst>
              </p:cNvPr>
              <p:cNvSpPr/>
              <p:nvPr/>
            </p:nvSpPr>
            <p:spPr>
              <a:xfrm>
                <a:off x="5776600" y="3856000"/>
                <a:ext cx="7875" cy="7875"/>
              </a:xfrm>
              <a:custGeom>
                <a:avLst/>
                <a:gdLst/>
                <a:ahLst/>
                <a:cxnLst/>
                <a:rect l="l" t="t" r="r" b="b"/>
                <a:pathLst>
                  <a:path w="315" h="315" extrusionOk="0">
                    <a:moveTo>
                      <a:pt x="315" y="147"/>
                    </a:moveTo>
                    <a:cubicBezTo>
                      <a:pt x="210" y="314"/>
                      <a:pt x="105" y="314"/>
                      <a:pt x="1" y="147"/>
                    </a:cubicBezTo>
                    <a:cubicBezTo>
                      <a:pt x="105" y="0"/>
                      <a:pt x="210" y="0"/>
                      <a:pt x="315"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405;p76">
                <a:extLst>
                  <a:ext uri="{FF2B5EF4-FFF2-40B4-BE49-F238E27FC236}">
                    <a16:creationId xmlns:a16="http://schemas.microsoft.com/office/drawing/2014/main" id="{842E5D7B-7E05-4F65-B665-96CF88C861F1}"/>
                  </a:ext>
                </a:extLst>
              </p:cNvPr>
              <p:cNvSpPr/>
              <p:nvPr/>
            </p:nvSpPr>
            <p:spPr>
              <a:xfrm>
                <a:off x="4809925" y="3814675"/>
                <a:ext cx="13125" cy="5250"/>
              </a:xfrm>
              <a:custGeom>
                <a:avLst/>
                <a:gdLst/>
                <a:ahLst/>
                <a:cxnLst/>
                <a:rect l="l" t="t" r="r" b="b"/>
                <a:pathLst>
                  <a:path w="525" h="210" extrusionOk="0">
                    <a:moveTo>
                      <a:pt x="503" y="189"/>
                    </a:moveTo>
                    <a:cubicBezTo>
                      <a:pt x="336" y="168"/>
                      <a:pt x="147" y="210"/>
                      <a:pt x="1" y="63"/>
                    </a:cubicBezTo>
                    <a:cubicBezTo>
                      <a:pt x="168" y="1"/>
                      <a:pt x="357" y="21"/>
                      <a:pt x="524"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06;p76">
                <a:extLst>
                  <a:ext uri="{FF2B5EF4-FFF2-40B4-BE49-F238E27FC236}">
                    <a16:creationId xmlns:a16="http://schemas.microsoft.com/office/drawing/2014/main" id="{20542A32-71A3-4AC3-B177-F9F44E9BE909}"/>
                  </a:ext>
                </a:extLst>
              </p:cNvPr>
              <p:cNvSpPr/>
              <p:nvPr/>
            </p:nvSpPr>
            <p:spPr>
              <a:xfrm>
                <a:off x="5168775" y="3833500"/>
                <a:ext cx="8400" cy="4225"/>
              </a:xfrm>
              <a:custGeom>
                <a:avLst/>
                <a:gdLst/>
                <a:ahLst/>
                <a:cxnLst/>
                <a:rect l="l" t="t" r="r" b="b"/>
                <a:pathLst>
                  <a:path w="336" h="169" extrusionOk="0">
                    <a:moveTo>
                      <a:pt x="335" y="1"/>
                    </a:moveTo>
                    <a:cubicBezTo>
                      <a:pt x="231" y="168"/>
                      <a:pt x="105" y="1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07;p76">
                <a:extLst>
                  <a:ext uri="{FF2B5EF4-FFF2-40B4-BE49-F238E27FC236}">
                    <a16:creationId xmlns:a16="http://schemas.microsoft.com/office/drawing/2014/main" id="{A5B34EE1-76C5-4225-8952-170DF014CDAE}"/>
                  </a:ext>
                </a:extLst>
              </p:cNvPr>
              <p:cNvSpPr/>
              <p:nvPr/>
            </p:nvSpPr>
            <p:spPr>
              <a:xfrm>
                <a:off x="5053700" y="3824100"/>
                <a:ext cx="8400" cy="4200"/>
              </a:xfrm>
              <a:custGeom>
                <a:avLst/>
                <a:gdLst/>
                <a:ahLst/>
                <a:cxnLst/>
                <a:rect l="l" t="t" r="r" b="b"/>
                <a:pathLst>
                  <a:path w="336" h="168" extrusionOk="0">
                    <a:moveTo>
                      <a:pt x="335" y="0"/>
                    </a:moveTo>
                    <a:cubicBezTo>
                      <a:pt x="231" y="168"/>
                      <a:pt x="105" y="16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408;p76">
                <a:extLst>
                  <a:ext uri="{FF2B5EF4-FFF2-40B4-BE49-F238E27FC236}">
                    <a16:creationId xmlns:a16="http://schemas.microsoft.com/office/drawing/2014/main" id="{EA5BEAF4-E526-4E74-83AF-1DDA88E0A7D5}"/>
                  </a:ext>
                </a:extLst>
              </p:cNvPr>
              <p:cNvSpPr/>
              <p:nvPr/>
            </p:nvSpPr>
            <p:spPr>
              <a:xfrm>
                <a:off x="5563700" y="3846575"/>
                <a:ext cx="3700" cy="2125"/>
              </a:xfrm>
              <a:custGeom>
                <a:avLst/>
                <a:gdLst/>
                <a:ahLst/>
                <a:cxnLst/>
                <a:rect l="l" t="t" r="r" b="b"/>
                <a:pathLst>
                  <a:path w="148" h="85" extrusionOk="0">
                    <a:moveTo>
                      <a:pt x="147" y="43"/>
                    </a:moveTo>
                    <a:cubicBezTo>
                      <a:pt x="106" y="85"/>
                      <a:pt x="22" y="85"/>
                      <a:pt x="1" y="43"/>
                    </a:cubicBezTo>
                    <a:cubicBezTo>
                      <a:pt x="43" y="1"/>
                      <a:pt x="106" y="1"/>
                      <a:pt x="147"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09;p76">
                <a:extLst>
                  <a:ext uri="{FF2B5EF4-FFF2-40B4-BE49-F238E27FC236}">
                    <a16:creationId xmlns:a16="http://schemas.microsoft.com/office/drawing/2014/main" id="{0A6FE21E-5DB7-40CE-8DC5-8F31821EB3B6}"/>
                  </a:ext>
                </a:extLst>
              </p:cNvPr>
              <p:cNvSpPr/>
              <p:nvPr/>
            </p:nvSpPr>
            <p:spPr>
              <a:xfrm>
                <a:off x="4983600" y="3820425"/>
                <a:ext cx="3700" cy="3175"/>
              </a:xfrm>
              <a:custGeom>
                <a:avLst/>
                <a:gdLst/>
                <a:ahLst/>
                <a:cxnLst/>
                <a:rect l="l" t="t" r="r" b="b"/>
                <a:pathLst>
                  <a:path w="148" h="127" extrusionOk="0">
                    <a:moveTo>
                      <a:pt x="147" y="126"/>
                    </a:moveTo>
                    <a:cubicBezTo>
                      <a:pt x="84" y="126"/>
                      <a:pt x="42" y="105"/>
                      <a:pt x="1" y="84"/>
                    </a:cubicBezTo>
                    <a:cubicBezTo>
                      <a:pt x="63" y="1"/>
                      <a:pt x="105" y="63"/>
                      <a:pt x="147"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410;p76">
                <a:extLst>
                  <a:ext uri="{FF2B5EF4-FFF2-40B4-BE49-F238E27FC236}">
                    <a16:creationId xmlns:a16="http://schemas.microsoft.com/office/drawing/2014/main" id="{0C96BF19-942D-4607-BC20-6B3AEEE53874}"/>
                  </a:ext>
                </a:extLst>
              </p:cNvPr>
              <p:cNvSpPr/>
              <p:nvPr/>
            </p:nvSpPr>
            <p:spPr>
              <a:xfrm>
                <a:off x="5269725" y="3838725"/>
                <a:ext cx="6300" cy="2125"/>
              </a:xfrm>
              <a:custGeom>
                <a:avLst/>
                <a:gdLst/>
                <a:ahLst/>
                <a:cxnLst/>
                <a:rect l="l" t="t" r="r" b="b"/>
                <a:pathLst>
                  <a:path w="252" h="85" extrusionOk="0">
                    <a:moveTo>
                      <a:pt x="252" y="85"/>
                    </a:moveTo>
                    <a:lnTo>
                      <a:pt x="1" y="85"/>
                    </a:lnTo>
                    <a:cubicBezTo>
                      <a:pt x="64" y="1"/>
                      <a:pt x="189" y="1"/>
                      <a:pt x="252" y="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411;p76">
                <a:extLst>
                  <a:ext uri="{FF2B5EF4-FFF2-40B4-BE49-F238E27FC236}">
                    <a16:creationId xmlns:a16="http://schemas.microsoft.com/office/drawing/2014/main" id="{6907C540-D2AF-4B74-AA2B-7BDC50ED9840}"/>
                  </a:ext>
                </a:extLst>
              </p:cNvPr>
              <p:cNvSpPr/>
              <p:nvPr/>
            </p:nvSpPr>
            <p:spPr>
              <a:xfrm>
                <a:off x="5195975" y="3834025"/>
                <a:ext cx="3175" cy="1600"/>
              </a:xfrm>
              <a:custGeom>
                <a:avLst/>
                <a:gdLst/>
                <a:ahLst/>
                <a:cxnLst/>
                <a:rect l="l" t="t" r="r" b="b"/>
                <a:pathLst>
                  <a:path w="127" h="64" extrusionOk="0">
                    <a:moveTo>
                      <a:pt x="126" y="43"/>
                    </a:moveTo>
                    <a:lnTo>
                      <a:pt x="63" y="63"/>
                    </a:lnTo>
                    <a:lnTo>
                      <a:pt x="1" y="43"/>
                    </a:lnTo>
                    <a:cubicBezTo>
                      <a:pt x="22" y="1"/>
                      <a:pt x="84" y="1"/>
                      <a:pt x="126"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412;p76">
                <a:extLst>
                  <a:ext uri="{FF2B5EF4-FFF2-40B4-BE49-F238E27FC236}">
                    <a16:creationId xmlns:a16="http://schemas.microsoft.com/office/drawing/2014/main" id="{80B369D2-40B4-42DD-8AC6-497560FB923D}"/>
                  </a:ext>
                </a:extLst>
              </p:cNvPr>
              <p:cNvSpPr/>
              <p:nvPr/>
            </p:nvSpPr>
            <p:spPr>
              <a:xfrm>
                <a:off x="4796850" y="3869600"/>
                <a:ext cx="11550" cy="11000"/>
              </a:xfrm>
              <a:custGeom>
                <a:avLst/>
                <a:gdLst/>
                <a:ahLst/>
                <a:cxnLst/>
                <a:rect l="l" t="t" r="r" b="b"/>
                <a:pathLst>
                  <a:path w="462" h="440" extrusionOk="0">
                    <a:moveTo>
                      <a:pt x="210" y="0"/>
                    </a:moveTo>
                    <a:cubicBezTo>
                      <a:pt x="336" y="42"/>
                      <a:pt x="461" y="105"/>
                      <a:pt x="440" y="293"/>
                    </a:cubicBezTo>
                    <a:cubicBezTo>
                      <a:pt x="419" y="377"/>
                      <a:pt x="336" y="440"/>
                      <a:pt x="252" y="440"/>
                    </a:cubicBezTo>
                    <a:cubicBezTo>
                      <a:pt x="85" y="440"/>
                      <a:pt x="1" y="335"/>
                      <a:pt x="22" y="168"/>
                    </a:cubicBezTo>
                    <a:cubicBezTo>
                      <a:pt x="22" y="63"/>
                      <a:pt x="106"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413;p76">
                <a:extLst>
                  <a:ext uri="{FF2B5EF4-FFF2-40B4-BE49-F238E27FC236}">
                    <a16:creationId xmlns:a16="http://schemas.microsoft.com/office/drawing/2014/main" id="{3274F247-048D-4295-92D7-FE75E5EBA133}"/>
                  </a:ext>
                </a:extLst>
              </p:cNvPr>
              <p:cNvSpPr/>
              <p:nvPr/>
            </p:nvSpPr>
            <p:spPr>
              <a:xfrm>
                <a:off x="4795300" y="3850775"/>
                <a:ext cx="6300" cy="3150"/>
              </a:xfrm>
              <a:custGeom>
                <a:avLst/>
                <a:gdLst/>
                <a:ahLst/>
                <a:cxnLst/>
                <a:rect l="l" t="t" r="r" b="b"/>
                <a:pathLst>
                  <a:path w="252" h="126" extrusionOk="0">
                    <a:moveTo>
                      <a:pt x="126" y="0"/>
                    </a:moveTo>
                    <a:lnTo>
                      <a:pt x="251" y="63"/>
                    </a:lnTo>
                    <a:cubicBezTo>
                      <a:pt x="209" y="84"/>
                      <a:pt x="168" y="126"/>
                      <a:pt x="126" y="126"/>
                    </a:cubicBezTo>
                    <a:cubicBezTo>
                      <a:pt x="84" y="126"/>
                      <a:pt x="42" y="84"/>
                      <a:pt x="0"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414;p76">
                <a:extLst>
                  <a:ext uri="{FF2B5EF4-FFF2-40B4-BE49-F238E27FC236}">
                    <a16:creationId xmlns:a16="http://schemas.microsoft.com/office/drawing/2014/main" id="{4DA49F01-C899-4A8F-A33B-605026205C17}"/>
                  </a:ext>
                </a:extLst>
              </p:cNvPr>
              <p:cNvSpPr/>
              <p:nvPr/>
            </p:nvSpPr>
            <p:spPr>
              <a:xfrm>
                <a:off x="4723625" y="3843450"/>
                <a:ext cx="46050" cy="24075"/>
              </a:xfrm>
              <a:custGeom>
                <a:avLst/>
                <a:gdLst/>
                <a:ahLst/>
                <a:cxnLst/>
                <a:rect l="l" t="t" r="r" b="b"/>
                <a:pathLst>
                  <a:path w="1842" h="963" extrusionOk="0">
                    <a:moveTo>
                      <a:pt x="1" y="0"/>
                    </a:moveTo>
                    <a:cubicBezTo>
                      <a:pt x="586" y="419"/>
                      <a:pt x="1214" y="210"/>
                      <a:pt x="1842" y="84"/>
                    </a:cubicBezTo>
                    <a:cubicBezTo>
                      <a:pt x="1570" y="858"/>
                      <a:pt x="1361" y="963"/>
                      <a:pt x="754" y="670"/>
                    </a:cubicBezTo>
                    <a:cubicBezTo>
                      <a:pt x="440" y="523"/>
                      <a:pt x="168" y="29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415;p76">
                <a:extLst>
                  <a:ext uri="{FF2B5EF4-FFF2-40B4-BE49-F238E27FC236}">
                    <a16:creationId xmlns:a16="http://schemas.microsoft.com/office/drawing/2014/main" id="{873EC8F3-CC12-4BCA-90BA-BF0F15B3CC51}"/>
                  </a:ext>
                </a:extLst>
              </p:cNvPr>
              <p:cNvSpPr/>
              <p:nvPr/>
            </p:nvSpPr>
            <p:spPr>
              <a:xfrm>
                <a:off x="4736700" y="3885825"/>
                <a:ext cx="8925" cy="7850"/>
              </a:xfrm>
              <a:custGeom>
                <a:avLst/>
                <a:gdLst/>
                <a:ahLst/>
                <a:cxnLst/>
                <a:rect l="l" t="t" r="r" b="b"/>
                <a:pathLst>
                  <a:path w="357" h="314" extrusionOk="0">
                    <a:moveTo>
                      <a:pt x="356" y="168"/>
                    </a:moveTo>
                    <a:cubicBezTo>
                      <a:pt x="335" y="272"/>
                      <a:pt x="231" y="314"/>
                      <a:pt x="147" y="272"/>
                    </a:cubicBezTo>
                    <a:cubicBezTo>
                      <a:pt x="84" y="230"/>
                      <a:pt x="1" y="168"/>
                      <a:pt x="43" y="84"/>
                    </a:cubicBezTo>
                    <a:cubicBezTo>
                      <a:pt x="43" y="42"/>
                      <a:pt x="126" y="21"/>
                      <a:pt x="189" y="21"/>
                    </a:cubicBezTo>
                    <a:cubicBezTo>
                      <a:pt x="273" y="0"/>
                      <a:pt x="356" y="84"/>
                      <a:pt x="356" y="1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416;p76">
                <a:extLst>
                  <a:ext uri="{FF2B5EF4-FFF2-40B4-BE49-F238E27FC236}">
                    <a16:creationId xmlns:a16="http://schemas.microsoft.com/office/drawing/2014/main" id="{705A8192-C70F-4A63-AFEC-3B8A17DCED07}"/>
                  </a:ext>
                </a:extLst>
              </p:cNvPr>
              <p:cNvSpPr/>
              <p:nvPr/>
            </p:nvSpPr>
            <p:spPr>
              <a:xfrm>
                <a:off x="4704800" y="3834025"/>
                <a:ext cx="5250" cy="5250"/>
              </a:xfrm>
              <a:custGeom>
                <a:avLst/>
                <a:gdLst/>
                <a:ahLst/>
                <a:cxnLst/>
                <a:rect l="l" t="t" r="r" b="b"/>
                <a:pathLst>
                  <a:path w="210" h="210" extrusionOk="0">
                    <a:moveTo>
                      <a:pt x="63" y="1"/>
                    </a:moveTo>
                    <a:cubicBezTo>
                      <a:pt x="105" y="22"/>
                      <a:pt x="189" y="43"/>
                      <a:pt x="189" y="84"/>
                    </a:cubicBezTo>
                    <a:cubicBezTo>
                      <a:pt x="210" y="105"/>
                      <a:pt x="168" y="168"/>
                      <a:pt x="147" y="210"/>
                    </a:cubicBezTo>
                    <a:cubicBezTo>
                      <a:pt x="84" y="189"/>
                      <a:pt x="21" y="189"/>
                      <a:pt x="0" y="147"/>
                    </a:cubicBezTo>
                    <a:cubicBezTo>
                      <a:pt x="0" y="126"/>
                      <a:pt x="42" y="63"/>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417;p76">
                <a:extLst>
                  <a:ext uri="{FF2B5EF4-FFF2-40B4-BE49-F238E27FC236}">
                    <a16:creationId xmlns:a16="http://schemas.microsoft.com/office/drawing/2014/main" id="{6079F5F5-9224-4CE8-8C3A-0153C9BBD0CC}"/>
                  </a:ext>
                </a:extLst>
              </p:cNvPr>
              <p:cNvSpPr/>
              <p:nvPr/>
            </p:nvSpPr>
            <p:spPr>
              <a:xfrm>
                <a:off x="4758150" y="3882675"/>
                <a:ext cx="5250" cy="5775"/>
              </a:xfrm>
              <a:custGeom>
                <a:avLst/>
                <a:gdLst/>
                <a:ahLst/>
                <a:cxnLst/>
                <a:rect l="l" t="t" r="r" b="b"/>
                <a:pathLst>
                  <a:path w="210" h="231" extrusionOk="0">
                    <a:moveTo>
                      <a:pt x="210" y="63"/>
                    </a:moveTo>
                    <a:cubicBezTo>
                      <a:pt x="189" y="126"/>
                      <a:pt x="189" y="189"/>
                      <a:pt x="147" y="210"/>
                    </a:cubicBezTo>
                    <a:cubicBezTo>
                      <a:pt x="105" y="231"/>
                      <a:pt x="42" y="168"/>
                      <a:pt x="1" y="147"/>
                    </a:cubicBezTo>
                    <a:cubicBezTo>
                      <a:pt x="21" y="105"/>
                      <a:pt x="42" y="21"/>
                      <a:pt x="63" y="21"/>
                    </a:cubicBezTo>
                    <a:cubicBezTo>
                      <a:pt x="105" y="1"/>
                      <a:pt x="168" y="42"/>
                      <a:pt x="210"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418;p76">
                <a:extLst>
                  <a:ext uri="{FF2B5EF4-FFF2-40B4-BE49-F238E27FC236}">
                    <a16:creationId xmlns:a16="http://schemas.microsoft.com/office/drawing/2014/main" id="{D89D84A1-88D8-4E9D-88C4-4D24B061DB8A}"/>
                  </a:ext>
                </a:extLst>
              </p:cNvPr>
              <p:cNvSpPr/>
              <p:nvPr/>
            </p:nvSpPr>
            <p:spPr>
              <a:xfrm>
                <a:off x="4712125" y="3805775"/>
                <a:ext cx="8900" cy="7350"/>
              </a:xfrm>
              <a:custGeom>
                <a:avLst/>
                <a:gdLst/>
                <a:ahLst/>
                <a:cxnLst/>
                <a:rect l="l" t="t" r="r" b="b"/>
                <a:pathLst>
                  <a:path w="356" h="294" extrusionOk="0">
                    <a:moveTo>
                      <a:pt x="0" y="1"/>
                    </a:moveTo>
                    <a:lnTo>
                      <a:pt x="356" y="22"/>
                    </a:lnTo>
                    <a:cubicBezTo>
                      <a:pt x="335" y="126"/>
                      <a:pt x="314" y="252"/>
                      <a:pt x="210" y="273"/>
                    </a:cubicBezTo>
                    <a:cubicBezTo>
                      <a:pt x="21" y="294"/>
                      <a:pt x="21" y="12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9419;p76">
              <a:extLst>
                <a:ext uri="{FF2B5EF4-FFF2-40B4-BE49-F238E27FC236}">
                  <a16:creationId xmlns:a16="http://schemas.microsoft.com/office/drawing/2014/main" id="{B120088A-E738-4C61-9C1D-CC6F07C66FC1}"/>
                </a:ext>
              </a:extLst>
            </p:cNvPr>
            <p:cNvSpPr/>
            <p:nvPr/>
          </p:nvSpPr>
          <p:spPr>
            <a:xfrm>
              <a:off x="4849175" y="3916150"/>
              <a:ext cx="14675" cy="14675"/>
            </a:xfrm>
            <a:custGeom>
              <a:avLst/>
              <a:gdLst/>
              <a:ahLst/>
              <a:cxnLst/>
              <a:rect l="l" t="t" r="r" b="b"/>
              <a:pathLst>
                <a:path w="587" h="587" extrusionOk="0">
                  <a:moveTo>
                    <a:pt x="21" y="545"/>
                  </a:moveTo>
                  <a:cubicBezTo>
                    <a:pt x="0" y="252"/>
                    <a:pt x="230" y="1"/>
                    <a:pt x="544" y="22"/>
                  </a:cubicBezTo>
                  <a:cubicBezTo>
                    <a:pt x="586" y="419"/>
                    <a:pt x="419" y="587"/>
                    <a:pt x="21" y="5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367" y="-110359"/>
            <a:ext cx="20478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127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45F7-669D-4D9B-BAFE-C495E52AB4D1}"/>
              </a:ext>
            </a:extLst>
          </p:cNvPr>
          <p:cNvSpPr>
            <a:spLocks noGrp="1"/>
          </p:cNvSpPr>
          <p:nvPr>
            <p:ph type="title"/>
          </p:nvPr>
        </p:nvSpPr>
        <p:spPr>
          <a:xfrm>
            <a:off x="363461" y="337335"/>
            <a:ext cx="3420438" cy="846051"/>
          </a:xfrm>
        </p:spPr>
        <p:txBody>
          <a:bodyPr anchor="ctr">
            <a:normAutofit/>
          </a:bodyPr>
          <a:lstStyle/>
          <a:p>
            <a:pPr algn="ctr"/>
            <a:r>
              <a:rPr lang="en-US" sz="3600" i="1" dirty="0"/>
              <a:t>Ranula</a:t>
            </a:r>
          </a:p>
        </p:txBody>
      </p:sp>
      <p:sp>
        <p:nvSpPr>
          <p:cNvPr id="3" name="Content Placeholder 2">
            <a:extLst>
              <a:ext uri="{FF2B5EF4-FFF2-40B4-BE49-F238E27FC236}">
                <a16:creationId xmlns:a16="http://schemas.microsoft.com/office/drawing/2014/main" id="{48371CC9-E231-47C7-B280-2F6267187CAE}"/>
              </a:ext>
            </a:extLst>
          </p:cNvPr>
          <p:cNvSpPr>
            <a:spLocks noGrp="1"/>
          </p:cNvSpPr>
          <p:nvPr>
            <p:ph sz="quarter" idx="1"/>
          </p:nvPr>
        </p:nvSpPr>
        <p:spPr>
          <a:xfrm>
            <a:off x="65522" y="1266429"/>
            <a:ext cx="4016316" cy="3916466"/>
          </a:xfrm>
        </p:spPr>
        <p:txBody>
          <a:bodyPr anchor="ctr">
            <a:normAutofit fontScale="92500" lnSpcReduction="20000"/>
          </a:bodyPr>
          <a:lstStyle/>
          <a:p>
            <a:r>
              <a:rPr lang="en-US" sz="1800" b="1" dirty="0"/>
              <a:t>Cervical(plunging) ranulas are associated with mucus extravasation from the sublingual gland into the neck through the mylohyoid muscle, they extend into the fascial tissue planes and cause a diffuse swelling of the lateral or submental region of the neck. The continuous secretions from the sublingual gland allow for relatively rapid accumulation of mucus in the neck and a constantly expanding cervical mass.  </a:t>
            </a:r>
          </a:p>
        </p:txBody>
      </p:sp>
      <p:pic>
        <p:nvPicPr>
          <p:cNvPr id="4" name="Picture 4">
            <a:extLst>
              <a:ext uri="{FF2B5EF4-FFF2-40B4-BE49-F238E27FC236}">
                <a16:creationId xmlns:a16="http://schemas.microsoft.com/office/drawing/2014/main" id="{27FAE74D-311C-7841-AE1A-A3FC95DDA6A1}"/>
              </a:ext>
            </a:extLst>
          </p:cNvPr>
          <p:cNvPicPr>
            <a:picLocks noChangeAspect="1"/>
          </p:cNvPicPr>
          <p:nvPr/>
        </p:nvPicPr>
        <p:blipFill rotWithShape="1">
          <a:blip r:embed="rId2">
            <a:extLst>
              <a:ext uri="{28A0092B-C50C-407E-A947-70E740481C1C}">
                <a14:useLocalDpi xmlns:a14="http://schemas.microsoft.com/office/drawing/2010/main" val="0"/>
              </a:ext>
            </a:extLst>
          </a:blip>
          <a:srcRect l="1593" r="10725" b="3"/>
          <a:stretch/>
        </p:blipFill>
        <p:spPr>
          <a:xfrm>
            <a:off x="4726255" y="642135"/>
            <a:ext cx="4069058" cy="3944472"/>
          </a:xfrm>
          <a:prstGeom prst="rect">
            <a:avLst/>
          </a:prstGeom>
        </p:spPr>
      </p:pic>
      <mc:AlternateContent xmlns:mc="http://schemas.openxmlformats.org/markup-compatibility/2006" xmlns:p14="http://schemas.microsoft.com/office/powerpoint/2010/main">
        <mc:Choice Requires="p14">
          <p:contentPart p14:bwMode="auto" r:id="rId3">
            <p14:nvContentPartPr>
              <p14:cNvPr id="73" name="Ink 73">
                <a:extLst>
                  <a:ext uri="{FF2B5EF4-FFF2-40B4-BE49-F238E27FC236}">
                    <a16:creationId xmlns:a16="http://schemas.microsoft.com/office/drawing/2014/main" id="{89C601F4-2BD5-AC44-8133-647B8CB4BCC5}"/>
                  </a:ext>
                </a:extLst>
              </p14:cNvPr>
              <p14:cNvContentPartPr/>
              <p14:nvPr/>
            </p14:nvContentPartPr>
            <p14:xfrm>
              <a:off x="3967676" y="1305859"/>
              <a:ext cx="270" cy="270"/>
            </p14:xfrm>
          </p:contentPart>
        </mc:Choice>
        <mc:Fallback xmlns="">
          <p:pic>
            <p:nvPicPr>
              <p:cNvPr id="73" name="Ink 73">
                <a:extLst>
                  <a:ext uri="{FF2B5EF4-FFF2-40B4-BE49-F238E27FC236}">
                    <a16:creationId xmlns:a16="http://schemas.microsoft.com/office/drawing/2014/main" id="{89C601F4-2BD5-AC44-8133-647B8CB4BCC5}"/>
                  </a:ext>
                </a:extLst>
              </p:cNvPr>
              <p:cNvPicPr/>
              <p:nvPr/>
            </p:nvPicPr>
            <p:blipFill>
              <a:blip r:embed="rId4"/>
              <a:stretch>
                <a:fillRect/>
              </a:stretch>
            </p:blipFill>
            <p:spPr>
              <a:xfrm>
                <a:off x="3960926" y="1299109"/>
                <a:ext cx="13500" cy="13500"/>
              </a:xfrm>
              <a:prstGeom prst="rect">
                <a:avLst/>
              </a:prstGeom>
            </p:spPr>
          </p:pic>
        </mc:Fallback>
      </mc:AlternateContent>
      <p:pic>
        <p:nvPicPr>
          <p:cNvPr id="13" name="Google Shape;9709;p77">
            <a:extLst>
              <a:ext uri="{FF2B5EF4-FFF2-40B4-BE49-F238E27FC236}">
                <a16:creationId xmlns:a16="http://schemas.microsoft.com/office/drawing/2014/main" id="{DD0AC17B-9ECE-41AB-B1E3-07252C190C51}"/>
              </a:ext>
            </a:extLst>
          </p:cNvPr>
          <p:cNvPicPr preferRelativeResize="0"/>
          <p:nvPr/>
        </p:nvPicPr>
        <p:blipFill>
          <a:blip r:embed="rId5">
            <a:alphaModFix amt="68000"/>
          </a:blip>
          <a:stretch>
            <a:fillRect/>
          </a:stretch>
        </p:blipFill>
        <p:spPr>
          <a:xfrm rot="10800000">
            <a:off x="-378607" y="-335945"/>
            <a:ext cx="2044153" cy="1081229"/>
          </a:xfrm>
          <a:prstGeom prst="rect">
            <a:avLst/>
          </a:prstGeom>
          <a:noFill/>
          <a:ln>
            <a:noFill/>
          </a:ln>
        </p:spPr>
      </p:pic>
      <p:grpSp>
        <p:nvGrpSpPr>
          <p:cNvPr id="14" name="Google Shape;9368;p76">
            <a:extLst>
              <a:ext uri="{FF2B5EF4-FFF2-40B4-BE49-F238E27FC236}">
                <a16:creationId xmlns:a16="http://schemas.microsoft.com/office/drawing/2014/main" id="{F9280149-3B2E-4949-873D-D4CF1953B8B8}"/>
              </a:ext>
            </a:extLst>
          </p:cNvPr>
          <p:cNvGrpSpPr/>
          <p:nvPr/>
        </p:nvGrpSpPr>
        <p:grpSpPr>
          <a:xfrm>
            <a:off x="846657" y="1096286"/>
            <a:ext cx="2373300" cy="174200"/>
            <a:chOff x="3907600" y="3794800"/>
            <a:chExt cx="2373300" cy="174200"/>
          </a:xfrm>
        </p:grpSpPr>
        <p:sp>
          <p:nvSpPr>
            <p:cNvPr id="15" name="Google Shape;9369;p76">
              <a:extLst>
                <a:ext uri="{FF2B5EF4-FFF2-40B4-BE49-F238E27FC236}">
                  <a16:creationId xmlns:a16="http://schemas.microsoft.com/office/drawing/2014/main" id="{DEDE0A8D-952D-48B1-9BED-481A17C0ABF9}"/>
                </a:ext>
              </a:extLst>
            </p:cNvPr>
            <p:cNvSpPr/>
            <p:nvPr/>
          </p:nvSpPr>
          <p:spPr>
            <a:xfrm>
              <a:off x="4902525" y="3913025"/>
              <a:ext cx="172650" cy="34550"/>
            </a:xfrm>
            <a:custGeom>
              <a:avLst/>
              <a:gdLst/>
              <a:ahLst/>
              <a:cxnLst/>
              <a:rect l="l" t="t" r="r" b="b"/>
              <a:pathLst>
                <a:path w="6906" h="1382" extrusionOk="0">
                  <a:moveTo>
                    <a:pt x="0" y="816"/>
                  </a:moveTo>
                  <a:cubicBezTo>
                    <a:pt x="189" y="230"/>
                    <a:pt x="461" y="0"/>
                    <a:pt x="1089" y="168"/>
                  </a:cubicBezTo>
                  <a:cubicBezTo>
                    <a:pt x="1653" y="356"/>
                    <a:pt x="2344" y="126"/>
                    <a:pt x="2825" y="628"/>
                  </a:cubicBezTo>
                  <a:cubicBezTo>
                    <a:pt x="2909" y="670"/>
                    <a:pt x="2993" y="691"/>
                    <a:pt x="3097" y="649"/>
                  </a:cubicBezTo>
                  <a:cubicBezTo>
                    <a:pt x="3578" y="419"/>
                    <a:pt x="4164" y="502"/>
                    <a:pt x="4562" y="858"/>
                  </a:cubicBezTo>
                  <a:cubicBezTo>
                    <a:pt x="4687" y="942"/>
                    <a:pt x="4771" y="837"/>
                    <a:pt x="4876" y="795"/>
                  </a:cubicBezTo>
                  <a:cubicBezTo>
                    <a:pt x="5315" y="607"/>
                    <a:pt x="5734" y="565"/>
                    <a:pt x="6047" y="1025"/>
                  </a:cubicBezTo>
                  <a:cubicBezTo>
                    <a:pt x="6257" y="1339"/>
                    <a:pt x="6675" y="1088"/>
                    <a:pt x="6905" y="1339"/>
                  </a:cubicBezTo>
                  <a:cubicBezTo>
                    <a:pt x="5608" y="1381"/>
                    <a:pt x="4332" y="1193"/>
                    <a:pt x="3055" y="1109"/>
                  </a:cubicBezTo>
                  <a:cubicBezTo>
                    <a:pt x="2344" y="1067"/>
                    <a:pt x="1653" y="1025"/>
                    <a:pt x="963" y="984"/>
                  </a:cubicBezTo>
                  <a:cubicBezTo>
                    <a:pt x="628" y="963"/>
                    <a:pt x="293" y="1067"/>
                    <a:pt x="0" y="8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370;p76">
              <a:extLst>
                <a:ext uri="{FF2B5EF4-FFF2-40B4-BE49-F238E27FC236}">
                  <a16:creationId xmlns:a16="http://schemas.microsoft.com/office/drawing/2014/main" id="{6999D808-F2F7-4B6B-97FB-DA4D1CB21DCC}"/>
                </a:ext>
              </a:extLst>
            </p:cNvPr>
            <p:cNvSpPr/>
            <p:nvPr/>
          </p:nvSpPr>
          <p:spPr>
            <a:xfrm>
              <a:off x="5172950" y="3939175"/>
              <a:ext cx="119300" cy="22525"/>
            </a:xfrm>
            <a:custGeom>
              <a:avLst/>
              <a:gdLst/>
              <a:ahLst/>
              <a:cxnLst/>
              <a:rect l="l" t="t" r="r" b="b"/>
              <a:pathLst>
                <a:path w="4772" h="901" extrusionOk="0">
                  <a:moveTo>
                    <a:pt x="1" y="628"/>
                  </a:moveTo>
                  <a:cubicBezTo>
                    <a:pt x="64" y="314"/>
                    <a:pt x="378" y="272"/>
                    <a:pt x="545" y="105"/>
                  </a:cubicBezTo>
                  <a:cubicBezTo>
                    <a:pt x="587" y="63"/>
                    <a:pt x="650" y="63"/>
                    <a:pt x="712" y="63"/>
                  </a:cubicBezTo>
                  <a:cubicBezTo>
                    <a:pt x="1047" y="879"/>
                    <a:pt x="1800" y="0"/>
                    <a:pt x="2219" y="461"/>
                  </a:cubicBezTo>
                  <a:cubicBezTo>
                    <a:pt x="2324" y="502"/>
                    <a:pt x="2449" y="523"/>
                    <a:pt x="2554" y="482"/>
                  </a:cubicBezTo>
                  <a:cubicBezTo>
                    <a:pt x="2993" y="272"/>
                    <a:pt x="3495" y="293"/>
                    <a:pt x="3914" y="523"/>
                  </a:cubicBezTo>
                  <a:cubicBezTo>
                    <a:pt x="4018" y="586"/>
                    <a:pt x="4144" y="586"/>
                    <a:pt x="4248" y="523"/>
                  </a:cubicBezTo>
                  <a:cubicBezTo>
                    <a:pt x="4772" y="230"/>
                    <a:pt x="4541" y="691"/>
                    <a:pt x="4604" y="879"/>
                  </a:cubicBezTo>
                  <a:cubicBezTo>
                    <a:pt x="3495" y="858"/>
                    <a:pt x="2386" y="858"/>
                    <a:pt x="1277" y="837"/>
                  </a:cubicBezTo>
                  <a:cubicBezTo>
                    <a:pt x="859" y="837"/>
                    <a:pt x="399" y="900"/>
                    <a:pt x="1" y="6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71;p76">
              <a:extLst>
                <a:ext uri="{FF2B5EF4-FFF2-40B4-BE49-F238E27FC236}">
                  <a16:creationId xmlns:a16="http://schemas.microsoft.com/office/drawing/2014/main" id="{C70432A9-7C94-480A-AE1C-97EA97DFA61E}"/>
                </a:ext>
              </a:extLst>
            </p:cNvPr>
            <p:cNvSpPr/>
            <p:nvPr/>
          </p:nvSpPr>
          <p:spPr>
            <a:xfrm>
              <a:off x="5288050" y="3950675"/>
              <a:ext cx="93650" cy="18325"/>
            </a:xfrm>
            <a:custGeom>
              <a:avLst/>
              <a:gdLst/>
              <a:ahLst/>
              <a:cxnLst/>
              <a:rect l="l" t="t" r="r" b="b"/>
              <a:pathLst>
                <a:path w="3746" h="733" extrusionOk="0">
                  <a:moveTo>
                    <a:pt x="0" y="419"/>
                  </a:moveTo>
                  <a:cubicBezTo>
                    <a:pt x="942" y="126"/>
                    <a:pt x="1946" y="231"/>
                    <a:pt x="2929" y="63"/>
                  </a:cubicBezTo>
                  <a:cubicBezTo>
                    <a:pt x="3285" y="1"/>
                    <a:pt x="3641" y="42"/>
                    <a:pt x="3746" y="524"/>
                  </a:cubicBezTo>
                  <a:cubicBezTo>
                    <a:pt x="2950" y="691"/>
                    <a:pt x="2176" y="545"/>
                    <a:pt x="1360" y="524"/>
                  </a:cubicBezTo>
                  <a:cubicBezTo>
                    <a:pt x="921" y="503"/>
                    <a:pt x="440" y="733"/>
                    <a:pt x="0" y="4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372;p76">
              <a:extLst>
                <a:ext uri="{FF2B5EF4-FFF2-40B4-BE49-F238E27FC236}">
                  <a16:creationId xmlns:a16="http://schemas.microsoft.com/office/drawing/2014/main" id="{F4A4C443-66AB-451D-AD3D-74C703F1CFB7}"/>
                </a:ext>
              </a:extLst>
            </p:cNvPr>
            <p:cNvSpPr/>
            <p:nvPr/>
          </p:nvSpPr>
          <p:spPr>
            <a:xfrm>
              <a:off x="4605925" y="3799500"/>
              <a:ext cx="88425" cy="10500"/>
            </a:xfrm>
            <a:custGeom>
              <a:avLst/>
              <a:gdLst/>
              <a:ahLst/>
              <a:cxnLst/>
              <a:rect l="l" t="t" r="r" b="b"/>
              <a:pathLst>
                <a:path w="3537" h="420" extrusionOk="0">
                  <a:moveTo>
                    <a:pt x="3537" y="63"/>
                  </a:moveTo>
                  <a:cubicBezTo>
                    <a:pt x="3035" y="398"/>
                    <a:pt x="2428" y="273"/>
                    <a:pt x="1905" y="315"/>
                  </a:cubicBezTo>
                  <a:cubicBezTo>
                    <a:pt x="1277" y="335"/>
                    <a:pt x="608" y="419"/>
                    <a:pt x="1" y="105"/>
                  </a:cubicBezTo>
                  <a:cubicBezTo>
                    <a:pt x="1173" y="1"/>
                    <a:pt x="2365" y="1"/>
                    <a:pt x="3537"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373;p76">
              <a:extLst>
                <a:ext uri="{FF2B5EF4-FFF2-40B4-BE49-F238E27FC236}">
                  <a16:creationId xmlns:a16="http://schemas.microsoft.com/office/drawing/2014/main" id="{F46CD928-FE52-482E-B016-0275109DF696}"/>
                </a:ext>
              </a:extLst>
            </p:cNvPr>
            <p:cNvSpPr/>
            <p:nvPr/>
          </p:nvSpPr>
          <p:spPr>
            <a:xfrm>
              <a:off x="4490325" y="3794800"/>
              <a:ext cx="80050" cy="15200"/>
            </a:xfrm>
            <a:custGeom>
              <a:avLst/>
              <a:gdLst/>
              <a:ahLst/>
              <a:cxnLst/>
              <a:rect l="l" t="t" r="r" b="b"/>
              <a:pathLst>
                <a:path w="3202" h="608" extrusionOk="0">
                  <a:moveTo>
                    <a:pt x="3202" y="210"/>
                  </a:moveTo>
                  <a:cubicBezTo>
                    <a:pt x="2888" y="586"/>
                    <a:pt x="2512" y="607"/>
                    <a:pt x="2051" y="440"/>
                  </a:cubicBezTo>
                  <a:cubicBezTo>
                    <a:pt x="1507" y="272"/>
                    <a:pt x="963" y="210"/>
                    <a:pt x="398" y="251"/>
                  </a:cubicBezTo>
                  <a:cubicBezTo>
                    <a:pt x="252" y="272"/>
                    <a:pt x="105" y="231"/>
                    <a:pt x="1" y="126"/>
                  </a:cubicBezTo>
                  <a:cubicBezTo>
                    <a:pt x="84" y="84"/>
                    <a:pt x="168" y="0"/>
                    <a:pt x="231" y="0"/>
                  </a:cubicBezTo>
                  <a:cubicBezTo>
                    <a:pt x="1235" y="21"/>
                    <a:pt x="2219" y="84"/>
                    <a:pt x="320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374;p76">
              <a:extLst>
                <a:ext uri="{FF2B5EF4-FFF2-40B4-BE49-F238E27FC236}">
                  <a16:creationId xmlns:a16="http://schemas.microsoft.com/office/drawing/2014/main" id="{0AE04151-C7C7-4F72-B571-49576BFCAF6D}"/>
                </a:ext>
              </a:extLst>
            </p:cNvPr>
            <p:cNvSpPr/>
            <p:nvPr/>
          </p:nvSpPr>
          <p:spPr>
            <a:xfrm>
              <a:off x="5088750" y="3933425"/>
              <a:ext cx="74825" cy="22500"/>
            </a:xfrm>
            <a:custGeom>
              <a:avLst/>
              <a:gdLst/>
              <a:ahLst/>
              <a:cxnLst/>
              <a:rect l="l" t="t" r="r" b="b"/>
              <a:pathLst>
                <a:path w="2993" h="900" extrusionOk="0">
                  <a:moveTo>
                    <a:pt x="0" y="544"/>
                  </a:moveTo>
                  <a:cubicBezTo>
                    <a:pt x="105" y="419"/>
                    <a:pt x="272" y="377"/>
                    <a:pt x="398" y="440"/>
                  </a:cubicBezTo>
                  <a:cubicBezTo>
                    <a:pt x="544" y="460"/>
                    <a:pt x="733" y="586"/>
                    <a:pt x="816" y="523"/>
                  </a:cubicBezTo>
                  <a:cubicBezTo>
                    <a:pt x="1632" y="0"/>
                    <a:pt x="2281" y="649"/>
                    <a:pt x="2992" y="837"/>
                  </a:cubicBezTo>
                  <a:cubicBezTo>
                    <a:pt x="1988" y="900"/>
                    <a:pt x="984" y="795"/>
                    <a:pt x="0" y="5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375;p76">
              <a:extLst>
                <a:ext uri="{FF2B5EF4-FFF2-40B4-BE49-F238E27FC236}">
                  <a16:creationId xmlns:a16="http://schemas.microsoft.com/office/drawing/2014/main" id="{322C53A4-0BE6-49CE-98F8-67A8D5B4DF78}"/>
                </a:ext>
              </a:extLst>
            </p:cNvPr>
            <p:cNvSpPr/>
            <p:nvPr/>
          </p:nvSpPr>
          <p:spPr>
            <a:xfrm>
              <a:off x="4849700" y="3916675"/>
              <a:ext cx="43950" cy="25650"/>
            </a:xfrm>
            <a:custGeom>
              <a:avLst/>
              <a:gdLst/>
              <a:ahLst/>
              <a:cxnLst/>
              <a:rect l="l" t="t" r="r" b="b"/>
              <a:pathLst>
                <a:path w="1758" h="1026" extrusionOk="0">
                  <a:moveTo>
                    <a:pt x="523" y="1"/>
                  </a:moveTo>
                  <a:cubicBezTo>
                    <a:pt x="1025" y="63"/>
                    <a:pt x="1507" y="147"/>
                    <a:pt x="1758" y="670"/>
                  </a:cubicBezTo>
                  <a:cubicBezTo>
                    <a:pt x="1172" y="628"/>
                    <a:pt x="586" y="1026"/>
                    <a:pt x="0" y="670"/>
                  </a:cubicBezTo>
                  <a:cubicBezTo>
                    <a:pt x="0" y="628"/>
                    <a:pt x="0" y="586"/>
                    <a:pt x="0" y="545"/>
                  </a:cubicBezTo>
                  <a:cubicBezTo>
                    <a:pt x="398" y="586"/>
                    <a:pt x="565" y="398"/>
                    <a:pt x="523" y="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376;p76">
              <a:extLst>
                <a:ext uri="{FF2B5EF4-FFF2-40B4-BE49-F238E27FC236}">
                  <a16:creationId xmlns:a16="http://schemas.microsoft.com/office/drawing/2014/main" id="{5FB0B042-F553-4CA8-9528-8FE06371D6BA}"/>
                </a:ext>
              </a:extLst>
            </p:cNvPr>
            <p:cNvSpPr/>
            <p:nvPr/>
          </p:nvSpPr>
          <p:spPr>
            <a:xfrm>
              <a:off x="4830350" y="3907250"/>
              <a:ext cx="31925" cy="26200"/>
            </a:xfrm>
            <a:custGeom>
              <a:avLst/>
              <a:gdLst/>
              <a:ahLst/>
              <a:cxnLst/>
              <a:rect l="l" t="t" r="r" b="b"/>
              <a:pathLst>
                <a:path w="1277" h="1048" extrusionOk="0">
                  <a:moveTo>
                    <a:pt x="774" y="901"/>
                  </a:moveTo>
                  <a:cubicBezTo>
                    <a:pt x="753" y="943"/>
                    <a:pt x="753" y="984"/>
                    <a:pt x="774" y="1026"/>
                  </a:cubicBezTo>
                  <a:lnTo>
                    <a:pt x="209" y="1047"/>
                  </a:lnTo>
                  <a:lnTo>
                    <a:pt x="42" y="901"/>
                  </a:lnTo>
                  <a:cubicBezTo>
                    <a:pt x="63" y="712"/>
                    <a:pt x="0" y="461"/>
                    <a:pt x="272" y="419"/>
                  </a:cubicBezTo>
                  <a:cubicBezTo>
                    <a:pt x="586" y="336"/>
                    <a:pt x="837" y="1"/>
                    <a:pt x="1193" y="147"/>
                  </a:cubicBezTo>
                  <a:cubicBezTo>
                    <a:pt x="1255" y="168"/>
                    <a:pt x="1255" y="294"/>
                    <a:pt x="1276" y="378"/>
                  </a:cubicBezTo>
                  <a:lnTo>
                    <a:pt x="1276" y="378"/>
                  </a:lnTo>
                  <a:cubicBezTo>
                    <a:pt x="983" y="357"/>
                    <a:pt x="732" y="608"/>
                    <a:pt x="774" y="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377;p76">
              <a:extLst>
                <a:ext uri="{FF2B5EF4-FFF2-40B4-BE49-F238E27FC236}">
                  <a16:creationId xmlns:a16="http://schemas.microsoft.com/office/drawing/2014/main" id="{7FF109A2-11C7-4CC2-B171-BBA1B7987400}"/>
                </a:ext>
              </a:extLst>
            </p:cNvPr>
            <p:cNvSpPr/>
            <p:nvPr/>
          </p:nvSpPr>
          <p:spPr>
            <a:xfrm>
              <a:off x="4809425" y="3929750"/>
              <a:ext cx="26175" cy="10500"/>
            </a:xfrm>
            <a:custGeom>
              <a:avLst/>
              <a:gdLst/>
              <a:ahLst/>
              <a:cxnLst/>
              <a:rect l="l" t="t" r="r" b="b"/>
              <a:pathLst>
                <a:path w="1047" h="420" extrusionOk="0">
                  <a:moveTo>
                    <a:pt x="879" y="1"/>
                  </a:moveTo>
                  <a:lnTo>
                    <a:pt x="1046" y="147"/>
                  </a:lnTo>
                  <a:cubicBezTo>
                    <a:pt x="732" y="419"/>
                    <a:pt x="377" y="335"/>
                    <a:pt x="0" y="273"/>
                  </a:cubicBezTo>
                  <a:lnTo>
                    <a:pt x="188" y="168"/>
                  </a:lnTo>
                  <a:cubicBezTo>
                    <a:pt x="377" y="189"/>
                    <a:pt x="565" y="210"/>
                    <a:pt x="7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378;p76">
              <a:extLst>
                <a:ext uri="{FF2B5EF4-FFF2-40B4-BE49-F238E27FC236}">
                  <a16:creationId xmlns:a16="http://schemas.microsoft.com/office/drawing/2014/main" id="{2E32556D-2F98-45F7-890E-9AA73BB846E0}"/>
                </a:ext>
              </a:extLst>
            </p:cNvPr>
            <p:cNvSpPr/>
            <p:nvPr/>
          </p:nvSpPr>
          <p:spPr>
            <a:xfrm>
              <a:off x="4778550" y="3933950"/>
              <a:ext cx="17300" cy="4200"/>
            </a:xfrm>
            <a:custGeom>
              <a:avLst/>
              <a:gdLst/>
              <a:ahLst/>
              <a:cxnLst/>
              <a:rect l="l" t="t" r="r" b="b"/>
              <a:pathLst>
                <a:path w="692" h="168" extrusionOk="0">
                  <a:moveTo>
                    <a:pt x="1" y="167"/>
                  </a:moveTo>
                  <a:cubicBezTo>
                    <a:pt x="84" y="63"/>
                    <a:pt x="210" y="0"/>
                    <a:pt x="356" y="0"/>
                  </a:cubicBezTo>
                  <a:cubicBezTo>
                    <a:pt x="482" y="0"/>
                    <a:pt x="607" y="63"/>
                    <a:pt x="691" y="1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379;p76">
              <a:extLst>
                <a:ext uri="{FF2B5EF4-FFF2-40B4-BE49-F238E27FC236}">
                  <a16:creationId xmlns:a16="http://schemas.microsoft.com/office/drawing/2014/main" id="{BF8BF93C-2313-4AFB-8F9D-DD5508320387}"/>
                </a:ext>
              </a:extLst>
            </p:cNvPr>
            <p:cNvSpPr/>
            <p:nvPr/>
          </p:nvSpPr>
          <p:spPr>
            <a:xfrm>
              <a:off x="4814125" y="3929225"/>
              <a:ext cx="13100" cy="5775"/>
            </a:xfrm>
            <a:custGeom>
              <a:avLst/>
              <a:gdLst/>
              <a:ahLst/>
              <a:cxnLst/>
              <a:rect l="l" t="t" r="r" b="b"/>
              <a:pathLst>
                <a:path w="524" h="231" extrusionOk="0">
                  <a:moveTo>
                    <a:pt x="523" y="43"/>
                  </a:moveTo>
                  <a:cubicBezTo>
                    <a:pt x="398" y="231"/>
                    <a:pt x="189" y="210"/>
                    <a:pt x="0" y="189"/>
                  </a:cubicBezTo>
                  <a:cubicBezTo>
                    <a:pt x="126" y="1"/>
                    <a:pt x="335" y="43"/>
                    <a:pt x="523"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380;p76">
              <a:extLst>
                <a:ext uri="{FF2B5EF4-FFF2-40B4-BE49-F238E27FC236}">
                  <a16:creationId xmlns:a16="http://schemas.microsoft.com/office/drawing/2014/main" id="{FAB5857A-87AA-4F4A-93B1-799D9B37D1FF}"/>
                </a:ext>
              </a:extLst>
            </p:cNvPr>
            <p:cNvSpPr/>
            <p:nvPr/>
          </p:nvSpPr>
          <p:spPr>
            <a:xfrm>
              <a:off x="4766525" y="3899425"/>
              <a:ext cx="9425" cy="7850"/>
            </a:xfrm>
            <a:custGeom>
              <a:avLst/>
              <a:gdLst/>
              <a:ahLst/>
              <a:cxnLst/>
              <a:rect l="l" t="t" r="r" b="b"/>
              <a:pathLst>
                <a:path w="377" h="314" extrusionOk="0">
                  <a:moveTo>
                    <a:pt x="314" y="21"/>
                  </a:moveTo>
                  <a:cubicBezTo>
                    <a:pt x="356" y="42"/>
                    <a:pt x="377" y="105"/>
                    <a:pt x="377" y="147"/>
                  </a:cubicBezTo>
                  <a:cubicBezTo>
                    <a:pt x="377" y="293"/>
                    <a:pt x="272" y="314"/>
                    <a:pt x="147" y="293"/>
                  </a:cubicBezTo>
                  <a:cubicBezTo>
                    <a:pt x="42" y="272"/>
                    <a:pt x="0" y="230"/>
                    <a:pt x="21" y="126"/>
                  </a:cubicBezTo>
                  <a:cubicBezTo>
                    <a:pt x="63" y="21"/>
                    <a:pt x="126" y="0"/>
                    <a:pt x="31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9381;p76">
              <a:extLst>
                <a:ext uri="{FF2B5EF4-FFF2-40B4-BE49-F238E27FC236}">
                  <a16:creationId xmlns:a16="http://schemas.microsoft.com/office/drawing/2014/main" id="{D79D6A69-2A15-4901-9849-7039BB8F969C}"/>
                </a:ext>
              </a:extLst>
            </p:cNvPr>
            <p:cNvGrpSpPr/>
            <p:nvPr/>
          </p:nvGrpSpPr>
          <p:grpSpPr>
            <a:xfrm>
              <a:off x="3907600" y="3796900"/>
              <a:ext cx="2373300" cy="171600"/>
              <a:chOff x="3907600" y="3796900"/>
              <a:chExt cx="2373300" cy="171600"/>
            </a:xfrm>
          </p:grpSpPr>
          <p:sp>
            <p:nvSpPr>
              <p:cNvPr id="35" name="Google Shape;9382;p76">
                <a:extLst>
                  <a:ext uri="{FF2B5EF4-FFF2-40B4-BE49-F238E27FC236}">
                    <a16:creationId xmlns:a16="http://schemas.microsoft.com/office/drawing/2014/main" id="{9BFD7A50-0841-4742-9835-41A737E32A0B}"/>
                  </a:ext>
                </a:extLst>
              </p:cNvPr>
              <p:cNvSpPr/>
              <p:nvPr/>
            </p:nvSpPr>
            <p:spPr>
              <a:xfrm>
                <a:off x="4773850" y="3814675"/>
                <a:ext cx="1117875" cy="150675"/>
              </a:xfrm>
              <a:custGeom>
                <a:avLst/>
                <a:gdLst/>
                <a:ahLst/>
                <a:cxnLst/>
                <a:rect l="l" t="t" r="r" b="b"/>
                <a:pathLst>
                  <a:path w="44715" h="6027" extrusionOk="0">
                    <a:moveTo>
                      <a:pt x="10462" y="398"/>
                    </a:moveTo>
                    <a:lnTo>
                      <a:pt x="11194" y="398"/>
                    </a:lnTo>
                    <a:cubicBezTo>
                      <a:pt x="11299" y="545"/>
                      <a:pt x="11425" y="545"/>
                      <a:pt x="11529" y="398"/>
                    </a:cubicBezTo>
                    <a:cubicBezTo>
                      <a:pt x="11780" y="335"/>
                      <a:pt x="12010" y="482"/>
                      <a:pt x="12241" y="545"/>
                    </a:cubicBezTo>
                    <a:cubicBezTo>
                      <a:pt x="12575" y="837"/>
                      <a:pt x="12910" y="1109"/>
                      <a:pt x="13329" y="670"/>
                    </a:cubicBezTo>
                    <a:lnTo>
                      <a:pt x="15798" y="754"/>
                    </a:lnTo>
                    <a:cubicBezTo>
                      <a:pt x="15902" y="900"/>
                      <a:pt x="16028" y="921"/>
                      <a:pt x="16132" y="754"/>
                    </a:cubicBezTo>
                    <a:cubicBezTo>
                      <a:pt x="16383" y="712"/>
                      <a:pt x="16635" y="733"/>
                      <a:pt x="16886" y="817"/>
                    </a:cubicBezTo>
                    <a:lnTo>
                      <a:pt x="16948" y="858"/>
                    </a:lnTo>
                    <a:lnTo>
                      <a:pt x="17011" y="817"/>
                    </a:lnTo>
                    <a:cubicBezTo>
                      <a:pt x="17199" y="754"/>
                      <a:pt x="17388" y="775"/>
                      <a:pt x="17576" y="858"/>
                    </a:cubicBezTo>
                    <a:cubicBezTo>
                      <a:pt x="17890" y="1193"/>
                      <a:pt x="18246" y="1130"/>
                      <a:pt x="18622" y="942"/>
                    </a:cubicBezTo>
                    <a:cubicBezTo>
                      <a:pt x="19041" y="858"/>
                      <a:pt x="19438" y="1005"/>
                      <a:pt x="19857" y="1068"/>
                    </a:cubicBezTo>
                    <a:lnTo>
                      <a:pt x="20087" y="1068"/>
                    </a:lnTo>
                    <a:lnTo>
                      <a:pt x="20568" y="1068"/>
                    </a:lnTo>
                    <a:cubicBezTo>
                      <a:pt x="20945" y="1423"/>
                      <a:pt x="21468" y="1193"/>
                      <a:pt x="21886" y="1340"/>
                    </a:cubicBezTo>
                    <a:cubicBezTo>
                      <a:pt x="21928" y="1277"/>
                      <a:pt x="21970" y="1214"/>
                      <a:pt x="22012" y="1130"/>
                    </a:cubicBezTo>
                    <a:cubicBezTo>
                      <a:pt x="22828" y="1026"/>
                      <a:pt x="23665" y="1047"/>
                      <a:pt x="24481" y="1214"/>
                    </a:cubicBezTo>
                    <a:cubicBezTo>
                      <a:pt x="24586" y="1423"/>
                      <a:pt x="24711" y="1465"/>
                      <a:pt x="24837" y="1235"/>
                    </a:cubicBezTo>
                    <a:lnTo>
                      <a:pt x="25192" y="1235"/>
                    </a:lnTo>
                    <a:cubicBezTo>
                      <a:pt x="25297" y="1465"/>
                      <a:pt x="25590" y="1465"/>
                      <a:pt x="25715" y="1277"/>
                    </a:cubicBezTo>
                    <a:lnTo>
                      <a:pt x="26092" y="1277"/>
                    </a:lnTo>
                    <a:cubicBezTo>
                      <a:pt x="26113" y="1465"/>
                      <a:pt x="26197" y="1612"/>
                      <a:pt x="26427" y="1507"/>
                    </a:cubicBezTo>
                    <a:cubicBezTo>
                      <a:pt x="26594" y="1423"/>
                      <a:pt x="26824" y="1444"/>
                      <a:pt x="26950" y="1277"/>
                    </a:cubicBezTo>
                    <a:lnTo>
                      <a:pt x="27327" y="1277"/>
                    </a:lnTo>
                    <a:cubicBezTo>
                      <a:pt x="27619" y="1298"/>
                      <a:pt x="27871" y="1821"/>
                      <a:pt x="28205" y="1319"/>
                    </a:cubicBezTo>
                    <a:cubicBezTo>
                      <a:pt x="28498" y="1235"/>
                      <a:pt x="28791" y="1235"/>
                      <a:pt x="29084" y="1319"/>
                    </a:cubicBezTo>
                    <a:cubicBezTo>
                      <a:pt x="29419" y="1842"/>
                      <a:pt x="29419" y="1842"/>
                      <a:pt x="29963" y="1319"/>
                    </a:cubicBezTo>
                    <a:cubicBezTo>
                      <a:pt x="30486" y="1235"/>
                      <a:pt x="31051" y="1214"/>
                      <a:pt x="31574" y="1319"/>
                    </a:cubicBezTo>
                    <a:cubicBezTo>
                      <a:pt x="31616" y="1361"/>
                      <a:pt x="31700" y="1361"/>
                      <a:pt x="31741" y="1319"/>
                    </a:cubicBezTo>
                    <a:lnTo>
                      <a:pt x="32097" y="1319"/>
                    </a:lnTo>
                    <a:cubicBezTo>
                      <a:pt x="32160" y="1591"/>
                      <a:pt x="32306" y="1800"/>
                      <a:pt x="32620" y="1674"/>
                    </a:cubicBezTo>
                    <a:cubicBezTo>
                      <a:pt x="32871" y="1570"/>
                      <a:pt x="33143" y="1591"/>
                      <a:pt x="33373" y="1695"/>
                    </a:cubicBezTo>
                    <a:cubicBezTo>
                      <a:pt x="33541" y="1758"/>
                      <a:pt x="33625" y="1674"/>
                      <a:pt x="33687" y="1507"/>
                    </a:cubicBezTo>
                    <a:cubicBezTo>
                      <a:pt x="33855" y="1444"/>
                      <a:pt x="34043" y="1423"/>
                      <a:pt x="34231" y="1465"/>
                    </a:cubicBezTo>
                    <a:cubicBezTo>
                      <a:pt x="34482" y="1633"/>
                      <a:pt x="34754" y="1821"/>
                      <a:pt x="35005" y="1988"/>
                    </a:cubicBezTo>
                    <a:cubicBezTo>
                      <a:pt x="35131" y="2051"/>
                      <a:pt x="35361" y="2135"/>
                      <a:pt x="35361" y="1967"/>
                    </a:cubicBezTo>
                    <a:cubicBezTo>
                      <a:pt x="35382" y="1402"/>
                      <a:pt x="35821" y="1653"/>
                      <a:pt x="36073" y="1570"/>
                    </a:cubicBezTo>
                    <a:lnTo>
                      <a:pt x="38311" y="1633"/>
                    </a:lnTo>
                    <a:cubicBezTo>
                      <a:pt x="38751" y="1821"/>
                      <a:pt x="39232" y="1884"/>
                      <a:pt x="39692" y="1800"/>
                    </a:cubicBezTo>
                    <a:lnTo>
                      <a:pt x="40069" y="1800"/>
                    </a:lnTo>
                    <a:cubicBezTo>
                      <a:pt x="40195" y="1967"/>
                      <a:pt x="40299" y="1946"/>
                      <a:pt x="40404" y="1800"/>
                    </a:cubicBezTo>
                    <a:lnTo>
                      <a:pt x="41136" y="1800"/>
                    </a:lnTo>
                    <a:cubicBezTo>
                      <a:pt x="41345" y="1925"/>
                      <a:pt x="41534" y="2239"/>
                      <a:pt x="41847" y="1925"/>
                    </a:cubicBezTo>
                    <a:lnTo>
                      <a:pt x="42538" y="1988"/>
                    </a:lnTo>
                    <a:cubicBezTo>
                      <a:pt x="42580" y="2135"/>
                      <a:pt x="42643" y="2260"/>
                      <a:pt x="42831" y="2281"/>
                    </a:cubicBezTo>
                    <a:cubicBezTo>
                      <a:pt x="43249" y="2302"/>
                      <a:pt x="43668" y="2449"/>
                      <a:pt x="44128" y="2323"/>
                    </a:cubicBezTo>
                    <a:cubicBezTo>
                      <a:pt x="44421" y="2197"/>
                      <a:pt x="44714" y="2449"/>
                      <a:pt x="44651" y="2741"/>
                    </a:cubicBezTo>
                    <a:cubicBezTo>
                      <a:pt x="44609" y="3097"/>
                      <a:pt x="44337" y="2867"/>
                      <a:pt x="44170" y="2846"/>
                    </a:cubicBezTo>
                    <a:cubicBezTo>
                      <a:pt x="43731" y="2804"/>
                      <a:pt x="43291" y="2741"/>
                      <a:pt x="42998" y="3181"/>
                    </a:cubicBezTo>
                    <a:cubicBezTo>
                      <a:pt x="43061" y="3265"/>
                      <a:pt x="43082" y="3306"/>
                      <a:pt x="43124" y="3348"/>
                    </a:cubicBezTo>
                    <a:cubicBezTo>
                      <a:pt x="43291" y="3620"/>
                      <a:pt x="43668" y="3746"/>
                      <a:pt x="43605" y="4143"/>
                    </a:cubicBezTo>
                    <a:cubicBezTo>
                      <a:pt x="43542" y="4499"/>
                      <a:pt x="43145" y="4353"/>
                      <a:pt x="42977" y="4541"/>
                    </a:cubicBezTo>
                    <a:cubicBezTo>
                      <a:pt x="42956" y="4583"/>
                      <a:pt x="42915" y="4646"/>
                      <a:pt x="42873" y="4687"/>
                    </a:cubicBezTo>
                    <a:cubicBezTo>
                      <a:pt x="42684" y="4918"/>
                      <a:pt x="42517" y="4980"/>
                      <a:pt x="42371" y="4625"/>
                    </a:cubicBezTo>
                    <a:cubicBezTo>
                      <a:pt x="42203" y="4290"/>
                      <a:pt x="42015" y="4436"/>
                      <a:pt x="41785" y="4583"/>
                    </a:cubicBezTo>
                    <a:cubicBezTo>
                      <a:pt x="41471" y="4792"/>
                      <a:pt x="41513" y="5210"/>
                      <a:pt x="41262" y="5462"/>
                    </a:cubicBezTo>
                    <a:cubicBezTo>
                      <a:pt x="40990" y="5775"/>
                      <a:pt x="40467" y="5441"/>
                      <a:pt x="40278" y="5901"/>
                    </a:cubicBezTo>
                    <a:cubicBezTo>
                      <a:pt x="40111" y="5964"/>
                      <a:pt x="39923" y="5985"/>
                      <a:pt x="39734" y="5943"/>
                    </a:cubicBezTo>
                    <a:cubicBezTo>
                      <a:pt x="39588" y="5775"/>
                      <a:pt x="39567" y="5462"/>
                      <a:pt x="39253" y="5503"/>
                    </a:cubicBezTo>
                    <a:cubicBezTo>
                      <a:pt x="39023" y="5545"/>
                      <a:pt x="39065" y="5775"/>
                      <a:pt x="39023" y="5943"/>
                    </a:cubicBezTo>
                    <a:cubicBezTo>
                      <a:pt x="38667" y="6006"/>
                      <a:pt x="38311" y="6006"/>
                      <a:pt x="37956" y="5922"/>
                    </a:cubicBezTo>
                    <a:cubicBezTo>
                      <a:pt x="37914" y="5859"/>
                      <a:pt x="37851" y="5859"/>
                      <a:pt x="37830" y="5922"/>
                    </a:cubicBezTo>
                    <a:cubicBezTo>
                      <a:pt x="37621" y="5985"/>
                      <a:pt x="37412" y="5985"/>
                      <a:pt x="37223" y="5922"/>
                    </a:cubicBezTo>
                    <a:cubicBezTo>
                      <a:pt x="36868" y="5754"/>
                      <a:pt x="36512" y="5859"/>
                      <a:pt x="36156" y="5859"/>
                    </a:cubicBezTo>
                    <a:cubicBezTo>
                      <a:pt x="35884" y="5859"/>
                      <a:pt x="35612" y="6027"/>
                      <a:pt x="35319" y="5880"/>
                    </a:cubicBezTo>
                    <a:cubicBezTo>
                      <a:pt x="35194" y="5587"/>
                      <a:pt x="34985" y="5336"/>
                      <a:pt x="34754" y="5127"/>
                    </a:cubicBezTo>
                    <a:cubicBezTo>
                      <a:pt x="34273" y="4729"/>
                      <a:pt x="34189" y="4729"/>
                      <a:pt x="33938" y="5273"/>
                    </a:cubicBezTo>
                    <a:cubicBezTo>
                      <a:pt x="33813" y="5566"/>
                      <a:pt x="33625" y="5608"/>
                      <a:pt x="33353" y="5671"/>
                    </a:cubicBezTo>
                    <a:cubicBezTo>
                      <a:pt x="32704" y="5817"/>
                      <a:pt x="32369" y="5294"/>
                      <a:pt x="31951" y="5022"/>
                    </a:cubicBezTo>
                    <a:cubicBezTo>
                      <a:pt x="31720" y="5169"/>
                      <a:pt x="31741" y="5482"/>
                      <a:pt x="31490" y="5462"/>
                    </a:cubicBezTo>
                    <a:cubicBezTo>
                      <a:pt x="31156" y="5441"/>
                      <a:pt x="30821" y="5734"/>
                      <a:pt x="30549" y="5545"/>
                    </a:cubicBezTo>
                    <a:cubicBezTo>
                      <a:pt x="30088" y="5210"/>
                      <a:pt x="29586" y="5357"/>
                      <a:pt x="29105" y="5315"/>
                    </a:cubicBezTo>
                    <a:cubicBezTo>
                      <a:pt x="29084" y="5106"/>
                      <a:pt x="29168" y="4813"/>
                      <a:pt x="28812" y="4813"/>
                    </a:cubicBezTo>
                    <a:cubicBezTo>
                      <a:pt x="28770" y="4813"/>
                      <a:pt x="28687" y="4855"/>
                      <a:pt x="28687" y="4876"/>
                    </a:cubicBezTo>
                    <a:cubicBezTo>
                      <a:pt x="28624" y="5169"/>
                      <a:pt x="28896" y="5148"/>
                      <a:pt x="29021" y="5273"/>
                    </a:cubicBezTo>
                    <a:cubicBezTo>
                      <a:pt x="29042" y="5294"/>
                      <a:pt x="29084" y="5294"/>
                      <a:pt x="29105" y="5315"/>
                    </a:cubicBezTo>
                    <a:lnTo>
                      <a:pt x="29126" y="5629"/>
                    </a:lnTo>
                    <a:lnTo>
                      <a:pt x="29063" y="5629"/>
                    </a:lnTo>
                    <a:lnTo>
                      <a:pt x="29042" y="5545"/>
                    </a:lnTo>
                    <a:cubicBezTo>
                      <a:pt x="28645" y="5566"/>
                      <a:pt x="28247" y="5608"/>
                      <a:pt x="27912" y="5315"/>
                    </a:cubicBezTo>
                    <a:cubicBezTo>
                      <a:pt x="27766" y="5210"/>
                      <a:pt x="27578" y="5148"/>
                      <a:pt x="27410" y="5169"/>
                    </a:cubicBezTo>
                    <a:cubicBezTo>
                      <a:pt x="26594" y="5336"/>
                      <a:pt x="25820" y="5587"/>
                      <a:pt x="25067" y="5922"/>
                    </a:cubicBezTo>
                    <a:cubicBezTo>
                      <a:pt x="24816" y="6006"/>
                      <a:pt x="24565" y="6006"/>
                      <a:pt x="24334" y="5964"/>
                    </a:cubicBezTo>
                    <a:cubicBezTo>
                      <a:pt x="24230" y="5482"/>
                      <a:pt x="23874" y="5441"/>
                      <a:pt x="23518" y="5503"/>
                    </a:cubicBezTo>
                    <a:cubicBezTo>
                      <a:pt x="22535" y="5671"/>
                      <a:pt x="21531" y="5545"/>
                      <a:pt x="20589" y="5859"/>
                    </a:cubicBezTo>
                    <a:lnTo>
                      <a:pt x="20589" y="5859"/>
                    </a:lnTo>
                    <a:cubicBezTo>
                      <a:pt x="20526" y="5671"/>
                      <a:pt x="20756" y="5190"/>
                      <a:pt x="20233" y="5503"/>
                    </a:cubicBezTo>
                    <a:cubicBezTo>
                      <a:pt x="20129" y="5566"/>
                      <a:pt x="20003" y="5566"/>
                      <a:pt x="19899" y="5503"/>
                    </a:cubicBezTo>
                    <a:cubicBezTo>
                      <a:pt x="19480" y="5273"/>
                      <a:pt x="18978" y="5252"/>
                      <a:pt x="18539" y="5441"/>
                    </a:cubicBezTo>
                    <a:cubicBezTo>
                      <a:pt x="18434" y="5482"/>
                      <a:pt x="18308" y="5482"/>
                      <a:pt x="18204" y="5420"/>
                    </a:cubicBezTo>
                    <a:cubicBezTo>
                      <a:pt x="17785" y="4980"/>
                      <a:pt x="17011" y="5838"/>
                      <a:pt x="16697" y="5043"/>
                    </a:cubicBezTo>
                    <a:cubicBezTo>
                      <a:pt x="16635" y="5043"/>
                      <a:pt x="16572" y="5043"/>
                      <a:pt x="16530" y="5085"/>
                    </a:cubicBezTo>
                    <a:cubicBezTo>
                      <a:pt x="16363" y="5252"/>
                      <a:pt x="16028" y="5294"/>
                      <a:pt x="15986" y="5608"/>
                    </a:cubicBezTo>
                    <a:lnTo>
                      <a:pt x="15588" y="5566"/>
                    </a:lnTo>
                    <a:cubicBezTo>
                      <a:pt x="14898" y="5399"/>
                      <a:pt x="14249" y="4750"/>
                      <a:pt x="13433" y="5273"/>
                    </a:cubicBezTo>
                    <a:cubicBezTo>
                      <a:pt x="13350" y="5336"/>
                      <a:pt x="13182" y="5210"/>
                      <a:pt x="13015" y="5169"/>
                    </a:cubicBezTo>
                    <a:cubicBezTo>
                      <a:pt x="12868" y="5127"/>
                      <a:pt x="12722" y="5169"/>
                      <a:pt x="12617" y="5294"/>
                    </a:cubicBezTo>
                    <a:lnTo>
                      <a:pt x="12073" y="5273"/>
                    </a:lnTo>
                    <a:cubicBezTo>
                      <a:pt x="11843" y="5001"/>
                      <a:pt x="11425" y="5273"/>
                      <a:pt x="11194" y="4938"/>
                    </a:cubicBezTo>
                    <a:cubicBezTo>
                      <a:pt x="10881" y="4499"/>
                      <a:pt x="10462" y="4520"/>
                      <a:pt x="10023" y="4729"/>
                    </a:cubicBezTo>
                    <a:cubicBezTo>
                      <a:pt x="9918" y="4771"/>
                      <a:pt x="9834" y="4876"/>
                      <a:pt x="9730" y="4792"/>
                    </a:cubicBezTo>
                    <a:cubicBezTo>
                      <a:pt x="9311" y="4436"/>
                      <a:pt x="8725" y="4353"/>
                      <a:pt x="8244" y="4583"/>
                    </a:cubicBezTo>
                    <a:cubicBezTo>
                      <a:pt x="8160" y="4625"/>
                      <a:pt x="8056" y="4604"/>
                      <a:pt x="7993" y="4541"/>
                    </a:cubicBezTo>
                    <a:cubicBezTo>
                      <a:pt x="7491" y="4039"/>
                      <a:pt x="6821" y="4290"/>
                      <a:pt x="6236" y="4102"/>
                    </a:cubicBezTo>
                    <a:cubicBezTo>
                      <a:pt x="5629" y="3934"/>
                      <a:pt x="5336" y="4164"/>
                      <a:pt x="5168" y="4750"/>
                    </a:cubicBezTo>
                    <a:lnTo>
                      <a:pt x="4813" y="4729"/>
                    </a:lnTo>
                    <a:cubicBezTo>
                      <a:pt x="4541" y="4206"/>
                      <a:pt x="4059" y="4122"/>
                      <a:pt x="3557" y="4081"/>
                    </a:cubicBezTo>
                    <a:cubicBezTo>
                      <a:pt x="3536" y="3997"/>
                      <a:pt x="3536" y="3871"/>
                      <a:pt x="3474" y="3850"/>
                    </a:cubicBezTo>
                    <a:cubicBezTo>
                      <a:pt x="3118" y="3704"/>
                      <a:pt x="2867" y="4039"/>
                      <a:pt x="2532" y="4102"/>
                    </a:cubicBezTo>
                    <a:cubicBezTo>
                      <a:pt x="2281" y="4164"/>
                      <a:pt x="2344" y="4415"/>
                      <a:pt x="2323" y="4604"/>
                    </a:cubicBezTo>
                    <a:lnTo>
                      <a:pt x="2134" y="4604"/>
                    </a:lnTo>
                    <a:cubicBezTo>
                      <a:pt x="1946" y="4604"/>
                      <a:pt x="1758" y="4562"/>
                      <a:pt x="1611" y="4750"/>
                    </a:cubicBezTo>
                    <a:lnTo>
                      <a:pt x="1444" y="4876"/>
                    </a:lnTo>
                    <a:cubicBezTo>
                      <a:pt x="1256" y="4938"/>
                      <a:pt x="1067" y="4959"/>
                      <a:pt x="879" y="4918"/>
                    </a:cubicBezTo>
                    <a:cubicBezTo>
                      <a:pt x="795" y="4813"/>
                      <a:pt x="670" y="4750"/>
                      <a:pt x="544" y="4771"/>
                    </a:cubicBezTo>
                    <a:cubicBezTo>
                      <a:pt x="607" y="4394"/>
                      <a:pt x="251" y="4060"/>
                      <a:pt x="461" y="3641"/>
                    </a:cubicBezTo>
                    <a:cubicBezTo>
                      <a:pt x="628" y="3327"/>
                      <a:pt x="691" y="2993"/>
                      <a:pt x="1109" y="3390"/>
                    </a:cubicBezTo>
                    <a:cubicBezTo>
                      <a:pt x="1256" y="3558"/>
                      <a:pt x="1528" y="3558"/>
                      <a:pt x="1653" y="3390"/>
                    </a:cubicBezTo>
                    <a:cubicBezTo>
                      <a:pt x="1277" y="2804"/>
                      <a:pt x="1256" y="2783"/>
                      <a:pt x="733" y="2909"/>
                    </a:cubicBezTo>
                    <a:cubicBezTo>
                      <a:pt x="482" y="2951"/>
                      <a:pt x="293" y="2993"/>
                      <a:pt x="147" y="2721"/>
                    </a:cubicBezTo>
                    <a:cubicBezTo>
                      <a:pt x="0" y="2449"/>
                      <a:pt x="105" y="2344"/>
                      <a:pt x="293" y="2197"/>
                    </a:cubicBezTo>
                    <a:cubicBezTo>
                      <a:pt x="544" y="2051"/>
                      <a:pt x="607" y="1716"/>
                      <a:pt x="398" y="1507"/>
                    </a:cubicBezTo>
                    <a:cubicBezTo>
                      <a:pt x="272" y="1381"/>
                      <a:pt x="189" y="1214"/>
                      <a:pt x="189" y="1026"/>
                    </a:cubicBezTo>
                    <a:cubicBezTo>
                      <a:pt x="189" y="921"/>
                      <a:pt x="251" y="712"/>
                      <a:pt x="356" y="775"/>
                    </a:cubicBezTo>
                    <a:cubicBezTo>
                      <a:pt x="837" y="1026"/>
                      <a:pt x="1465" y="503"/>
                      <a:pt x="1800" y="1172"/>
                    </a:cubicBezTo>
                    <a:cubicBezTo>
                      <a:pt x="2051" y="775"/>
                      <a:pt x="1925" y="461"/>
                      <a:pt x="1946" y="147"/>
                    </a:cubicBezTo>
                    <a:lnTo>
                      <a:pt x="1967" y="63"/>
                    </a:lnTo>
                    <a:cubicBezTo>
                      <a:pt x="2072" y="1"/>
                      <a:pt x="2218" y="21"/>
                      <a:pt x="2323" y="105"/>
                    </a:cubicBezTo>
                    <a:cubicBezTo>
                      <a:pt x="2992" y="607"/>
                      <a:pt x="3034" y="607"/>
                      <a:pt x="3369" y="105"/>
                    </a:cubicBezTo>
                    <a:lnTo>
                      <a:pt x="3725" y="105"/>
                    </a:lnTo>
                    <a:cubicBezTo>
                      <a:pt x="3955" y="42"/>
                      <a:pt x="4185" y="419"/>
                      <a:pt x="4436" y="147"/>
                    </a:cubicBezTo>
                    <a:lnTo>
                      <a:pt x="4980" y="147"/>
                    </a:lnTo>
                    <a:cubicBezTo>
                      <a:pt x="5064" y="189"/>
                      <a:pt x="5127" y="273"/>
                      <a:pt x="5210" y="273"/>
                    </a:cubicBezTo>
                    <a:cubicBezTo>
                      <a:pt x="6089" y="335"/>
                      <a:pt x="6989" y="231"/>
                      <a:pt x="7888" y="377"/>
                    </a:cubicBezTo>
                    <a:cubicBezTo>
                      <a:pt x="7909" y="377"/>
                      <a:pt x="7951" y="293"/>
                      <a:pt x="7993" y="231"/>
                    </a:cubicBezTo>
                    <a:cubicBezTo>
                      <a:pt x="8119" y="189"/>
                      <a:pt x="8244" y="189"/>
                      <a:pt x="8391" y="231"/>
                    </a:cubicBezTo>
                    <a:cubicBezTo>
                      <a:pt x="8432" y="273"/>
                      <a:pt x="8474" y="293"/>
                      <a:pt x="8537" y="293"/>
                    </a:cubicBezTo>
                    <a:lnTo>
                      <a:pt x="9751" y="293"/>
                    </a:lnTo>
                    <a:cubicBezTo>
                      <a:pt x="9876" y="565"/>
                      <a:pt x="10253" y="607"/>
                      <a:pt x="10462" y="398"/>
                    </a:cubicBezTo>
                    <a:close/>
                    <a:moveTo>
                      <a:pt x="1130" y="2197"/>
                    </a:moveTo>
                    <a:cubicBezTo>
                      <a:pt x="1026" y="2197"/>
                      <a:pt x="942" y="2260"/>
                      <a:pt x="942" y="2365"/>
                    </a:cubicBezTo>
                    <a:cubicBezTo>
                      <a:pt x="921" y="2532"/>
                      <a:pt x="1005" y="2616"/>
                      <a:pt x="1172" y="2616"/>
                    </a:cubicBezTo>
                    <a:cubicBezTo>
                      <a:pt x="1256" y="2637"/>
                      <a:pt x="1339" y="2553"/>
                      <a:pt x="1360" y="2469"/>
                    </a:cubicBezTo>
                    <a:cubicBezTo>
                      <a:pt x="1360" y="2323"/>
                      <a:pt x="1256" y="2239"/>
                      <a:pt x="1130" y="2197"/>
                    </a:cubicBezTo>
                    <a:close/>
                    <a:moveTo>
                      <a:pt x="35968" y="5210"/>
                    </a:moveTo>
                    <a:cubicBezTo>
                      <a:pt x="35947" y="5273"/>
                      <a:pt x="35926" y="5315"/>
                      <a:pt x="35905" y="5378"/>
                    </a:cubicBezTo>
                    <a:cubicBezTo>
                      <a:pt x="35947" y="5399"/>
                      <a:pt x="36010" y="5441"/>
                      <a:pt x="36052" y="5420"/>
                    </a:cubicBezTo>
                    <a:cubicBezTo>
                      <a:pt x="36094" y="5420"/>
                      <a:pt x="36094" y="5336"/>
                      <a:pt x="36114" y="5294"/>
                    </a:cubicBezTo>
                    <a:close/>
                    <a:moveTo>
                      <a:pt x="984" y="1444"/>
                    </a:moveTo>
                    <a:lnTo>
                      <a:pt x="858" y="1507"/>
                    </a:lnTo>
                    <a:cubicBezTo>
                      <a:pt x="900" y="1528"/>
                      <a:pt x="942" y="1570"/>
                      <a:pt x="984" y="1570"/>
                    </a:cubicBezTo>
                    <a:cubicBezTo>
                      <a:pt x="1026" y="1570"/>
                      <a:pt x="1067" y="1528"/>
                      <a:pt x="1109" y="150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383;p76">
                <a:extLst>
                  <a:ext uri="{FF2B5EF4-FFF2-40B4-BE49-F238E27FC236}">
                    <a16:creationId xmlns:a16="http://schemas.microsoft.com/office/drawing/2014/main" id="{9F297140-D09C-49D0-BFD8-5C43D5E6C899}"/>
                  </a:ext>
                </a:extLst>
              </p:cNvPr>
              <p:cNvSpPr/>
              <p:nvPr/>
            </p:nvSpPr>
            <p:spPr>
              <a:xfrm>
                <a:off x="3907600" y="3796900"/>
                <a:ext cx="917525" cy="151700"/>
              </a:xfrm>
              <a:custGeom>
                <a:avLst/>
                <a:gdLst/>
                <a:ahLst/>
                <a:cxnLst/>
                <a:rect l="l" t="t" r="r" b="b"/>
                <a:pathLst>
                  <a:path w="36701" h="6068" extrusionOk="0">
                    <a:moveTo>
                      <a:pt x="36596" y="900"/>
                    </a:moveTo>
                    <a:cubicBezTo>
                      <a:pt x="36575" y="1214"/>
                      <a:pt x="36701" y="1548"/>
                      <a:pt x="36450" y="1946"/>
                    </a:cubicBezTo>
                    <a:cubicBezTo>
                      <a:pt x="36115" y="1276"/>
                      <a:pt x="35487" y="1800"/>
                      <a:pt x="35006" y="1528"/>
                    </a:cubicBezTo>
                    <a:cubicBezTo>
                      <a:pt x="34901" y="1465"/>
                      <a:pt x="34860" y="1674"/>
                      <a:pt x="34839" y="1800"/>
                    </a:cubicBezTo>
                    <a:cubicBezTo>
                      <a:pt x="34839" y="1967"/>
                      <a:pt x="34922" y="2134"/>
                      <a:pt x="35048" y="2281"/>
                    </a:cubicBezTo>
                    <a:cubicBezTo>
                      <a:pt x="35257" y="2469"/>
                      <a:pt x="35194" y="2825"/>
                      <a:pt x="34943" y="2950"/>
                    </a:cubicBezTo>
                    <a:cubicBezTo>
                      <a:pt x="34755" y="3097"/>
                      <a:pt x="34671" y="3222"/>
                      <a:pt x="34797" y="3473"/>
                    </a:cubicBezTo>
                    <a:cubicBezTo>
                      <a:pt x="34922" y="3745"/>
                      <a:pt x="35132" y="3725"/>
                      <a:pt x="35383" y="3662"/>
                    </a:cubicBezTo>
                    <a:cubicBezTo>
                      <a:pt x="35906" y="3557"/>
                      <a:pt x="35906" y="3578"/>
                      <a:pt x="36303" y="4164"/>
                    </a:cubicBezTo>
                    <a:cubicBezTo>
                      <a:pt x="36178" y="4310"/>
                      <a:pt x="35906" y="4310"/>
                      <a:pt x="35759" y="4164"/>
                    </a:cubicBezTo>
                    <a:cubicBezTo>
                      <a:pt x="35341" y="3745"/>
                      <a:pt x="35278" y="4080"/>
                      <a:pt x="35111" y="4415"/>
                    </a:cubicBezTo>
                    <a:cubicBezTo>
                      <a:pt x="34901" y="4833"/>
                      <a:pt x="35257" y="5168"/>
                      <a:pt x="35194" y="5524"/>
                    </a:cubicBezTo>
                    <a:cubicBezTo>
                      <a:pt x="35048" y="5524"/>
                      <a:pt x="34922" y="5587"/>
                      <a:pt x="34839" y="5691"/>
                    </a:cubicBezTo>
                    <a:cubicBezTo>
                      <a:pt x="34002" y="5942"/>
                      <a:pt x="33165" y="6068"/>
                      <a:pt x="32349" y="5691"/>
                    </a:cubicBezTo>
                    <a:cubicBezTo>
                      <a:pt x="31951" y="5524"/>
                      <a:pt x="31512" y="5398"/>
                      <a:pt x="31072" y="5336"/>
                    </a:cubicBezTo>
                    <a:cubicBezTo>
                      <a:pt x="29482" y="5064"/>
                      <a:pt x="27871" y="5022"/>
                      <a:pt x="26260" y="5210"/>
                    </a:cubicBezTo>
                    <a:cubicBezTo>
                      <a:pt x="25214" y="5315"/>
                      <a:pt x="24147" y="5294"/>
                      <a:pt x="23100" y="5126"/>
                    </a:cubicBezTo>
                    <a:cubicBezTo>
                      <a:pt x="21385" y="4917"/>
                      <a:pt x="19627" y="4917"/>
                      <a:pt x="17911" y="5126"/>
                    </a:cubicBezTo>
                    <a:cubicBezTo>
                      <a:pt x="16865" y="5252"/>
                      <a:pt x="15819" y="5273"/>
                      <a:pt x="14773" y="4875"/>
                    </a:cubicBezTo>
                    <a:cubicBezTo>
                      <a:pt x="13559" y="4457"/>
                      <a:pt x="12304" y="4248"/>
                      <a:pt x="11028" y="4310"/>
                    </a:cubicBezTo>
                    <a:cubicBezTo>
                      <a:pt x="9793" y="4310"/>
                      <a:pt x="8559" y="4373"/>
                      <a:pt x="7324" y="4310"/>
                    </a:cubicBezTo>
                    <a:cubicBezTo>
                      <a:pt x="7178" y="4310"/>
                      <a:pt x="7031" y="4310"/>
                      <a:pt x="6885" y="4269"/>
                    </a:cubicBezTo>
                    <a:cubicBezTo>
                      <a:pt x="5734" y="3787"/>
                      <a:pt x="4541" y="3871"/>
                      <a:pt x="3328" y="3892"/>
                    </a:cubicBezTo>
                    <a:cubicBezTo>
                      <a:pt x="2072" y="3913"/>
                      <a:pt x="1172" y="3180"/>
                      <a:pt x="482" y="2218"/>
                    </a:cubicBezTo>
                    <a:cubicBezTo>
                      <a:pt x="1" y="1569"/>
                      <a:pt x="440" y="732"/>
                      <a:pt x="1319" y="607"/>
                    </a:cubicBezTo>
                    <a:cubicBezTo>
                      <a:pt x="1654" y="544"/>
                      <a:pt x="2009" y="502"/>
                      <a:pt x="2365" y="502"/>
                    </a:cubicBezTo>
                    <a:cubicBezTo>
                      <a:pt x="4457" y="419"/>
                      <a:pt x="6571" y="84"/>
                      <a:pt x="8705" y="356"/>
                    </a:cubicBezTo>
                    <a:cubicBezTo>
                      <a:pt x="9751" y="481"/>
                      <a:pt x="10818" y="460"/>
                      <a:pt x="11864" y="293"/>
                    </a:cubicBezTo>
                    <a:cubicBezTo>
                      <a:pt x="13266" y="21"/>
                      <a:pt x="14689" y="0"/>
                      <a:pt x="16091" y="251"/>
                    </a:cubicBezTo>
                    <a:cubicBezTo>
                      <a:pt x="18246" y="649"/>
                      <a:pt x="20422" y="335"/>
                      <a:pt x="22598" y="126"/>
                    </a:cubicBezTo>
                    <a:cubicBezTo>
                      <a:pt x="22828" y="105"/>
                      <a:pt x="23080" y="84"/>
                      <a:pt x="23310" y="84"/>
                    </a:cubicBezTo>
                    <a:cubicBezTo>
                      <a:pt x="23393" y="188"/>
                      <a:pt x="23540" y="230"/>
                      <a:pt x="23686" y="209"/>
                    </a:cubicBezTo>
                    <a:cubicBezTo>
                      <a:pt x="24251" y="167"/>
                      <a:pt x="24816" y="230"/>
                      <a:pt x="25360" y="398"/>
                    </a:cubicBezTo>
                    <a:cubicBezTo>
                      <a:pt x="25821" y="565"/>
                      <a:pt x="26176" y="544"/>
                      <a:pt x="26511" y="167"/>
                    </a:cubicBezTo>
                    <a:lnTo>
                      <a:pt x="27913" y="230"/>
                    </a:lnTo>
                    <a:cubicBezTo>
                      <a:pt x="28520" y="565"/>
                      <a:pt x="29210" y="481"/>
                      <a:pt x="29838" y="460"/>
                    </a:cubicBezTo>
                    <a:cubicBezTo>
                      <a:pt x="30361" y="419"/>
                      <a:pt x="30968" y="544"/>
                      <a:pt x="31470" y="188"/>
                    </a:cubicBezTo>
                    <a:lnTo>
                      <a:pt x="31993" y="188"/>
                    </a:lnTo>
                    <a:lnTo>
                      <a:pt x="32181" y="398"/>
                    </a:lnTo>
                    <a:cubicBezTo>
                      <a:pt x="32202" y="523"/>
                      <a:pt x="32202" y="691"/>
                      <a:pt x="32391" y="649"/>
                    </a:cubicBezTo>
                    <a:cubicBezTo>
                      <a:pt x="32495" y="649"/>
                      <a:pt x="32516" y="502"/>
                      <a:pt x="32516" y="398"/>
                    </a:cubicBezTo>
                    <a:cubicBezTo>
                      <a:pt x="33290" y="837"/>
                      <a:pt x="34148" y="753"/>
                      <a:pt x="34964" y="921"/>
                    </a:cubicBezTo>
                    <a:cubicBezTo>
                      <a:pt x="35111" y="942"/>
                      <a:pt x="35257" y="879"/>
                      <a:pt x="35362" y="774"/>
                    </a:cubicBezTo>
                    <a:lnTo>
                      <a:pt x="36094" y="816"/>
                    </a:lnTo>
                    <a:cubicBezTo>
                      <a:pt x="36240" y="921"/>
                      <a:pt x="36429" y="879"/>
                      <a:pt x="36596" y="900"/>
                    </a:cubicBezTo>
                    <a:close/>
                    <a:moveTo>
                      <a:pt x="32642" y="1862"/>
                    </a:moveTo>
                    <a:cubicBezTo>
                      <a:pt x="32809" y="2155"/>
                      <a:pt x="33081" y="2385"/>
                      <a:pt x="33395" y="2532"/>
                    </a:cubicBezTo>
                    <a:cubicBezTo>
                      <a:pt x="34002" y="2825"/>
                      <a:pt x="34211" y="2720"/>
                      <a:pt x="34483" y="1946"/>
                    </a:cubicBezTo>
                    <a:cubicBezTo>
                      <a:pt x="33855" y="2072"/>
                      <a:pt x="33227" y="2281"/>
                      <a:pt x="32642" y="1862"/>
                    </a:cubicBezTo>
                    <a:close/>
                    <a:moveTo>
                      <a:pt x="34671" y="4122"/>
                    </a:moveTo>
                    <a:cubicBezTo>
                      <a:pt x="34483" y="4122"/>
                      <a:pt x="34399" y="4143"/>
                      <a:pt x="34378" y="4227"/>
                    </a:cubicBezTo>
                    <a:cubicBezTo>
                      <a:pt x="34378" y="4310"/>
                      <a:pt x="34441" y="4394"/>
                      <a:pt x="34525" y="4394"/>
                    </a:cubicBezTo>
                    <a:cubicBezTo>
                      <a:pt x="34608" y="4415"/>
                      <a:pt x="34755" y="4394"/>
                      <a:pt x="34755" y="4248"/>
                    </a:cubicBezTo>
                    <a:cubicBezTo>
                      <a:pt x="34734" y="4206"/>
                      <a:pt x="34713" y="4143"/>
                      <a:pt x="34671" y="4122"/>
                    </a:cubicBezTo>
                    <a:close/>
                    <a:moveTo>
                      <a:pt x="33520" y="3725"/>
                    </a:moveTo>
                    <a:cubicBezTo>
                      <a:pt x="33520" y="3641"/>
                      <a:pt x="33437" y="3557"/>
                      <a:pt x="33353" y="3578"/>
                    </a:cubicBezTo>
                    <a:cubicBezTo>
                      <a:pt x="33311" y="3578"/>
                      <a:pt x="33227" y="3599"/>
                      <a:pt x="33207" y="3641"/>
                    </a:cubicBezTo>
                    <a:cubicBezTo>
                      <a:pt x="33165" y="3725"/>
                      <a:pt x="33248" y="3787"/>
                      <a:pt x="33332" y="3829"/>
                    </a:cubicBezTo>
                    <a:cubicBezTo>
                      <a:pt x="33395" y="3871"/>
                      <a:pt x="33499" y="3829"/>
                      <a:pt x="33520" y="3725"/>
                    </a:cubicBezTo>
                    <a:close/>
                    <a:moveTo>
                      <a:pt x="31951" y="1486"/>
                    </a:moveTo>
                    <a:cubicBezTo>
                      <a:pt x="31930" y="1548"/>
                      <a:pt x="31888" y="1590"/>
                      <a:pt x="31888" y="1632"/>
                    </a:cubicBezTo>
                    <a:cubicBezTo>
                      <a:pt x="31909" y="1674"/>
                      <a:pt x="31993" y="1674"/>
                      <a:pt x="32035" y="1695"/>
                    </a:cubicBezTo>
                    <a:cubicBezTo>
                      <a:pt x="32056" y="1653"/>
                      <a:pt x="32098" y="1590"/>
                      <a:pt x="32098" y="1548"/>
                    </a:cubicBezTo>
                    <a:cubicBezTo>
                      <a:pt x="32077" y="1528"/>
                      <a:pt x="31993" y="1507"/>
                      <a:pt x="31951" y="1486"/>
                    </a:cubicBezTo>
                    <a:close/>
                    <a:moveTo>
                      <a:pt x="34232" y="3494"/>
                    </a:moveTo>
                    <a:cubicBezTo>
                      <a:pt x="34190" y="3473"/>
                      <a:pt x="34127" y="3432"/>
                      <a:pt x="34085" y="3452"/>
                    </a:cubicBezTo>
                    <a:cubicBezTo>
                      <a:pt x="34064" y="3452"/>
                      <a:pt x="34043" y="3536"/>
                      <a:pt x="34023" y="3578"/>
                    </a:cubicBezTo>
                    <a:cubicBezTo>
                      <a:pt x="34064" y="3599"/>
                      <a:pt x="34127" y="3662"/>
                      <a:pt x="34169" y="3641"/>
                    </a:cubicBezTo>
                    <a:cubicBezTo>
                      <a:pt x="34211" y="3620"/>
                      <a:pt x="34211" y="3557"/>
                      <a:pt x="34232" y="34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384;p76">
                <a:extLst>
                  <a:ext uri="{FF2B5EF4-FFF2-40B4-BE49-F238E27FC236}">
                    <a16:creationId xmlns:a16="http://schemas.microsoft.com/office/drawing/2014/main" id="{2E337B00-837D-4812-8F7B-C8D6D8FCCF67}"/>
                  </a:ext>
                </a:extLst>
              </p:cNvPr>
              <p:cNvSpPr/>
              <p:nvPr/>
            </p:nvSpPr>
            <p:spPr>
              <a:xfrm>
                <a:off x="5979575" y="3883200"/>
                <a:ext cx="301325" cy="68025"/>
              </a:xfrm>
              <a:custGeom>
                <a:avLst/>
                <a:gdLst/>
                <a:ahLst/>
                <a:cxnLst/>
                <a:rect l="l" t="t" r="r" b="b"/>
                <a:pathLst>
                  <a:path w="12053" h="2721" extrusionOk="0">
                    <a:moveTo>
                      <a:pt x="733" y="168"/>
                    </a:moveTo>
                    <a:cubicBezTo>
                      <a:pt x="1611" y="0"/>
                      <a:pt x="2469" y="273"/>
                      <a:pt x="3348" y="356"/>
                    </a:cubicBezTo>
                    <a:cubicBezTo>
                      <a:pt x="5210" y="503"/>
                      <a:pt x="7072" y="837"/>
                      <a:pt x="8956" y="858"/>
                    </a:cubicBezTo>
                    <a:cubicBezTo>
                      <a:pt x="9834" y="858"/>
                      <a:pt x="10692" y="1089"/>
                      <a:pt x="11571" y="1235"/>
                    </a:cubicBezTo>
                    <a:cubicBezTo>
                      <a:pt x="11759" y="1277"/>
                      <a:pt x="12010" y="1340"/>
                      <a:pt x="12031" y="1591"/>
                    </a:cubicBezTo>
                    <a:cubicBezTo>
                      <a:pt x="12052" y="1842"/>
                      <a:pt x="11885" y="2051"/>
                      <a:pt x="11634" y="2114"/>
                    </a:cubicBezTo>
                    <a:cubicBezTo>
                      <a:pt x="10860" y="2260"/>
                      <a:pt x="10148" y="2721"/>
                      <a:pt x="9248" y="2344"/>
                    </a:cubicBezTo>
                    <a:cubicBezTo>
                      <a:pt x="8663" y="2093"/>
                      <a:pt x="7993" y="2030"/>
                      <a:pt x="7365" y="2177"/>
                    </a:cubicBezTo>
                    <a:cubicBezTo>
                      <a:pt x="6738" y="2281"/>
                      <a:pt x="6068" y="2281"/>
                      <a:pt x="5440" y="2177"/>
                    </a:cubicBezTo>
                    <a:cubicBezTo>
                      <a:pt x="3976" y="1988"/>
                      <a:pt x="2490" y="1988"/>
                      <a:pt x="1046" y="2177"/>
                    </a:cubicBezTo>
                    <a:cubicBezTo>
                      <a:pt x="691" y="2239"/>
                      <a:pt x="335" y="2218"/>
                      <a:pt x="0" y="2114"/>
                    </a:cubicBezTo>
                    <a:cubicBezTo>
                      <a:pt x="105" y="1361"/>
                      <a:pt x="712" y="1633"/>
                      <a:pt x="1256" y="1591"/>
                    </a:cubicBezTo>
                    <a:cubicBezTo>
                      <a:pt x="879" y="1151"/>
                      <a:pt x="816" y="649"/>
                      <a:pt x="733" y="1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385;p76">
                <a:extLst>
                  <a:ext uri="{FF2B5EF4-FFF2-40B4-BE49-F238E27FC236}">
                    <a16:creationId xmlns:a16="http://schemas.microsoft.com/office/drawing/2014/main" id="{E1FD8291-BD02-46CB-B870-5CBE5F3F8ED8}"/>
                  </a:ext>
                </a:extLst>
              </p:cNvPr>
              <p:cNvSpPr/>
              <p:nvPr/>
            </p:nvSpPr>
            <p:spPr>
              <a:xfrm>
                <a:off x="5780800" y="3862800"/>
                <a:ext cx="230175" cy="105700"/>
              </a:xfrm>
              <a:custGeom>
                <a:avLst/>
                <a:gdLst/>
                <a:ahLst/>
                <a:cxnLst/>
                <a:rect l="l" t="t" r="r" b="b"/>
                <a:pathLst>
                  <a:path w="9207" h="4228" extrusionOk="0">
                    <a:moveTo>
                      <a:pt x="8684" y="984"/>
                    </a:moveTo>
                    <a:cubicBezTo>
                      <a:pt x="8767" y="1465"/>
                      <a:pt x="8830" y="1946"/>
                      <a:pt x="9207" y="2407"/>
                    </a:cubicBezTo>
                    <a:cubicBezTo>
                      <a:pt x="8663" y="2428"/>
                      <a:pt x="8056" y="2177"/>
                      <a:pt x="7951" y="2930"/>
                    </a:cubicBezTo>
                    <a:cubicBezTo>
                      <a:pt x="7261" y="3118"/>
                      <a:pt x="6549" y="3202"/>
                      <a:pt x="5859" y="3160"/>
                    </a:cubicBezTo>
                    <a:cubicBezTo>
                      <a:pt x="5796" y="2951"/>
                      <a:pt x="5691" y="2867"/>
                      <a:pt x="5482" y="2972"/>
                    </a:cubicBezTo>
                    <a:cubicBezTo>
                      <a:pt x="5210" y="3097"/>
                      <a:pt x="4917" y="3202"/>
                      <a:pt x="4624" y="3306"/>
                    </a:cubicBezTo>
                    <a:lnTo>
                      <a:pt x="4227" y="3285"/>
                    </a:lnTo>
                    <a:cubicBezTo>
                      <a:pt x="4080" y="3181"/>
                      <a:pt x="3871" y="3181"/>
                      <a:pt x="3725" y="3306"/>
                    </a:cubicBezTo>
                    <a:cubicBezTo>
                      <a:pt x="3306" y="3411"/>
                      <a:pt x="2909" y="3578"/>
                      <a:pt x="2532" y="3767"/>
                    </a:cubicBezTo>
                    <a:cubicBezTo>
                      <a:pt x="1737" y="4143"/>
                      <a:pt x="837" y="4227"/>
                      <a:pt x="0" y="3997"/>
                    </a:cubicBezTo>
                    <a:cubicBezTo>
                      <a:pt x="168" y="3537"/>
                      <a:pt x="712" y="3892"/>
                      <a:pt x="984" y="3578"/>
                    </a:cubicBezTo>
                    <a:cubicBezTo>
                      <a:pt x="1235" y="3306"/>
                      <a:pt x="1193" y="2888"/>
                      <a:pt x="1507" y="2679"/>
                    </a:cubicBezTo>
                    <a:cubicBezTo>
                      <a:pt x="1716" y="2532"/>
                      <a:pt x="1946" y="2407"/>
                      <a:pt x="2072" y="2721"/>
                    </a:cubicBezTo>
                    <a:cubicBezTo>
                      <a:pt x="2218" y="3034"/>
                      <a:pt x="2386" y="3013"/>
                      <a:pt x="2595" y="2783"/>
                    </a:cubicBezTo>
                    <a:cubicBezTo>
                      <a:pt x="2637" y="2741"/>
                      <a:pt x="2658" y="2700"/>
                      <a:pt x="2699" y="2637"/>
                    </a:cubicBezTo>
                    <a:cubicBezTo>
                      <a:pt x="2867" y="2449"/>
                      <a:pt x="3264" y="2595"/>
                      <a:pt x="3327" y="2239"/>
                    </a:cubicBezTo>
                    <a:cubicBezTo>
                      <a:pt x="3390" y="1842"/>
                      <a:pt x="3013" y="1716"/>
                      <a:pt x="2846" y="1465"/>
                    </a:cubicBezTo>
                    <a:cubicBezTo>
                      <a:pt x="2804" y="1402"/>
                      <a:pt x="2783" y="1361"/>
                      <a:pt x="2720" y="1277"/>
                    </a:cubicBezTo>
                    <a:cubicBezTo>
                      <a:pt x="3013" y="837"/>
                      <a:pt x="3453" y="900"/>
                      <a:pt x="3892" y="942"/>
                    </a:cubicBezTo>
                    <a:cubicBezTo>
                      <a:pt x="4059" y="963"/>
                      <a:pt x="4310" y="1193"/>
                      <a:pt x="4373" y="837"/>
                    </a:cubicBezTo>
                    <a:cubicBezTo>
                      <a:pt x="4436" y="544"/>
                      <a:pt x="4122" y="293"/>
                      <a:pt x="3850" y="419"/>
                    </a:cubicBezTo>
                    <a:cubicBezTo>
                      <a:pt x="3390" y="544"/>
                      <a:pt x="2971" y="398"/>
                      <a:pt x="2532" y="377"/>
                    </a:cubicBezTo>
                    <a:cubicBezTo>
                      <a:pt x="2365" y="377"/>
                      <a:pt x="2302" y="231"/>
                      <a:pt x="2260" y="84"/>
                    </a:cubicBezTo>
                    <a:cubicBezTo>
                      <a:pt x="3327" y="0"/>
                      <a:pt x="4352" y="335"/>
                      <a:pt x="5399" y="503"/>
                    </a:cubicBezTo>
                    <a:cubicBezTo>
                      <a:pt x="5608" y="524"/>
                      <a:pt x="5796" y="565"/>
                      <a:pt x="6005" y="607"/>
                    </a:cubicBezTo>
                    <a:cubicBezTo>
                      <a:pt x="6487" y="900"/>
                      <a:pt x="7051" y="984"/>
                      <a:pt x="7616" y="8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386;p76">
                <a:extLst>
                  <a:ext uri="{FF2B5EF4-FFF2-40B4-BE49-F238E27FC236}">
                    <a16:creationId xmlns:a16="http://schemas.microsoft.com/office/drawing/2014/main" id="{31A22A47-F9A1-4859-A754-CB2B8A12C228}"/>
                  </a:ext>
                </a:extLst>
              </p:cNvPr>
              <p:cNvSpPr/>
              <p:nvPr/>
            </p:nvSpPr>
            <p:spPr>
              <a:xfrm>
                <a:off x="4707400" y="3800550"/>
                <a:ext cx="84250" cy="18850"/>
              </a:xfrm>
              <a:custGeom>
                <a:avLst/>
                <a:gdLst/>
                <a:ahLst/>
                <a:cxnLst/>
                <a:rect l="l" t="t" r="r" b="b"/>
                <a:pathLst>
                  <a:path w="3370" h="754" extrusionOk="0">
                    <a:moveTo>
                      <a:pt x="3370" y="586"/>
                    </a:moveTo>
                    <a:cubicBezTo>
                      <a:pt x="3265" y="712"/>
                      <a:pt x="3119" y="754"/>
                      <a:pt x="2972" y="733"/>
                    </a:cubicBezTo>
                    <a:cubicBezTo>
                      <a:pt x="2156" y="586"/>
                      <a:pt x="1298" y="670"/>
                      <a:pt x="545" y="210"/>
                    </a:cubicBezTo>
                    <a:lnTo>
                      <a:pt x="189" y="210"/>
                    </a:lnTo>
                    <a:lnTo>
                      <a:pt x="1" y="1"/>
                    </a:lnTo>
                    <a:cubicBezTo>
                      <a:pt x="1131" y="105"/>
                      <a:pt x="2261" y="314"/>
                      <a:pt x="3370" y="5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387;p76">
                <a:extLst>
                  <a:ext uri="{FF2B5EF4-FFF2-40B4-BE49-F238E27FC236}">
                    <a16:creationId xmlns:a16="http://schemas.microsoft.com/office/drawing/2014/main" id="{F3B211C6-8CAA-4031-B004-D930EB04FFE1}"/>
                  </a:ext>
                </a:extLst>
              </p:cNvPr>
              <p:cNvSpPr/>
              <p:nvPr/>
            </p:nvSpPr>
            <p:spPr>
              <a:xfrm>
                <a:off x="4898350" y="3812575"/>
                <a:ext cx="75350" cy="13100"/>
              </a:xfrm>
              <a:custGeom>
                <a:avLst/>
                <a:gdLst/>
                <a:ahLst/>
                <a:cxnLst/>
                <a:rect l="l" t="t" r="r" b="b"/>
                <a:pathLst>
                  <a:path w="3014" h="524" extrusionOk="0">
                    <a:moveTo>
                      <a:pt x="3013" y="398"/>
                    </a:moveTo>
                    <a:cubicBezTo>
                      <a:pt x="2971" y="440"/>
                      <a:pt x="2929" y="524"/>
                      <a:pt x="2908" y="524"/>
                    </a:cubicBezTo>
                    <a:cubicBezTo>
                      <a:pt x="2009" y="377"/>
                      <a:pt x="1109" y="482"/>
                      <a:pt x="230" y="419"/>
                    </a:cubicBezTo>
                    <a:cubicBezTo>
                      <a:pt x="147" y="419"/>
                      <a:pt x="84" y="336"/>
                      <a:pt x="0" y="294"/>
                    </a:cubicBezTo>
                    <a:cubicBezTo>
                      <a:pt x="398" y="1"/>
                      <a:pt x="795" y="315"/>
                      <a:pt x="1193" y="294"/>
                    </a:cubicBezTo>
                    <a:cubicBezTo>
                      <a:pt x="1800" y="294"/>
                      <a:pt x="2427" y="210"/>
                      <a:pt x="3013" y="3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388;p76">
                <a:extLst>
                  <a:ext uri="{FF2B5EF4-FFF2-40B4-BE49-F238E27FC236}">
                    <a16:creationId xmlns:a16="http://schemas.microsoft.com/office/drawing/2014/main" id="{39F9BD73-2F23-4E53-89E5-4A3B83248EBF}"/>
                  </a:ext>
                </a:extLst>
              </p:cNvPr>
              <p:cNvSpPr/>
              <p:nvPr/>
            </p:nvSpPr>
            <p:spPr>
              <a:xfrm>
                <a:off x="5576800" y="3846050"/>
                <a:ext cx="39775" cy="14150"/>
              </a:xfrm>
              <a:custGeom>
                <a:avLst/>
                <a:gdLst/>
                <a:ahLst/>
                <a:cxnLst/>
                <a:rect l="l" t="t" r="r" b="b"/>
                <a:pathLst>
                  <a:path w="1591" h="566" extrusionOk="0">
                    <a:moveTo>
                      <a:pt x="1590" y="252"/>
                    </a:moveTo>
                    <a:cubicBezTo>
                      <a:pt x="1548" y="419"/>
                      <a:pt x="1444" y="524"/>
                      <a:pt x="1276" y="440"/>
                    </a:cubicBezTo>
                    <a:cubicBezTo>
                      <a:pt x="1046" y="336"/>
                      <a:pt x="774" y="336"/>
                      <a:pt x="523" y="419"/>
                    </a:cubicBezTo>
                    <a:cubicBezTo>
                      <a:pt x="188" y="566"/>
                      <a:pt x="63" y="357"/>
                      <a:pt x="0" y="64"/>
                    </a:cubicBezTo>
                    <a:cubicBezTo>
                      <a:pt x="544" y="1"/>
                      <a:pt x="1088" y="64"/>
                      <a:pt x="1590"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389;p76">
                <a:extLst>
                  <a:ext uri="{FF2B5EF4-FFF2-40B4-BE49-F238E27FC236}">
                    <a16:creationId xmlns:a16="http://schemas.microsoft.com/office/drawing/2014/main" id="{90CB9E11-0C3B-4B53-9186-EAE7271735F5}"/>
                  </a:ext>
                </a:extLst>
              </p:cNvPr>
              <p:cNvSpPr/>
              <p:nvPr/>
            </p:nvSpPr>
            <p:spPr>
              <a:xfrm>
                <a:off x="5630150" y="3847625"/>
                <a:ext cx="46050" cy="20425"/>
              </a:xfrm>
              <a:custGeom>
                <a:avLst/>
                <a:gdLst/>
                <a:ahLst/>
                <a:cxnLst/>
                <a:rect l="l" t="t" r="r" b="b"/>
                <a:pathLst>
                  <a:path w="1842" h="817" extrusionOk="0">
                    <a:moveTo>
                      <a:pt x="1842" y="252"/>
                    </a:moveTo>
                    <a:cubicBezTo>
                      <a:pt x="1569" y="356"/>
                      <a:pt x="1151" y="84"/>
                      <a:pt x="1151" y="649"/>
                    </a:cubicBezTo>
                    <a:cubicBezTo>
                      <a:pt x="1151" y="817"/>
                      <a:pt x="900" y="754"/>
                      <a:pt x="795" y="670"/>
                    </a:cubicBezTo>
                    <a:cubicBezTo>
                      <a:pt x="523" y="503"/>
                      <a:pt x="272" y="315"/>
                      <a:pt x="0" y="147"/>
                    </a:cubicBezTo>
                    <a:cubicBezTo>
                      <a:pt x="607" y="147"/>
                      <a:pt x="1235" y="1"/>
                      <a:pt x="1842"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390;p76">
                <a:extLst>
                  <a:ext uri="{FF2B5EF4-FFF2-40B4-BE49-F238E27FC236}">
                    <a16:creationId xmlns:a16="http://schemas.microsoft.com/office/drawing/2014/main" id="{C6E95C56-BFF1-49E0-8DE1-C407A9EEE48A}"/>
                  </a:ext>
                </a:extLst>
              </p:cNvPr>
              <p:cNvSpPr/>
              <p:nvPr/>
            </p:nvSpPr>
            <p:spPr>
              <a:xfrm>
                <a:off x="5288050" y="3836650"/>
                <a:ext cx="35575" cy="13100"/>
              </a:xfrm>
              <a:custGeom>
                <a:avLst/>
                <a:gdLst/>
                <a:ahLst/>
                <a:cxnLst/>
                <a:rect l="l" t="t" r="r" b="b"/>
                <a:pathLst>
                  <a:path w="1423" h="524" extrusionOk="0">
                    <a:moveTo>
                      <a:pt x="1423" y="251"/>
                    </a:moveTo>
                    <a:cubicBezTo>
                      <a:pt x="1402" y="314"/>
                      <a:pt x="1360" y="377"/>
                      <a:pt x="1318" y="440"/>
                    </a:cubicBezTo>
                    <a:cubicBezTo>
                      <a:pt x="879" y="293"/>
                      <a:pt x="377" y="523"/>
                      <a:pt x="0" y="168"/>
                    </a:cubicBezTo>
                    <a:cubicBezTo>
                      <a:pt x="460" y="0"/>
                      <a:pt x="984" y="21"/>
                      <a:pt x="1423" y="2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391;p76">
                <a:extLst>
                  <a:ext uri="{FF2B5EF4-FFF2-40B4-BE49-F238E27FC236}">
                    <a16:creationId xmlns:a16="http://schemas.microsoft.com/office/drawing/2014/main" id="{8BB97C48-E1B7-4D68-89F8-E27D9B55F5C5}"/>
                  </a:ext>
                </a:extLst>
              </p:cNvPr>
              <p:cNvSpPr/>
              <p:nvPr/>
            </p:nvSpPr>
            <p:spPr>
              <a:xfrm>
                <a:off x="5426150" y="3841350"/>
                <a:ext cx="21450" cy="13625"/>
              </a:xfrm>
              <a:custGeom>
                <a:avLst/>
                <a:gdLst/>
                <a:ahLst/>
                <a:cxnLst/>
                <a:rect l="l" t="t" r="r" b="b"/>
                <a:pathLst>
                  <a:path w="858" h="545" extrusionOk="0">
                    <a:moveTo>
                      <a:pt x="858" y="210"/>
                    </a:moveTo>
                    <a:cubicBezTo>
                      <a:pt x="732" y="398"/>
                      <a:pt x="502" y="356"/>
                      <a:pt x="335" y="440"/>
                    </a:cubicBezTo>
                    <a:cubicBezTo>
                      <a:pt x="105" y="545"/>
                      <a:pt x="42" y="398"/>
                      <a:pt x="0" y="210"/>
                    </a:cubicBezTo>
                    <a:cubicBezTo>
                      <a:pt x="251" y="1"/>
                      <a:pt x="607" y="1"/>
                      <a:pt x="858"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392;p76">
                <a:extLst>
                  <a:ext uri="{FF2B5EF4-FFF2-40B4-BE49-F238E27FC236}">
                    <a16:creationId xmlns:a16="http://schemas.microsoft.com/office/drawing/2014/main" id="{70F316D1-9B79-4863-B081-D801D53C0E89}"/>
                  </a:ext>
                </a:extLst>
              </p:cNvPr>
              <p:cNvSpPr/>
              <p:nvPr/>
            </p:nvSpPr>
            <p:spPr>
              <a:xfrm>
                <a:off x="5213250" y="3831925"/>
                <a:ext cx="26175" cy="12600"/>
              </a:xfrm>
              <a:custGeom>
                <a:avLst/>
                <a:gdLst/>
                <a:ahLst/>
                <a:cxnLst/>
                <a:rect l="l" t="t" r="r" b="b"/>
                <a:pathLst>
                  <a:path w="1047" h="504" extrusionOk="0">
                    <a:moveTo>
                      <a:pt x="1046" y="252"/>
                    </a:moveTo>
                    <a:cubicBezTo>
                      <a:pt x="670" y="419"/>
                      <a:pt x="314" y="503"/>
                      <a:pt x="0" y="168"/>
                    </a:cubicBezTo>
                    <a:cubicBezTo>
                      <a:pt x="335" y="1"/>
                      <a:pt x="732" y="43"/>
                      <a:pt x="1046"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393;p76">
                <a:extLst>
                  <a:ext uri="{FF2B5EF4-FFF2-40B4-BE49-F238E27FC236}">
                    <a16:creationId xmlns:a16="http://schemas.microsoft.com/office/drawing/2014/main" id="{B137B2DA-1BBF-44A8-8F67-F0CC33A01667}"/>
                  </a:ext>
                </a:extLst>
              </p:cNvPr>
              <p:cNvSpPr/>
              <p:nvPr/>
            </p:nvSpPr>
            <p:spPr>
              <a:xfrm>
                <a:off x="5500950" y="3845525"/>
                <a:ext cx="21975" cy="15725"/>
              </a:xfrm>
              <a:custGeom>
                <a:avLst/>
                <a:gdLst/>
                <a:ahLst/>
                <a:cxnLst/>
                <a:rect l="l" t="t" r="r" b="b"/>
                <a:pathLst>
                  <a:path w="879" h="629" extrusionOk="0">
                    <a:moveTo>
                      <a:pt x="879" y="106"/>
                    </a:moveTo>
                    <a:cubicBezTo>
                      <a:pt x="356" y="629"/>
                      <a:pt x="356" y="629"/>
                      <a:pt x="0" y="106"/>
                    </a:cubicBezTo>
                    <a:cubicBezTo>
                      <a:pt x="293" y="1"/>
                      <a:pt x="586" y="1"/>
                      <a:pt x="879" y="1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394;p76">
                <a:extLst>
                  <a:ext uri="{FF2B5EF4-FFF2-40B4-BE49-F238E27FC236}">
                    <a16:creationId xmlns:a16="http://schemas.microsoft.com/office/drawing/2014/main" id="{530F6B15-2FF9-4664-8679-A2467583428A}"/>
                  </a:ext>
                </a:extLst>
              </p:cNvPr>
              <p:cNvSpPr/>
              <p:nvPr/>
            </p:nvSpPr>
            <p:spPr>
              <a:xfrm>
                <a:off x="5931975" y="3876925"/>
                <a:ext cx="39775" cy="10475"/>
              </a:xfrm>
              <a:custGeom>
                <a:avLst/>
                <a:gdLst/>
                <a:ahLst/>
                <a:cxnLst/>
                <a:rect l="l" t="t" r="r" b="b"/>
                <a:pathLst>
                  <a:path w="1591" h="419" extrusionOk="0">
                    <a:moveTo>
                      <a:pt x="1590" y="314"/>
                    </a:moveTo>
                    <a:cubicBezTo>
                      <a:pt x="1046" y="419"/>
                      <a:pt x="481" y="335"/>
                      <a:pt x="0" y="42"/>
                    </a:cubicBezTo>
                    <a:cubicBezTo>
                      <a:pt x="544" y="0"/>
                      <a:pt x="1088" y="105"/>
                      <a:pt x="1590" y="3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395;p76">
                <a:extLst>
                  <a:ext uri="{FF2B5EF4-FFF2-40B4-BE49-F238E27FC236}">
                    <a16:creationId xmlns:a16="http://schemas.microsoft.com/office/drawing/2014/main" id="{C50DEF4F-A2B3-4B8B-9A74-094E34B923C8}"/>
                  </a:ext>
                </a:extLst>
              </p:cNvPr>
              <p:cNvSpPr/>
              <p:nvPr/>
            </p:nvSpPr>
            <p:spPr>
              <a:xfrm>
                <a:off x="4831375" y="3817825"/>
                <a:ext cx="26700" cy="13625"/>
              </a:xfrm>
              <a:custGeom>
                <a:avLst/>
                <a:gdLst/>
                <a:ahLst/>
                <a:cxnLst/>
                <a:rect l="l" t="t" r="r" b="b"/>
                <a:pathLst>
                  <a:path w="1068" h="545" extrusionOk="0">
                    <a:moveTo>
                      <a:pt x="1068" y="63"/>
                    </a:moveTo>
                    <a:cubicBezTo>
                      <a:pt x="733" y="544"/>
                      <a:pt x="691" y="544"/>
                      <a:pt x="1" y="63"/>
                    </a:cubicBezTo>
                    <a:cubicBezTo>
                      <a:pt x="357" y="0"/>
                      <a:pt x="733" y="0"/>
                      <a:pt x="1068"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396;p76">
                <a:extLst>
                  <a:ext uri="{FF2B5EF4-FFF2-40B4-BE49-F238E27FC236}">
                    <a16:creationId xmlns:a16="http://schemas.microsoft.com/office/drawing/2014/main" id="{CCADA763-5AF9-4FD1-B1B4-758026B74F46}"/>
                  </a:ext>
                </a:extLst>
              </p:cNvPr>
              <p:cNvSpPr/>
              <p:nvPr/>
            </p:nvSpPr>
            <p:spPr>
              <a:xfrm>
                <a:off x="5732150" y="3853375"/>
                <a:ext cx="35075" cy="8400"/>
              </a:xfrm>
              <a:custGeom>
                <a:avLst/>
                <a:gdLst/>
                <a:ahLst/>
                <a:cxnLst/>
                <a:rect l="l" t="t" r="r" b="b"/>
                <a:pathLst>
                  <a:path w="1403" h="336" extrusionOk="0">
                    <a:moveTo>
                      <a:pt x="1402" y="252"/>
                    </a:moveTo>
                    <a:cubicBezTo>
                      <a:pt x="921" y="336"/>
                      <a:pt x="440" y="273"/>
                      <a:pt x="0" y="85"/>
                    </a:cubicBezTo>
                    <a:cubicBezTo>
                      <a:pt x="482" y="64"/>
                      <a:pt x="963" y="1"/>
                      <a:pt x="1402"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397;p76">
                <a:extLst>
                  <a:ext uri="{FF2B5EF4-FFF2-40B4-BE49-F238E27FC236}">
                    <a16:creationId xmlns:a16="http://schemas.microsoft.com/office/drawing/2014/main" id="{38BFE133-B527-42AB-B51D-5B39078E162D}"/>
                  </a:ext>
                </a:extLst>
              </p:cNvPr>
              <p:cNvSpPr/>
              <p:nvPr/>
            </p:nvSpPr>
            <p:spPr>
              <a:xfrm>
                <a:off x="5079850" y="3825650"/>
                <a:ext cx="27225" cy="16775"/>
              </a:xfrm>
              <a:custGeom>
                <a:avLst/>
                <a:gdLst/>
                <a:ahLst/>
                <a:cxnLst/>
                <a:rect l="l" t="t" r="r" b="b"/>
                <a:pathLst>
                  <a:path w="1089" h="671" extrusionOk="0">
                    <a:moveTo>
                      <a:pt x="1089" y="210"/>
                    </a:moveTo>
                    <a:cubicBezTo>
                      <a:pt x="670" y="670"/>
                      <a:pt x="335" y="378"/>
                      <a:pt x="1" y="106"/>
                    </a:cubicBezTo>
                    <a:cubicBezTo>
                      <a:pt x="377" y="126"/>
                      <a:pt x="754" y="1"/>
                      <a:pt x="1089"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398;p76">
                <a:extLst>
                  <a:ext uri="{FF2B5EF4-FFF2-40B4-BE49-F238E27FC236}">
                    <a16:creationId xmlns:a16="http://schemas.microsoft.com/office/drawing/2014/main" id="{D6C935B7-A876-4803-BCE1-6D810D12D2C6}"/>
                  </a:ext>
                </a:extLst>
              </p:cNvPr>
              <p:cNvSpPr/>
              <p:nvPr/>
            </p:nvSpPr>
            <p:spPr>
              <a:xfrm>
                <a:off x="5017600" y="3819375"/>
                <a:ext cx="17825" cy="10500"/>
              </a:xfrm>
              <a:custGeom>
                <a:avLst/>
                <a:gdLst/>
                <a:ahLst/>
                <a:cxnLst/>
                <a:rect l="l" t="t" r="r" b="b"/>
                <a:pathLst>
                  <a:path w="713" h="420" extrusionOk="0">
                    <a:moveTo>
                      <a:pt x="712" y="210"/>
                    </a:moveTo>
                    <a:cubicBezTo>
                      <a:pt x="524" y="419"/>
                      <a:pt x="168" y="398"/>
                      <a:pt x="1" y="168"/>
                    </a:cubicBezTo>
                    <a:cubicBezTo>
                      <a:pt x="210" y="1"/>
                      <a:pt x="524" y="22"/>
                      <a:pt x="71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399;p76">
                <a:extLst>
                  <a:ext uri="{FF2B5EF4-FFF2-40B4-BE49-F238E27FC236}">
                    <a16:creationId xmlns:a16="http://schemas.microsoft.com/office/drawing/2014/main" id="{9038F7EC-4495-48DC-86F4-AEF5ABF27D20}"/>
                  </a:ext>
                </a:extLst>
              </p:cNvPr>
              <p:cNvSpPr/>
              <p:nvPr/>
            </p:nvSpPr>
            <p:spPr>
              <a:xfrm>
                <a:off x="5457000" y="3845025"/>
                <a:ext cx="22000" cy="15700"/>
              </a:xfrm>
              <a:custGeom>
                <a:avLst/>
                <a:gdLst/>
                <a:ahLst/>
                <a:cxnLst/>
                <a:rect l="l" t="t" r="r" b="b"/>
                <a:pathLst>
                  <a:path w="880" h="628" extrusionOk="0">
                    <a:moveTo>
                      <a:pt x="879" y="126"/>
                    </a:moveTo>
                    <a:cubicBezTo>
                      <a:pt x="565" y="628"/>
                      <a:pt x="293" y="105"/>
                      <a:pt x="1" y="63"/>
                    </a:cubicBezTo>
                    <a:cubicBezTo>
                      <a:pt x="293" y="0"/>
                      <a:pt x="607" y="21"/>
                      <a:pt x="879"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00;p76">
                <a:extLst>
                  <a:ext uri="{FF2B5EF4-FFF2-40B4-BE49-F238E27FC236}">
                    <a16:creationId xmlns:a16="http://schemas.microsoft.com/office/drawing/2014/main" id="{3E9BEBBD-712D-491E-98BA-ED875E43CE1D}"/>
                  </a:ext>
                </a:extLst>
              </p:cNvPr>
              <p:cNvSpPr/>
              <p:nvPr/>
            </p:nvSpPr>
            <p:spPr>
              <a:xfrm>
                <a:off x="5802775" y="3858100"/>
                <a:ext cx="17800" cy="13100"/>
              </a:xfrm>
              <a:custGeom>
                <a:avLst/>
                <a:gdLst/>
                <a:ahLst/>
                <a:cxnLst/>
                <a:rect l="l" t="t" r="r" b="b"/>
                <a:pathLst>
                  <a:path w="712" h="524" extrusionOk="0">
                    <a:moveTo>
                      <a:pt x="711" y="209"/>
                    </a:moveTo>
                    <a:cubicBezTo>
                      <a:pt x="398" y="523"/>
                      <a:pt x="230" y="209"/>
                      <a:pt x="0" y="84"/>
                    </a:cubicBezTo>
                    <a:cubicBezTo>
                      <a:pt x="251" y="0"/>
                      <a:pt x="502" y="63"/>
                      <a:pt x="711" y="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401;p76">
                <a:extLst>
                  <a:ext uri="{FF2B5EF4-FFF2-40B4-BE49-F238E27FC236}">
                    <a16:creationId xmlns:a16="http://schemas.microsoft.com/office/drawing/2014/main" id="{B4D1A2FA-F58B-4422-8C1B-4AE01128E607}"/>
                  </a:ext>
                </a:extLst>
              </p:cNvPr>
              <p:cNvSpPr/>
              <p:nvPr/>
            </p:nvSpPr>
            <p:spPr>
              <a:xfrm>
                <a:off x="4866950" y="3814675"/>
                <a:ext cx="17825" cy="12050"/>
              </a:xfrm>
              <a:custGeom>
                <a:avLst/>
                <a:gdLst/>
                <a:ahLst/>
                <a:cxnLst/>
                <a:rect l="l" t="t" r="r" b="b"/>
                <a:pathLst>
                  <a:path w="713" h="482" extrusionOk="0">
                    <a:moveTo>
                      <a:pt x="712" y="210"/>
                    </a:moveTo>
                    <a:cubicBezTo>
                      <a:pt x="461" y="482"/>
                      <a:pt x="231" y="105"/>
                      <a:pt x="1" y="168"/>
                    </a:cubicBezTo>
                    <a:cubicBezTo>
                      <a:pt x="210" y="1"/>
                      <a:pt x="503" y="21"/>
                      <a:pt x="71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402;p76">
                <a:extLst>
                  <a:ext uri="{FF2B5EF4-FFF2-40B4-BE49-F238E27FC236}">
                    <a16:creationId xmlns:a16="http://schemas.microsoft.com/office/drawing/2014/main" id="{4B95081C-1968-4E4E-BF9E-C94CD749C432}"/>
                  </a:ext>
                </a:extLst>
              </p:cNvPr>
              <p:cNvSpPr/>
              <p:nvPr/>
            </p:nvSpPr>
            <p:spPr>
              <a:xfrm>
                <a:off x="5403650" y="3841875"/>
                <a:ext cx="13100" cy="9975"/>
              </a:xfrm>
              <a:custGeom>
                <a:avLst/>
                <a:gdLst/>
                <a:ahLst/>
                <a:cxnLst/>
                <a:rect l="l" t="t" r="r" b="b"/>
                <a:pathLst>
                  <a:path w="524" h="399" extrusionOk="0">
                    <a:moveTo>
                      <a:pt x="523" y="189"/>
                    </a:moveTo>
                    <a:cubicBezTo>
                      <a:pt x="398" y="398"/>
                      <a:pt x="84" y="377"/>
                      <a:pt x="0" y="168"/>
                    </a:cubicBezTo>
                    <a:cubicBezTo>
                      <a:pt x="189" y="1"/>
                      <a:pt x="356" y="105"/>
                      <a:pt x="523" y="18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403;p76">
                <a:extLst>
                  <a:ext uri="{FF2B5EF4-FFF2-40B4-BE49-F238E27FC236}">
                    <a16:creationId xmlns:a16="http://schemas.microsoft.com/office/drawing/2014/main" id="{80D476AB-080D-4E9A-8535-E2EA5C26F988}"/>
                  </a:ext>
                </a:extLst>
              </p:cNvPr>
              <p:cNvSpPr/>
              <p:nvPr/>
            </p:nvSpPr>
            <p:spPr>
              <a:xfrm>
                <a:off x="5385850" y="3842400"/>
                <a:ext cx="8925" cy="8925"/>
              </a:xfrm>
              <a:custGeom>
                <a:avLst/>
                <a:gdLst/>
                <a:ahLst/>
                <a:cxnLst/>
                <a:rect l="l" t="t" r="r" b="b"/>
                <a:pathLst>
                  <a:path w="357" h="357" extrusionOk="0">
                    <a:moveTo>
                      <a:pt x="357" y="126"/>
                    </a:moveTo>
                    <a:cubicBezTo>
                      <a:pt x="210" y="356"/>
                      <a:pt x="106" y="314"/>
                      <a:pt x="1" y="84"/>
                    </a:cubicBezTo>
                    <a:cubicBezTo>
                      <a:pt x="106" y="0"/>
                      <a:pt x="273" y="21"/>
                      <a:pt x="357"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404;p76">
                <a:extLst>
                  <a:ext uri="{FF2B5EF4-FFF2-40B4-BE49-F238E27FC236}">
                    <a16:creationId xmlns:a16="http://schemas.microsoft.com/office/drawing/2014/main" id="{C9E0083D-F4A8-4B35-81A1-51744418853B}"/>
                  </a:ext>
                </a:extLst>
              </p:cNvPr>
              <p:cNvSpPr/>
              <p:nvPr/>
            </p:nvSpPr>
            <p:spPr>
              <a:xfrm>
                <a:off x="5776600" y="3856000"/>
                <a:ext cx="7875" cy="7875"/>
              </a:xfrm>
              <a:custGeom>
                <a:avLst/>
                <a:gdLst/>
                <a:ahLst/>
                <a:cxnLst/>
                <a:rect l="l" t="t" r="r" b="b"/>
                <a:pathLst>
                  <a:path w="315" h="315" extrusionOk="0">
                    <a:moveTo>
                      <a:pt x="315" y="147"/>
                    </a:moveTo>
                    <a:cubicBezTo>
                      <a:pt x="210" y="314"/>
                      <a:pt x="105" y="314"/>
                      <a:pt x="1" y="147"/>
                    </a:cubicBezTo>
                    <a:cubicBezTo>
                      <a:pt x="105" y="0"/>
                      <a:pt x="210" y="0"/>
                      <a:pt x="315"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405;p76">
                <a:extLst>
                  <a:ext uri="{FF2B5EF4-FFF2-40B4-BE49-F238E27FC236}">
                    <a16:creationId xmlns:a16="http://schemas.microsoft.com/office/drawing/2014/main" id="{12EAF285-CE2F-4F16-8D60-F8F7765358E1}"/>
                  </a:ext>
                </a:extLst>
              </p:cNvPr>
              <p:cNvSpPr/>
              <p:nvPr/>
            </p:nvSpPr>
            <p:spPr>
              <a:xfrm>
                <a:off x="4809925" y="3814675"/>
                <a:ext cx="13125" cy="5250"/>
              </a:xfrm>
              <a:custGeom>
                <a:avLst/>
                <a:gdLst/>
                <a:ahLst/>
                <a:cxnLst/>
                <a:rect l="l" t="t" r="r" b="b"/>
                <a:pathLst>
                  <a:path w="525" h="210" extrusionOk="0">
                    <a:moveTo>
                      <a:pt x="503" y="189"/>
                    </a:moveTo>
                    <a:cubicBezTo>
                      <a:pt x="336" y="168"/>
                      <a:pt x="147" y="210"/>
                      <a:pt x="1" y="63"/>
                    </a:cubicBezTo>
                    <a:cubicBezTo>
                      <a:pt x="168" y="1"/>
                      <a:pt x="357" y="21"/>
                      <a:pt x="524"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406;p76">
                <a:extLst>
                  <a:ext uri="{FF2B5EF4-FFF2-40B4-BE49-F238E27FC236}">
                    <a16:creationId xmlns:a16="http://schemas.microsoft.com/office/drawing/2014/main" id="{58555FAD-0C3C-42C5-A386-EA2104DB8F6B}"/>
                  </a:ext>
                </a:extLst>
              </p:cNvPr>
              <p:cNvSpPr/>
              <p:nvPr/>
            </p:nvSpPr>
            <p:spPr>
              <a:xfrm>
                <a:off x="5168775" y="3833500"/>
                <a:ext cx="8400" cy="4225"/>
              </a:xfrm>
              <a:custGeom>
                <a:avLst/>
                <a:gdLst/>
                <a:ahLst/>
                <a:cxnLst/>
                <a:rect l="l" t="t" r="r" b="b"/>
                <a:pathLst>
                  <a:path w="336" h="169" extrusionOk="0">
                    <a:moveTo>
                      <a:pt x="335" y="1"/>
                    </a:moveTo>
                    <a:cubicBezTo>
                      <a:pt x="231" y="168"/>
                      <a:pt x="105" y="1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407;p76">
                <a:extLst>
                  <a:ext uri="{FF2B5EF4-FFF2-40B4-BE49-F238E27FC236}">
                    <a16:creationId xmlns:a16="http://schemas.microsoft.com/office/drawing/2014/main" id="{DEE0AF01-C84D-4A13-B2A7-CCF25B6D11AD}"/>
                  </a:ext>
                </a:extLst>
              </p:cNvPr>
              <p:cNvSpPr/>
              <p:nvPr/>
            </p:nvSpPr>
            <p:spPr>
              <a:xfrm>
                <a:off x="5053700" y="3824100"/>
                <a:ext cx="8400" cy="4200"/>
              </a:xfrm>
              <a:custGeom>
                <a:avLst/>
                <a:gdLst/>
                <a:ahLst/>
                <a:cxnLst/>
                <a:rect l="l" t="t" r="r" b="b"/>
                <a:pathLst>
                  <a:path w="336" h="168" extrusionOk="0">
                    <a:moveTo>
                      <a:pt x="335" y="0"/>
                    </a:moveTo>
                    <a:cubicBezTo>
                      <a:pt x="231" y="168"/>
                      <a:pt x="105" y="16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408;p76">
                <a:extLst>
                  <a:ext uri="{FF2B5EF4-FFF2-40B4-BE49-F238E27FC236}">
                    <a16:creationId xmlns:a16="http://schemas.microsoft.com/office/drawing/2014/main" id="{CA95539F-AA5A-4179-A7B7-5E4B23C48D47}"/>
                  </a:ext>
                </a:extLst>
              </p:cNvPr>
              <p:cNvSpPr/>
              <p:nvPr/>
            </p:nvSpPr>
            <p:spPr>
              <a:xfrm>
                <a:off x="5563700" y="3846575"/>
                <a:ext cx="3700" cy="2125"/>
              </a:xfrm>
              <a:custGeom>
                <a:avLst/>
                <a:gdLst/>
                <a:ahLst/>
                <a:cxnLst/>
                <a:rect l="l" t="t" r="r" b="b"/>
                <a:pathLst>
                  <a:path w="148" h="85" extrusionOk="0">
                    <a:moveTo>
                      <a:pt x="147" y="43"/>
                    </a:moveTo>
                    <a:cubicBezTo>
                      <a:pt x="106" y="85"/>
                      <a:pt x="22" y="85"/>
                      <a:pt x="1" y="43"/>
                    </a:cubicBezTo>
                    <a:cubicBezTo>
                      <a:pt x="43" y="1"/>
                      <a:pt x="106" y="1"/>
                      <a:pt x="147"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409;p76">
                <a:extLst>
                  <a:ext uri="{FF2B5EF4-FFF2-40B4-BE49-F238E27FC236}">
                    <a16:creationId xmlns:a16="http://schemas.microsoft.com/office/drawing/2014/main" id="{9EA649D8-2559-4A53-94FF-E036810A82A1}"/>
                  </a:ext>
                </a:extLst>
              </p:cNvPr>
              <p:cNvSpPr/>
              <p:nvPr/>
            </p:nvSpPr>
            <p:spPr>
              <a:xfrm>
                <a:off x="4983600" y="3820425"/>
                <a:ext cx="3700" cy="3175"/>
              </a:xfrm>
              <a:custGeom>
                <a:avLst/>
                <a:gdLst/>
                <a:ahLst/>
                <a:cxnLst/>
                <a:rect l="l" t="t" r="r" b="b"/>
                <a:pathLst>
                  <a:path w="148" h="127" extrusionOk="0">
                    <a:moveTo>
                      <a:pt x="147" y="126"/>
                    </a:moveTo>
                    <a:cubicBezTo>
                      <a:pt x="84" y="126"/>
                      <a:pt x="42" y="105"/>
                      <a:pt x="1" y="84"/>
                    </a:cubicBezTo>
                    <a:cubicBezTo>
                      <a:pt x="63" y="1"/>
                      <a:pt x="105" y="63"/>
                      <a:pt x="147"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410;p76">
                <a:extLst>
                  <a:ext uri="{FF2B5EF4-FFF2-40B4-BE49-F238E27FC236}">
                    <a16:creationId xmlns:a16="http://schemas.microsoft.com/office/drawing/2014/main" id="{88854115-3DD1-480D-8540-3CFEE13CFC3F}"/>
                  </a:ext>
                </a:extLst>
              </p:cNvPr>
              <p:cNvSpPr/>
              <p:nvPr/>
            </p:nvSpPr>
            <p:spPr>
              <a:xfrm>
                <a:off x="5269725" y="3838725"/>
                <a:ext cx="6300" cy="2125"/>
              </a:xfrm>
              <a:custGeom>
                <a:avLst/>
                <a:gdLst/>
                <a:ahLst/>
                <a:cxnLst/>
                <a:rect l="l" t="t" r="r" b="b"/>
                <a:pathLst>
                  <a:path w="252" h="85" extrusionOk="0">
                    <a:moveTo>
                      <a:pt x="252" y="85"/>
                    </a:moveTo>
                    <a:lnTo>
                      <a:pt x="1" y="85"/>
                    </a:lnTo>
                    <a:cubicBezTo>
                      <a:pt x="64" y="1"/>
                      <a:pt x="189" y="1"/>
                      <a:pt x="252" y="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411;p76">
                <a:extLst>
                  <a:ext uri="{FF2B5EF4-FFF2-40B4-BE49-F238E27FC236}">
                    <a16:creationId xmlns:a16="http://schemas.microsoft.com/office/drawing/2014/main" id="{6A19301D-8A94-4D62-B592-20B6B2889AC3}"/>
                  </a:ext>
                </a:extLst>
              </p:cNvPr>
              <p:cNvSpPr/>
              <p:nvPr/>
            </p:nvSpPr>
            <p:spPr>
              <a:xfrm>
                <a:off x="5195975" y="3834025"/>
                <a:ext cx="3175" cy="1600"/>
              </a:xfrm>
              <a:custGeom>
                <a:avLst/>
                <a:gdLst/>
                <a:ahLst/>
                <a:cxnLst/>
                <a:rect l="l" t="t" r="r" b="b"/>
                <a:pathLst>
                  <a:path w="127" h="64" extrusionOk="0">
                    <a:moveTo>
                      <a:pt x="126" y="43"/>
                    </a:moveTo>
                    <a:lnTo>
                      <a:pt x="63" y="63"/>
                    </a:lnTo>
                    <a:lnTo>
                      <a:pt x="1" y="43"/>
                    </a:lnTo>
                    <a:cubicBezTo>
                      <a:pt x="22" y="1"/>
                      <a:pt x="84" y="1"/>
                      <a:pt x="126"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412;p76">
                <a:extLst>
                  <a:ext uri="{FF2B5EF4-FFF2-40B4-BE49-F238E27FC236}">
                    <a16:creationId xmlns:a16="http://schemas.microsoft.com/office/drawing/2014/main" id="{04053CE6-0DF8-492E-B884-37F13BD95363}"/>
                  </a:ext>
                </a:extLst>
              </p:cNvPr>
              <p:cNvSpPr/>
              <p:nvPr/>
            </p:nvSpPr>
            <p:spPr>
              <a:xfrm>
                <a:off x="4796850" y="3869600"/>
                <a:ext cx="11550" cy="11000"/>
              </a:xfrm>
              <a:custGeom>
                <a:avLst/>
                <a:gdLst/>
                <a:ahLst/>
                <a:cxnLst/>
                <a:rect l="l" t="t" r="r" b="b"/>
                <a:pathLst>
                  <a:path w="462" h="440" extrusionOk="0">
                    <a:moveTo>
                      <a:pt x="210" y="0"/>
                    </a:moveTo>
                    <a:cubicBezTo>
                      <a:pt x="336" y="42"/>
                      <a:pt x="461" y="105"/>
                      <a:pt x="440" y="293"/>
                    </a:cubicBezTo>
                    <a:cubicBezTo>
                      <a:pt x="419" y="377"/>
                      <a:pt x="336" y="440"/>
                      <a:pt x="252" y="440"/>
                    </a:cubicBezTo>
                    <a:cubicBezTo>
                      <a:pt x="85" y="440"/>
                      <a:pt x="1" y="335"/>
                      <a:pt x="22" y="168"/>
                    </a:cubicBezTo>
                    <a:cubicBezTo>
                      <a:pt x="22" y="63"/>
                      <a:pt x="106"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413;p76">
                <a:extLst>
                  <a:ext uri="{FF2B5EF4-FFF2-40B4-BE49-F238E27FC236}">
                    <a16:creationId xmlns:a16="http://schemas.microsoft.com/office/drawing/2014/main" id="{1735B03B-2AB6-4722-9C49-970A5D9C1709}"/>
                  </a:ext>
                </a:extLst>
              </p:cNvPr>
              <p:cNvSpPr/>
              <p:nvPr/>
            </p:nvSpPr>
            <p:spPr>
              <a:xfrm>
                <a:off x="4795300" y="3850775"/>
                <a:ext cx="6300" cy="3150"/>
              </a:xfrm>
              <a:custGeom>
                <a:avLst/>
                <a:gdLst/>
                <a:ahLst/>
                <a:cxnLst/>
                <a:rect l="l" t="t" r="r" b="b"/>
                <a:pathLst>
                  <a:path w="252" h="126" extrusionOk="0">
                    <a:moveTo>
                      <a:pt x="126" y="0"/>
                    </a:moveTo>
                    <a:lnTo>
                      <a:pt x="251" y="63"/>
                    </a:lnTo>
                    <a:cubicBezTo>
                      <a:pt x="209" y="84"/>
                      <a:pt x="168" y="126"/>
                      <a:pt x="126" y="126"/>
                    </a:cubicBezTo>
                    <a:cubicBezTo>
                      <a:pt x="84" y="126"/>
                      <a:pt x="42" y="84"/>
                      <a:pt x="0"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414;p76">
                <a:extLst>
                  <a:ext uri="{FF2B5EF4-FFF2-40B4-BE49-F238E27FC236}">
                    <a16:creationId xmlns:a16="http://schemas.microsoft.com/office/drawing/2014/main" id="{5B170CDB-1D83-420C-8011-9BAD57A07636}"/>
                  </a:ext>
                </a:extLst>
              </p:cNvPr>
              <p:cNvSpPr/>
              <p:nvPr/>
            </p:nvSpPr>
            <p:spPr>
              <a:xfrm>
                <a:off x="4723625" y="3843450"/>
                <a:ext cx="46050" cy="24075"/>
              </a:xfrm>
              <a:custGeom>
                <a:avLst/>
                <a:gdLst/>
                <a:ahLst/>
                <a:cxnLst/>
                <a:rect l="l" t="t" r="r" b="b"/>
                <a:pathLst>
                  <a:path w="1842" h="963" extrusionOk="0">
                    <a:moveTo>
                      <a:pt x="1" y="0"/>
                    </a:moveTo>
                    <a:cubicBezTo>
                      <a:pt x="586" y="419"/>
                      <a:pt x="1214" y="210"/>
                      <a:pt x="1842" y="84"/>
                    </a:cubicBezTo>
                    <a:cubicBezTo>
                      <a:pt x="1570" y="858"/>
                      <a:pt x="1361" y="963"/>
                      <a:pt x="754" y="670"/>
                    </a:cubicBezTo>
                    <a:cubicBezTo>
                      <a:pt x="440" y="523"/>
                      <a:pt x="168" y="29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415;p76">
                <a:extLst>
                  <a:ext uri="{FF2B5EF4-FFF2-40B4-BE49-F238E27FC236}">
                    <a16:creationId xmlns:a16="http://schemas.microsoft.com/office/drawing/2014/main" id="{1B4123A5-C466-4B9A-A6AA-2D070D9701EF}"/>
                  </a:ext>
                </a:extLst>
              </p:cNvPr>
              <p:cNvSpPr/>
              <p:nvPr/>
            </p:nvSpPr>
            <p:spPr>
              <a:xfrm>
                <a:off x="4736700" y="3885825"/>
                <a:ext cx="8925" cy="7850"/>
              </a:xfrm>
              <a:custGeom>
                <a:avLst/>
                <a:gdLst/>
                <a:ahLst/>
                <a:cxnLst/>
                <a:rect l="l" t="t" r="r" b="b"/>
                <a:pathLst>
                  <a:path w="357" h="314" extrusionOk="0">
                    <a:moveTo>
                      <a:pt x="356" y="168"/>
                    </a:moveTo>
                    <a:cubicBezTo>
                      <a:pt x="335" y="272"/>
                      <a:pt x="231" y="314"/>
                      <a:pt x="147" y="272"/>
                    </a:cubicBezTo>
                    <a:cubicBezTo>
                      <a:pt x="84" y="230"/>
                      <a:pt x="1" y="168"/>
                      <a:pt x="43" y="84"/>
                    </a:cubicBezTo>
                    <a:cubicBezTo>
                      <a:pt x="43" y="42"/>
                      <a:pt x="126" y="21"/>
                      <a:pt x="189" y="21"/>
                    </a:cubicBezTo>
                    <a:cubicBezTo>
                      <a:pt x="273" y="0"/>
                      <a:pt x="356" y="84"/>
                      <a:pt x="356" y="1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416;p76">
                <a:extLst>
                  <a:ext uri="{FF2B5EF4-FFF2-40B4-BE49-F238E27FC236}">
                    <a16:creationId xmlns:a16="http://schemas.microsoft.com/office/drawing/2014/main" id="{2EDE6B87-05CF-478E-8E56-7AABEDA2B9BE}"/>
                  </a:ext>
                </a:extLst>
              </p:cNvPr>
              <p:cNvSpPr/>
              <p:nvPr/>
            </p:nvSpPr>
            <p:spPr>
              <a:xfrm>
                <a:off x="4704800" y="3834025"/>
                <a:ext cx="5250" cy="5250"/>
              </a:xfrm>
              <a:custGeom>
                <a:avLst/>
                <a:gdLst/>
                <a:ahLst/>
                <a:cxnLst/>
                <a:rect l="l" t="t" r="r" b="b"/>
                <a:pathLst>
                  <a:path w="210" h="210" extrusionOk="0">
                    <a:moveTo>
                      <a:pt x="63" y="1"/>
                    </a:moveTo>
                    <a:cubicBezTo>
                      <a:pt x="105" y="22"/>
                      <a:pt x="189" y="43"/>
                      <a:pt x="189" y="84"/>
                    </a:cubicBezTo>
                    <a:cubicBezTo>
                      <a:pt x="210" y="105"/>
                      <a:pt x="168" y="168"/>
                      <a:pt x="147" y="210"/>
                    </a:cubicBezTo>
                    <a:cubicBezTo>
                      <a:pt x="84" y="189"/>
                      <a:pt x="21" y="189"/>
                      <a:pt x="0" y="147"/>
                    </a:cubicBezTo>
                    <a:cubicBezTo>
                      <a:pt x="0" y="126"/>
                      <a:pt x="42" y="63"/>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417;p76">
                <a:extLst>
                  <a:ext uri="{FF2B5EF4-FFF2-40B4-BE49-F238E27FC236}">
                    <a16:creationId xmlns:a16="http://schemas.microsoft.com/office/drawing/2014/main" id="{532FEB81-626C-4136-8D09-E923028F85B6}"/>
                  </a:ext>
                </a:extLst>
              </p:cNvPr>
              <p:cNvSpPr/>
              <p:nvPr/>
            </p:nvSpPr>
            <p:spPr>
              <a:xfrm>
                <a:off x="4758150" y="3882675"/>
                <a:ext cx="5250" cy="5775"/>
              </a:xfrm>
              <a:custGeom>
                <a:avLst/>
                <a:gdLst/>
                <a:ahLst/>
                <a:cxnLst/>
                <a:rect l="l" t="t" r="r" b="b"/>
                <a:pathLst>
                  <a:path w="210" h="231" extrusionOk="0">
                    <a:moveTo>
                      <a:pt x="210" y="63"/>
                    </a:moveTo>
                    <a:cubicBezTo>
                      <a:pt x="189" y="126"/>
                      <a:pt x="189" y="189"/>
                      <a:pt x="147" y="210"/>
                    </a:cubicBezTo>
                    <a:cubicBezTo>
                      <a:pt x="105" y="231"/>
                      <a:pt x="42" y="168"/>
                      <a:pt x="1" y="147"/>
                    </a:cubicBezTo>
                    <a:cubicBezTo>
                      <a:pt x="21" y="105"/>
                      <a:pt x="42" y="21"/>
                      <a:pt x="63" y="21"/>
                    </a:cubicBezTo>
                    <a:cubicBezTo>
                      <a:pt x="105" y="1"/>
                      <a:pt x="168" y="42"/>
                      <a:pt x="210"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418;p76">
                <a:extLst>
                  <a:ext uri="{FF2B5EF4-FFF2-40B4-BE49-F238E27FC236}">
                    <a16:creationId xmlns:a16="http://schemas.microsoft.com/office/drawing/2014/main" id="{6900BF15-C438-453A-971C-30091E443B40}"/>
                  </a:ext>
                </a:extLst>
              </p:cNvPr>
              <p:cNvSpPr/>
              <p:nvPr/>
            </p:nvSpPr>
            <p:spPr>
              <a:xfrm>
                <a:off x="4712125" y="3805775"/>
                <a:ext cx="8900" cy="7350"/>
              </a:xfrm>
              <a:custGeom>
                <a:avLst/>
                <a:gdLst/>
                <a:ahLst/>
                <a:cxnLst/>
                <a:rect l="l" t="t" r="r" b="b"/>
                <a:pathLst>
                  <a:path w="356" h="294" extrusionOk="0">
                    <a:moveTo>
                      <a:pt x="0" y="1"/>
                    </a:moveTo>
                    <a:lnTo>
                      <a:pt x="356" y="22"/>
                    </a:lnTo>
                    <a:cubicBezTo>
                      <a:pt x="335" y="126"/>
                      <a:pt x="314" y="252"/>
                      <a:pt x="210" y="273"/>
                    </a:cubicBezTo>
                    <a:cubicBezTo>
                      <a:pt x="21" y="294"/>
                      <a:pt x="21" y="12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9419;p76">
              <a:extLst>
                <a:ext uri="{FF2B5EF4-FFF2-40B4-BE49-F238E27FC236}">
                  <a16:creationId xmlns:a16="http://schemas.microsoft.com/office/drawing/2014/main" id="{DBDE9391-58EE-438C-95B3-9CCE660A8E19}"/>
                </a:ext>
              </a:extLst>
            </p:cNvPr>
            <p:cNvSpPr/>
            <p:nvPr/>
          </p:nvSpPr>
          <p:spPr>
            <a:xfrm>
              <a:off x="4849175" y="3916150"/>
              <a:ext cx="14675" cy="14675"/>
            </a:xfrm>
            <a:custGeom>
              <a:avLst/>
              <a:gdLst/>
              <a:ahLst/>
              <a:cxnLst/>
              <a:rect l="l" t="t" r="r" b="b"/>
              <a:pathLst>
                <a:path w="587" h="587" extrusionOk="0">
                  <a:moveTo>
                    <a:pt x="21" y="545"/>
                  </a:moveTo>
                  <a:cubicBezTo>
                    <a:pt x="0" y="252"/>
                    <a:pt x="230" y="1"/>
                    <a:pt x="544" y="22"/>
                  </a:cubicBezTo>
                  <a:cubicBezTo>
                    <a:pt x="586" y="419"/>
                    <a:pt x="419" y="587"/>
                    <a:pt x="21" y="5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2" name="Google Shape;9709;p77">
            <a:extLst>
              <a:ext uri="{FF2B5EF4-FFF2-40B4-BE49-F238E27FC236}">
                <a16:creationId xmlns:a16="http://schemas.microsoft.com/office/drawing/2014/main" id="{DD0AC17B-9ECE-41AB-B1E3-07252C190C51}"/>
              </a:ext>
            </a:extLst>
          </p:cNvPr>
          <p:cNvPicPr preferRelativeResize="0"/>
          <p:nvPr/>
        </p:nvPicPr>
        <p:blipFill>
          <a:blip r:embed="rId5">
            <a:alphaModFix amt="68000"/>
          </a:blip>
          <a:stretch>
            <a:fillRect/>
          </a:stretch>
        </p:blipFill>
        <p:spPr>
          <a:xfrm rot="10800000">
            <a:off x="-326546" y="-439094"/>
            <a:ext cx="2044153" cy="1081229"/>
          </a:xfrm>
          <a:prstGeom prst="rect">
            <a:avLst/>
          </a:prstGeom>
          <a:noFill/>
          <a:ln>
            <a:noFill/>
          </a:ln>
        </p:spPr>
      </p:pic>
    </p:spTree>
    <p:extLst>
      <p:ext uri="{BB962C8B-B14F-4D97-AF65-F5344CB8AC3E}">
        <p14:creationId xmlns:p14="http://schemas.microsoft.com/office/powerpoint/2010/main" val="2654359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96"/>
        <p:cNvGrpSpPr/>
        <p:nvPr/>
      </p:nvGrpSpPr>
      <p:grpSpPr>
        <a:xfrm>
          <a:off x="0" y="0"/>
          <a:ext cx="0" cy="0"/>
          <a:chOff x="0" y="0"/>
          <a:chExt cx="0" cy="0"/>
        </a:xfrm>
      </p:grpSpPr>
      <p:sp>
        <p:nvSpPr>
          <p:cNvPr id="8597" name="Google Shape;8597;p67"/>
          <p:cNvSpPr/>
          <p:nvPr/>
        </p:nvSpPr>
        <p:spPr>
          <a:xfrm>
            <a:off x="3189074" y="1540175"/>
            <a:ext cx="2995974" cy="1431347"/>
          </a:xfrm>
          <a:custGeom>
            <a:avLst/>
            <a:gdLst/>
            <a:ahLst/>
            <a:cxnLst/>
            <a:rect l="l" t="t" r="r" b="b"/>
            <a:pathLst>
              <a:path w="31923" h="19070" extrusionOk="0">
                <a:moveTo>
                  <a:pt x="22575" y="1"/>
                </a:moveTo>
                <a:cubicBezTo>
                  <a:pt x="13530" y="1"/>
                  <a:pt x="1" y="23"/>
                  <a:pt x="1" y="23"/>
                </a:cubicBezTo>
                <a:lnTo>
                  <a:pt x="1" y="19070"/>
                </a:lnTo>
                <a:lnTo>
                  <a:pt x="30441" y="19070"/>
                </a:lnTo>
                <a:cubicBezTo>
                  <a:pt x="30441" y="18835"/>
                  <a:pt x="30466" y="18600"/>
                  <a:pt x="30515" y="18366"/>
                </a:cubicBezTo>
                <a:cubicBezTo>
                  <a:pt x="30601" y="18057"/>
                  <a:pt x="30787" y="17502"/>
                  <a:pt x="30762" y="17267"/>
                </a:cubicBezTo>
                <a:cubicBezTo>
                  <a:pt x="30737" y="17033"/>
                  <a:pt x="30638" y="16971"/>
                  <a:pt x="30614" y="16798"/>
                </a:cubicBezTo>
                <a:cubicBezTo>
                  <a:pt x="30589" y="16638"/>
                  <a:pt x="30638" y="16317"/>
                  <a:pt x="30589" y="16033"/>
                </a:cubicBezTo>
                <a:cubicBezTo>
                  <a:pt x="30552" y="15749"/>
                  <a:pt x="30256" y="15663"/>
                  <a:pt x="30379" y="15576"/>
                </a:cubicBezTo>
                <a:cubicBezTo>
                  <a:pt x="30515" y="15502"/>
                  <a:pt x="30552" y="15626"/>
                  <a:pt x="30552" y="15342"/>
                </a:cubicBezTo>
                <a:cubicBezTo>
                  <a:pt x="30552" y="15070"/>
                  <a:pt x="30466" y="15070"/>
                  <a:pt x="30527" y="14527"/>
                </a:cubicBezTo>
                <a:cubicBezTo>
                  <a:pt x="30589" y="13996"/>
                  <a:pt x="30700" y="13626"/>
                  <a:pt x="30836" y="13515"/>
                </a:cubicBezTo>
                <a:cubicBezTo>
                  <a:pt x="30959" y="13416"/>
                  <a:pt x="31478" y="12182"/>
                  <a:pt x="31391" y="10997"/>
                </a:cubicBezTo>
                <a:cubicBezTo>
                  <a:pt x="31305" y="9824"/>
                  <a:pt x="31182" y="9392"/>
                  <a:pt x="31182" y="9392"/>
                </a:cubicBezTo>
                <a:cubicBezTo>
                  <a:pt x="31182" y="9392"/>
                  <a:pt x="31157" y="8293"/>
                  <a:pt x="31157" y="8182"/>
                </a:cubicBezTo>
                <a:cubicBezTo>
                  <a:pt x="31120" y="8022"/>
                  <a:pt x="31070" y="7861"/>
                  <a:pt x="30996" y="7713"/>
                </a:cubicBezTo>
                <a:cubicBezTo>
                  <a:pt x="31058" y="7602"/>
                  <a:pt x="31107" y="7491"/>
                  <a:pt x="31132" y="7368"/>
                </a:cubicBezTo>
                <a:cubicBezTo>
                  <a:pt x="31132" y="7281"/>
                  <a:pt x="31021" y="6578"/>
                  <a:pt x="31021" y="6578"/>
                </a:cubicBezTo>
                <a:cubicBezTo>
                  <a:pt x="31083" y="5738"/>
                  <a:pt x="31256" y="4923"/>
                  <a:pt x="31564" y="4146"/>
                </a:cubicBezTo>
                <a:cubicBezTo>
                  <a:pt x="31564" y="4146"/>
                  <a:pt x="31663" y="4084"/>
                  <a:pt x="31478" y="3627"/>
                </a:cubicBezTo>
                <a:cubicBezTo>
                  <a:pt x="31317" y="3282"/>
                  <a:pt x="31256" y="2899"/>
                  <a:pt x="31305" y="2516"/>
                </a:cubicBezTo>
                <a:cubicBezTo>
                  <a:pt x="31342" y="2257"/>
                  <a:pt x="31503" y="2208"/>
                  <a:pt x="31601" y="1825"/>
                </a:cubicBezTo>
                <a:cubicBezTo>
                  <a:pt x="31663" y="1652"/>
                  <a:pt x="31700" y="1479"/>
                  <a:pt x="31712" y="1307"/>
                </a:cubicBezTo>
                <a:cubicBezTo>
                  <a:pt x="31712" y="1301"/>
                  <a:pt x="31710" y="1298"/>
                  <a:pt x="31705" y="1298"/>
                </a:cubicBezTo>
                <a:cubicBezTo>
                  <a:pt x="31681" y="1298"/>
                  <a:pt x="31612" y="1354"/>
                  <a:pt x="31581" y="1354"/>
                </a:cubicBezTo>
                <a:cubicBezTo>
                  <a:pt x="31551" y="1354"/>
                  <a:pt x="31555" y="1304"/>
                  <a:pt x="31663" y="1109"/>
                </a:cubicBezTo>
                <a:cubicBezTo>
                  <a:pt x="31922" y="677"/>
                  <a:pt x="31095" y="702"/>
                  <a:pt x="30935" y="369"/>
                </a:cubicBezTo>
                <a:cubicBezTo>
                  <a:pt x="30885" y="171"/>
                  <a:pt x="30725" y="48"/>
                  <a:pt x="30527" y="23"/>
                </a:cubicBezTo>
                <a:cubicBezTo>
                  <a:pt x="30499" y="6"/>
                  <a:pt x="27097" y="1"/>
                  <a:pt x="2257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67"/>
          <p:cNvSpPr/>
          <p:nvPr/>
        </p:nvSpPr>
        <p:spPr>
          <a:xfrm>
            <a:off x="6693792" y="1497572"/>
            <a:ext cx="1730188" cy="2957158"/>
          </a:xfrm>
          <a:custGeom>
            <a:avLst/>
            <a:gdLst/>
            <a:ahLst/>
            <a:cxnLst/>
            <a:rect l="l" t="t" r="r" b="b"/>
            <a:pathLst>
              <a:path w="19097" h="31713" extrusionOk="0">
                <a:moveTo>
                  <a:pt x="0" y="1"/>
                </a:moveTo>
                <a:lnTo>
                  <a:pt x="0" y="30441"/>
                </a:lnTo>
                <a:cubicBezTo>
                  <a:pt x="40" y="30439"/>
                  <a:pt x="79" y="30438"/>
                  <a:pt x="118" y="30438"/>
                </a:cubicBezTo>
                <a:cubicBezTo>
                  <a:pt x="313" y="30438"/>
                  <a:pt x="509" y="30463"/>
                  <a:pt x="704" y="30515"/>
                </a:cubicBezTo>
                <a:cubicBezTo>
                  <a:pt x="985" y="30593"/>
                  <a:pt x="1471" y="30754"/>
                  <a:pt x="1733" y="30754"/>
                </a:cubicBezTo>
                <a:cubicBezTo>
                  <a:pt x="1758" y="30754"/>
                  <a:pt x="1782" y="30753"/>
                  <a:pt x="1803" y="30749"/>
                </a:cubicBezTo>
                <a:cubicBezTo>
                  <a:pt x="2037" y="30725"/>
                  <a:pt x="2111" y="30638"/>
                  <a:pt x="2272" y="30614"/>
                </a:cubicBezTo>
                <a:cubicBezTo>
                  <a:pt x="2318" y="30602"/>
                  <a:pt x="2383" y="30599"/>
                  <a:pt x="2459" y="30599"/>
                </a:cubicBezTo>
                <a:cubicBezTo>
                  <a:pt x="2552" y="30599"/>
                  <a:pt x="2660" y="30604"/>
                  <a:pt x="2770" y="30604"/>
                </a:cubicBezTo>
                <a:cubicBezTo>
                  <a:pt x="2861" y="30604"/>
                  <a:pt x="2953" y="30600"/>
                  <a:pt x="3037" y="30589"/>
                </a:cubicBezTo>
                <a:cubicBezTo>
                  <a:pt x="3273" y="30548"/>
                  <a:pt x="3372" y="30337"/>
                  <a:pt x="3449" y="30337"/>
                </a:cubicBezTo>
                <a:cubicBezTo>
                  <a:pt x="3464" y="30337"/>
                  <a:pt x="3479" y="30346"/>
                  <a:pt x="3494" y="30367"/>
                </a:cubicBezTo>
                <a:cubicBezTo>
                  <a:pt x="3568" y="30502"/>
                  <a:pt x="3444" y="30539"/>
                  <a:pt x="3728" y="30539"/>
                </a:cubicBezTo>
                <a:cubicBezTo>
                  <a:pt x="3927" y="30539"/>
                  <a:pt x="3981" y="30497"/>
                  <a:pt x="4181" y="30497"/>
                </a:cubicBezTo>
                <a:cubicBezTo>
                  <a:pt x="4267" y="30497"/>
                  <a:pt x="4380" y="30505"/>
                  <a:pt x="4543" y="30527"/>
                </a:cubicBezTo>
                <a:cubicBezTo>
                  <a:pt x="5086" y="30589"/>
                  <a:pt x="5444" y="30700"/>
                  <a:pt x="5555" y="30823"/>
                </a:cubicBezTo>
                <a:cubicBezTo>
                  <a:pt x="5658" y="30949"/>
                  <a:pt x="6705" y="31389"/>
                  <a:pt x="7797" y="31389"/>
                </a:cubicBezTo>
                <a:cubicBezTo>
                  <a:pt x="7889" y="31389"/>
                  <a:pt x="7981" y="31386"/>
                  <a:pt x="8073" y="31379"/>
                </a:cubicBezTo>
                <a:cubicBezTo>
                  <a:pt x="9246" y="31292"/>
                  <a:pt x="9678" y="31169"/>
                  <a:pt x="9678" y="31169"/>
                </a:cubicBezTo>
                <a:cubicBezTo>
                  <a:pt x="9678" y="31169"/>
                  <a:pt x="10777" y="31144"/>
                  <a:pt x="10888" y="31144"/>
                </a:cubicBezTo>
                <a:cubicBezTo>
                  <a:pt x="11048" y="31107"/>
                  <a:pt x="11209" y="31058"/>
                  <a:pt x="11357" y="30996"/>
                </a:cubicBezTo>
                <a:cubicBezTo>
                  <a:pt x="11468" y="31046"/>
                  <a:pt x="11579" y="31095"/>
                  <a:pt x="11703" y="31120"/>
                </a:cubicBezTo>
                <a:cubicBezTo>
                  <a:pt x="11789" y="31120"/>
                  <a:pt x="12493" y="31021"/>
                  <a:pt x="12493" y="31021"/>
                </a:cubicBezTo>
                <a:cubicBezTo>
                  <a:pt x="13332" y="31070"/>
                  <a:pt x="14147" y="31255"/>
                  <a:pt x="14924" y="31552"/>
                </a:cubicBezTo>
                <a:cubicBezTo>
                  <a:pt x="14924" y="31552"/>
                  <a:pt x="14942" y="31583"/>
                  <a:pt x="15026" y="31583"/>
                </a:cubicBezTo>
                <a:cubicBezTo>
                  <a:pt x="15100" y="31583"/>
                  <a:pt x="15228" y="31558"/>
                  <a:pt x="15443" y="31465"/>
                </a:cubicBezTo>
                <a:cubicBezTo>
                  <a:pt x="15711" y="31341"/>
                  <a:pt x="16008" y="31276"/>
                  <a:pt x="16301" y="31276"/>
                </a:cubicBezTo>
                <a:cubicBezTo>
                  <a:pt x="16386" y="31276"/>
                  <a:pt x="16470" y="31281"/>
                  <a:pt x="16554" y="31292"/>
                </a:cubicBezTo>
                <a:cubicBezTo>
                  <a:pt x="16813" y="31342"/>
                  <a:pt x="16862" y="31490"/>
                  <a:pt x="17245" y="31601"/>
                </a:cubicBezTo>
                <a:cubicBezTo>
                  <a:pt x="17418" y="31663"/>
                  <a:pt x="17591" y="31687"/>
                  <a:pt x="17763" y="31700"/>
                </a:cubicBezTo>
                <a:cubicBezTo>
                  <a:pt x="17806" y="31700"/>
                  <a:pt x="17670" y="31556"/>
                  <a:pt x="17733" y="31556"/>
                </a:cubicBezTo>
                <a:cubicBezTo>
                  <a:pt x="17760" y="31556"/>
                  <a:pt x="17826" y="31584"/>
                  <a:pt x="17961" y="31663"/>
                </a:cubicBezTo>
                <a:cubicBezTo>
                  <a:pt x="18020" y="31697"/>
                  <a:pt x="18070" y="31712"/>
                  <a:pt x="18114" y="31712"/>
                </a:cubicBezTo>
                <a:cubicBezTo>
                  <a:pt x="18402" y="31712"/>
                  <a:pt x="18414" y="31063"/>
                  <a:pt x="18714" y="30934"/>
                </a:cubicBezTo>
                <a:cubicBezTo>
                  <a:pt x="18899" y="30873"/>
                  <a:pt x="19035" y="30712"/>
                  <a:pt x="19047" y="30527"/>
                </a:cubicBezTo>
                <a:cubicBezTo>
                  <a:pt x="19097" y="30441"/>
                  <a:pt x="19047" y="1"/>
                  <a:pt x="19047" y="1"/>
                </a:cubicBezTo>
                <a:close/>
              </a:path>
            </a:pathLst>
          </a:custGeom>
          <a:solidFill>
            <a:schemeClr val="lt2">
              <a:alpha val="7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67"/>
          <p:cNvSpPr/>
          <p:nvPr/>
        </p:nvSpPr>
        <p:spPr>
          <a:xfrm>
            <a:off x="720037" y="1816847"/>
            <a:ext cx="1730219" cy="2396422"/>
          </a:xfrm>
          <a:custGeom>
            <a:avLst/>
            <a:gdLst/>
            <a:ahLst/>
            <a:cxnLst/>
            <a:rect l="l" t="t" r="r" b="b"/>
            <a:pathLst>
              <a:path w="19110" h="31897" extrusionOk="0">
                <a:moveTo>
                  <a:pt x="19060" y="0"/>
                </a:moveTo>
                <a:cubicBezTo>
                  <a:pt x="19060" y="0"/>
                  <a:pt x="19109" y="30415"/>
                  <a:pt x="19060" y="30502"/>
                </a:cubicBezTo>
                <a:cubicBezTo>
                  <a:pt x="19035" y="30699"/>
                  <a:pt x="18899" y="30847"/>
                  <a:pt x="18714" y="30909"/>
                </a:cubicBezTo>
                <a:cubicBezTo>
                  <a:pt x="18381" y="31057"/>
                  <a:pt x="18418" y="31897"/>
                  <a:pt x="17961" y="31637"/>
                </a:cubicBezTo>
                <a:cubicBezTo>
                  <a:pt x="17517" y="31378"/>
                  <a:pt x="17838" y="31675"/>
                  <a:pt x="17776" y="31675"/>
                </a:cubicBezTo>
                <a:cubicBezTo>
                  <a:pt x="17591" y="31662"/>
                  <a:pt x="17418" y="31625"/>
                  <a:pt x="17258" y="31563"/>
                </a:cubicBezTo>
                <a:cubicBezTo>
                  <a:pt x="16875" y="31452"/>
                  <a:pt x="16825" y="31304"/>
                  <a:pt x="16566" y="31267"/>
                </a:cubicBezTo>
                <a:cubicBezTo>
                  <a:pt x="16184" y="31218"/>
                  <a:pt x="15801" y="31280"/>
                  <a:pt x="15455" y="31440"/>
                </a:cubicBezTo>
                <a:cubicBezTo>
                  <a:pt x="14999" y="31625"/>
                  <a:pt x="14937" y="31526"/>
                  <a:pt x="14937" y="31526"/>
                </a:cubicBezTo>
                <a:cubicBezTo>
                  <a:pt x="14159" y="31218"/>
                  <a:pt x="13345" y="31045"/>
                  <a:pt x="12505" y="30983"/>
                </a:cubicBezTo>
                <a:cubicBezTo>
                  <a:pt x="12505" y="30983"/>
                  <a:pt x="11802" y="31094"/>
                  <a:pt x="11715" y="31094"/>
                </a:cubicBezTo>
                <a:cubicBezTo>
                  <a:pt x="11592" y="31057"/>
                  <a:pt x="11481" y="31020"/>
                  <a:pt x="11369" y="30959"/>
                </a:cubicBezTo>
                <a:cubicBezTo>
                  <a:pt x="11221" y="31033"/>
                  <a:pt x="11061" y="31082"/>
                  <a:pt x="10900" y="31119"/>
                </a:cubicBezTo>
                <a:cubicBezTo>
                  <a:pt x="10789" y="31119"/>
                  <a:pt x="9691" y="31144"/>
                  <a:pt x="9691" y="31144"/>
                </a:cubicBezTo>
                <a:cubicBezTo>
                  <a:pt x="9691" y="31144"/>
                  <a:pt x="9259" y="31267"/>
                  <a:pt x="8074" y="31354"/>
                </a:cubicBezTo>
                <a:cubicBezTo>
                  <a:pt x="6901" y="31440"/>
                  <a:pt x="5667" y="30922"/>
                  <a:pt x="5568" y="30798"/>
                </a:cubicBezTo>
                <a:cubicBezTo>
                  <a:pt x="5457" y="30662"/>
                  <a:pt x="5086" y="30564"/>
                  <a:pt x="4556" y="30490"/>
                </a:cubicBezTo>
                <a:cubicBezTo>
                  <a:pt x="4012" y="30428"/>
                  <a:pt x="4012" y="30514"/>
                  <a:pt x="3741" y="30514"/>
                </a:cubicBezTo>
                <a:cubicBezTo>
                  <a:pt x="3457" y="30514"/>
                  <a:pt x="3580" y="30477"/>
                  <a:pt x="3506" y="30341"/>
                </a:cubicBezTo>
                <a:cubicBezTo>
                  <a:pt x="3420" y="30218"/>
                  <a:pt x="3334" y="30514"/>
                  <a:pt x="3050" y="30564"/>
                </a:cubicBezTo>
                <a:cubicBezTo>
                  <a:pt x="2766" y="30601"/>
                  <a:pt x="2445" y="30564"/>
                  <a:pt x="2272" y="30576"/>
                </a:cubicBezTo>
                <a:cubicBezTo>
                  <a:pt x="2112" y="30601"/>
                  <a:pt x="2050" y="30699"/>
                  <a:pt x="1815" y="30724"/>
                </a:cubicBezTo>
                <a:cubicBezTo>
                  <a:pt x="1581" y="30749"/>
                  <a:pt x="1025" y="30564"/>
                  <a:pt x="704" y="30477"/>
                </a:cubicBezTo>
                <a:cubicBezTo>
                  <a:pt x="482" y="30428"/>
                  <a:pt x="235" y="30403"/>
                  <a:pt x="1" y="30403"/>
                </a:cubicBezTo>
                <a:lnTo>
                  <a:pt x="1" y="12"/>
                </a:lnTo>
                <a:close/>
              </a:path>
            </a:pathLst>
          </a:custGeom>
          <a:solidFill>
            <a:schemeClr val="lt2">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67"/>
          <p:cNvSpPr/>
          <p:nvPr/>
        </p:nvSpPr>
        <p:spPr>
          <a:xfrm>
            <a:off x="3142826" y="3172150"/>
            <a:ext cx="2995994" cy="1431339"/>
          </a:xfrm>
          <a:custGeom>
            <a:avLst/>
            <a:gdLst/>
            <a:ahLst/>
            <a:cxnLst/>
            <a:rect l="l" t="t" r="r" b="b"/>
            <a:pathLst>
              <a:path w="31885" h="19110" extrusionOk="0">
                <a:moveTo>
                  <a:pt x="0" y="50"/>
                </a:moveTo>
                <a:cubicBezTo>
                  <a:pt x="0" y="50"/>
                  <a:pt x="30416" y="1"/>
                  <a:pt x="30502" y="50"/>
                </a:cubicBezTo>
                <a:cubicBezTo>
                  <a:pt x="30700" y="75"/>
                  <a:pt x="30848" y="198"/>
                  <a:pt x="30910" y="384"/>
                </a:cubicBezTo>
                <a:cubicBezTo>
                  <a:pt x="31058" y="729"/>
                  <a:pt x="31885" y="692"/>
                  <a:pt x="31626" y="1137"/>
                </a:cubicBezTo>
                <a:cubicBezTo>
                  <a:pt x="31379" y="1593"/>
                  <a:pt x="31675" y="1272"/>
                  <a:pt x="31675" y="1334"/>
                </a:cubicBezTo>
                <a:cubicBezTo>
                  <a:pt x="31663" y="1507"/>
                  <a:pt x="31626" y="1680"/>
                  <a:pt x="31564" y="1852"/>
                </a:cubicBezTo>
                <a:cubicBezTo>
                  <a:pt x="31453" y="2235"/>
                  <a:pt x="31305" y="2285"/>
                  <a:pt x="31255" y="2544"/>
                </a:cubicBezTo>
                <a:cubicBezTo>
                  <a:pt x="31218" y="2914"/>
                  <a:pt x="31268" y="3309"/>
                  <a:pt x="31428" y="3655"/>
                </a:cubicBezTo>
                <a:cubicBezTo>
                  <a:pt x="31626" y="4111"/>
                  <a:pt x="31515" y="4173"/>
                  <a:pt x="31515" y="4173"/>
                </a:cubicBezTo>
                <a:cubicBezTo>
                  <a:pt x="31218" y="4951"/>
                  <a:pt x="31033" y="5765"/>
                  <a:pt x="30984" y="6605"/>
                </a:cubicBezTo>
                <a:cubicBezTo>
                  <a:pt x="30984" y="6605"/>
                  <a:pt x="31082" y="7308"/>
                  <a:pt x="31082" y="7395"/>
                </a:cubicBezTo>
                <a:cubicBezTo>
                  <a:pt x="31058" y="7518"/>
                  <a:pt x="31021" y="7629"/>
                  <a:pt x="30959" y="7741"/>
                </a:cubicBezTo>
                <a:cubicBezTo>
                  <a:pt x="31021" y="7889"/>
                  <a:pt x="31082" y="8049"/>
                  <a:pt x="31107" y="8210"/>
                </a:cubicBezTo>
                <a:cubicBezTo>
                  <a:pt x="31107" y="8321"/>
                  <a:pt x="31132" y="9419"/>
                  <a:pt x="31132" y="9419"/>
                </a:cubicBezTo>
                <a:cubicBezTo>
                  <a:pt x="31132" y="9419"/>
                  <a:pt x="31268" y="9851"/>
                  <a:pt x="31354" y="11024"/>
                </a:cubicBezTo>
                <a:cubicBezTo>
                  <a:pt x="31440" y="12209"/>
                  <a:pt x="30922" y="13431"/>
                  <a:pt x="30786" y="13542"/>
                </a:cubicBezTo>
                <a:cubicBezTo>
                  <a:pt x="30663" y="13653"/>
                  <a:pt x="30552" y="14011"/>
                  <a:pt x="30490" y="14554"/>
                </a:cubicBezTo>
                <a:cubicBezTo>
                  <a:pt x="30428" y="15085"/>
                  <a:pt x="30515" y="15098"/>
                  <a:pt x="30515" y="15369"/>
                </a:cubicBezTo>
                <a:cubicBezTo>
                  <a:pt x="30515" y="15653"/>
                  <a:pt x="30465" y="15530"/>
                  <a:pt x="30342" y="15604"/>
                </a:cubicBezTo>
                <a:cubicBezTo>
                  <a:pt x="30206" y="15690"/>
                  <a:pt x="30515" y="15776"/>
                  <a:pt x="30552" y="16060"/>
                </a:cubicBezTo>
                <a:cubicBezTo>
                  <a:pt x="30601" y="16344"/>
                  <a:pt x="30552" y="16665"/>
                  <a:pt x="30576" y="16826"/>
                </a:cubicBezTo>
                <a:cubicBezTo>
                  <a:pt x="30601" y="16998"/>
                  <a:pt x="30687" y="17060"/>
                  <a:pt x="30712" y="17295"/>
                </a:cubicBezTo>
                <a:cubicBezTo>
                  <a:pt x="30749" y="17529"/>
                  <a:pt x="30564" y="18085"/>
                  <a:pt x="30478" y="18406"/>
                </a:cubicBezTo>
                <a:cubicBezTo>
                  <a:pt x="30416" y="18640"/>
                  <a:pt x="30391" y="18875"/>
                  <a:pt x="30404" y="19109"/>
                </a:cubicBezTo>
                <a:lnTo>
                  <a:pt x="0" y="19109"/>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6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1" dirty="0">
                <a:solidFill>
                  <a:schemeClr val="tx2"/>
                </a:solidFill>
              </a:rPr>
              <a:t>Clinical features</a:t>
            </a:r>
            <a:endParaRPr dirty="0"/>
          </a:p>
        </p:txBody>
      </p:sp>
      <p:sp>
        <p:nvSpPr>
          <p:cNvPr id="8602" name="Google Shape;8602;p67"/>
          <p:cNvSpPr txBox="1"/>
          <p:nvPr/>
        </p:nvSpPr>
        <p:spPr>
          <a:xfrm>
            <a:off x="4344811" y="1840800"/>
            <a:ext cx="1581600" cy="830100"/>
          </a:xfrm>
          <a:prstGeom prst="rect">
            <a:avLst/>
          </a:prstGeom>
          <a:noFill/>
          <a:ln>
            <a:noFill/>
          </a:ln>
        </p:spPr>
        <p:txBody>
          <a:bodyPr spcFirstLastPara="1" wrap="square" lIns="91425" tIns="91425" rIns="91425" bIns="91425" anchor="ctr" anchorCtr="0">
            <a:noAutofit/>
          </a:bodyPr>
          <a:lstStyle/>
          <a:p>
            <a:r>
              <a:rPr lang="en-US" b="1" dirty="0">
                <a:solidFill>
                  <a:schemeClr val="accent3">
                    <a:lumMod val="75000"/>
                  </a:schemeClr>
                </a:solidFill>
              </a:rPr>
              <a:t>Continuously enlarging mass that may fluctuate in size</a:t>
            </a:r>
          </a:p>
        </p:txBody>
      </p:sp>
      <p:sp>
        <p:nvSpPr>
          <p:cNvPr id="8604" name="Google Shape;8604;p67"/>
          <p:cNvSpPr txBox="1"/>
          <p:nvPr/>
        </p:nvSpPr>
        <p:spPr>
          <a:xfrm>
            <a:off x="3187771" y="1798224"/>
            <a:ext cx="1016400" cy="45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b="1">
                <a:solidFill>
                  <a:schemeClr val="accent3"/>
                </a:solidFill>
                <a:latin typeface="Caveat Brush"/>
                <a:ea typeface="Caveat Brush"/>
                <a:cs typeface="Caveat Brush"/>
                <a:sym typeface="Caveat Brush"/>
              </a:rPr>
              <a:t>02</a:t>
            </a:r>
            <a:endParaRPr sz="4500" b="1">
              <a:solidFill>
                <a:schemeClr val="accent3"/>
              </a:solidFill>
              <a:latin typeface="Caveat Brush"/>
              <a:ea typeface="Caveat Brush"/>
              <a:cs typeface="Caveat Brush"/>
              <a:sym typeface="Caveat Brush"/>
            </a:endParaRPr>
          </a:p>
        </p:txBody>
      </p:sp>
      <p:sp>
        <p:nvSpPr>
          <p:cNvPr id="8605" name="Google Shape;8605;p67"/>
          <p:cNvSpPr txBox="1"/>
          <p:nvPr/>
        </p:nvSpPr>
        <p:spPr>
          <a:xfrm>
            <a:off x="4344811" y="3532625"/>
            <a:ext cx="1581600" cy="710400"/>
          </a:xfrm>
          <a:prstGeom prst="rect">
            <a:avLst/>
          </a:prstGeom>
          <a:noFill/>
          <a:ln>
            <a:noFill/>
          </a:ln>
        </p:spPr>
        <p:txBody>
          <a:bodyPr spcFirstLastPara="1" wrap="square" lIns="91425" tIns="91425" rIns="91425" bIns="91425" anchor="ctr" anchorCtr="0">
            <a:noAutofit/>
          </a:bodyPr>
          <a:lstStyle/>
          <a:p>
            <a:r>
              <a:rPr lang="en-US" b="1" dirty="0">
                <a:solidFill>
                  <a:schemeClr val="accent3">
                    <a:lumMod val="75000"/>
                  </a:schemeClr>
                </a:solidFill>
              </a:rPr>
              <a:t>Fluctuant.</a:t>
            </a:r>
          </a:p>
        </p:txBody>
      </p:sp>
      <p:sp>
        <p:nvSpPr>
          <p:cNvPr id="8607" name="Google Shape;8607;p67"/>
          <p:cNvSpPr txBox="1"/>
          <p:nvPr/>
        </p:nvSpPr>
        <p:spPr>
          <a:xfrm>
            <a:off x="3188369" y="3433708"/>
            <a:ext cx="1016400" cy="45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b="1">
                <a:solidFill>
                  <a:schemeClr val="accent3"/>
                </a:solidFill>
                <a:latin typeface="Caveat Brush"/>
                <a:ea typeface="Caveat Brush"/>
                <a:cs typeface="Caveat Brush"/>
                <a:sym typeface="Caveat Brush"/>
              </a:rPr>
              <a:t>03</a:t>
            </a:r>
            <a:endParaRPr sz="4500" b="1">
              <a:solidFill>
                <a:schemeClr val="accent3"/>
              </a:solidFill>
              <a:latin typeface="Caveat Brush"/>
              <a:ea typeface="Caveat Brush"/>
              <a:cs typeface="Caveat Brush"/>
              <a:sym typeface="Caveat Brush"/>
            </a:endParaRPr>
          </a:p>
        </p:txBody>
      </p:sp>
      <p:sp>
        <p:nvSpPr>
          <p:cNvPr id="8609" name="Google Shape;8609;p67"/>
          <p:cNvSpPr txBox="1"/>
          <p:nvPr/>
        </p:nvSpPr>
        <p:spPr>
          <a:xfrm>
            <a:off x="7050300" y="2080584"/>
            <a:ext cx="1016400" cy="45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b="1">
                <a:solidFill>
                  <a:schemeClr val="accent3"/>
                </a:solidFill>
                <a:latin typeface="Caveat Brush"/>
                <a:ea typeface="Caveat Brush"/>
                <a:cs typeface="Caveat Brush"/>
                <a:sym typeface="Caveat Brush"/>
              </a:rPr>
              <a:t>04</a:t>
            </a:r>
            <a:endParaRPr sz="4500" b="1">
              <a:solidFill>
                <a:schemeClr val="accent3"/>
              </a:solidFill>
              <a:latin typeface="Caveat Brush"/>
              <a:ea typeface="Caveat Brush"/>
              <a:cs typeface="Caveat Brush"/>
              <a:sym typeface="Caveat Brush"/>
            </a:endParaRPr>
          </a:p>
        </p:txBody>
      </p:sp>
      <p:sp>
        <p:nvSpPr>
          <p:cNvPr id="8610" name="Google Shape;8610;p67"/>
          <p:cNvSpPr txBox="1"/>
          <p:nvPr/>
        </p:nvSpPr>
        <p:spPr>
          <a:xfrm>
            <a:off x="6988231" y="3183684"/>
            <a:ext cx="1435500" cy="830100"/>
          </a:xfrm>
          <a:prstGeom prst="rect">
            <a:avLst/>
          </a:prstGeom>
          <a:noFill/>
          <a:ln>
            <a:noFill/>
          </a:ln>
        </p:spPr>
        <p:txBody>
          <a:bodyPr spcFirstLastPara="1" wrap="square" lIns="91425" tIns="91425" rIns="91425" bIns="91425" anchor="ctr" anchorCtr="0">
            <a:noAutofit/>
          </a:bodyPr>
          <a:lstStyle/>
          <a:p>
            <a:r>
              <a:rPr lang="en-US" dirty="0">
                <a:solidFill>
                  <a:schemeClr val="tx2"/>
                </a:solidFill>
              </a:rPr>
              <a:t> </a:t>
            </a:r>
            <a:r>
              <a:rPr lang="en-US" b="1" dirty="0">
                <a:solidFill>
                  <a:schemeClr val="accent3">
                    <a:lumMod val="75000"/>
                  </a:schemeClr>
                </a:solidFill>
              </a:rPr>
              <a:t>Freely movable and</a:t>
            </a:r>
          </a:p>
          <a:p>
            <a:r>
              <a:rPr lang="en-US" b="1" dirty="0">
                <a:solidFill>
                  <a:schemeClr val="accent3">
                    <a:lumMod val="75000"/>
                  </a:schemeClr>
                </a:solidFill>
              </a:rPr>
              <a:t> Non-tender.</a:t>
            </a:r>
            <a:endParaRPr b="1" dirty="0">
              <a:solidFill>
                <a:schemeClr val="accent3">
                  <a:lumMod val="75000"/>
                </a:schemeClr>
              </a:solidFill>
              <a:sym typeface="Raleway"/>
            </a:endParaRPr>
          </a:p>
        </p:txBody>
      </p:sp>
      <p:sp>
        <p:nvSpPr>
          <p:cNvPr id="8611" name="Google Shape;8611;p67"/>
          <p:cNvSpPr txBox="1"/>
          <p:nvPr/>
        </p:nvSpPr>
        <p:spPr>
          <a:xfrm>
            <a:off x="718310" y="2902715"/>
            <a:ext cx="1827514" cy="960370"/>
          </a:xfrm>
          <a:prstGeom prst="rect">
            <a:avLst/>
          </a:prstGeom>
          <a:noFill/>
          <a:ln>
            <a:noFill/>
          </a:ln>
        </p:spPr>
        <p:txBody>
          <a:bodyPr spcFirstLastPara="1" wrap="square" lIns="91425" tIns="91425" rIns="91425" bIns="91425" anchor="ctr" anchorCtr="0">
            <a:noAutofit/>
          </a:bodyPr>
          <a:lstStyle/>
          <a:p>
            <a:r>
              <a:rPr lang="en-US" b="1" dirty="0">
                <a:solidFill>
                  <a:schemeClr val="accent3">
                    <a:lumMod val="75000"/>
                  </a:schemeClr>
                </a:solidFill>
              </a:rPr>
              <a:t>Asymptomatic</a:t>
            </a:r>
            <a:r>
              <a:rPr lang="en-US" dirty="0">
                <a:solidFill>
                  <a:schemeClr val="tx2"/>
                </a:solidFill>
              </a:rPr>
              <a:t> .</a:t>
            </a:r>
          </a:p>
        </p:txBody>
      </p:sp>
      <p:sp>
        <p:nvSpPr>
          <p:cNvPr id="8613" name="Google Shape;8613;p67"/>
          <p:cNvSpPr txBox="1"/>
          <p:nvPr/>
        </p:nvSpPr>
        <p:spPr>
          <a:xfrm>
            <a:off x="1065050" y="2080584"/>
            <a:ext cx="1016400" cy="45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b="1">
                <a:solidFill>
                  <a:schemeClr val="accent3"/>
                </a:solidFill>
                <a:latin typeface="Caveat Brush"/>
                <a:ea typeface="Caveat Brush"/>
                <a:cs typeface="Caveat Brush"/>
                <a:sym typeface="Caveat Brush"/>
              </a:rPr>
              <a:t>01</a:t>
            </a:r>
            <a:endParaRPr sz="4500" b="1">
              <a:solidFill>
                <a:schemeClr val="accent3"/>
              </a:solidFill>
              <a:latin typeface="Caveat Brush"/>
              <a:ea typeface="Caveat Brush"/>
              <a:cs typeface="Caveat Brush"/>
              <a:sym typeface="Caveat Brush"/>
            </a:endParaRPr>
          </a:p>
        </p:txBody>
      </p:sp>
      <p:grpSp>
        <p:nvGrpSpPr>
          <p:cNvPr id="8614" name="Google Shape;8614;p67"/>
          <p:cNvGrpSpPr/>
          <p:nvPr/>
        </p:nvGrpSpPr>
        <p:grpSpPr>
          <a:xfrm>
            <a:off x="4410115" y="1356796"/>
            <a:ext cx="355681" cy="354977"/>
            <a:chOff x="4410115" y="1356796"/>
            <a:chExt cx="355681" cy="354977"/>
          </a:xfrm>
        </p:grpSpPr>
        <p:sp>
          <p:nvSpPr>
            <p:cNvPr id="8615" name="Google Shape;8615;p67"/>
            <p:cNvSpPr/>
            <p:nvPr/>
          </p:nvSpPr>
          <p:spPr>
            <a:xfrm>
              <a:off x="4420422" y="1356796"/>
              <a:ext cx="345374" cy="351008"/>
            </a:xfrm>
            <a:custGeom>
              <a:avLst/>
              <a:gdLst/>
              <a:ahLst/>
              <a:cxnLst/>
              <a:rect l="l" t="t" r="r" b="b"/>
              <a:pathLst>
                <a:path w="5395" h="5483" extrusionOk="0">
                  <a:moveTo>
                    <a:pt x="904" y="1"/>
                  </a:moveTo>
                  <a:cubicBezTo>
                    <a:pt x="694" y="1"/>
                    <a:pt x="496" y="89"/>
                    <a:pt x="321" y="269"/>
                  </a:cubicBezTo>
                  <a:cubicBezTo>
                    <a:pt x="37" y="553"/>
                    <a:pt x="0" y="1010"/>
                    <a:pt x="235" y="1331"/>
                  </a:cubicBezTo>
                  <a:lnTo>
                    <a:pt x="1395" y="2491"/>
                  </a:lnTo>
                  <a:lnTo>
                    <a:pt x="1580" y="2306"/>
                  </a:lnTo>
                  <a:lnTo>
                    <a:pt x="445" y="1170"/>
                  </a:lnTo>
                  <a:cubicBezTo>
                    <a:pt x="296" y="948"/>
                    <a:pt x="321" y="639"/>
                    <a:pt x="506" y="454"/>
                  </a:cubicBezTo>
                  <a:cubicBezTo>
                    <a:pt x="628" y="327"/>
                    <a:pt x="763" y="264"/>
                    <a:pt x="909" y="264"/>
                  </a:cubicBezTo>
                  <a:cubicBezTo>
                    <a:pt x="1104" y="264"/>
                    <a:pt x="1317" y="377"/>
                    <a:pt x="1543" y="602"/>
                  </a:cubicBezTo>
                  <a:lnTo>
                    <a:pt x="4901" y="3972"/>
                  </a:lnTo>
                  <a:lnTo>
                    <a:pt x="4913" y="3985"/>
                  </a:lnTo>
                  <a:cubicBezTo>
                    <a:pt x="5036" y="4083"/>
                    <a:pt x="5111" y="4244"/>
                    <a:pt x="5135" y="4404"/>
                  </a:cubicBezTo>
                  <a:cubicBezTo>
                    <a:pt x="5123" y="4614"/>
                    <a:pt x="5036" y="4812"/>
                    <a:pt x="4876" y="4948"/>
                  </a:cubicBezTo>
                  <a:cubicBezTo>
                    <a:pt x="4684" y="5135"/>
                    <a:pt x="4503" y="5221"/>
                    <a:pt x="4317" y="5221"/>
                  </a:cubicBezTo>
                  <a:cubicBezTo>
                    <a:pt x="3991" y="5221"/>
                    <a:pt x="3650" y="4956"/>
                    <a:pt x="3210" y="4515"/>
                  </a:cubicBezTo>
                  <a:lnTo>
                    <a:pt x="1235" y="2540"/>
                  </a:lnTo>
                  <a:cubicBezTo>
                    <a:pt x="1210" y="2516"/>
                    <a:pt x="1176" y="2503"/>
                    <a:pt x="1142" y="2503"/>
                  </a:cubicBezTo>
                  <a:cubicBezTo>
                    <a:pt x="1108" y="2503"/>
                    <a:pt x="1074" y="2516"/>
                    <a:pt x="1049" y="2540"/>
                  </a:cubicBezTo>
                  <a:cubicBezTo>
                    <a:pt x="1000" y="2590"/>
                    <a:pt x="1000" y="2676"/>
                    <a:pt x="1049" y="2726"/>
                  </a:cubicBezTo>
                  <a:lnTo>
                    <a:pt x="3024" y="4701"/>
                  </a:lnTo>
                  <a:cubicBezTo>
                    <a:pt x="3337" y="5022"/>
                    <a:pt x="3801" y="5482"/>
                    <a:pt x="4320" y="5482"/>
                  </a:cubicBezTo>
                  <a:cubicBezTo>
                    <a:pt x="4558" y="5482"/>
                    <a:pt x="4809" y="5385"/>
                    <a:pt x="5061" y="5133"/>
                  </a:cubicBezTo>
                  <a:cubicBezTo>
                    <a:pt x="5271" y="4948"/>
                    <a:pt x="5394" y="4676"/>
                    <a:pt x="5394" y="4392"/>
                  </a:cubicBezTo>
                  <a:cubicBezTo>
                    <a:pt x="5382" y="4145"/>
                    <a:pt x="5271" y="3935"/>
                    <a:pt x="5086" y="3775"/>
                  </a:cubicBezTo>
                  <a:lnTo>
                    <a:pt x="1728" y="417"/>
                  </a:lnTo>
                  <a:cubicBezTo>
                    <a:pt x="1453" y="142"/>
                    <a:pt x="1170" y="1"/>
                    <a:pt x="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67"/>
            <p:cNvSpPr/>
            <p:nvPr/>
          </p:nvSpPr>
          <p:spPr>
            <a:xfrm>
              <a:off x="4410115" y="1360381"/>
              <a:ext cx="345374" cy="351392"/>
            </a:xfrm>
            <a:custGeom>
              <a:avLst/>
              <a:gdLst/>
              <a:ahLst/>
              <a:cxnLst/>
              <a:rect l="l" t="t" r="r" b="b"/>
              <a:pathLst>
                <a:path w="5395" h="5489" extrusionOk="0">
                  <a:moveTo>
                    <a:pt x="898" y="0"/>
                  </a:moveTo>
                  <a:cubicBezTo>
                    <a:pt x="688" y="0"/>
                    <a:pt x="489" y="88"/>
                    <a:pt x="309" y="263"/>
                  </a:cubicBezTo>
                  <a:cubicBezTo>
                    <a:pt x="25" y="559"/>
                    <a:pt x="1" y="1003"/>
                    <a:pt x="235" y="1336"/>
                  </a:cubicBezTo>
                  <a:lnTo>
                    <a:pt x="1396" y="2484"/>
                  </a:lnTo>
                  <a:lnTo>
                    <a:pt x="1581" y="2299"/>
                  </a:lnTo>
                  <a:lnTo>
                    <a:pt x="457" y="1176"/>
                  </a:lnTo>
                  <a:cubicBezTo>
                    <a:pt x="297" y="954"/>
                    <a:pt x="322" y="658"/>
                    <a:pt x="507" y="460"/>
                  </a:cubicBezTo>
                  <a:cubicBezTo>
                    <a:pt x="634" y="333"/>
                    <a:pt x="770" y="270"/>
                    <a:pt x="915" y="270"/>
                  </a:cubicBezTo>
                  <a:cubicBezTo>
                    <a:pt x="1108" y="270"/>
                    <a:pt x="1318" y="382"/>
                    <a:pt x="1544" y="608"/>
                  </a:cubicBezTo>
                  <a:lnTo>
                    <a:pt x="4914" y="3978"/>
                  </a:lnTo>
                  <a:lnTo>
                    <a:pt x="4914" y="3990"/>
                  </a:lnTo>
                  <a:cubicBezTo>
                    <a:pt x="5037" y="4089"/>
                    <a:pt x="5123" y="4250"/>
                    <a:pt x="5136" y="4410"/>
                  </a:cubicBezTo>
                  <a:cubicBezTo>
                    <a:pt x="5136" y="4620"/>
                    <a:pt x="5037" y="4817"/>
                    <a:pt x="4877" y="4953"/>
                  </a:cubicBezTo>
                  <a:cubicBezTo>
                    <a:pt x="4689" y="5141"/>
                    <a:pt x="4510" y="5227"/>
                    <a:pt x="4326" y="5227"/>
                  </a:cubicBezTo>
                  <a:cubicBezTo>
                    <a:pt x="4002" y="5227"/>
                    <a:pt x="3659" y="4962"/>
                    <a:pt x="3210" y="4521"/>
                  </a:cubicBezTo>
                  <a:lnTo>
                    <a:pt x="1235" y="2546"/>
                  </a:lnTo>
                  <a:cubicBezTo>
                    <a:pt x="1210" y="2521"/>
                    <a:pt x="1176" y="2509"/>
                    <a:pt x="1143" y="2509"/>
                  </a:cubicBezTo>
                  <a:cubicBezTo>
                    <a:pt x="1109" y="2509"/>
                    <a:pt x="1075" y="2521"/>
                    <a:pt x="1050" y="2546"/>
                  </a:cubicBezTo>
                  <a:cubicBezTo>
                    <a:pt x="1001" y="2596"/>
                    <a:pt x="1001" y="2682"/>
                    <a:pt x="1050" y="2731"/>
                  </a:cubicBezTo>
                  <a:lnTo>
                    <a:pt x="3025" y="4706"/>
                  </a:lnTo>
                  <a:cubicBezTo>
                    <a:pt x="3346" y="5028"/>
                    <a:pt x="3807" y="5488"/>
                    <a:pt x="4323" y="5488"/>
                  </a:cubicBezTo>
                  <a:cubicBezTo>
                    <a:pt x="4560" y="5488"/>
                    <a:pt x="4809" y="5391"/>
                    <a:pt x="5062" y="5138"/>
                  </a:cubicBezTo>
                  <a:cubicBezTo>
                    <a:pt x="5284" y="4941"/>
                    <a:pt x="5395" y="4669"/>
                    <a:pt x="5395" y="4385"/>
                  </a:cubicBezTo>
                  <a:cubicBezTo>
                    <a:pt x="5370" y="4151"/>
                    <a:pt x="5259" y="3929"/>
                    <a:pt x="5086" y="3781"/>
                  </a:cubicBezTo>
                  <a:lnTo>
                    <a:pt x="1729" y="423"/>
                  </a:lnTo>
                  <a:cubicBezTo>
                    <a:pt x="1446" y="140"/>
                    <a:pt x="1164"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7" name="Google Shape;8617;p67"/>
          <p:cNvGrpSpPr/>
          <p:nvPr/>
        </p:nvGrpSpPr>
        <p:grpSpPr>
          <a:xfrm>
            <a:off x="1356966" y="1638317"/>
            <a:ext cx="456364" cy="412086"/>
            <a:chOff x="1356966" y="1638317"/>
            <a:chExt cx="456364" cy="412086"/>
          </a:xfrm>
        </p:grpSpPr>
        <p:sp>
          <p:nvSpPr>
            <p:cNvPr id="8618" name="Google Shape;8618;p67"/>
            <p:cNvSpPr/>
            <p:nvPr/>
          </p:nvSpPr>
          <p:spPr>
            <a:xfrm>
              <a:off x="1356975" y="1643600"/>
              <a:ext cx="456355" cy="406803"/>
            </a:xfrm>
            <a:custGeom>
              <a:avLst/>
              <a:gdLst/>
              <a:ahLst/>
              <a:cxnLst/>
              <a:rect l="l" t="t" r="r" b="b"/>
              <a:pathLst>
                <a:path w="6074" h="5325" extrusionOk="0">
                  <a:moveTo>
                    <a:pt x="5096" y="1"/>
                  </a:moveTo>
                  <a:cubicBezTo>
                    <a:pt x="4926" y="1"/>
                    <a:pt x="4754" y="55"/>
                    <a:pt x="4605" y="165"/>
                  </a:cubicBezTo>
                  <a:lnTo>
                    <a:pt x="3457" y="1313"/>
                  </a:lnTo>
                  <a:lnTo>
                    <a:pt x="3642" y="1498"/>
                  </a:lnTo>
                  <a:lnTo>
                    <a:pt x="4778" y="375"/>
                  </a:lnTo>
                  <a:cubicBezTo>
                    <a:pt x="4877" y="303"/>
                    <a:pt x="4991" y="269"/>
                    <a:pt x="5104" y="269"/>
                  </a:cubicBezTo>
                  <a:cubicBezTo>
                    <a:pt x="5245" y="269"/>
                    <a:pt x="5384" y="322"/>
                    <a:pt x="5493" y="424"/>
                  </a:cubicBezTo>
                  <a:cubicBezTo>
                    <a:pt x="5790" y="721"/>
                    <a:pt x="5728" y="1066"/>
                    <a:pt x="5345" y="1461"/>
                  </a:cubicBezTo>
                  <a:lnTo>
                    <a:pt x="1963" y="4831"/>
                  </a:lnTo>
                  <a:lnTo>
                    <a:pt x="1963" y="4843"/>
                  </a:lnTo>
                  <a:cubicBezTo>
                    <a:pt x="1852" y="4967"/>
                    <a:pt x="1704" y="5041"/>
                    <a:pt x="1531" y="5053"/>
                  </a:cubicBezTo>
                  <a:cubicBezTo>
                    <a:pt x="1321" y="5053"/>
                    <a:pt x="1136" y="4955"/>
                    <a:pt x="1000" y="4806"/>
                  </a:cubicBezTo>
                  <a:cubicBezTo>
                    <a:pt x="469" y="4276"/>
                    <a:pt x="729" y="3831"/>
                    <a:pt x="1420" y="3140"/>
                  </a:cubicBezTo>
                  <a:lnTo>
                    <a:pt x="3395" y="1165"/>
                  </a:lnTo>
                  <a:cubicBezTo>
                    <a:pt x="3498" y="1071"/>
                    <a:pt x="3409" y="934"/>
                    <a:pt x="3305" y="934"/>
                  </a:cubicBezTo>
                  <a:cubicBezTo>
                    <a:pt x="3273" y="934"/>
                    <a:pt x="3239" y="947"/>
                    <a:pt x="3210" y="980"/>
                  </a:cubicBezTo>
                  <a:lnTo>
                    <a:pt x="1235" y="2955"/>
                  </a:lnTo>
                  <a:cubicBezTo>
                    <a:pt x="778" y="3412"/>
                    <a:pt x="0" y="4189"/>
                    <a:pt x="803" y="4992"/>
                  </a:cubicBezTo>
                  <a:cubicBezTo>
                    <a:pt x="1000" y="5201"/>
                    <a:pt x="1272" y="5325"/>
                    <a:pt x="1556" y="5325"/>
                  </a:cubicBezTo>
                  <a:cubicBezTo>
                    <a:pt x="1790" y="5300"/>
                    <a:pt x="2012" y="5189"/>
                    <a:pt x="2161" y="5016"/>
                  </a:cubicBezTo>
                  <a:lnTo>
                    <a:pt x="5518" y="1646"/>
                  </a:lnTo>
                  <a:cubicBezTo>
                    <a:pt x="6024" y="1153"/>
                    <a:pt x="6074" y="634"/>
                    <a:pt x="5679" y="239"/>
                  </a:cubicBezTo>
                  <a:cubicBezTo>
                    <a:pt x="5515" y="82"/>
                    <a:pt x="5306" y="1"/>
                    <a:pt x="5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67"/>
            <p:cNvSpPr/>
            <p:nvPr/>
          </p:nvSpPr>
          <p:spPr>
            <a:xfrm>
              <a:off x="1356966" y="1638317"/>
              <a:ext cx="456355" cy="400067"/>
            </a:xfrm>
            <a:custGeom>
              <a:avLst/>
              <a:gdLst/>
              <a:ahLst/>
              <a:cxnLst/>
              <a:rect l="l" t="t" r="r" b="b"/>
              <a:pathLst>
                <a:path w="6074" h="5325" extrusionOk="0">
                  <a:moveTo>
                    <a:pt x="5090" y="0"/>
                  </a:moveTo>
                  <a:cubicBezTo>
                    <a:pt x="4919" y="0"/>
                    <a:pt x="4748" y="54"/>
                    <a:pt x="4604" y="165"/>
                  </a:cubicBezTo>
                  <a:lnTo>
                    <a:pt x="3444" y="1313"/>
                  </a:lnTo>
                  <a:lnTo>
                    <a:pt x="3629" y="1498"/>
                  </a:lnTo>
                  <a:lnTo>
                    <a:pt x="4765" y="374"/>
                  </a:lnTo>
                  <a:cubicBezTo>
                    <a:pt x="4864" y="303"/>
                    <a:pt x="4978" y="268"/>
                    <a:pt x="5091" y="268"/>
                  </a:cubicBezTo>
                  <a:cubicBezTo>
                    <a:pt x="5232" y="268"/>
                    <a:pt x="5371" y="321"/>
                    <a:pt x="5481" y="424"/>
                  </a:cubicBezTo>
                  <a:cubicBezTo>
                    <a:pt x="5777" y="720"/>
                    <a:pt x="5715" y="1066"/>
                    <a:pt x="5333" y="1461"/>
                  </a:cubicBezTo>
                  <a:lnTo>
                    <a:pt x="1963" y="4831"/>
                  </a:lnTo>
                  <a:lnTo>
                    <a:pt x="1950" y="4831"/>
                  </a:lnTo>
                  <a:cubicBezTo>
                    <a:pt x="1839" y="4954"/>
                    <a:pt x="1691" y="5040"/>
                    <a:pt x="1531" y="5053"/>
                  </a:cubicBezTo>
                  <a:cubicBezTo>
                    <a:pt x="1321" y="5053"/>
                    <a:pt x="1123" y="4954"/>
                    <a:pt x="988" y="4794"/>
                  </a:cubicBezTo>
                  <a:cubicBezTo>
                    <a:pt x="469" y="4275"/>
                    <a:pt x="728" y="3831"/>
                    <a:pt x="1420" y="3127"/>
                  </a:cubicBezTo>
                  <a:lnTo>
                    <a:pt x="3395" y="1152"/>
                  </a:lnTo>
                  <a:cubicBezTo>
                    <a:pt x="3444" y="1103"/>
                    <a:pt x="3444" y="1016"/>
                    <a:pt x="3395" y="967"/>
                  </a:cubicBezTo>
                  <a:cubicBezTo>
                    <a:pt x="3370" y="942"/>
                    <a:pt x="3336" y="930"/>
                    <a:pt x="3302" y="930"/>
                  </a:cubicBezTo>
                  <a:cubicBezTo>
                    <a:pt x="3268" y="930"/>
                    <a:pt x="3234" y="942"/>
                    <a:pt x="3209" y="967"/>
                  </a:cubicBezTo>
                  <a:lnTo>
                    <a:pt x="1234" y="2942"/>
                  </a:lnTo>
                  <a:cubicBezTo>
                    <a:pt x="765" y="3411"/>
                    <a:pt x="0" y="4176"/>
                    <a:pt x="802" y="4979"/>
                  </a:cubicBezTo>
                  <a:cubicBezTo>
                    <a:pt x="988" y="5201"/>
                    <a:pt x="1259" y="5324"/>
                    <a:pt x="1543" y="5324"/>
                  </a:cubicBezTo>
                  <a:cubicBezTo>
                    <a:pt x="1778" y="5300"/>
                    <a:pt x="2000" y="5189"/>
                    <a:pt x="2160" y="5016"/>
                  </a:cubicBezTo>
                  <a:lnTo>
                    <a:pt x="5518" y="1646"/>
                  </a:lnTo>
                  <a:cubicBezTo>
                    <a:pt x="6012" y="1152"/>
                    <a:pt x="6073" y="634"/>
                    <a:pt x="5666" y="239"/>
                  </a:cubicBezTo>
                  <a:cubicBezTo>
                    <a:pt x="5509" y="82"/>
                    <a:pt x="5300" y="0"/>
                    <a:pt x="50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0" name="Google Shape;8620;p67"/>
          <p:cNvGrpSpPr/>
          <p:nvPr/>
        </p:nvGrpSpPr>
        <p:grpSpPr>
          <a:xfrm>
            <a:off x="4212790" y="3026909"/>
            <a:ext cx="355681" cy="354977"/>
            <a:chOff x="4212790" y="3026909"/>
            <a:chExt cx="355681" cy="354977"/>
          </a:xfrm>
        </p:grpSpPr>
        <p:sp>
          <p:nvSpPr>
            <p:cNvPr id="8621" name="Google Shape;8621;p67"/>
            <p:cNvSpPr/>
            <p:nvPr/>
          </p:nvSpPr>
          <p:spPr>
            <a:xfrm>
              <a:off x="4223097" y="3026909"/>
              <a:ext cx="345374" cy="351008"/>
            </a:xfrm>
            <a:custGeom>
              <a:avLst/>
              <a:gdLst/>
              <a:ahLst/>
              <a:cxnLst/>
              <a:rect l="l" t="t" r="r" b="b"/>
              <a:pathLst>
                <a:path w="5395" h="5483" extrusionOk="0">
                  <a:moveTo>
                    <a:pt x="904" y="1"/>
                  </a:moveTo>
                  <a:cubicBezTo>
                    <a:pt x="694" y="1"/>
                    <a:pt x="496" y="89"/>
                    <a:pt x="321" y="269"/>
                  </a:cubicBezTo>
                  <a:cubicBezTo>
                    <a:pt x="37" y="553"/>
                    <a:pt x="0" y="1010"/>
                    <a:pt x="235" y="1331"/>
                  </a:cubicBezTo>
                  <a:lnTo>
                    <a:pt x="1395" y="2491"/>
                  </a:lnTo>
                  <a:lnTo>
                    <a:pt x="1580" y="2306"/>
                  </a:lnTo>
                  <a:lnTo>
                    <a:pt x="445" y="1170"/>
                  </a:lnTo>
                  <a:cubicBezTo>
                    <a:pt x="296" y="948"/>
                    <a:pt x="321" y="639"/>
                    <a:pt x="506" y="454"/>
                  </a:cubicBezTo>
                  <a:cubicBezTo>
                    <a:pt x="628" y="327"/>
                    <a:pt x="763" y="264"/>
                    <a:pt x="909" y="264"/>
                  </a:cubicBezTo>
                  <a:cubicBezTo>
                    <a:pt x="1104" y="264"/>
                    <a:pt x="1317" y="377"/>
                    <a:pt x="1543" y="602"/>
                  </a:cubicBezTo>
                  <a:lnTo>
                    <a:pt x="4901" y="3972"/>
                  </a:lnTo>
                  <a:lnTo>
                    <a:pt x="4913" y="3985"/>
                  </a:lnTo>
                  <a:cubicBezTo>
                    <a:pt x="5036" y="4083"/>
                    <a:pt x="5111" y="4244"/>
                    <a:pt x="5135" y="4404"/>
                  </a:cubicBezTo>
                  <a:cubicBezTo>
                    <a:pt x="5123" y="4614"/>
                    <a:pt x="5036" y="4812"/>
                    <a:pt x="4876" y="4948"/>
                  </a:cubicBezTo>
                  <a:cubicBezTo>
                    <a:pt x="4684" y="5135"/>
                    <a:pt x="4503" y="5221"/>
                    <a:pt x="4317" y="5221"/>
                  </a:cubicBezTo>
                  <a:cubicBezTo>
                    <a:pt x="3991" y="5221"/>
                    <a:pt x="3650" y="4956"/>
                    <a:pt x="3210" y="4515"/>
                  </a:cubicBezTo>
                  <a:lnTo>
                    <a:pt x="1235" y="2540"/>
                  </a:lnTo>
                  <a:cubicBezTo>
                    <a:pt x="1210" y="2516"/>
                    <a:pt x="1176" y="2503"/>
                    <a:pt x="1142" y="2503"/>
                  </a:cubicBezTo>
                  <a:cubicBezTo>
                    <a:pt x="1108" y="2503"/>
                    <a:pt x="1074" y="2516"/>
                    <a:pt x="1049" y="2540"/>
                  </a:cubicBezTo>
                  <a:cubicBezTo>
                    <a:pt x="1000" y="2590"/>
                    <a:pt x="1000" y="2676"/>
                    <a:pt x="1049" y="2726"/>
                  </a:cubicBezTo>
                  <a:lnTo>
                    <a:pt x="3024" y="4701"/>
                  </a:lnTo>
                  <a:cubicBezTo>
                    <a:pt x="3337" y="5022"/>
                    <a:pt x="3801" y="5482"/>
                    <a:pt x="4320" y="5482"/>
                  </a:cubicBezTo>
                  <a:cubicBezTo>
                    <a:pt x="4558" y="5482"/>
                    <a:pt x="4809" y="5385"/>
                    <a:pt x="5061" y="5133"/>
                  </a:cubicBezTo>
                  <a:cubicBezTo>
                    <a:pt x="5271" y="4948"/>
                    <a:pt x="5394" y="4676"/>
                    <a:pt x="5394" y="4392"/>
                  </a:cubicBezTo>
                  <a:cubicBezTo>
                    <a:pt x="5382" y="4145"/>
                    <a:pt x="5271" y="3935"/>
                    <a:pt x="5086" y="3775"/>
                  </a:cubicBezTo>
                  <a:lnTo>
                    <a:pt x="1728" y="417"/>
                  </a:lnTo>
                  <a:cubicBezTo>
                    <a:pt x="1453" y="142"/>
                    <a:pt x="1170" y="1"/>
                    <a:pt x="9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67"/>
            <p:cNvSpPr/>
            <p:nvPr/>
          </p:nvSpPr>
          <p:spPr>
            <a:xfrm>
              <a:off x="4212790" y="3030494"/>
              <a:ext cx="345374" cy="351392"/>
            </a:xfrm>
            <a:custGeom>
              <a:avLst/>
              <a:gdLst/>
              <a:ahLst/>
              <a:cxnLst/>
              <a:rect l="l" t="t" r="r" b="b"/>
              <a:pathLst>
                <a:path w="5395" h="5489" extrusionOk="0">
                  <a:moveTo>
                    <a:pt x="898" y="0"/>
                  </a:moveTo>
                  <a:cubicBezTo>
                    <a:pt x="688" y="0"/>
                    <a:pt x="489" y="88"/>
                    <a:pt x="309" y="263"/>
                  </a:cubicBezTo>
                  <a:cubicBezTo>
                    <a:pt x="25" y="559"/>
                    <a:pt x="1" y="1003"/>
                    <a:pt x="235" y="1336"/>
                  </a:cubicBezTo>
                  <a:lnTo>
                    <a:pt x="1396" y="2484"/>
                  </a:lnTo>
                  <a:lnTo>
                    <a:pt x="1581" y="2299"/>
                  </a:lnTo>
                  <a:lnTo>
                    <a:pt x="457" y="1176"/>
                  </a:lnTo>
                  <a:cubicBezTo>
                    <a:pt x="297" y="954"/>
                    <a:pt x="322" y="658"/>
                    <a:pt x="507" y="460"/>
                  </a:cubicBezTo>
                  <a:cubicBezTo>
                    <a:pt x="634" y="333"/>
                    <a:pt x="770" y="270"/>
                    <a:pt x="915" y="270"/>
                  </a:cubicBezTo>
                  <a:cubicBezTo>
                    <a:pt x="1108" y="270"/>
                    <a:pt x="1318" y="382"/>
                    <a:pt x="1544" y="608"/>
                  </a:cubicBezTo>
                  <a:lnTo>
                    <a:pt x="4914" y="3978"/>
                  </a:lnTo>
                  <a:lnTo>
                    <a:pt x="4914" y="3990"/>
                  </a:lnTo>
                  <a:cubicBezTo>
                    <a:pt x="5037" y="4089"/>
                    <a:pt x="5123" y="4250"/>
                    <a:pt x="5136" y="4410"/>
                  </a:cubicBezTo>
                  <a:cubicBezTo>
                    <a:pt x="5136" y="4620"/>
                    <a:pt x="5037" y="4817"/>
                    <a:pt x="4877" y="4953"/>
                  </a:cubicBezTo>
                  <a:cubicBezTo>
                    <a:pt x="4689" y="5141"/>
                    <a:pt x="4510" y="5227"/>
                    <a:pt x="4326" y="5227"/>
                  </a:cubicBezTo>
                  <a:cubicBezTo>
                    <a:pt x="4002" y="5227"/>
                    <a:pt x="3659" y="4962"/>
                    <a:pt x="3210" y="4521"/>
                  </a:cubicBezTo>
                  <a:lnTo>
                    <a:pt x="1235" y="2546"/>
                  </a:lnTo>
                  <a:cubicBezTo>
                    <a:pt x="1210" y="2521"/>
                    <a:pt x="1176" y="2509"/>
                    <a:pt x="1143" y="2509"/>
                  </a:cubicBezTo>
                  <a:cubicBezTo>
                    <a:pt x="1109" y="2509"/>
                    <a:pt x="1075" y="2521"/>
                    <a:pt x="1050" y="2546"/>
                  </a:cubicBezTo>
                  <a:cubicBezTo>
                    <a:pt x="1001" y="2596"/>
                    <a:pt x="1001" y="2682"/>
                    <a:pt x="1050" y="2731"/>
                  </a:cubicBezTo>
                  <a:lnTo>
                    <a:pt x="3025" y="4706"/>
                  </a:lnTo>
                  <a:cubicBezTo>
                    <a:pt x="3346" y="5028"/>
                    <a:pt x="3807" y="5488"/>
                    <a:pt x="4323" y="5488"/>
                  </a:cubicBezTo>
                  <a:cubicBezTo>
                    <a:pt x="4560" y="5488"/>
                    <a:pt x="4809" y="5391"/>
                    <a:pt x="5062" y="5138"/>
                  </a:cubicBezTo>
                  <a:cubicBezTo>
                    <a:pt x="5284" y="4941"/>
                    <a:pt x="5395" y="4669"/>
                    <a:pt x="5395" y="4385"/>
                  </a:cubicBezTo>
                  <a:cubicBezTo>
                    <a:pt x="5370" y="4151"/>
                    <a:pt x="5259" y="3929"/>
                    <a:pt x="5086" y="3781"/>
                  </a:cubicBezTo>
                  <a:lnTo>
                    <a:pt x="1729" y="423"/>
                  </a:lnTo>
                  <a:cubicBezTo>
                    <a:pt x="1446" y="140"/>
                    <a:pt x="1164"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3" name="Google Shape;8623;p67"/>
          <p:cNvGrpSpPr/>
          <p:nvPr/>
        </p:nvGrpSpPr>
        <p:grpSpPr>
          <a:xfrm>
            <a:off x="7362593" y="1358678"/>
            <a:ext cx="392043" cy="351200"/>
            <a:chOff x="7362593" y="1358678"/>
            <a:chExt cx="392043" cy="351200"/>
          </a:xfrm>
        </p:grpSpPr>
        <p:sp>
          <p:nvSpPr>
            <p:cNvPr id="8624" name="Google Shape;8624;p67"/>
            <p:cNvSpPr/>
            <p:nvPr/>
          </p:nvSpPr>
          <p:spPr>
            <a:xfrm>
              <a:off x="7365794" y="1368985"/>
              <a:ext cx="388842" cy="340893"/>
            </a:xfrm>
            <a:custGeom>
              <a:avLst/>
              <a:gdLst/>
              <a:ahLst/>
              <a:cxnLst/>
              <a:rect l="l" t="t" r="r" b="b"/>
              <a:pathLst>
                <a:path w="6074" h="5325" extrusionOk="0">
                  <a:moveTo>
                    <a:pt x="5090" y="0"/>
                  </a:moveTo>
                  <a:cubicBezTo>
                    <a:pt x="4919" y="0"/>
                    <a:pt x="4748" y="54"/>
                    <a:pt x="4604" y="165"/>
                  </a:cubicBezTo>
                  <a:lnTo>
                    <a:pt x="3456" y="1313"/>
                  </a:lnTo>
                  <a:lnTo>
                    <a:pt x="3642" y="1498"/>
                  </a:lnTo>
                  <a:lnTo>
                    <a:pt x="4765" y="374"/>
                  </a:lnTo>
                  <a:cubicBezTo>
                    <a:pt x="4864" y="303"/>
                    <a:pt x="4981" y="268"/>
                    <a:pt x="5097" y="268"/>
                  </a:cubicBezTo>
                  <a:cubicBezTo>
                    <a:pt x="5241" y="268"/>
                    <a:pt x="5384" y="321"/>
                    <a:pt x="5493" y="424"/>
                  </a:cubicBezTo>
                  <a:cubicBezTo>
                    <a:pt x="5777" y="720"/>
                    <a:pt x="5728" y="1066"/>
                    <a:pt x="5333" y="1461"/>
                  </a:cubicBezTo>
                  <a:lnTo>
                    <a:pt x="1963" y="4831"/>
                  </a:lnTo>
                  <a:lnTo>
                    <a:pt x="1963" y="4843"/>
                  </a:lnTo>
                  <a:cubicBezTo>
                    <a:pt x="1852" y="4966"/>
                    <a:pt x="1704" y="5040"/>
                    <a:pt x="1543" y="5053"/>
                  </a:cubicBezTo>
                  <a:cubicBezTo>
                    <a:pt x="1333" y="5053"/>
                    <a:pt x="1136" y="4954"/>
                    <a:pt x="1000" y="4794"/>
                  </a:cubicBezTo>
                  <a:cubicBezTo>
                    <a:pt x="482" y="4275"/>
                    <a:pt x="728" y="3831"/>
                    <a:pt x="1420" y="3139"/>
                  </a:cubicBezTo>
                  <a:lnTo>
                    <a:pt x="3395" y="1164"/>
                  </a:lnTo>
                  <a:cubicBezTo>
                    <a:pt x="3499" y="1060"/>
                    <a:pt x="3406" y="926"/>
                    <a:pt x="3302" y="926"/>
                  </a:cubicBezTo>
                  <a:cubicBezTo>
                    <a:pt x="3271" y="926"/>
                    <a:pt x="3238" y="938"/>
                    <a:pt x="3210" y="967"/>
                  </a:cubicBezTo>
                  <a:lnTo>
                    <a:pt x="1235" y="2942"/>
                  </a:lnTo>
                  <a:cubicBezTo>
                    <a:pt x="778" y="3411"/>
                    <a:pt x="0" y="4176"/>
                    <a:pt x="802" y="4979"/>
                  </a:cubicBezTo>
                  <a:cubicBezTo>
                    <a:pt x="1000" y="5201"/>
                    <a:pt x="1272" y="5324"/>
                    <a:pt x="1555" y="5324"/>
                  </a:cubicBezTo>
                  <a:cubicBezTo>
                    <a:pt x="1790" y="5300"/>
                    <a:pt x="2000" y="5189"/>
                    <a:pt x="2160" y="5016"/>
                  </a:cubicBezTo>
                  <a:lnTo>
                    <a:pt x="5518" y="1646"/>
                  </a:lnTo>
                  <a:cubicBezTo>
                    <a:pt x="6012" y="1152"/>
                    <a:pt x="6073" y="634"/>
                    <a:pt x="5666" y="239"/>
                  </a:cubicBezTo>
                  <a:cubicBezTo>
                    <a:pt x="5509" y="82"/>
                    <a:pt x="5300" y="0"/>
                    <a:pt x="50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67"/>
            <p:cNvSpPr/>
            <p:nvPr/>
          </p:nvSpPr>
          <p:spPr>
            <a:xfrm>
              <a:off x="7362593" y="1358678"/>
              <a:ext cx="388074" cy="340893"/>
            </a:xfrm>
            <a:custGeom>
              <a:avLst/>
              <a:gdLst/>
              <a:ahLst/>
              <a:cxnLst/>
              <a:rect l="l" t="t" r="r" b="b"/>
              <a:pathLst>
                <a:path w="6062" h="5325" extrusionOk="0">
                  <a:moveTo>
                    <a:pt x="5084" y="1"/>
                  </a:moveTo>
                  <a:cubicBezTo>
                    <a:pt x="4914" y="1"/>
                    <a:pt x="4742" y="55"/>
                    <a:pt x="4593" y="165"/>
                  </a:cubicBezTo>
                  <a:lnTo>
                    <a:pt x="3445" y="1313"/>
                  </a:lnTo>
                  <a:lnTo>
                    <a:pt x="3630" y="1498"/>
                  </a:lnTo>
                  <a:lnTo>
                    <a:pt x="4753" y="375"/>
                  </a:lnTo>
                  <a:cubicBezTo>
                    <a:pt x="4852" y="303"/>
                    <a:pt x="4969" y="269"/>
                    <a:pt x="5085" y="269"/>
                  </a:cubicBezTo>
                  <a:cubicBezTo>
                    <a:pt x="5229" y="269"/>
                    <a:pt x="5372" y="322"/>
                    <a:pt x="5481" y="424"/>
                  </a:cubicBezTo>
                  <a:cubicBezTo>
                    <a:pt x="5765" y="721"/>
                    <a:pt x="5716" y="1066"/>
                    <a:pt x="5321" y="1461"/>
                  </a:cubicBezTo>
                  <a:lnTo>
                    <a:pt x="1963" y="4831"/>
                  </a:lnTo>
                  <a:lnTo>
                    <a:pt x="1951" y="4831"/>
                  </a:lnTo>
                  <a:cubicBezTo>
                    <a:pt x="1840" y="4955"/>
                    <a:pt x="1692" y="5041"/>
                    <a:pt x="1531" y="5053"/>
                  </a:cubicBezTo>
                  <a:cubicBezTo>
                    <a:pt x="1322" y="5053"/>
                    <a:pt x="1124" y="4955"/>
                    <a:pt x="988" y="4794"/>
                  </a:cubicBezTo>
                  <a:cubicBezTo>
                    <a:pt x="470" y="4276"/>
                    <a:pt x="729" y="3831"/>
                    <a:pt x="1420" y="3128"/>
                  </a:cubicBezTo>
                  <a:lnTo>
                    <a:pt x="3395" y="1153"/>
                  </a:lnTo>
                  <a:cubicBezTo>
                    <a:pt x="3445" y="1103"/>
                    <a:pt x="3445" y="1017"/>
                    <a:pt x="3395" y="967"/>
                  </a:cubicBezTo>
                  <a:cubicBezTo>
                    <a:pt x="3371" y="943"/>
                    <a:pt x="3337" y="930"/>
                    <a:pt x="3303" y="930"/>
                  </a:cubicBezTo>
                  <a:cubicBezTo>
                    <a:pt x="3269" y="930"/>
                    <a:pt x="3235" y="943"/>
                    <a:pt x="3210" y="967"/>
                  </a:cubicBezTo>
                  <a:lnTo>
                    <a:pt x="1235" y="2942"/>
                  </a:lnTo>
                  <a:cubicBezTo>
                    <a:pt x="766" y="3412"/>
                    <a:pt x="1" y="4177"/>
                    <a:pt x="803" y="4979"/>
                  </a:cubicBezTo>
                  <a:cubicBezTo>
                    <a:pt x="988" y="5201"/>
                    <a:pt x="1260" y="5325"/>
                    <a:pt x="1544" y="5325"/>
                  </a:cubicBezTo>
                  <a:cubicBezTo>
                    <a:pt x="1778" y="5300"/>
                    <a:pt x="1988" y="5189"/>
                    <a:pt x="2149" y="5016"/>
                  </a:cubicBezTo>
                  <a:lnTo>
                    <a:pt x="5506" y="1646"/>
                  </a:lnTo>
                  <a:cubicBezTo>
                    <a:pt x="6012" y="1153"/>
                    <a:pt x="6062" y="634"/>
                    <a:pt x="5667" y="239"/>
                  </a:cubicBezTo>
                  <a:cubicBezTo>
                    <a:pt x="5503" y="82"/>
                    <a:pt x="5294" y="1"/>
                    <a:pt x="50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6" name="Google Shape;8626;p67"/>
          <p:cNvGrpSpPr/>
          <p:nvPr/>
        </p:nvGrpSpPr>
        <p:grpSpPr>
          <a:xfrm rot="10800000" flipH="1">
            <a:off x="843442" y="2907485"/>
            <a:ext cx="1483431" cy="81783"/>
            <a:chOff x="3998100" y="4633825"/>
            <a:chExt cx="2329875" cy="175275"/>
          </a:xfrm>
        </p:grpSpPr>
        <p:sp>
          <p:nvSpPr>
            <p:cNvPr id="8627" name="Google Shape;8627;p67"/>
            <p:cNvSpPr/>
            <p:nvPr/>
          </p:nvSpPr>
          <p:spPr>
            <a:xfrm>
              <a:off x="4853875" y="4633825"/>
              <a:ext cx="1023725" cy="161150"/>
            </a:xfrm>
            <a:custGeom>
              <a:avLst/>
              <a:gdLst/>
              <a:ahLst/>
              <a:cxnLst/>
              <a:rect l="l" t="t" r="r" b="b"/>
              <a:pathLst>
                <a:path w="40949" h="6446" extrusionOk="0">
                  <a:moveTo>
                    <a:pt x="2449" y="524"/>
                  </a:moveTo>
                  <a:lnTo>
                    <a:pt x="2993" y="545"/>
                  </a:lnTo>
                  <a:cubicBezTo>
                    <a:pt x="3055" y="629"/>
                    <a:pt x="3097" y="629"/>
                    <a:pt x="3160" y="566"/>
                  </a:cubicBezTo>
                  <a:cubicBezTo>
                    <a:pt x="3641" y="503"/>
                    <a:pt x="4123" y="503"/>
                    <a:pt x="4583" y="587"/>
                  </a:cubicBezTo>
                  <a:cubicBezTo>
                    <a:pt x="4646" y="670"/>
                    <a:pt x="4667" y="775"/>
                    <a:pt x="4729" y="796"/>
                  </a:cubicBezTo>
                  <a:cubicBezTo>
                    <a:pt x="4897" y="838"/>
                    <a:pt x="4918" y="691"/>
                    <a:pt x="4939" y="587"/>
                  </a:cubicBezTo>
                  <a:cubicBezTo>
                    <a:pt x="5587" y="503"/>
                    <a:pt x="6257" y="503"/>
                    <a:pt x="6905" y="587"/>
                  </a:cubicBezTo>
                  <a:cubicBezTo>
                    <a:pt x="7261" y="984"/>
                    <a:pt x="7428" y="984"/>
                    <a:pt x="7784" y="587"/>
                  </a:cubicBezTo>
                  <a:cubicBezTo>
                    <a:pt x="8600" y="503"/>
                    <a:pt x="9437" y="503"/>
                    <a:pt x="10274" y="608"/>
                  </a:cubicBezTo>
                  <a:cubicBezTo>
                    <a:pt x="10316" y="670"/>
                    <a:pt x="10337" y="796"/>
                    <a:pt x="10400" y="817"/>
                  </a:cubicBezTo>
                  <a:cubicBezTo>
                    <a:pt x="10567" y="859"/>
                    <a:pt x="10588" y="712"/>
                    <a:pt x="10630" y="608"/>
                  </a:cubicBezTo>
                  <a:lnTo>
                    <a:pt x="10985" y="608"/>
                  </a:lnTo>
                  <a:cubicBezTo>
                    <a:pt x="11237" y="963"/>
                    <a:pt x="11278" y="963"/>
                    <a:pt x="11509" y="587"/>
                  </a:cubicBezTo>
                  <a:cubicBezTo>
                    <a:pt x="12157" y="524"/>
                    <a:pt x="12806" y="524"/>
                    <a:pt x="13454" y="587"/>
                  </a:cubicBezTo>
                  <a:cubicBezTo>
                    <a:pt x="13747" y="1005"/>
                    <a:pt x="13852" y="1005"/>
                    <a:pt x="14166" y="587"/>
                  </a:cubicBezTo>
                  <a:cubicBezTo>
                    <a:pt x="14752" y="524"/>
                    <a:pt x="15338" y="503"/>
                    <a:pt x="15944" y="545"/>
                  </a:cubicBezTo>
                  <a:cubicBezTo>
                    <a:pt x="16154" y="817"/>
                    <a:pt x="16488" y="712"/>
                    <a:pt x="16760" y="817"/>
                  </a:cubicBezTo>
                  <a:cubicBezTo>
                    <a:pt x="17032" y="942"/>
                    <a:pt x="17263" y="775"/>
                    <a:pt x="17346" y="461"/>
                  </a:cubicBezTo>
                  <a:cubicBezTo>
                    <a:pt x="18120" y="357"/>
                    <a:pt x="18895" y="315"/>
                    <a:pt x="19669" y="378"/>
                  </a:cubicBezTo>
                  <a:cubicBezTo>
                    <a:pt x="19711" y="419"/>
                    <a:pt x="19773" y="482"/>
                    <a:pt x="19815" y="482"/>
                  </a:cubicBezTo>
                  <a:cubicBezTo>
                    <a:pt x="21029" y="503"/>
                    <a:pt x="22221" y="503"/>
                    <a:pt x="23435" y="524"/>
                  </a:cubicBezTo>
                  <a:cubicBezTo>
                    <a:pt x="23602" y="524"/>
                    <a:pt x="23707" y="398"/>
                    <a:pt x="23728" y="252"/>
                  </a:cubicBezTo>
                  <a:cubicBezTo>
                    <a:pt x="24084" y="168"/>
                    <a:pt x="24439" y="168"/>
                    <a:pt x="24795" y="231"/>
                  </a:cubicBezTo>
                  <a:cubicBezTo>
                    <a:pt x="25025" y="629"/>
                    <a:pt x="25088" y="629"/>
                    <a:pt x="25318" y="252"/>
                  </a:cubicBezTo>
                  <a:lnTo>
                    <a:pt x="26030" y="189"/>
                  </a:lnTo>
                  <a:cubicBezTo>
                    <a:pt x="26553" y="524"/>
                    <a:pt x="27159" y="294"/>
                    <a:pt x="27703" y="461"/>
                  </a:cubicBezTo>
                  <a:cubicBezTo>
                    <a:pt x="27871" y="503"/>
                    <a:pt x="27955" y="252"/>
                    <a:pt x="27996" y="85"/>
                  </a:cubicBezTo>
                  <a:cubicBezTo>
                    <a:pt x="28227" y="1"/>
                    <a:pt x="28478" y="22"/>
                    <a:pt x="28708" y="106"/>
                  </a:cubicBezTo>
                  <a:cubicBezTo>
                    <a:pt x="29147" y="503"/>
                    <a:pt x="29691" y="503"/>
                    <a:pt x="30235" y="398"/>
                  </a:cubicBezTo>
                  <a:cubicBezTo>
                    <a:pt x="30256" y="398"/>
                    <a:pt x="30277" y="294"/>
                    <a:pt x="30298" y="252"/>
                  </a:cubicBezTo>
                  <a:lnTo>
                    <a:pt x="30821" y="252"/>
                  </a:lnTo>
                  <a:cubicBezTo>
                    <a:pt x="31198" y="650"/>
                    <a:pt x="31428" y="650"/>
                    <a:pt x="31867" y="273"/>
                  </a:cubicBezTo>
                  <a:lnTo>
                    <a:pt x="32913" y="357"/>
                  </a:lnTo>
                  <a:cubicBezTo>
                    <a:pt x="33018" y="524"/>
                    <a:pt x="33144" y="566"/>
                    <a:pt x="33269" y="378"/>
                  </a:cubicBezTo>
                  <a:cubicBezTo>
                    <a:pt x="34169" y="357"/>
                    <a:pt x="35048" y="378"/>
                    <a:pt x="35947" y="440"/>
                  </a:cubicBezTo>
                  <a:cubicBezTo>
                    <a:pt x="36010" y="712"/>
                    <a:pt x="36198" y="712"/>
                    <a:pt x="36429" y="712"/>
                  </a:cubicBezTo>
                  <a:cubicBezTo>
                    <a:pt x="36784" y="712"/>
                    <a:pt x="37161" y="670"/>
                    <a:pt x="37475" y="775"/>
                  </a:cubicBezTo>
                  <a:cubicBezTo>
                    <a:pt x="37893" y="942"/>
                    <a:pt x="37621" y="1403"/>
                    <a:pt x="37726" y="1717"/>
                  </a:cubicBezTo>
                  <a:cubicBezTo>
                    <a:pt x="37768" y="1800"/>
                    <a:pt x="37830" y="1863"/>
                    <a:pt x="37914" y="1884"/>
                  </a:cubicBezTo>
                  <a:cubicBezTo>
                    <a:pt x="38040" y="1884"/>
                    <a:pt x="38144" y="1800"/>
                    <a:pt x="38165" y="1675"/>
                  </a:cubicBezTo>
                  <a:cubicBezTo>
                    <a:pt x="38186" y="1591"/>
                    <a:pt x="38186" y="1486"/>
                    <a:pt x="38144" y="1403"/>
                  </a:cubicBezTo>
                  <a:cubicBezTo>
                    <a:pt x="37977" y="984"/>
                    <a:pt x="38270" y="880"/>
                    <a:pt x="38563" y="817"/>
                  </a:cubicBezTo>
                  <a:cubicBezTo>
                    <a:pt x="38939" y="712"/>
                    <a:pt x="39253" y="942"/>
                    <a:pt x="39483" y="1403"/>
                  </a:cubicBezTo>
                  <a:cubicBezTo>
                    <a:pt x="39651" y="1821"/>
                    <a:pt x="39944" y="2156"/>
                    <a:pt x="40341" y="2344"/>
                  </a:cubicBezTo>
                  <a:cubicBezTo>
                    <a:pt x="40927" y="2595"/>
                    <a:pt x="40948" y="2721"/>
                    <a:pt x="40781" y="3453"/>
                  </a:cubicBezTo>
                  <a:cubicBezTo>
                    <a:pt x="39776" y="3328"/>
                    <a:pt x="39776" y="3349"/>
                    <a:pt x="40069" y="4165"/>
                  </a:cubicBezTo>
                  <a:cubicBezTo>
                    <a:pt x="39295" y="4290"/>
                    <a:pt x="39295" y="4290"/>
                    <a:pt x="38939" y="4039"/>
                  </a:cubicBezTo>
                  <a:cubicBezTo>
                    <a:pt x="38521" y="3704"/>
                    <a:pt x="38207" y="3746"/>
                    <a:pt x="37893" y="4207"/>
                  </a:cubicBezTo>
                  <a:cubicBezTo>
                    <a:pt x="37454" y="4834"/>
                    <a:pt x="37328" y="4834"/>
                    <a:pt x="36847" y="4290"/>
                  </a:cubicBezTo>
                  <a:cubicBezTo>
                    <a:pt x="36742" y="4186"/>
                    <a:pt x="36659" y="4060"/>
                    <a:pt x="36491" y="4144"/>
                  </a:cubicBezTo>
                  <a:cubicBezTo>
                    <a:pt x="36345" y="4186"/>
                    <a:pt x="36282" y="4374"/>
                    <a:pt x="36366" y="4499"/>
                  </a:cubicBezTo>
                  <a:cubicBezTo>
                    <a:pt x="36450" y="4751"/>
                    <a:pt x="36491" y="5023"/>
                    <a:pt x="36470" y="5295"/>
                  </a:cubicBezTo>
                  <a:lnTo>
                    <a:pt x="35947" y="5315"/>
                  </a:lnTo>
                  <a:cubicBezTo>
                    <a:pt x="35843" y="5169"/>
                    <a:pt x="35654" y="5106"/>
                    <a:pt x="35487" y="5169"/>
                  </a:cubicBezTo>
                  <a:cubicBezTo>
                    <a:pt x="34525" y="5420"/>
                    <a:pt x="33541" y="5295"/>
                    <a:pt x="32558" y="5336"/>
                  </a:cubicBezTo>
                  <a:cubicBezTo>
                    <a:pt x="32348" y="5336"/>
                    <a:pt x="32160" y="5336"/>
                    <a:pt x="32056" y="5567"/>
                  </a:cubicBezTo>
                  <a:lnTo>
                    <a:pt x="31700" y="5608"/>
                  </a:lnTo>
                  <a:cubicBezTo>
                    <a:pt x="31679" y="5504"/>
                    <a:pt x="31658" y="5399"/>
                    <a:pt x="31512" y="5399"/>
                  </a:cubicBezTo>
                  <a:cubicBezTo>
                    <a:pt x="31386" y="5399"/>
                    <a:pt x="31365" y="5525"/>
                    <a:pt x="31344" y="5629"/>
                  </a:cubicBezTo>
                  <a:lnTo>
                    <a:pt x="30988" y="5671"/>
                  </a:lnTo>
                  <a:cubicBezTo>
                    <a:pt x="30737" y="5441"/>
                    <a:pt x="30361" y="5441"/>
                    <a:pt x="30110" y="5671"/>
                  </a:cubicBezTo>
                  <a:lnTo>
                    <a:pt x="29754" y="5650"/>
                  </a:lnTo>
                  <a:cubicBezTo>
                    <a:pt x="29712" y="5504"/>
                    <a:pt x="29649" y="5357"/>
                    <a:pt x="29482" y="5357"/>
                  </a:cubicBezTo>
                  <a:lnTo>
                    <a:pt x="27536" y="5357"/>
                  </a:lnTo>
                  <a:cubicBezTo>
                    <a:pt x="27369" y="5357"/>
                    <a:pt x="27306" y="5504"/>
                    <a:pt x="27285" y="5671"/>
                  </a:cubicBezTo>
                  <a:cubicBezTo>
                    <a:pt x="26574" y="5859"/>
                    <a:pt x="25862" y="5922"/>
                    <a:pt x="25130" y="5839"/>
                  </a:cubicBezTo>
                  <a:cubicBezTo>
                    <a:pt x="25025" y="5671"/>
                    <a:pt x="24900" y="5671"/>
                    <a:pt x="24795" y="5839"/>
                  </a:cubicBezTo>
                  <a:cubicBezTo>
                    <a:pt x="24565" y="5880"/>
                    <a:pt x="24314" y="5880"/>
                    <a:pt x="24084" y="5818"/>
                  </a:cubicBezTo>
                  <a:cubicBezTo>
                    <a:pt x="24000" y="5336"/>
                    <a:pt x="23644" y="5211"/>
                    <a:pt x="23309" y="5399"/>
                  </a:cubicBezTo>
                  <a:cubicBezTo>
                    <a:pt x="22912" y="5629"/>
                    <a:pt x="22682" y="5483"/>
                    <a:pt x="22347" y="5315"/>
                  </a:cubicBezTo>
                  <a:cubicBezTo>
                    <a:pt x="21803" y="5064"/>
                    <a:pt x="21217" y="4751"/>
                    <a:pt x="20673" y="5357"/>
                  </a:cubicBezTo>
                  <a:cubicBezTo>
                    <a:pt x="20548" y="5504"/>
                    <a:pt x="20359" y="5504"/>
                    <a:pt x="20192" y="5504"/>
                  </a:cubicBezTo>
                  <a:cubicBezTo>
                    <a:pt x="19669" y="5546"/>
                    <a:pt x="19167" y="5253"/>
                    <a:pt x="18623" y="5462"/>
                  </a:cubicBezTo>
                  <a:cubicBezTo>
                    <a:pt x="18476" y="5525"/>
                    <a:pt x="18330" y="5336"/>
                    <a:pt x="18246" y="5169"/>
                  </a:cubicBezTo>
                  <a:cubicBezTo>
                    <a:pt x="18016" y="4730"/>
                    <a:pt x="17723" y="4771"/>
                    <a:pt x="17346" y="4960"/>
                  </a:cubicBezTo>
                  <a:cubicBezTo>
                    <a:pt x="17179" y="5064"/>
                    <a:pt x="16928" y="5064"/>
                    <a:pt x="16781" y="5190"/>
                  </a:cubicBezTo>
                  <a:cubicBezTo>
                    <a:pt x="16447" y="5441"/>
                    <a:pt x="16028" y="5504"/>
                    <a:pt x="15631" y="5357"/>
                  </a:cubicBezTo>
                  <a:cubicBezTo>
                    <a:pt x="14814" y="5085"/>
                    <a:pt x="13936" y="5106"/>
                    <a:pt x="13141" y="5441"/>
                  </a:cubicBezTo>
                  <a:cubicBezTo>
                    <a:pt x="12701" y="5608"/>
                    <a:pt x="12220" y="5671"/>
                    <a:pt x="11760" y="5587"/>
                  </a:cubicBezTo>
                  <a:cubicBezTo>
                    <a:pt x="11237" y="5525"/>
                    <a:pt x="11069" y="5755"/>
                    <a:pt x="10965" y="6173"/>
                  </a:cubicBezTo>
                  <a:lnTo>
                    <a:pt x="10441" y="6173"/>
                  </a:lnTo>
                  <a:cubicBezTo>
                    <a:pt x="10169" y="5587"/>
                    <a:pt x="9960" y="6069"/>
                    <a:pt x="9730" y="6194"/>
                  </a:cubicBezTo>
                  <a:cubicBezTo>
                    <a:pt x="9040" y="6194"/>
                    <a:pt x="8328" y="6215"/>
                    <a:pt x="7617" y="6194"/>
                  </a:cubicBezTo>
                  <a:cubicBezTo>
                    <a:pt x="6236" y="6173"/>
                    <a:pt x="4855" y="6445"/>
                    <a:pt x="3474" y="6362"/>
                  </a:cubicBezTo>
                  <a:cubicBezTo>
                    <a:pt x="3244" y="6341"/>
                    <a:pt x="3014" y="6404"/>
                    <a:pt x="2783" y="6278"/>
                  </a:cubicBezTo>
                  <a:cubicBezTo>
                    <a:pt x="2825" y="5943"/>
                    <a:pt x="2721" y="5546"/>
                    <a:pt x="3223" y="5420"/>
                  </a:cubicBezTo>
                  <a:cubicBezTo>
                    <a:pt x="3537" y="5357"/>
                    <a:pt x="3390" y="5127"/>
                    <a:pt x="3265" y="4939"/>
                  </a:cubicBezTo>
                  <a:cubicBezTo>
                    <a:pt x="3202" y="4834"/>
                    <a:pt x="3202" y="4709"/>
                    <a:pt x="3348" y="4646"/>
                  </a:cubicBezTo>
                  <a:cubicBezTo>
                    <a:pt x="3453" y="4604"/>
                    <a:pt x="3599" y="4646"/>
                    <a:pt x="3641" y="4771"/>
                  </a:cubicBezTo>
                  <a:cubicBezTo>
                    <a:pt x="3725" y="4918"/>
                    <a:pt x="3662" y="5148"/>
                    <a:pt x="3830" y="5253"/>
                  </a:cubicBezTo>
                  <a:cubicBezTo>
                    <a:pt x="3976" y="5357"/>
                    <a:pt x="4248" y="5587"/>
                    <a:pt x="4353" y="5315"/>
                  </a:cubicBezTo>
                  <a:cubicBezTo>
                    <a:pt x="4499" y="4876"/>
                    <a:pt x="4959" y="5023"/>
                    <a:pt x="5190" y="4730"/>
                  </a:cubicBezTo>
                  <a:cubicBezTo>
                    <a:pt x="5336" y="4520"/>
                    <a:pt x="5545" y="4625"/>
                    <a:pt x="5692" y="4834"/>
                  </a:cubicBezTo>
                  <a:cubicBezTo>
                    <a:pt x="5796" y="5002"/>
                    <a:pt x="5901" y="5169"/>
                    <a:pt x="6048" y="5336"/>
                  </a:cubicBezTo>
                  <a:cubicBezTo>
                    <a:pt x="6257" y="5546"/>
                    <a:pt x="6654" y="5587"/>
                    <a:pt x="6696" y="5378"/>
                  </a:cubicBezTo>
                  <a:cubicBezTo>
                    <a:pt x="6759" y="5169"/>
                    <a:pt x="6822" y="5148"/>
                    <a:pt x="7010" y="5127"/>
                  </a:cubicBezTo>
                  <a:cubicBezTo>
                    <a:pt x="7282" y="5106"/>
                    <a:pt x="7575" y="5064"/>
                    <a:pt x="7889" y="5023"/>
                  </a:cubicBezTo>
                  <a:cubicBezTo>
                    <a:pt x="7763" y="5357"/>
                    <a:pt x="7533" y="5713"/>
                    <a:pt x="8140" y="5650"/>
                  </a:cubicBezTo>
                  <a:cubicBezTo>
                    <a:pt x="8349" y="5629"/>
                    <a:pt x="8558" y="5922"/>
                    <a:pt x="8768" y="5650"/>
                  </a:cubicBezTo>
                  <a:cubicBezTo>
                    <a:pt x="8412" y="4876"/>
                    <a:pt x="8412" y="4876"/>
                    <a:pt x="9207" y="4876"/>
                  </a:cubicBezTo>
                  <a:cubicBezTo>
                    <a:pt x="9228" y="4876"/>
                    <a:pt x="9270" y="4792"/>
                    <a:pt x="9291" y="4751"/>
                  </a:cubicBezTo>
                  <a:cubicBezTo>
                    <a:pt x="8914" y="4499"/>
                    <a:pt x="8914" y="4499"/>
                    <a:pt x="8642" y="4499"/>
                  </a:cubicBezTo>
                  <a:cubicBezTo>
                    <a:pt x="8119" y="4520"/>
                    <a:pt x="7638" y="4520"/>
                    <a:pt x="7177" y="4227"/>
                  </a:cubicBezTo>
                  <a:cubicBezTo>
                    <a:pt x="6864" y="4018"/>
                    <a:pt x="6487" y="3976"/>
                    <a:pt x="6152" y="4123"/>
                  </a:cubicBezTo>
                  <a:cubicBezTo>
                    <a:pt x="5859" y="4227"/>
                    <a:pt x="5566" y="4248"/>
                    <a:pt x="5273" y="4207"/>
                  </a:cubicBezTo>
                  <a:cubicBezTo>
                    <a:pt x="5148" y="4207"/>
                    <a:pt x="5043" y="4123"/>
                    <a:pt x="5022" y="4018"/>
                  </a:cubicBezTo>
                  <a:cubicBezTo>
                    <a:pt x="4980" y="3893"/>
                    <a:pt x="5022" y="3767"/>
                    <a:pt x="5148" y="3725"/>
                  </a:cubicBezTo>
                  <a:cubicBezTo>
                    <a:pt x="5503" y="3516"/>
                    <a:pt x="5817" y="3223"/>
                    <a:pt x="6340" y="3432"/>
                  </a:cubicBezTo>
                  <a:cubicBezTo>
                    <a:pt x="6696" y="3579"/>
                    <a:pt x="7136" y="3600"/>
                    <a:pt x="7449" y="3809"/>
                  </a:cubicBezTo>
                  <a:cubicBezTo>
                    <a:pt x="7617" y="3663"/>
                    <a:pt x="7659" y="3411"/>
                    <a:pt x="7575" y="3370"/>
                  </a:cubicBezTo>
                  <a:cubicBezTo>
                    <a:pt x="6989" y="3119"/>
                    <a:pt x="6822" y="2135"/>
                    <a:pt x="5922" y="2428"/>
                  </a:cubicBezTo>
                  <a:cubicBezTo>
                    <a:pt x="5671" y="2491"/>
                    <a:pt x="5483" y="2323"/>
                    <a:pt x="5294" y="2156"/>
                  </a:cubicBezTo>
                  <a:cubicBezTo>
                    <a:pt x="5127" y="1989"/>
                    <a:pt x="4918" y="1821"/>
                    <a:pt x="4771" y="1968"/>
                  </a:cubicBezTo>
                  <a:cubicBezTo>
                    <a:pt x="4374" y="2302"/>
                    <a:pt x="3976" y="2177"/>
                    <a:pt x="3537" y="2135"/>
                  </a:cubicBezTo>
                  <a:cubicBezTo>
                    <a:pt x="3286" y="2093"/>
                    <a:pt x="1716" y="1821"/>
                    <a:pt x="1549" y="1696"/>
                  </a:cubicBezTo>
                  <a:cubicBezTo>
                    <a:pt x="1214" y="1445"/>
                    <a:pt x="838" y="1277"/>
                    <a:pt x="419" y="1214"/>
                  </a:cubicBezTo>
                  <a:cubicBezTo>
                    <a:pt x="63" y="1173"/>
                    <a:pt x="1" y="963"/>
                    <a:pt x="1" y="670"/>
                  </a:cubicBezTo>
                  <a:cubicBezTo>
                    <a:pt x="440" y="670"/>
                    <a:pt x="879" y="691"/>
                    <a:pt x="1319" y="670"/>
                  </a:cubicBezTo>
                  <a:cubicBezTo>
                    <a:pt x="1758" y="650"/>
                    <a:pt x="2114" y="838"/>
                    <a:pt x="2449" y="524"/>
                  </a:cubicBezTo>
                  <a:close/>
                  <a:moveTo>
                    <a:pt x="9772" y="4792"/>
                  </a:moveTo>
                  <a:cubicBezTo>
                    <a:pt x="9730" y="4960"/>
                    <a:pt x="9814" y="5148"/>
                    <a:pt x="10002" y="5211"/>
                  </a:cubicBezTo>
                  <a:cubicBezTo>
                    <a:pt x="10128" y="5295"/>
                    <a:pt x="10316" y="5211"/>
                    <a:pt x="10358" y="5064"/>
                  </a:cubicBezTo>
                  <a:cubicBezTo>
                    <a:pt x="10462" y="4730"/>
                    <a:pt x="10609" y="4646"/>
                    <a:pt x="10985" y="4688"/>
                  </a:cubicBezTo>
                  <a:cubicBezTo>
                    <a:pt x="11362" y="4751"/>
                    <a:pt x="11697" y="4499"/>
                    <a:pt x="11739" y="4123"/>
                  </a:cubicBezTo>
                  <a:cubicBezTo>
                    <a:pt x="11760" y="4018"/>
                    <a:pt x="11843" y="3893"/>
                    <a:pt x="11739" y="3788"/>
                  </a:cubicBezTo>
                  <a:cubicBezTo>
                    <a:pt x="11655" y="3704"/>
                    <a:pt x="11509" y="3704"/>
                    <a:pt x="11425" y="3788"/>
                  </a:cubicBezTo>
                  <a:cubicBezTo>
                    <a:pt x="11132" y="4144"/>
                    <a:pt x="10818" y="4039"/>
                    <a:pt x="10483" y="3914"/>
                  </a:cubicBezTo>
                  <a:cubicBezTo>
                    <a:pt x="10190" y="3830"/>
                    <a:pt x="9960" y="3914"/>
                    <a:pt x="9918" y="4269"/>
                  </a:cubicBezTo>
                  <a:cubicBezTo>
                    <a:pt x="9877" y="4458"/>
                    <a:pt x="9835" y="4625"/>
                    <a:pt x="9772" y="4792"/>
                  </a:cubicBezTo>
                  <a:close/>
                  <a:moveTo>
                    <a:pt x="39023" y="2282"/>
                  </a:moveTo>
                  <a:cubicBezTo>
                    <a:pt x="39149" y="2261"/>
                    <a:pt x="39295" y="2240"/>
                    <a:pt x="39295" y="2093"/>
                  </a:cubicBezTo>
                  <a:cubicBezTo>
                    <a:pt x="39295" y="1947"/>
                    <a:pt x="39170" y="1821"/>
                    <a:pt x="39023" y="1821"/>
                  </a:cubicBezTo>
                  <a:cubicBezTo>
                    <a:pt x="38877" y="1800"/>
                    <a:pt x="38730" y="1926"/>
                    <a:pt x="38730" y="2072"/>
                  </a:cubicBezTo>
                  <a:cubicBezTo>
                    <a:pt x="38730" y="2261"/>
                    <a:pt x="38877" y="2282"/>
                    <a:pt x="39023" y="2282"/>
                  </a:cubicBezTo>
                  <a:close/>
                  <a:moveTo>
                    <a:pt x="19711" y="942"/>
                  </a:moveTo>
                  <a:cubicBezTo>
                    <a:pt x="19606" y="942"/>
                    <a:pt x="19522" y="1026"/>
                    <a:pt x="19522" y="1110"/>
                  </a:cubicBezTo>
                  <a:cubicBezTo>
                    <a:pt x="19501" y="1361"/>
                    <a:pt x="19690" y="1403"/>
                    <a:pt x="19878" y="1403"/>
                  </a:cubicBezTo>
                  <a:cubicBezTo>
                    <a:pt x="19983" y="1403"/>
                    <a:pt x="20129" y="1340"/>
                    <a:pt x="20087" y="1214"/>
                  </a:cubicBezTo>
                  <a:cubicBezTo>
                    <a:pt x="20045" y="1005"/>
                    <a:pt x="19857" y="963"/>
                    <a:pt x="19711" y="942"/>
                  </a:cubicBezTo>
                  <a:close/>
                  <a:moveTo>
                    <a:pt x="18225" y="1863"/>
                  </a:moveTo>
                  <a:cubicBezTo>
                    <a:pt x="18225" y="1738"/>
                    <a:pt x="18162" y="1675"/>
                    <a:pt x="18079" y="1675"/>
                  </a:cubicBezTo>
                  <a:cubicBezTo>
                    <a:pt x="17974" y="1654"/>
                    <a:pt x="17911" y="1738"/>
                    <a:pt x="17911" y="1821"/>
                  </a:cubicBezTo>
                  <a:cubicBezTo>
                    <a:pt x="17911" y="1947"/>
                    <a:pt x="17953" y="2072"/>
                    <a:pt x="18100" y="2030"/>
                  </a:cubicBezTo>
                  <a:cubicBezTo>
                    <a:pt x="18162" y="2010"/>
                    <a:pt x="18183" y="1905"/>
                    <a:pt x="18225" y="1863"/>
                  </a:cubicBezTo>
                  <a:close/>
                  <a:moveTo>
                    <a:pt x="20485" y="1884"/>
                  </a:moveTo>
                  <a:lnTo>
                    <a:pt x="20317" y="1821"/>
                  </a:lnTo>
                  <a:cubicBezTo>
                    <a:pt x="20296" y="1884"/>
                    <a:pt x="20255" y="1947"/>
                    <a:pt x="20276" y="1968"/>
                  </a:cubicBezTo>
                  <a:cubicBezTo>
                    <a:pt x="20276" y="2010"/>
                    <a:pt x="20359" y="2010"/>
                    <a:pt x="20401" y="2051"/>
                  </a:cubicBezTo>
                  <a:cubicBezTo>
                    <a:pt x="20443" y="1989"/>
                    <a:pt x="20464" y="1926"/>
                    <a:pt x="20485" y="18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67"/>
            <p:cNvSpPr/>
            <p:nvPr/>
          </p:nvSpPr>
          <p:spPr>
            <a:xfrm>
              <a:off x="4232975" y="4637500"/>
              <a:ext cx="852650" cy="163225"/>
            </a:xfrm>
            <a:custGeom>
              <a:avLst/>
              <a:gdLst/>
              <a:ahLst/>
              <a:cxnLst/>
              <a:rect l="l" t="t" r="r" b="b"/>
              <a:pathLst>
                <a:path w="34106" h="6529" extrusionOk="0">
                  <a:moveTo>
                    <a:pt x="24816" y="544"/>
                  </a:moveTo>
                  <a:cubicBezTo>
                    <a:pt x="24816" y="837"/>
                    <a:pt x="24878" y="1026"/>
                    <a:pt x="25234" y="1088"/>
                  </a:cubicBezTo>
                  <a:cubicBezTo>
                    <a:pt x="25632" y="1130"/>
                    <a:pt x="26029" y="1298"/>
                    <a:pt x="26364" y="1570"/>
                  </a:cubicBezTo>
                  <a:cubicBezTo>
                    <a:pt x="26510" y="1674"/>
                    <a:pt x="28101" y="1967"/>
                    <a:pt x="28352" y="1988"/>
                  </a:cubicBezTo>
                  <a:cubicBezTo>
                    <a:pt x="28770" y="2051"/>
                    <a:pt x="29189" y="2176"/>
                    <a:pt x="29586" y="1821"/>
                  </a:cubicBezTo>
                  <a:cubicBezTo>
                    <a:pt x="29754" y="1674"/>
                    <a:pt x="29963" y="1883"/>
                    <a:pt x="30109" y="2030"/>
                  </a:cubicBezTo>
                  <a:cubicBezTo>
                    <a:pt x="30256" y="2176"/>
                    <a:pt x="30486" y="2365"/>
                    <a:pt x="30737" y="2281"/>
                  </a:cubicBezTo>
                  <a:cubicBezTo>
                    <a:pt x="31637" y="2009"/>
                    <a:pt x="31804" y="2972"/>
                    <a:pt x="32390" y="3244"/>
                  </a:cubicBezTo>
                  <a:cubicBezTo>
                    <a:pt x="32474" y="3285"/>
                    <a:pt x="32432" y="3516"/>
                    <a:pt x="32264" y="3662"/>
                  </a:cubicBezTo>
                  <a:cubicBezTo>
                    <a:pt x="31930" y="3474"/>
                    <a:pt x="31511" y="3432"/>
                    <a:pt x="31156" y="3306"/>
                  </a:cubicBezTo>
                  <a:cubicBezTo>
                    <a:pt x="30632" y="3097"/>
                    <a:pt x="30319" y="3369"/>
                    <a:pt x="29942" y="3578"/>
                  </a:cubicBezTo>
                  <a:cubicBezTo>
                    <a:pt x="29837" y="3641"/>
                    <a:pt x="29775" y="3767"/>
                    <a:pt x="29816" y="3871"/>
                  </a:cubicBezTo>
                  <a:cubicBezTo>
                    <a:pt x="29858" y="3997"/>
                    <a:pt x="29963" y="4060"/>
                    <a:pt x="30088" y="4060"/>
                  </a:cubicBezTo>
                  <a:cubicBezTo>
                    <a:pt x="30381" y="4122"/>
                    <a:pt x="30674" y="4101"/>
                    <a:pt x="30967" y="3997"/>
                  </a:cubicBezTo>
                  <a:cubicBezTo>
                    <a:pt x="31281" y="3850"/>
                    <a:pt x="31679" y="3892"/>
                    <a:pt x="31972" y="4101"/>
                  </a:cubicBezTo>
                  <a:cubicBezTo>
                    <a:pt x="32453" y="4394"/>
                    <a:pt x="32934" y="4373"/>
                    <a:pt x="33457" y="4352"/>
                  </a:cubicBezTo>
                  <a:cubicBezTo>
                    <a:pt x="33729" y="4352"/>
                    <a:pt x="33729" y="4332"/>
                    <a:pt x="34106" y="4624"/>
                  </a:cubicBezTo>
                  <a:cubicBezTo>
                    <a:pt x="34064" y="4666"/>
                    <a:pt x="34043" y="4750"/>
                    <a:pt x="34001" y="4750"/>
                  </a:cubicBezTo>
                  <a:cubicBezTo>
                    <a:pt x="33227" y="4729"/>
                    <a:pt x="33227" y="4729"/>
                    <a:pt x="33583" y="5524"/>
                  </a:cubicBezTo>
                  <a:cubicBezTo>
                    <a:pt x="33373" y="5754"/>
                    <a:pt x="33164" y="5482"/>
                    <a:pt x="32955" y="5524"/>
                  </a:cubicBezTo>
                  <a:cubicBezTo>
                    <a:pt x="32348" y="5587"/>
                    <a:pt x="32578" y="5231"/>
                    <a:pt x="32704" y="4896"/>
                  </a:cubicBezTo>
                  <a:cubicBezTo>
                    <a:pt x="32369" y="4938"/>
                    <a:pt x="32097" y="4980"/>
                    <a:pt x="31804" y="4980"/>
                  </a:cubicBezTo>
                  <a:cubicBezTo>
                    <a:pt x="31637" y="4980"/>
                    <a:pt x="31574" y="4980"/>
                    <a:pt x="31511" y="5252"/>
                  </a:cubicBezTo>
                  <a:cubicBezTo>
                    <a:pt x="31448" y="5503"/>
                    <a:pt x="31051" y="5399"/>
                    <a:pt x="30863" y="5189"/>
                  </a:cubicBezTo>
                  <a:cubicBezTo>
                    <a:pt x="30716" y="5043"/>
                    <a:pt x="30591" y="4876"/>
                    <a:pt x="30486" y="4708"/>
                  </a:cubicBezTo>
                  <a:cubicBezTo>
                    <a:pt x="30339" y="4499"/>
                    <a:pt x="30151" y="4394"/>
                    <a:pt x="29984" y="4604"/>
                  </a:cubicBezTo>
                  <a:cubicBezTo>
                    <a:pt x="29775" y="4896"/>
                    <a:pt x="29293" y="4729"/>
                    <a:pt x="29147" y="5189"/>
                  </a:cubicBezTo>
                  <a:cubicBezTo>
                    <a:pt x="29063" y="5440"/>
                    <a:pt x="28791" y="5231"/>
                    <a:pt x="28624" y="5106"/>
                  </a:cubicBezTo>
                  <a:cubicBezTo>
                    <a:pt x="28477" y="5001"/>
                    <a:pt x="28540" y="4792"/>
                    <a:pt x="28456" y="4624"/>
                  </a:cubicBezTo>
                  <a:cubicBezTo>
                    <a:pt x="28394" y="4520"/>
                    <a:pt x="28268" y="4457"/>
                    <a:pt x="28163" y="4520"/>
                  </a:cubicBezTo>
                  <a:cubicBezTo>
                    <a:pt x="28017" y="4562"/>
                    <a:pt x="28017" y="4687"/>
                    <a:pt x="28080" y="4813"/>
                  </a:cubicBezTo>
                  <a:cubicBezTo>
                    <a:pt x="28205" y="4980"/>
                    <a:pt x="28352" y="5210"/>
                    <a:pt x="28038" y="5294"/>
                  </a:cubicBezTo>
                  <a:cubicBezTo>
                    <a:pt x="27515" y="5420"/>
                    <a:pt x="27640" y="5796"/>
                    <a:pt x="27598" y="6131"/>
                  </a:cubicBezTo>
                  <a:lnTo>
                    <a:pt x="26029" y="6089"/>
                  </a:lnTo>
                  <a:cubicBezTo>
                    <a:pt x="25841" y="5650"/>
                    <a:pt x="25841" y="5650"/>
                    <a:pt x="25318" y="6047"/>
                  </a:cubicBezTo>
                  <a:lnTo>
                    <a:pt x="24795" y="6068"/>
                  </a:lnTo>
                  <a:cubicBezTo>
                    <a:pt x="24669" y="5880"/>
                    <a:pt x="24565" y="5880"/>
                    <a:pt x="24439" y="6068"/>
                  </a:cubicBezTo>
                  <a:lnTo>
                    <a:pt x="24083" y="6047"/>
                  </a:lnTo>
                  <a:cubicBezTo>
                    <a:pt x="24041" y="5775"/>
                    <a:pt x="23895" y="5671"/>
                    <a:pt x="23644" y="5754"/>
                  </a:cubicBezTo>
                  <a:cubicBezTo>
                    <a:pt x="23184" y="5964"/>
                    <a:pt x="22744" y="5943"/>
                    <a:pt x="22389" y="5545"/>
                  </a:cubicBezTo>
                  <a:cubicBezTo>
                    <a:pt x="22284" y="5420"/>
                    <a:pt x="22117" y="5336"/>
                    <a:pt x="21991" y="5440"/>
                  </a:cubicBezTo>
                  <a:cubicBezTo>
                    <a:pt x="21656" y="5733"/>
                    <a:pt x="21091" y="5712"/>
                    <a:pt x="20882" y="6236"/>
                  </a:cubicBezTo>
                  <a:lnTo>
                    <a:pt x="19480" y="6257"/>
                  </a:lnTo>
                  <a:cubicBezTo>
                    <a:pt x="19355" y="6068"/>
                    <a:pt x="19229" y="6068"/>
                    <a:pt x="19104" y="6257"/>
                  </a:cubicBezTo>
                  <a:lnTo>
                    <a:pt x="18769" y="6257"/>
                  </a:lnTo>
                  <a:cubicBezTo>
                    <a:pt x="18539" y="5985"/>
                    <a:pt x="18350" y="5985"/>
                    <a:pt x="18225" y="6340"/>
                  </a:cubicBezTo>
                  <a:cubicBezTo>
                    <a:pt x="17827" y="6445"/>
                    <a:pt x="17388" y="6466"/>
                    <a:pt x="16990" y="6403"/>
                  </a:cubicBezTo>
                  <a:cubicBezTo>
                    <a:pt x="16865" y="6005"/>
                    <a:pt x="16802" y="5503"/>
                    <a:pt x="16216" y="5985"/>
                  </a:cubicBezTo>
                  <a:cubicBezTo>
                    <a:pt x="16091" y="6089"/>
                    <a:pt x="15944" y="5964"/>
                    <a:pt x="15798" y="5964"/>
                  </a:cubicBezTo>
                  <a:cubicBezTo>
                    <a:pt x="15546" y="5964"/>
                    <a:pt x="15588" y="6173"/>
                    <a:pt x="15567" y="6340"/>
                  </a:cubicBezTo>
                  <a:cubicBezTo>
                    <a:pt x="15274" y="6424"/>
                    <a:pt x="14961" y="6424"/>
                    <a:pt x="14668" y="6340"/>
                  </a:cubicBezTo>
                  <a:cubicBezTo>
                    <a:pt x="14479" y="5943"/>
                    <a:pt x="14228" y="6026"/>
                    <a:pt x="13977" y="6257"/>
                  </a:cubicBezTo>
                  <a:cubicBezTo>
                    <a:pt x="12847" y="6319"/>
                    <a:pt x="11717" y="6298"/>
                    <a:pt x="10609" y="6194"/>
                  </a:cubicBezTo>
                  <a:cubicBezTo>
                    <a:pt x="10567" y="5838"/>
                    <a:pt x="10211" y="5880"/>
                    <a:pt x="10002" y="5754"/>
                  </a:cubicBezTo>
                  <a:cubicBezTo>
                    <a:pt x="9374" y="5399"/>
                    <a:pt x="9269" y="5461"/>
                    <a:pt x="9186" y="6236"/>
                  </a:cubicBezTo>
                  <a:cubicBezTo>
                    <a:pt x="8244" y="6529"/>
                    <a:pt x="7303" y="6382"/>
                    <a:pt x="6340" y="6361"/>
                  </a:cubicBezTo>
                  <a:cubicBezTo>
                    <a:pt x="6361" y="6005"/>
                    <a:pt x="6884" y="6131"/>
                    <a:pt x="6884" y="5733"/>
                  </a:cubicBezTo>
                  <a:cubicBezTo>
                    <a:pt x="6884" y="5294"/>
                    <a:pt x="7240" y="5064"/>
                    <a:pt x="7554" y="4855"/>
                  </a:cubicBezTo>
                  <a:cubicBezTo>
                    <a:pt x="7847" y="4708"/>
                    <a:pt x="8077" y="4478"/>
                    <a:pt x="8244" y="4185"/>
                  </a:cubicBezTo>
                  <a:cubicBezTo>
                    <a:pt x="8391" y="3871"/>
                    <a:pt x="8265" y="3348"/>
                    <a:pt x="8035" y="3327"/>
                  </a:cubicBezTo>
                  <a:cubicBezTo>
                    <a:pt x="7658" y="3306"/>
                    <a:pt x="7847" y="3704"/>
                    <a:pt x="7658" y="3829"/>
                  </a:cubicBezTo>
                  <a:cubicBezTo>
                    <a:pt x="7637" y="3850"/>
                    <a:pt x="7596" y="3829"/>
                    <a:pt x="7512" y="3850"/>
                  </a:cubicBezTo>
                  <a:cubicBezTo>
                    <a:pt x="7344" y="3557"/>
                    <a:pt x="7282" y="3160"/>
                    <a:pt x="6905" y="2972"/>
                  </a:cubicBezTo>
                  <a:cubicBezTo>
                    <a:pt x="6800" y="2909"/>
                    <a:pt x="6717" y="2783"/>
                    <a:pt x="6759" y="2679"/>
                  </a:cubicBezTo>
                  <a:cubicBezTo>
                    <a:pt x="6989" y="2218"/>
                    <a:pt x="6549" y="1904"/>
                    <a:pt x="6528" y="1507"/>
                  </a:cubicBezTo>
                  <a:cubicBezTo>
                    <a:pt x="6528" y="1256"/>
                    <a:pt x="6445" y="984"/>
                    <a:pt x="6131" y="1005"/>
                  </a:cubicBezTo>
                  <a:cubicBezTo>
                    <a:pt x="5838" y="1047"/>
                    <a:pt x="5712" y="1256"/>
                    <a:pt x="5691" y="1570"/>
                  </a:cubicBezTo>
                  <a:cubicBezTo>
                    <a:pt x="5587" y="2030"/>
                    <a:pt x="5545" y="2511"/>
                    <a:pt x="5545" y="2972"/>
                  </a:cubicBezTo>
                  <a:cubicBezTo>
                    <a:pt x="4457" y="3034"/>
                    <a:pt x="4101" y="2030"/>
                    <a:pt x="3369" y="1591"/>
                  </a:cubicBezTo>
                  <a:cubicBezTo>
                    <a:pt x="3160" y="1465"/>
                    <a:pt x="3118" y="1067"/>
                    <a:pt x="2720" y="1235"/>
                  </a:cubicBezTo>
                  <a:cubicBezTo>
                    <a:pt x="2386" y="1381"/>
                    <a:pt x="2114" y="1026"/>
                    <a:pt x="1779" y="1151"/>
                  </a:cubicBezTo>
                  <a:cubicBezTo>
                    <a:pt x="1695" y="1172"/>
                    <a:pt x="1590" y="1235"/>
                    <a:pt x="1632" y="1319"/>
                  </a:cubicBezTo>
                  <a:cubicBezTo>
                    <a:pt x="1758" y="1695"/>
                    <a:pt x="1590" y="2030"/>
                    <a:pt x="1465" y="2344"/>
                  </a:cubicBezTo>
                  <a:cubicBezTo>
                    <a:pt x="1298" y="2762"/>
                    <a:pt x="1800" y="2972"/>
                    <a:pt x="1821" y="3327"/>
                  </a:cubicBezTo>
                  <a:cubicBezTo>
                    <a:pt x="942" y="3432"/>
                    <a:pt x="544" y="2783"/>
                    <a:pt x="0" y="2323"/>
                  </a:cubicBezTo>
                  <a:cubicBezTo>
                    <a:pt x="565" y="1863"/>
                    <a:pt x="607" y="1339"/>
                    <a:pt x="230" y="754"/>
                  </a:cubicBezTo>
                  <a:cubicBezTo>
                    <a:pt x="189" y="628"/>
                    <a:pt x="147" y="523"/>
                    <a:pt x="147" y="398"/>
                  </a:cubicBezTo>
                  <a:cubicBezTo>
                    <a:pt x="314" y="398"/>
                    <a:pt x="523" y="440"/>
                    <a:pt x="670" y="251"/>
                  </a:cubicBezTo>
                  <a:lnTo>
                    <a:pt x="1381" y="210"/>
                  </a:lnTo>
                  <a:cubicBezTo>
                    <a:pt x="1904" y="691"/>
                    <a:pt x="2909" y="670"/>
                    <a:pt x="3683" y="147"/>
                  </a:cubicBezTo>
                  <a:cubicBezTo>
                    <a:pt x="4457" y="21"/>
                    <a:pt x="5231" y="0"/>
                    <a:pt x="6005" y="126"/>
                  </a:cubicBezTo>
                  <a:cubicBezTo>
                    <a:pt x="6319" y="565"/>
                    <a:pt x="6675" y="461"/>
                    <a:pt x="7052" y="231"/>
                  </a:cubicBezTo>
                  <a:lnTo>
                    <a:pt x="7951" y="293"/>
                  </a:lnTo>
                  <a:cubicBezTo>
                    <a:pt x="8202" y="670"/>
                    <a:pt x="8244" y="670"/>
                    <a:pt x="8474" y="293"/>
                  </a:cubicBezTo>
                  <a:lnTo>
                    <a:pt x="8851" y="251"/>
                  </a:lnTo>
                  <a:lnTo>
                    <a:pt x="9730" y="754"/>
                  </a:lnTo>
                  <a:cubicBezTo>
                    <a:pt x="10253" y="900"/>
                    <a:pt x="10776" y="984"/>
                    <a:pt x="11132" y="419"/>
                  </a:cubicBezTo>
                  <a:cubicBezTo>
                    <a:pt x="11278" y="419"/>
                    <a:pt x="11404" y="377"/>
                    <a:pt x="11487" y="251"/>
                  </a:cubicBezTo>
                  <a:lnTo>
                    <a:pt x="11843" y="293"/>
                  </a:lnTo>
                  <a:cubicBezTo>
                    <a:pt x="11927" y="649"/>
                    <a:pt x="12241" y="586"/>
                    <a:pt x="12492" y="586"/>
                  </a:cubicBezTo>
                  <a:lnTo>
                    <a:pt x="15212" y="586"/>
                  </a:lnTo>
                  <a:cubicBezTo>
                    <a:pt x="15254" y="837"/>
                    <a:pt x="15107" y="1235"/>
                    <a:pt x="15337" y="1339"/>
                  </a:cubicBezTo>
                  <a:cubicBezTo>
                    <a:pt x="15798" y="1528"/>
                    <a:pt x="16216" y="1904"/>
                    <a:pt x="16781" y="1821"/>
                  </a:cubicBezTo>
                  <a:cubicBezTo>
                    <a:pt x="16907" y="1800"/>
                    <a:pt x="17032" y="1800"/>
                    <a:pt x="17074" y="1674"/>
                  </a:cubicBezTo>
                  <a:cubicBezTo>
                    <a:pt x="17116" y="1486"/>
                    <a:pt x="16990" y="1402"/>
                    <a:pt x="16844" y="1339"/>
                  </a:cubicBezTo>
                  <a:cubicBezTo>
                    <a:pt x="16739" y="1298"/>
                    <a:pt x="16614" y="1298"/>
                    <a:pt x="16509" y="1298"/>
                  </a:cubicBezTo>
                  <a:cubicBezTo>
                    <a:pt x="16028" y="1298"/>
                    <a:pt x="15902" y="984"/>
                    <a:pt x="15923" y="586"/>
                  </a:cubicBezTo>
                  <a:cubicBezTo>
                    <a:pt x="16342" y="607"/>
                    <a:pt x="16760" y="544"/>
                    <a:pt x="17179" y="419"/>
                  </a:cubicBezTo>
                  <a:cubicBezTo>
                    <a:pt x="17137" y="921"/>
                    <a:pt x="17471" y="1088"/>
                    <a:pt x="17869" y="1088"/>
                  </a:cubicBezTo>
                  <a:cubicBezTo>
                    <a:pt x="18287" y="1067"/>
                    <a:pt x="18706" y="1193"/>
                    <a:pt x="19041" y="1465"/>
                  </a:cubicBezTo>
                  <a:cubicBezTo>
                    <a:pt x="18999" y="1088"/>
                    <a:pt x="18978" y="837"/>
                    <a:pt x="18936" y="586"/>
                  </a:cubicBezTo>
                  <a:cubicBezTo>
                    <a:pt x="19145" y="586"/>
                    <a:pt x="19355" y="607"/>
                    <a:pt x="19480" y="377"/>
                  </a:cubicBezTo>
                  <a:lnTo>
                    <a:pt x="20171" y="377"/>
                  </a:lnTo>
                  <a:cubicBezTo>
                    <a:pt x="20233" y="795"/>
                    <a:pt x="20568" y="837"/>
                    <a:pt x="20861" y="942"/>
                  </a:cubicBezTo>
                  <a:cubicBezTo>
                    <a:pt x="21489" y="1151"/>
                    <a:pt x="22158" y="1130"/>
                    <a:pt x="22765" y="1402"/>
                  </a:cubicBezTo>
                  <a:cubicBezTo>
                    <a:pt x="23330" y="1653"/>
                    <a:pt x="23665" y="1339"/>
                    <a:pt x="23728" y="586"/>
                  </a:cubicBezTo>
                  <a:lnTo>
                    <a:pt x="23916" y="356"/>
                  </a:lnTo>
                  <a:lnTo>
                    <a:pt x="24418" y="356"/>
                  </a:lnTo>
                  <a:cubicBezTo>
                    <a:pt x="24502" y="503"/>
                    <a:pt x="24669" y="565"/>
                    <a:pt x="24816" y="544"/>
                  </a:cubicBezTo>
                  <a:close/>
                  <a:moveTo>
                    <a:pt x="9207" y="3871"/>
                  </a:moveTo>
                  <a:cubicBezTo>
                    <a:pt x="9416" y="3892"/>
                    <a:pt x="9541" y="3788"/>
                    <a:pt x="9541" y="3641"/>
                  </a:cubicBezTo>
                  <a:cubicBezTo>
                    <a:pt x="9541" y="3411"/>
                    <a:pt x="9374" y="3244"/>
                    <a:pt x="9165" y="3223"/>
                  </a:cubicBezTo>
                  <a:cubicBezTo>
                    <a:pt x="9018" y="3181"/>
                    <a:pt x="8872" y="3306"/>
                    <a:pt x="8893" y="3474"/>
                  </a:cubicBezTo>
                  <a:cubicBezTo>
                    <a:pt x="8872" y="3662"/>
                    <a:pt x="8997" y="3850"/>
                    <a:pt x="9207" y="3871"/>
                  </a:cubicBezTo>
                  <a:close/>
                  <a:moveTo>
                    <a:pt x="7386" y="1109"/>
                  </a:moveTo>
                  <a:cubicBezTo>
                    <a:pt x="7386" y="984"/>
                    <a:pt x="7261" y="900"/>
                    <a:pt x="7156" y="921"/>
                  </a:cubicBezTo>
                  <a:cubicBezTo>
                    <a:pt x="7031" y="921"/>
                    <a:pt x="6926" y="1026"/>
                    <a:pt x="6947" y="1151"/>
                  </a:cubicBezTo>
                  <a:cubicBezTo>
                    <a:pt x="6926" y="1319"/>
                    <a:pt x="7072" y="1423"/>
                    <a:pt x="7240" y="1381"/>
                  </a:cubicBezTo>
                  <a:cubicBezTo>
                    <a:pt x="7365" y="1360"/>
                    <a:pt x="7407" y="1256"/>
                    <a:pt x="7386" y="1130"/>
                  </a:cubicBezTo>
                  <a:close/>
                  <a:moveTo>
                    <a:pt x="24209" y="4206"/>
                  </a:moveTo>
                  <a:cubicBezTo>
                    <a:pt x="24167" y="4185"/>
                    <a:pt x="24104" y="4143"/>
                    <a:pt x="24062" y="4143"/>
                  </a:cubicBezTo>
                  <a:cubicBezTo>
                    <a:pt x="24041" y="4164"/>
                    <a:pt x="24021" y="4248"/>
                    <a:pt x="24000" y="4290"/>
                  </a:cubicBezTo>
                  <a:cubicBezTo>
                    <a:pt x="24041" y="4311"/>
                    <a:pt x="24104" y="4352"/>
                    <a:pt x="24146" y="4352"/>
                  </a:cubicBezTo>
                  <a:cubicBezTo>
                    <a:pt x="24188" y="4332"/>
                    <a:pt x="24188" y="4269"/>
                    <a:pt x="24209" y="4227"/>
                  </a:cubicBezTo>
                  <a:close/>
                  <a:moveTo>
                    <a:pt x="21028" y="1381"/>
                  </a:moveTo>
                  <a:cubicBezTo>
                    <a:pt x="20966" y="1339"/>
                    <a:pt x="20903" y="1298"/>
                    <a:pt x="20882" y="1319"/>
                  </a:cubicBezTo>
                  <a:cubicBezTo>
                    <a:pt x="20840" y="1319"/>
                    <a:pt x="20840" y="1402"/>
                    <a:pt x="20798" y="1465"/>
                  </a:cubicBezTo>
                  <a:cubicBezTo>
                    <a:pt x="20861" y="1486"/>
                    <a:pt x="20924" y="1528"/>
                    <a:pt x="20945" y="1507"/>
                  </a:cubicBezTo>
                  <a:cubicBezTo>
                    <a:pt x="20987" y="1486"/>
                    <a:pt x="21008" y="1423"/>
                    <a:pt x="21028" y="13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67"/>
            <p:cNvSpPr/>
            <p:nvPr/>
          </p:nvSpPr>
          <p:spPr>
            <a:xfrm>
              <a:off x="5753075" y="4641150"/>
              <a:ext cx="574900" cy="128200"/>
            </a:xfrm>
            <a:custGeom>
              <a:avLst/>
              <a:gdLst/>
              <a:ahLst/>
              <a:cxnLst/>
              <a:rect l="l" t="t" r="r" b="b"/>
              <a:pathLst>
                <a:path w="22996" h="5128" extrusionOk="0">
                  <a:moveTo>
                    <a:pt x="544" y="4960"/>
                  </a:moveTo>
                  <a:cubicBezTo>
                    <a:pt x="565" y="4688"/>
                    <a:pt x="523" y="4416"/>
                    <a:pt x="419" y="4186"/>
                  </a:cubicBezTo>
                  <a:cubicBezTo>
                    <a:pt x="335" y="4039"/>
                    <a:pt x="398" y="3872"/>
                    <a:pt x="544" y="3809"/>
                  </a:cubicBezTo>
                  <a:cubicBezTo>
                    <a:pt x="712" y="3746"/>
                    <a:pt x="816" y="3851"/>
                    <a:pt x="900" y="3976"/>
                  </a:cubicBezTo>
                  <a:cubicBezTo>
                    <a:pt x="1381" y="4520"/>
                    <a:pt x="1528" y="4499"/>
                    <a:pt x="1946" y="3893"/>
                  </a:cubicBezTo>
                  <a:cubicBezTo>
                    <a:pt x="2281" y="3432"/>
                    <a:pt x="2574" y="3390"/>
                    <a:pt x="2992" y="3704"/>
                  </a:cubicBezTo>
                  <a:cubicBezTo>
                    <a:pt x="3348" y="3976"/>
                    <a:pt x="3348" y="3976"/>
                    <a:pt x="4143" y="3851"/>
                  </a:cubicBezTo>
                  <a:cubicBezTo>
                    <a:pt x="3829" y="3014"/>
                    <a:pt x="3850" y="3014"/>
                    <a:pt x="4855" y="3139"/>
                  </a:cubicBezTo>
                  <a:cubicBezTo>
                    <a:pt x="5001" y="2386"/>
                    <a:pt x="4980" y="2261"/>
                    <a:pt x="4415" y="2009"/>
                  </a:cubicBezTo>
                  <a:cubicBezTo>
                    <a:pt x="4018" y="1821"/>
                    <a:pt x="3704" y="1486"/>
                    <a:pt x="3557" y="1089"/>
                  </a:cubicBezTo>
                  <a:cubicBezTo>
                    <a:pt x="3327" y="608"/>
                    <a:pt x="2992" y="398"/>
                    <a:pt x="2637" y="503"/>
                  </a:cubicBezTo>
                  <a:cubicBezTo>
                    <a:pt x="2323" y="587"/>
                    <a:pt x="2030" y="670"/>
                    <a:pt x="2218" y="1089"/>
                  </a:cubicBezTo>
                  <a:cubicBezTo>
                    <a:pt x="2239" y="1173"/>
                    <a:pt x="2260" y="1256"/>
                    <a:pt x="2239" y="1361"/>
                  </a:cubicBezTo>
                  <a:cubicBezTo>
                    <a:pt x="2218" y="1465"/>
                    <a:pt x="2093" y="1549"/>
                    <a:pt x="1967" y="1549"/>
                  </a:cubicBezTo>
                  <a:cubicBezTo>
                    <a:pt x="1883" y="1528"/>
                    <a:pt x="1821" y="1465"/>
                    <a:pt x="1800" y="1403"/>
                  </a:cubicBezTo>
                  <a:cubicBezTo>
                    <a:pt x="1674" y="1089"/>
                    <a:pt x="1967" y="608"/>
                    <a:pt x="1528" y="461"/>
                  </a:cubicBezTo>
                  <a:cubicBezTo>
                    <a:pt x="1214" y="336"/>
                    <a:pt x="837" y="398"/>
                    <a:pt x="482" y="398"/>
                  </a:cubicBezTo>
                  <a:cubicBezTo>
                    <a:pt x="272" y="398"/>
                    <a:pt x="63" y="377"/>
                    <a:pt x="0" y="126"/>
                  </a:cubicBezTo>
                  <a:cubicBezTo>
                    <a:pt x="2072" y="22"/>
                    <a:pt x="4143" y="64"/>
                    <a:pt x="6215" y="64"/>
                  </a:cubicBezTo>
                  <a:cubicBezTo>
                    <a:pt x="7449" y="1"/>
                    <a:pt x="8684" y="22"/>
                    <a:pt x="9939" y="105"/>
                  </a:cubicBezTo>
                  <a:cubicBezTo>
                    <a:pt x="11320" y="252"/>
                    <a:pt x="12701" y="126"/>
                    <a:pt x="14082" y="377"/>
                  </a:cubicBezTo>
                  <a:cubicBezTo>
                    <a:pt x="14375" y="419"/>
                    <a:pt x="14668" y="419"/>
                    <a:pt x="14961" y="398"/>
                  </a:cubicBezTo>
                  <a:cubicBezTo>
                    <a:pt x="16572" y="398"/>
                    <a:pt x="18204" y="524"/>
                    <a:pt x="19815" y="733"/>
                  </a:cubicBezTo>
                  <a:cubicBezTo>
                    <a:pt x="20066" y="796"/>
                    <a:pt x="20338" y="796"/>
                    <a:pt x="20589" y="775"/>
                  </a:cubicBezTo>
                  <a:cubicBezTo>
                    <a:pt x="21426" y="629"/>
                    <a:pt x="22054" y="1026"/>
                    <a:pt x="22702" y="1486"/>
                  </a:cubicBezTo>
                  <a:cubicBezTo>
                    <a:pt x="22995" y="1675"/>
                    <a:pt x="22933" y="1863"/>
                    <a:pt x="22870" y="2156"/>
                  </a:cubicBezTo>
                  <a:cubicBezTo>
                    <a:pt x="22807" y="2428"/>
                    <a:pt x="22828" y="2805"/>
                    <a:pt x="22430" y="2805"/>
                  </a:cubicBezTo>
                  <a:cubicBezTo>
                    <a:pt x="22054" y="2846"/>
                    <a:pt x="21656" y="2993"/>
                    <a:pt x="21321" y="3181"/>
                  </a:cubicBezTo>
                  <a:cubicBezTo>
                    <a:pt x="21133" y="3286"/>
                    <a:pt x="20945" y="3349"/>
                    <a:pt x="20736" y="3349"/>
                  </a:cubicBezTo>
                  <a:cubicBezTo>
                    <a:pt x="19689" y="3244"/>
                    <a:pt x="18727" y="3788"/>
                    <a:pt x="17681" y="3746"/>
                  </a:cubicBezTo>
                  <a:cubicBezTo>
                    <a:pt x="17555" y="3725"/>
                    <a:pt x="17451" y="3746"/>
                    <a:pt x="17346" y="3809"/>
                  </a:cubicBezTo>
                  <a:cubicBezTo>
                    <a:pt x="16321" y="4541"/>
                    <a:pt x="15170" y="4248"/>
                    <a:pt x="14082" y="4227"/>
                  </a:cubicBezTo>
                  <a:cubicBezTo>
                    <a:pt x="13391" y="4186"/>
                    <a:pt x="12680" y="4186"/>
                    <a:pt x="11990" y="4269"/>
                  </a:cubicBezTo>
                  <a:cubicBezTo>
                    <a:pt x="11006" y="4395"/>
                    <a:pt x="10002" y="4227"/>
                    <a:pt x="9018" y="4458"/>
                  </a:cubicBezTo>
                  <a:cubicBezTo>
                    <a:pt x="7951" y="4709"/>
                    <a:pt x="6842" y="4667"/>
                    <a:pt x="5775" y="4730"/>
                  </a:cubicBezTo>
                  <a:cubicBezTo>
                    <a:pt x="4018" y="4855"/>
                    <a:pt x="2281" y="5127"/>
                    <a:pt x="544" y="49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67"/>
            <p:cNvSpPr/>
            <p:nvPr/>
          </p:nvSpPr>
          <p:spPr>
            <a:xfrm>
              <a:off x="3998100" y="4643250"/>
              <a:ext cx="445175" cy="158525"/>
            </a:xfrm>
            <a:custGeom>
              <a:avLst/>
              <a:gdLst/>
              <a:ahLst/>
              <a:cxnLst/>
              <a:rect l="l" t="t" r="r" b="b"/>
              <a:pathLst>
                <a:path w="17807" h="6341" extrusionOk="0">
                  <a:moveTo>
                    <a:pt x="9563" y="147"/>
                  </a:moveTo>
                  <a:cubicBezTo>
                    <a:pt x="9563" y="252"/>
                    <a:pt x="9604" y="377"/>
                    <a:pt x="9646" y="482"/>
                  </a:cubicBezTo>
                  <a:cubicBezTo>
                    <a:pt x="10023" y="1068"/>
                    <a:pt x="9981" y="1591"/>
                    <a:pt x="9437" y="2051"/>
                  </a:cubicBezTo>
                  <a:cubicBezTo>
                    <a:pt x="9981" y="2511"/>
                    <a:pt x="10358" y="3160"/>
                    <a:pt x="11237" y="3055"/>
                  </a:cubicBezTo>
                  <a:cubicBezTo>
                    <a:pt x="11216" y="2700"/>
                    <a:pt x="10713" y="2511"/>
                    <a:pt x="10881" y="2072"/>
                  </a:cubicBezTo>
                  <a:cubicBezTo>
                    <a:pt x="11006" y="1758"/>
                    <a:pt x="11174" y="1423"/>
                    <a:pt x="11048" y="1068"/>
                  </a:cubicBezTo>
                  <a:cubicBezTo>
                    <a:pt x="11027" y="963"/>
                    <a:pt x="11111" y="900"/>
                    <a:pt x="11195" y="879"/>
                  </a:cubicBezTo>
                  <a:cubicBezTo>
                    <a:pt x="11529" y="754"/>
                    <a:pt x="11822" y="1109"/>
                    <a:pt x="12157" y="963"/>
                  </a:cubicBezTo>
                  <a:cubicBezTo>
                    <a:pt x="12534" y="796"/>
                    <a:pt x="12576" y="1193"/>
                    <a:pt x="12785" y="1319"/>
                  </a:cubicBezTo>
                  <a:cubicBezTo>
                    <a:pt x="13517" y="1758"/>
                    <a:pt x="13873" y="2762"/>
                    <a:pt x="14982" y="2721"/>
                  </a:cubicBezTo>
                  <a:cubicBezTo>
                    <a:pt x="14961" y="2239"/>
                    <a:pt x="15003" y="1758"/>
                    <a:pt x="15107" y="1298"/>
                  </a:cubicBezTo>
                  <a:cubicBezTo>
                    <a:pt x="15149" y="984"/>
                    <a:pt x="15296" y="775"/>
                    <a:pt x="15568" y="754"/>
                  </a:cubicBezTo>
                  <a:cubicBezTo>
                    <a:pt x="15819" y="712"/>
                    <a:pt x="15923" y="984"/>
                    <a:pt x="15944" y="1235"/>
                  </a:cubicBezTo>
                  <a:cubicBezTo>
                    <a:pt x="15965" y="1633"/>
                    <a:pt x="16405" y="1946"/>
                    <a:pt x="16175" y="2407"/>
                  </a:cubicBezTo>
                  <a:cubicBezTo>
                    <a:pt x="16133" y="2511"/>
                    <a:pt x="16216" y="2658"/>
                    <a:pt x="16321" y="2700"/>
                  </a:cubicBezTo>
                  <a:cubicBezTo>
                    <a:pt x="16698" y="2888"/>
                    <a:pt x="16760" y="3306"/>
                    <a:pt x="16928" y="3578"/>
                  </a:cubicBezTo>
                  <a:cubicBezTo>
                    <a:pt x="17011" y="3578"/>
                    <a:pt x="17053" y="3578"/>
                    <a:pt x="17074" y="3578"/>
                  </a:cubicBezTo>
                  <a:cubicBezTo>
                    <a:pt x="17263" y="3453"/>
                    <a:pt x="17074" y="3055"/>
                    <a:pt x="17451" y="3076"/>
                  </a:cubicBezTo>
                  <a:cubicBezTo>
                    <a:pt x="17681" y="3097"/>
                    <a:pt x="17807" y="3599"/>
                    <a:pt x="17660" y="3934"/>
                  </a:cubicBezTo>
                  <a:cubicBezTo>
                    <a:pt x="17493" y="4206"/>
                    <a:pt x="17263" y="4436"/>
                    <a:pt x="16970" y="4604"/>
                  </a:cubicBezTo>
                  <a:cubicBezTo>
                    <a:pt x="16656" y="4813"/>
                    <a:pt x="16300" y="5022"/>
                    <a:pt x="16300" y="5462"/>
                  </a:cubicBezTo>
                  <a:cubicBezTo>
                    <a:pt x="16300" y="5859"/>
                    <a:pt x="15777" y="5755"/>
                    <a:pt x="15777" y="6089"/>
                  </a:cubicBezTo>
                  <a:cubicBezTo>
                    <a:pt x="15547" y="6173"/>
                    <a:pt x="15296" y="6194"/>
                    <a:pt x="15066" y="6131"/>
                  </a:cubicBezTo>
                  <a:cubicBezTo>
                    <a:pt x="15066" y="5817"/>
                    <a:pt x="15066" y="5482"/>
                    <a:pt x="15024" y="5169"/>
                  </a:cubicBezTo>
                  <a:cubicBezTo>
                    <a:pt x="15003" y="5043"/>
                    <a:pt x="14877" y="4938"/>
                    <a:pt x="14752" y="4980"/>
                  </a:cubicBezTo>
                  <a:cubicBezTo>
                    <a:pt x="14626" y="4980"/>
                    <a:pt x="14563" y="5085"/>
                    <a:pt x="14542" y="5210"/>
                  </a:cubicBezTo>
                  <a:cubicBezTo>
                    <a:pt x="14459" y="5441"/>
                    <a:pt x="14689" y="5650"/>
                    <a:pt x="14584" y="5901"/>
                  </a:cubicBezTo>
                  <a:cubicBezTo>
                    <a:pt x="14291" y="6047"/>
                    <a:pt x="13936" y="6006"/>
                    <a:pt x="13685" y="5796"/>
                  </a:cubicBezTo>
                  <a:cubicBezTo>
                    <a:pt x="13224" y="5524"/>
                    <a:pt x="13308" y="5922"/>
                    <a:pt x="13287" y="6173"/>
                  </a:cubicBezTo>
                  <a:lnTo>
                    <a:pt x="12931" y="6173"/>
                  </a:lnTo>
                  <a:cubicBezTo>
                    <a:pt x="12889" y="5859"/>
                    <a:pt x="13015" y="5524"/>
                    <a:pt x="12785" y="5169"/>
                  </a:cubicBezTo>
                  <a:cubicBezTo>
                    <a:pt x="12178" y="5901"/>
                    <a:pt x="11383" y="5587"/>
                    <a:pt x="10651" y="5650"/>
                  </a:cubicBezTo>
                  <a:cubicBezTo>
                    <a:pt x="10546" y="5650"/>
                    <a:pt x="10421" y="5608"/>
                    <a:pt x="10337" y="5524"/>
                  </a:cubicBezTo>
                  <a:cubicBezTo>
                    <a:pt x="9835" y="5127"/>
                    <a:pt x="9793" y="5148"/>
                    <a:pt x="9521" y="5650"/>
                  </a:cubicBezTo>
                  <a:cubicBezTo>
                    <a:pt x="9458" y="5796"/>
                    <a:pt x="9458" y="6006"/>
                    <a:pt x="9249" y="6047"/>
                  </a:cubicBezTo>
                  <a:cubicBezTo>
                    <a:pt x="8872" y="5713"/>
                    <a:pt x="8851" y="5692"/>
                    <a:pt x="8412" y="5901"/>
                  </a:cubicBezTo>
                  <a:cubicBezTo>
                    <a:pt x="8182" y="6027"/>
                    <a:pt x="8035" y="5901"/>
                    <a:pt x="7847" y="5838"/>
                  </a:cubicBezTo>
                  <a:cubicBezTo>
                    <a:pt x="7366" y="5629"/>
                    <a:pt x="6759" y="5838"/>
                    <a:pt x="6361" y="6319"/>
                  </a:cubicBezTo>
                  <a:lnTo>
                    <a:pt x="5106" y="6340"/>
                  </a:lnTo>
                  <a:cubicBezTo>
                    <a:pt x="4750" y="6047"/>
                    <a:pt x="4269" y="6236"/>
                    <a:pt x="3871" y="6089"/>
                  </a:cubicBezTo>
                  <a:cubicBezTo>
                    <a:pt x="3767" y="6047"/>
                    <a:pt x="3725" y="6236"/>
                    <a:pt x="3704" y="6340"/>
                  </a:cubicBezTo>
                  <a:lnTo>
                    <a:pt x="3348" y="6340"/>
                  </a:lnTo>
                  <a:cubicBezTo>
                    <a:pt x="3202" y="5880"/>
                    <a:pt x="2930" y="5964"/>
                    <a:pt x="2637" y="6173"/>
                  </a:cubicBezTo>
                  <a:cubicBezTo>
                    <a:pt x="2323" y="6173"/>
                    <a:pt x="2009" y="6068"/>
                    <a:pt x="1737" y="5880"/>
                  </a:cubicBezTo>
                  <a:cubicBezTo>
                    <a:pt x="1905" y="5127"/>
                    <a:pt x="1800" y="4897"/>
                    <a:pt x="1089" y="4646"/>
                  </a:cubicBezTo>
                  <a:cubicBezTo>
                    <a:pt x="963" y="4604"/>
                    <a:pt x="817" y="4604"/>
                    <a:pt x="670" y="4604"/>
                  </a:cubicBezTo>
                  <a:cubicBezTo>
                    <a:pt x="607" y="4541"/>
                    <a:pt x="565" y="4478"/>
                    <a:pt x="503" y="4436"/>
                  </a:cubicBezTo>
                  <a:cubicBezTo>
                    <a:pt x="670" y="4164"/>
                    <a:pt x="691" y="3830"/>
                    <a:pt x="900" y="3558"/>
                  </a:cubicBezTo>
                  <a:cubicBezTo>
                    <a:pt x="1109" y="3286"/>
                    <a:pt x="1109" y="2930"/>
                    <a:pt x="921" y="2658"/>
                  </a:cubicBezTo>
                  <a:cubicBezTo>
                    <a:pt x="754" y="2407"/>
                    <a:pt x="565" y="2051"/>
                    <a:pt x="168" y="2386"/>
                  </a:cubicBezTo>
                  <a:cubicBezTo>
                    <a:pt x="126" y="2428"/>
                    <a:pt x="1" y="2323"/>
                    <a:pt x="21" y="2239"/>
                  </a:cubicBezTo>
                  <a:cubicBezTo>
                    <a:pt x="21" y="2135"/>
                    <a:pt x="63" y="2030"/>
                    <a:pt x="105" y="2009"/>
                  </a:cubicBezTo>
                  <a:cubicBezTo>
                    <a:pt x="545" y="1800"/>
                    <a:pt x="1026" y="1653"/>
                    <a:pt x="1528" y="1591"/>
                  </a:cubicBezTo>
                  <a:cubicBezTo>
                    <a:pt x="1737" y="1591"/>
                    <a:pt x="1988" y="1549"/>
                    <a:pt x="2009" y="1298"/>
                  </a:cubicBezTo>
                  <a:cubicBezTo>
                    <a:pt x="2051" y="984"/>
                    <a:pt x="1716" y="1109"/>
                    <a:pt x="1570" y="1005"/>
                  </a:cubicBezTo>
                  <a:cubicBezTo>
                    <a:pt x="1528" y="963"/>
                    <a:pt x="1507" y="900"/>
                    <a:pt x="1486" y="858"/>
                  </a:cubicBezTo>
                  <a:cubicBezTo>
                    <a:pt x="1570" y="649"/>
                    <a:pt x="1946" y="691"/>
                    <a:pt x="1926" y="398"/>
                  </a:cubicBezTo>
                  <a:lnTo>
                    <a:pt x="2449" y="356"/>
                  </a:lnTo>
                  <a:cubicBezTo>
                    <a:pt x="2721" y="691"/>
                    <a:pt x="3265" y="377"/>
                    <a:pt x="3516" y="837"/>
                  </a:cubicBezTo>
                  <a:cubicBezTo>
                    <a:pt x="3704" y="1172"/>
                    <a:pt x="3955" y="1109"/>
                    <a:pt x="4039" y="712"/>
                  </a:cubicBezTo>
                  <a:cubicBezTo>
                    <a:pt x="4102" y="545"/>
                    <a:pt x="4164" y="398"/>
                    <a:pt x="4206" y="231"/>
                  </a:cubicBezTo>
                  <a:cubicBezTo>
                    <a:pt x="4562" y="147"/>
                    <a:pt x="4918" y="147"/>
                    <a:pt x="5273" y="210"/>
                  </a:cubicBezTo>
                  <a:cubicBezTo>
                    <a:pt x="5378" y="733"/>
                    <a:pt x="5378" y="733"/>
                    <a:pt x="5755" y="482"/>
                  </a:cubicBezTo>
                  <a:lnTo>
                    <a:pt x="5985" y="356"/>
                  </a:lnTo>
                  <a:lnTo>
                    <a:pt x="6340" y="356"/>
                  </a:lnTo>
                  <a:cubicBezTo>
                    <a:pt x="6445" y="712"/>
                    <a:pt x="6508" y="1068"/>
                    <a:pt x="6152" y="1361"/>
                  </a:cubicBezTo>
                  <a:cubicBezTo>
                    <a:pt x="5922" y="1549"/>
                    <a:pt x="5901" y="1884"/>
                    <a:pt x="6089" y="2093"/>
                  </a:cubicBezTo>
                  <a:cubicBezTo>
                    <a:pt x="6236" y="2323"/>
                    <a:pt x="6424" y="2511"/>
                    <a:pt x="6738" y="2428"/>
                  </a:cubicBezTo>
                  <a:cubicBezTo>
                    <a:pt x="7156" y="2323"/>
                    <a:pt x="7700" y="2825"/>
                    <a:pt x="7993" y="2177"/>
                  </a:cubicBezTo>
                  <a:cubicBezTo>
                    <a:pt x="7993" y="2156"/>
                    <a:pt x="8161" y="2197"/>
                    <a:pt x="8244" y="2197"/>
                  </a:cubicBezTo>
                  <a:cubicBezTo>
                    <a:pt x="8558" y="2197"/>
                    <a:pt x="9270" y="1570"/>
                    <a:pt x="9312" y="1277"/>
                  </a:cubicBezTo>
                  <a:cubicBezTo>
                    <a:pt x="9332" y="1151"/>
                    <a:pt x="9312" y="984"/>
                    <a:pt x="9207" y="963"/>
                  </a:cubicBezTo>
                  <a:cubicBezTo>
                    <a:pt x="8516" y="900"/>
                    <a:pt x="8788" y="440"/>
                    <a:pt x="8830" y="84"/>
                  </a:cubicBezTo>
                  <a:cubicBezTo>
                    <a:pt x="9060" y="1"/>
                    <a:pt x="9291" y="1"/>
                    <a:pt x="9521" y="42"/>
                  </a:cubicBezTo>
                  <a:cubicBezTo>
                    <a:pt x="9542" y="84"/>
                    <a:pt x="9542" y="105"/>
                    <a:pt x="9563" y="147"/>
                  </a:cubicBezTo>
                  <a:close/>
                  <a:moveTo>
                    <a:pt x="12304" y="2407"/>
                  </a:moveTo>
                  <a:cubicBezTo>
                    <a:pt x="12345" y="2386"/>
                    <a:pt x="12471" y="2365"/>
                    <a:pt x="12471" y="2323"/>
                  </a:cubicBezTo>
                  <a:cubicBezTo>
                    <a:pt x="12534" y="2177"/>
                    <a:pt x="12429" y="2114"/>
                    <a:pt x="12304" y="2114"/>
                  </a:cubicBezTo>
                  <a:cubicBezTo>
                    <a:pt x="12220" y="2114"/>
                    <a:pt x="12136" y="2156"/>
                    <a:pt x="12136" y="2260"/>
                  </a:cubicBezTo>
                  <a:cubicBezTo>
                    <a:pt x="12115" y="2344"/>
                    <a:pt x="12178" y="2407"/>
                    <a:pt x="12304" y="24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67"/>
            <p:cNvSpPr/>
            <p:nvPr/>
          </p:nvSpPr>
          <p:spPr>
            <a:xfrm>
              <a:off x="5127975" y="4751525"/>
              <a:ext cx="328525" cy="37700"/>
            </a:xfrm>
            <a:custGeom>
              <a:avLst/>
              <a:gdLst/>
              <a:ahLst/>
              <a:cxnLst/>
              <a:rect l="l" t="t" r="r" b="b"/>
              <a:pathLst>
                <a:path w="13141" h="1508" extrusionOk="0">
                  <a:moveTo>
                    <a:pt x="1" y="1424"/>
                  </a:moveTo>
                  <a:cubicBezTo>
                    <a:pt x="126" y="1005"/>
                    <a:pt x="314" y="796"/>
                    <a:pt x="817" y="859"/>
                  </a:cubicBezTo>
                  <a:cubicBezTo>
                    <a:pt x="1277" y="921"/>
                    <a:pt x="1758" y="879"/>
                    <a:pt x="2198" y="691"/>
                  </a:cubicBezTo>
                  <a:cubicBezTo>
                    <a:pt x="2993" y="377"/>
                    <a:pt x="3871" y="335"/>
                    <a:pt x="4687" y="607"/>
                  </a:cubicBezTo>
                  <a:cubicBezTo>
                    <a:pt x="5085" y="775"/>
                    <a:pt x="5503" y="712"/>
                    <a:pt x="5838" y="461"/>
                  </a:cubicBezTo>
                  <a:cubicBezTo>
                    <a:pt x="5985" y="335"/>
                    <a:pt x="6215" y="315"/>
                    <a:pt x="6403" y="231"/>
                  </a:cubicBezTo>
                  <a:cubicBezTo>
                    <a:pt x="6759" y="43"/>
                    <a:pt x="7073" y="1"/>
                    <a:pt x="7282" y="419"/>
                  </a:cubicBezTo>
                  <a:cubicBezTo>
                    <a:pt x="7366" y="587"/>
                    <a:pt x="7512" y="796"/>
                    <a:pt x="7680" y="733"/>
                  </a:cubicBezTo>
                  <a:cubicBezTo>
                    <a:pt x="8203" y="503"/>
                    <a:pt x="8726" y="796"/>
                    <a:pt x="9228" y="775"/>
                  </a:cubicBezTo>
                  <a:cubicBezTo>
                    <a:pt x="9416" y="754"/>
                    <a:pt x="9584" y="775"/>
                    <a:pt x="9730" y="628"/>
                  </a:cubicBezTo>
                  <a:cubicBezTo>
                    <a:pt x="10274" y="22"/>
                    <a:pt x="10860" y="335"/>
                    <a:pt x="11404" y="587"/>
                  </a:cubicBezTo>
                  <a:cubicBezTo>
                    <a:pt x="11739" y="733"/>
                    <a:pt x="11969" y="900"/>
                    <a:pt x="12345" y="670"/>
                  </a:cubicBezTo>
                  <a:cubicBezTo>
                    <a:pt x="12701" y="461"/>
                    <a:pt x="13036" y="607"/>
                    <a:pt x="13141" y="1068"/>
                  </a:cubicBezTo>
                  <a:cubicBezTo>
                    <a:pt x="12053" y="1089"/>
                    <a:pt x="10944" y="1068"/>
                    <a:pt x="9856" y="1131"/>
                  </a:cubicBezTo>
                  <a:cubicBezTo>
                    <a:pt x="8140" y="1235"/>
                    <a:pt x="6403" y="1256"/>
                    <a:pt x="4667" y="1319"/>
                  </a:cubicBezTo>
                  <a:cubicBezTo>
                    <a:pt x="3118" y="1403"/>
                    <a:pt x="1570" y="1507"/>
                    <a:pt x="1" y="14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67"/>
            <p:cNvSpPr/>
            <p:nvPr/>
          </p:nvSpPr>
          <p:spPr>
            <a:xfrm>
              <a:off x="4146125" y="4641675"/>
              <a:ext cx="85825" cy="71700"/>
            </a:xfrm>
            <a:custGeom>
              <a:avLst/>
              <a:gdLst/>
              <a:ahLst/>
              <a:cxnLst/>
              <a:rect l="l" t="t" r="r" b="b"/>
              <a:pathLst>
                <a:path w="3433" h="2868" extrusionOk="0">
                  <a:moveTo>
                    <a:pt x="2930" y="105"/>
                  </a:moveTo>
                  <a:cubicBezTo>
                    <a:pt x="2888" y="461"/>
                    <a:pt x="2616" y="921"/>
                    <a:pt x="3307" y="984"/>
                  </a:cubicBezTo>
                  <a:cubicBezTo>
                    <a:pt x="3411" y="984"/>
                    <a:pt x="3432" y="1172"/>
                    <a:pt x="3411" y="1298"/>
                  </a:cubicBezTo>
                  <a:cubicBezTo>
                    <a:pt x="3370" y="1591"/>
                    <a:pt x="2658" y="2219"/>
                    <a:pt x="2344" y="2219"/>
                  </a:cubicBezTo>
                  <a:cubicBezTo>
                    <a:pt x="2261" y="2219"/>
                    <a:pt x="2114" y="2177"/>
                    <a:pt x="2114" y="2198"/>
                  </a:cubicBezTo>
                  <a:cubicBezTo>
                    <a:pt x="1800" y="2867"/>
                    <a:pt x="1256" y="2365"/>
                    <a:pt x="838" y="2449"/>
                  </a:cubicBezTo>
                  <a:cubicBezTo>
                    <a:pt x="524" y="2532"/>
                    <a:pt x="336" y="2344"/>
                    <a:pt x="189" y="2114"/>
                  </a:cubicBezTo>
                  <a:cubicBezTo>
                    <a:pt x="1" y="1905"/>
                    <a:pt x="43" y="1570"/>
                    <a:pt x="252" y="1382"/>
                  </a:cubicBezTo>
                  <a:cubicBezTo>
                    <a:pt x="629" y="1089"/>
                    <a:pt x="545" y="733"/>
                    <a:pt x="440" y="377"/>
                  </a:cubicBezTo>
                  <a:cubicBezTo>
                    <a:pt x="608" y="377"/>
                    <a:pt x="754" y="315"/>
                    <a:pt x="796" y="126"/>
                  </a:cubicBezTo>
                  <a:cubicBezTo>
                    <a:pt x="1026" y="22"/>
                    <a:pt x="1277" y="1"/>
                    <a:pt x="1507" y="84"/>
                  </a:cubicBezTo>
                  <a:cubicBezTo>
                    <a:pt x="1759" y="461"/>
                    <a:pt x="1800" y="461"/>
                    <a:pt x="2031" y="84"/>
                  </a:cubicBezTo>
                  <a:cubicBezTo>
                    <a:pt x="2323" y="1"/>
                    <a:pt x="2637" y="22"/>
                    <a:pt x="2930" y="1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67"/>
            <p:cNvSpPr/>
            <p:nvPr/>
          </p:nvSpPr>
          <p:spPr>
            <a:xfrm>
              <a:off x="4157125" y="4770875"/>
              <a:ext cx="166375" cy="35075"/>
            </a:xfrm>
            <a:custGeom>
              <a:avLst/>
              <a:gdLst/>
              <a:ahLst/>
              <a:cxnLst/>
              <a:rect l="l" t="t" r="r" b="b"/>
              <a:pathLst>
                <a:path w="6655" h="1403" extrusionOk="0">
                  <a:moveTo>
                    <a:pt x="0" y="1194"/>
                  </a:moveTo>
                  <a:cubicBezTo>
                    <a:pt x="419" y="712"/>
                    <a:pt x="1026" y="503"/>
                    <a:pt x="1507" y="712"/>
                  </a:cubicBezTo>
                  <a:cubicBezTo>
                    <a:pt x="1695" y="796"/>
                    <a:pt x="1821" y="901"/>
                    <a:pt x="2072" y="796"/>
                  </a:cubicBezTo>
                  <a:cubicBezTo>
                    <a:pt x="2490" y="566"/>
                    <a:pt x="2511" y="587"/>
                    <a:pt x="2888" y="922"/>
                  </a:cubicBezTo>
                  <a:cubicBezTo>
                    <a:pt x="3097" y="880"/>
                    <a:pt x="3097" y="670"/>
                    <a:pt x="3181" y="524"/>
                  </a:cubicBezTo>
                  <a:cubicBezTo>
                    <a:pt x="3432" y="1"/>
                    <a:pt x="3474" y="1"/>
                    <a:pt x="3976" y="398"/>
                  </a:cubicBezTo>
                  <a:cubicBezTo>
                    <a:pt x="4080" y="482"/>
                    <a:pt x="4185" y="524"/>
                    <a:pt x="4311" y="524"/>
                  </a:cubicBezTo>
                  <a:cubicBezTo>
                    <a:pt x="5022" y="461"/>
                    <a:pt x="5838" y="775"/>
                    <a:pt x="6424" y="43"/>
                  </a:cubicBezTo>
                  <a:cubicBezTo>
                    <a:pt x="6654" y="398"/>
                    <a:pt x="6528" y="733"/>
                    <a:pt x="6570" y="1047"/>
                  </a:cubicBezTo>
                  <a:cubicBezTo>
                    <a:pt x="4792" y="1403"/>
                    <a:pt x="3013" y="1173"/>
                    <a:pt x="1235" y="1235"/>
                  </a:cubicBezTo>
                  <a:cubicBezTo>
                    <a:pt x="816" y="1235"/>
                    <a:pt x="419" y="1214"/>
                    <a:pt x="0" y="1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67"/>
            <p:cNvSpPr/>
            <p:nvPr/>
          </p:nvSpPr>
          <p:spPr>
            <a:xfrm>
              <a:off x="4737750" y="4641675"/>
              <a:ext cx="88950" cy="35600"/>
            </a:xfrm>
            <a:custGeom>
              <a:avLst/>
              <a:gdLst/>
              <a:ahLst/>
              <a:cxnLst/>
              <a:rect l="l" t="t" r="r" b="b"/>
              <a:pathLst>
                <a:path w="3558" h="1424" extrusionOk="0">
                  <a:moveTo>
                    <a:pt x="3558" y="377"/>
                  </a:moveTo>
                  <a:cubicBezTo>
                    <a:pt x="3474" y="1110"/>
                    <a:pt x="3160" y="1424"/>
                    <a:pt x="2595" y="1172"/>
                  </a:cubicBezTo>
                  <a:cubicBezTo>
                    <a:pt x="1967" y="921"/>
                    <a:pt x="1319" y="942"/>
                    <a:pt x="691" y="733"/>
                  </a:cubicBezTo>
                  <a:cubicBezTo>
                    <a:pt x="377" y="628"/>
                    <a:pt x="42" y="587"/>
                    <a:pt x="1" y="168"/>
                  </a:cubicBezTo>
                  <a:cubicBezTo>
                    <a:pt x="147" y="22"/>
                    <a:pt x="377" y="1"/>
                    <a:pt x="545" y="105"/>
                  </a:cubicBezTo>
                  <a:cubicBezTo>
                    <a:pt x="649" y="461"/>
                    <a:pt x="963" y="356"/>
                    <a:pt x="1214" y="356"/>
                  </a:cubicBezTo>
                  <a:cubicBezTo>
                    <a:pt x="1988" y="419"/>
                    <a:pt x="2783" y="231"/>
                    <a:pt x="3558"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67"/>
            <p:cNvSpPr/>
            <p:nvPr/>
          </p:nvSpPr>
          <p:spPr>
            <a:xfrm>
              <a:off x="4756050" y="4770350"/>
              <a:ext cx="79550" cy="27225"/>
            </a:xfrm>
            <a:custGeom>
              <a:avLst/>
              <a:gdLst/>
              <a:ahLst/>
              <a:cxnLst/>
              <a:rect l="l" t="t" r="r" b="b"/>
              <a:pathLst>
                <a:path w="3182" h="1089" extrusionOk="0">
                  <a:moveTo>
                    <a:pt x="1" y="901"/>
                  </a:moveTo>
                  <a:cubicBezTo>
                    <a:pt x="189" y="378"/>
                    <a:pt x="754" y="398"/>
                    <a:pt x="1110" y="106"/>
                  </a:cubicBezTo>
                  <a:cubicBezTo>
                    <a:pt x="1235" y="1"/>
                    <a:pt x="1403" y="85"/>
                    <a:pt x="1486" y="189"/>
                  </a:cubicBezTo>
                  <a:cubicBezTo>
                    <a:pt x="1863" y="608"/>
                    <a:pt x="2282" y="608"/>
                    <a:pt x="2763" y="419"/>
                  </a:cubicBezTo>
                  <a:cubicBezTo>
                    <a:pt x="2993" y="315"/>
                    <a:pt x="3160" y="440"/>
                    <a:pt x="3181" y="691"/>
                  </a:cubicBezTo>
                  <a:cubicBezTo>
                    <a:pt x="2302" y="963"/>
                    <a:pt x="1382" y="922"/>
                    <a:pt x="482" y="1026"/>
                  </a:cubicBezTo>
                  <a:cubicBezTo>
                    <a:pt x="315" y="1089"/>
                    <a:pt x="126" y="1026"/>
                    <a:pt x="1" y="9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67"/>
            <p:cNvSpPr/>
            <p:nvPr/>
          </p:nvSpPr>
          <p:spPr>
            <a:xfrm>
              <a:off x="5655775" y="4760950"/>
              <a:ext cx="97325" cy="21475"/>
            </a:xfrm>
            <a:custGeom>
              <a:avLst/>
              <a:gdLst/>
              <a:ahLst/>
              <a:cxnLst/>
              <a:rect l="l" t="t" r="r" b="b"/>
              <a:pathLst>
                <a:path w="3893" h="859" extrusionOk="0">
                  <a:moveTo>
                    <a:pt x="0" y="461"/>
                  </a:moveTo>
                  <a:cubicBezTo>
                    <a:pt x="105" y="210"/>
                    <a:pt x="293" y="230"/>
                    <a:pt x="503" y="210"/>
                  </a:cubicBezTo>
                  <a:cubicBezTo>
                    <a:pt x="1486" y="189"/>
                    <a:pt x="2469" y="314"/>
                    <a:pt x="3432" y="42"/>
                  </a:cubicBezTo>
                  <a:cubicBezTo>
                    <a:pt x="3599" y="0"/>
                    <a:pt x="3788" y="63"/>
                    <a:pt x="3892" y="210"/>
                  </a:cubicBezTo>
                  <a:cubicBezTo>
                    <a:pt x="3139" y="461"/>
                    <a:pt x="2428" y="858"/>
                    <a:pt x="1570" y="565"/>
                  </a:cubicBezTo>
                  <a:cubicBezTo>
                    <a:pt x="1089" y="398"/>
                    <a:pt x="524" y="607"/>
                    <a:pt x="0" y="4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67"/>
            <p:cNvSpPr/>
            <p:nvPr/>
          </p:nvSpPr>
          <p:spPr>
            <a:xfrm>
              <a:off x="4661900" y="4641675"/>
              <a:ext cx="47625" cy="31425"/>
            </a:xfrm>
            <a:custGeom>
              <a:avLst/>
              <a:gdLst/>
              <a:ahLst/>
              <a:cxnLst/>
              <a:rect l="l" t="t" r="r" b="b"/>
              <a:pathLst>
                <a:path w="1905" h="1257" extrusionOk="0">
                  <a:moveTo>
                    <a:pt x="22" y="210"/>
                  </a:moveTo>
                  <a:lnTo>
                    <a:pt x="22" y="64"/>
                  </a:lnTo>
                  <a:cubicBezTo>
                    <a:pt x="314" y="1"/>
                    <a:pt x="628" y="1"/>
                    <a:pt x="921" y="84"/>
                  </a:cubicBezTo>
                  <a:cubicBezTo>
                    <a:pt x="1089" y="587"/>
                    <a:pt x="1507" y="294"/>
                    <a:pt x="1800" y="377"/>
                  </a:cubicBezTo>
                  <a:cubicBezTo>
                    <a:pt x="1842" y="628"/>
                    <a:pt x="1863" y="880"/>
                    <a:pt x="1905" y="1256"/>
                  </a:cubicBezTo>
                  <a:cubicBezTo>
                    <a:pt x="1570" y="1005"/>
                    <a:pt x="1151" y="880"/>
                    <a:pt x="733" y="900"/>
                  </a:cubicBezTo>
                  <a:cubicBezTo>
                    <a:pt x="335" y="900"/>
                    <a:pt x="1" y="712"/>
                    <a:pt x="22" y="2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67"/>
            <p:cNvSpPr/>
            <p:nvPr/>
          </p:nvSpPr>
          <p:spPr>
            <a:xfrm>
              <a:off x="4328700" y="4766700"/>
              <a:ext cx="46050" cy="36125"/>
            </a:xfrm>
            <a:custGeom>
              <a:avLst/>
              <a:gdLst/>
              <a:ahLst/>
              <a:cxnLst/>
              <a:rect l="l" t="t" r="r" b="b"/>
              <a:pathLst>
                <a:path w="1842" h="1445" extrusionOk="0">
                  <a:moveTo>
                    <a:pt x="63" y="1214"/>
                  </a:moveTo>
                  <a:cubicBezTo>
                    <a:pt x="84" y="984"/>
                    <a:pt x="0" y="586"/>
                    <a:pt x="461" y="858"/>
                  </a:cubicBezTo>
                  <a:cubicBezTo>
                    <a:pt x="712" y="1068"/>
                    <a:pt x="1067" y="1089"/>
                    <a:pt x="1360" y="963"/>
                  </a:cubicBezTo>
                  <a:cubicBezTo>
                    <a:pt x="1486" y="712"/>
                    <a:pt x="1235" y="503"/>
                    <a:pt x="1318" y="272"/>
                  </a:cubicBezTo>
                  <a:cubicBezTo>
                    <a:pt x="1360" y="147"/>
                    <a:pt x="1402" y="42"/>
                    <a:pt x="1549" y="42"/>
                  </a:cubicBezTo>
                  <a:cubicBezTo>
                    <a:pt x="1674" y="0"/>
                    <a:pt x="1779" y="84"/>
                    <a:pt x="1800" y="210"/>
                  </a:cubicBezTo>
                  <a:cubicBezTo>
                    <a:pt x="1821" y="544"/>
                    <a:pt x="1821" y="858"/>
                    <a:pt x="1842" y="1193"/>
                  </a:cubicBezTo>
                  <a:cubicBezTo>
                    <a:pt x="1277" y="1423"/>
                    <a:pt x="628" y="1444"/>
                    <a:pt x="63" y="12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67"/>
            <p:cNvSpPr/>
            <p:nvPr/>
          </p:nvSpPr>
          <p:spPr>
            <a:xfrm>
              <a:off x="4059825" y="4643250"/>
              <a:ext cx="44500" cy="28275"/>
            </a:xfrm>
            <a:custGeom>
              <a:avLst/>
              <a:gdLst/>
              <a:ahLst/>
              <a:cxnLst/>
              <a:rect l="l" t="t" r="r" b="b"/>
              <a:pathLst>
                <a:path w="1780" h="1131" extrusionOk="0">
                  <a:moveTo>
                    <a:pt x="1779" y="189"/>
                  </a:moveTo>
                  <a:cubicBezTo>
                    <a:pt x="1716" y="356"/>
                    <a:pt x="1653" y="524"/>
                    <a:pt x="1612" y="691"/>
                  </a:cubicBezTo>
                  <a:cubicBezTo>
                    <a:pt x="1486" y="1047"/>
                    <a:pt x="1256" y="1130"/>
                    <a:pt x="1089" y="817"/>
                  </a:cubicBezTo>
                  <a:cubicBezTo>
                    <a:pt x="817" y="356"/>
                    <a:pt x="273" y="649"/>
                    <a:pt x="1" y="314"/>
                  </a:cubicBezTo>
                  <a:cubicBezTo>
                    <a:pt x="565" y="1"/>
                    <a:pt x="1172" y="231"/>
                    <a:pt x="1779" y="18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67"/>
            <p:cNvSpPr/>
            <p:nvPr/>
          </p:nvSpPr>
          <p:spPr>
            <a:xfrm>
              <a:off x="5535975" y="4766700"/>
              <a:ext cx="62275" cy="7875"/>
            </a:xfrm>
            <a:custGeom>
              <a:avLst/>
              <a:gdLst/>
              <a:ahLst/>
              <a:cxnLst/>
              <a:rect l="l" t="t" r="r" b="b"/>
              <a:pathLst>
                <a:path w="2491" h="315" extrusionOk="0">
                  <a:moveTo>
                    <a:pt x="1" y="314"/>
                  </a:moveTo>
                  <a:cubicBezTo>
                    <a:pt x="43" y="168"/>
                    <a:pt x="106" y="0"/>
                    <a:pt x="273" y="0"/>
                  </a:cubicBezTo>
                  <a:lnTo>
                    <a:pt x="2198" y="0"/>
                  </a:lnTo>
                  <a:cubicBezTo>
                    <a:pt x="2365" y="0"/>
                    <a:pt x="2449" y="147"/>
                    <a:pt x="2491" y="2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67"/>
            <p:cNvSpPr/>
            <p:nvPr/>
          </p:nvSpPr>
          <p:spPr>
            <a:xfrm>
              <a:off x="4463125" y="4771400"/>
              <a:ext cx="35600" cy="20950"/>
            </a:xfrm>
            <a:custGeom>
              <a:avLst/>
              <a:gdLst/>
              <a:ahLst/>
              <a:cxnLst/>
              <a:rect l="l" t="t" r="r" b="b"/>
              <a:pathLst>
                <a:path w="1424" h="838" extrusionOk="0">
                  <a:moveTo>
                    <a:pt x="1" y="838"/>
                  </a:moveTo>
                  <a:cubicBezTo>
                    <a:pt x="84" y="64"/>
                    <a:pt x="189" y="1"/>
                    <a:pt x="817" y="356"/>
                  </a:cubicBezTo>
                  <a:cubicBezTo>
                    <a:pt x="1026" y="482"/>
                    <a:pt x="1382" y="440"/>
                    <a:pt x="1423" y="7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67"/>
            <p:cNvSpPr/>
            <p:nvPr/>
          </p:nvSpPr>
          <p:spPr>
            <a:xfrm>
              <a:off x="4622150" y="4774550"/>
              <a:ext cx="36125" cy="23550"/>
            </a:xfrm>
            <a:custGeom>
              <a:avLst/>
              <a:gdLst/>
              <a:ahLst/>
              <a:cxnLst/>
              <a:rect l="l" t="t" r="r" b="b"/>
              <a:pathLst>
                <a:path w="1445" h="942" extrusionOk="0">
                  <a:moveTo>
                    <a:pt x="21" y="816"/>
                  </a:moveTo>
                  <a:cubicBezTo>
                    <a:pt x="42" y="670"/>
                    <a:pt x="0" y="440"/>
                    <a:pt x="252" y="440"/>
                  </a:cubicBezTo>
                  <a:cubicBezTo>
                    <a:pt x="398" y="440"/>
                    <a:pt x="544" y="586"/>
                    <a:pt x="670" y="482"/>
                  </a:cubicBezTo>
                  <a:cubicBezTo>
                    <a:pt x="1277" y="0"/>
                    <a:pt x="1319" y="482"/>
                    <a:pt x="1444" y="879"/>
                  </a:cubicBezTo>
                  <a:cubicBezTo>
                    <a:pt x="963" y="942"/>
                    <a:pt x="482" y="921"/>
                    <a:pt x="21" y="8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67"/>
            <p:cNvSpPr/>
            <p:nvPr/>
          </p:nvSpPr>
          <p:spPr>
            <a:xfrm>
              <a:off x="4090700" y="4793900"/>
              <a:ext cx="35575" cy="15200"/>
            </a:xfrm>
            <a:custGeom>
              <a:avLst/>
              <a:gdLst/>
              <a:ahLst/>
              <a:cxnLst/>
              <a:rect l="l" t="t" r="r" b="b"/>
              <a:pathLst>
                <a:path w="1423" h="608" extrusionOk="0">
                  <a:moveTo>
                    <a:pt x="0" y="314"/>
                  </a:moveTo>
                  <a:cubicBezTo>
                    <a:pt x="21" y="189"/>
                    <a:pt x="63" y="1"/>
                    <a:pt x="167" y="42"/>
                  </a:cubicBezTo>
                  <a:cubicBezTo>
                    <a:pt x="565" y="210"/>
                    <a:pt x="1046" y="1"/>
                    <a:pt x="1423" y="314"/>
                  </a:cubicBezTo>
                  <a:cubicBezTo>
                    <a:pt x="942" y="607"/>
                    <a:pt x="460" y="503"/>
                    <a:pt x="0" y="3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67"/>
            <p:cNvSpPr/>
            <p:nvPr/>
          </p:nvSpPr>
          <p:spPr>
            <a:xfrm>
              <a:off x="5097625" y="4772975"/>
              <a:ext cx="17300" cy="20950"/>
            </a:xfrm>
            <a:custGeom>
              <a:avLst/>
              <a:gdLst/>
              <a:ahLst/>
              <a:cxnLst/>
              <a:rect l="l" t="t" r="r" b="b"/>
              <a:pathLst>
                <a:path w="692" h="838" extrusionOk="0">
                  <a:moveTo>
                    <a:pt x="1" y="607"/>
                  </a:moveTo>
                  <a:cubicBezTo>
                    <a:pt x="210" y="482"/>
                    <a:pt x="440" y="1"/>
                    <a:pt x="691" y="586"/>
                  </a:cubicBezTo>
                  <a:cubicBezTo>
                    <a:pt x="524" y="817"/>
                    <a:pt x="168" y="838"/>
                    <a:pt x="1" y="6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67"/>
            <p:cNvSpPr/>
            <p:nvPr/>
          </p:nvSpPr>
          <p:spPr>
            <a:xfrm>
              <a:off x="4866425" y="4778200"/>
              <a:ext cx="18350" cy="15725"/>
            </a:xfrm>
            <a:custGeom>
              <a:avLst/>
              <a:gdLst/>
              <a:ahLst/>
              <a:cxnLst/>
              <a:rect l="l" t="t" r="r" b="b"/>
              <a:pathLst>
                <a:path w="734" h="629" extrusionOk="0">
                  <a:moveTo>
                    <a:pt x="1" y="398"/>
                  </a:moveTo>
                  <a:cubicBezTo>
                    <a:pt x="524" y="1"/>
                    <a:pt x="524" y="1"/>
                    <a:pt x="733" y="440"/>
                  </a:cubicBezTo>
                  <a:cubicBezTo>
                    <a:pt x="524" y="629"/>
                    <a:pt x="189" y="608"/>
                    <a:pt x="1" y="3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67"/>
            <p:cNvSpPr/>
            <p:nvPr/>
          </p:nvSpPr>
          <p:spPr>
            <a:xfrm>
              <a:off x="5607125" y="4768800"/>
              <a:ext cx="22000" cy="12050"/>
            </a:xfrm>
            <a:custGeom>
              <a:avLst/>
              <a:gdLst/>
              <a:ahLst/>
              <a:cxnLst/>
              <a:rect l="l" t="t" r="r" b="b"/>
              <a:pathLst>
                <a:path w="880" h="482" extrusionOk="0">
                  <a:moveTo>
                    <a:pt x="1" y="230"/>
                  </a:moveTo>
                  <a:cubicBezTo>
                    <a:pt x="252" y="0"/>
                    <a:pt x="628" y="0"/>
                    <a:pt x="879" y="230"/>
                  </a:cubicBezTo>
                  <a:cubicBezTo>
                    <a:pt x="628" y="481"/>
                    <a:pt x="252" y="481"/>
                    <a:pt x="1" y="2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67"/>
            <p:cNvSpPr/>
            <p:nvPr/>
          </p:nvSpPr>
          <p:spPr>
            <a:xfrm>
              <a:off x="4130450" y="4645350"/>
              <a:ext cx="17800" cy="15175"/>
            </a:xfrm>
            <a:custGeom>
              <a:avLst/>
              <a:gdLst/>
              <a:ahLst/>
              <a:cxnLst/>
              <a:rect l="l" t="t" r="r" b="b"/>
              <a:pathLst>
                <a:path w="712" h="607" extrusionOk="0">
                  <a:moveTo>
                    <a:pt x="712" y="230"/>
                  </a:moveTo>
                  <a:lnTo>
                    <a:pt x="502" y="356"/>
                  </a:lnTo>
                  <a:cubicBezTo>
                    <a:pt x="105" y="607"/>
                    <a:pt x="105" y="607"/>
                    <a:pt x="0" y="84"/>
                  </a:cubicBezTo>
                  <a:cubicBezTo>
                    <a:pt x="230" y="21"/>
                    <a:pt x="481" y="0"/>
                    <a:pt x="712" y="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67"/>
            <p:cNvSpPr/>
            <p:nvPr/>
          </p:nvSpPr>
          <p:spPr>
            <a:xfrm>
              <a:off x="4582925" y="4785525"/>
              <a:ext cx="17800" cy="12575"/>
            </a:xfrm>
            <a:custGeom>
              <a:avLst/>
              <a:gdLst/>
              <a:ahLst/>
              <a:cxnLst/>
              <a:rect l="l" t="t" r="r" b="b"/>
              <a:pathLst>
                <a:path w="712" h="503" extrusionOk="0">
                  <a:moveTo>
                    <a:pt x="0" y="294"/>
                  </a:moveTo>
                  <a:cubicBezTo>
                    <a:pt x="251" y="84"/>
                    <a:pt x="523" y="1"/>
                    <a:pt x="712" y="377"/>
                  </a:cubicBezTo>
                  <a:cubicBezTo>
                    <a:pt x="481" y="503"/>
                    <a:pt x="188" y="482"/>
                    <a:pt x="0" y="2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67"/>
            <p:cNvSpPr/>
            <p:nvPr/>
          </p:nvSpPr>
          <p:spPr>
            <a:xfrm>
              <a:off x="4689100" y="4786575"/>
              <a:ext cx="13625" cy="11000"/>
            </a:xfrm>
            <a:custGeom>
              <a:avLst/>
              <a:gdLst/>
              <a:ahLst/>
              <a:cxnLst/>
              <a:rect l="l" t="t" r="r" b="b"/>
              <a:pathLst>
                <a:path w="545" h="440" extrusionOk="0">
                  <a:moveTo>
                    <a:pt x="1" y="356"/>
                  </a:moveTo>
                  <a:cubicBezTo>
                    <a:pt x="126" y="1"/>
                    <a:pt x="314" y="1"/>
                    <a:pt x="545" y="252"/>
                  </a:cubicBezTo>
                  <a:cubicBezTo>
                    <a:pt x="398" y="419"/>
                    <a:pt x="189" y="440"/>
                    <a:pt x="1" y="3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67"/>
            <p:cNvSpPr/>
            <p:nvPr/>
          </p:nvSpPr>
          <p:spPr>
            <a:xfrm>
              <a:off x="5638000" y="4767750"/>
              <a:ext cx="8900" cy="6825"/>
            </a:xfrm>
            <a:custGeom>
              <a:avLst/>
              <a:gdLst/>
              <a:ahLst/>
              <a:cxnLst/>
              <a:rect l="l" t="t" r="r" b="b"/>
              <a:pathLst>
                <a:path w="356" h="273" extrusionOk="0">
                  <a:moveTo>
                    <a:pt x="0" y="230"/>
                  </a:moveTo>
                  <a:cubicBezTo>
                    <a:pt x="21" y="126"/>
                    <a:pt x="42" y="21"/>
                    <a:pt x="167" y="21"/>
                  </a:cubicBezTo>
                  <a:cubicBezTo>
                    <a:pt x="314" y="0"/>
                    <a:pt x="335" y="126"/>
                    <a:pt x="356" y="210"/>
                  </a:cubicBezTo>
                  <a:cubicBezTo>
                    <a:pt x="251" y="272"/>
                    <a:pt x="126" y="272"/>
                    <a:pt x="0" y="2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67"/>
            <p:cNvSpPr/>
            <p:nvPr/>
          </p:nvSpPr>
          <p:spPr>
            <a:xfrm>
              <a:off x="4711600" y="4788150"/>
              <a:ext cx="8925" cy="8925"/>
            </a:xfrm>
            <a:custGeom>
              <a:avLst/>
              <a:gdLst/>
              <a:ahLst/>
              <a:cxnLst/>
              <a:rect l="l" t="t" r="r" b="b"/>
              <a:pathLst>
                <a:path w="357" h="357" extrusionOk="0">
                  <a:moveTo>
                    <a:pt x="0" y="189"/>
                  </a:moveTo>
                  <a:cubicBezTo>
                    <a:pt x="105" y="0"/>
                    <a:pt x="231" y="21"/>
                    <a:pt x="356" y="189"/>
                  </a:cubicBezTo>
                  <a:cubicBezTo>
                    <a:pt x="231" y="356"/>
                    <a:pt x="105" y="356"/>
                    <a:pt x="0" y="18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67"/>
            <p:cNvSpPr/>
            <p:nvPr/>
          </p:nvSpPr>
          <p:spPr>
            <a:xfrm>
              <a:off x="4844450" y="4783450"/>
              <a:ext cx="8925" cy="9425"/>
            </a:xfrm>
            <a:custGeom>
              <a:avLst/>
              <a:gdLst/>
              <a:ahLst/>
              <a:cxnLst/>
              <a:rect l="l" t="t" r="r" b="b"/>
              <a:pathLst>
                <a:path w="357" h="377" extrusionOk="0">
                  <a:moveTo>
                    <a:pt x="1" y="188"/>
                  </a:moveTo>
                  <a:cubicBezTo>
                    <a:pt x="126" y="0"/>
                    <a:pt x="252" y="21"/>
                    <a:pt x="357" y="209"/>
                  </a:cubicBezTo>
                  <a:cubicBezTo>
                    <a:pt x="231" y="377"/>
                    <a:pt x="126" y="356"/>
                    <a:pt x="1"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67"/>
            <p:cNvSpPr/>
            <p:nvPr/>
          </p:nvSpPr>
          <p:spPr>
            <a:xfrm>
              <a:off x="5474250" y="4775075"/>
              <a:ext cx="8400" cy="8400"/>
            </a:xfrm>
            <a:custGeom>
              <a:avLst/>
              <a:gdLst/>
              <a:ahLst/>
              <a:cxnLst/>
              <a:rect l="l" t="t" r="r" b="b"/>
              <a:pathLst>
                <a:path w="336" h="336" extrusionOk="0">
                  <a:moveTo>
                    <a:pt x="1" y="168"/>
                  </a:moveTo>
                  <a:cubicBezTo>
                    <a:pt x="106" y="0"/>
                    <a:pt x="231" y="0"/>
                    <a:pt x="336" y="168"/>
                  </a:cubicBezTo>
                  <a:cubicBezTo>
                    <a:pt x="231" y="335"/>
                    <a:pt x="106" y="335"/>
                    <a:pt x="1" y="1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67"/>
            <p:cNvSpPr/>
            <p:nvPr/>
          </p:nvSpPr>
          <p:spPr>
            <a:xfrm>
              <a:off x="5097125" y="4725900"/>
              <a:ext cx="52850" cy="39775"/>
            </a:xfrm>
            <a:custGeom>
              <a:avLst/>
              <a:gdLst/>
              <a:ahLst/>
              <a:cxnLst/>
              <a:rect l="l" t="t" r="r" b="b"/>
              <a:pathLst>
                <a:path w="2114" h="1591" extrusionOk="0">
                  <a:moveTo>
                    <a:pt x="42" y="1109"/>
                  </a:moveTo>
                  <a:cubicBezTo>
                    <a:pt x="84" y="942"/>
                    <a:pt x="147" y="754"/>
                    <a:pt x="167" y="586"/>
                  </a:cubicBezTo>
                  <a:cubicBezTo>
                    <a:pt x="209" y="210"/>
                    <a:pt x="439" y="126"/>
                    <a:pt x="732" y="231"/>
                  </a:cubicBezTo>
                  <a:cubicBezTo>
                    <a:pt x="1088" y="335"/>
                    <a:pt x="1402" y="461"/>
                    <a:pt x="1695" y="105"/>
                  </a:cubicBezTo>
                  <a:cubicBezTo>
                    <a:pt x="1779" y="0"/>
                    <a:pt x="1925" y="0"/>
                    <a:pt x="2009" y="105"/>
                  </a:cubicBezTo>
                  <a:cubicBezTo>
                    <a:pt x="2113" y="210"/>
                    <a:pt x="2030" y="314"/>
                    <a:pt x="2009" y="419"/>
                  </a:cubicBezTo>
                  <a:cubicBezTo>
                    <a:pt x="1967" y="796"/>
                    <a:pt x="1611" y="1068"/>
                    <a:pt x="1255" y="1005"/>
                  </a:cubicBezTo>
                  <a:cubicBezTo>
                    <a:pt x="879" y="963"/>
                    <a:pt x="732" y="1026"/>
                    <a:pt x="607" y="1360"/>
                  </a:cubicBezTo>
                  <a:cubicBezTo>
                    <a:pt x="565" y="1528"/>
                    <a:pt x="398" y="1591"/>
                    <a:pt x="251" y="1528"/>
                  </a:cubicBezTo>
                  <a:cubicBezTo>
                    <a:pt x="84" y="1444"/>
                    <a:pt x="0" y="1277"/>
                    <a:pt x="42" y="11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67"/>
            <p:cNvSpPr/>
            <p:nvPr/>
          </p:nvSpPr>
          <p:spPr>
            <a:xfrm>
              <a:off x="5821600" y="4678825"/>
              <a:ext cx="14150" cy="12050"/>
            </a:xfrm>
            <a:custGeom>
              <a:avLst/>
              <a:gdLst/>
              <a:ahLst/>
              <a:cxnLst/>
              <a:rect l="l" t="t" r="r" b="b"/>
              <a:pathLst>
                <a:path w="566" h="482" extrusionOk="0">
                  <a:moveTo>
                    <a:pt x="314" y="482"/>
                  </a:moveTo>
                  <a:cubicBezTo>
                    <a:pt x="168" y="482"/>
                    <a:pt x="0" y="461"/>
                    <a:pt x="21" y="272"/>
                  </a:cubicBezTo>
                  <a:cubicBezTo>
                    <a:pt x="0" y="105"/>
                    <a:pt x="147" y="0"/>
                    <a:pt x="293" y="0"/>
                  </a:cubicBezTo>
                  <a:cubicBezTo>
                    <a:pt x="461" y="0"/>
                    <a:pt x="565" y="126"/>
                    <a:pt x="565" y="293"/>
                  </a:cubicBezTo>
                  <a:cubicBezTo>
                    <a:pt x="565" y="461"/>
                    <a:pt x="440" y="461"/>
                    <a:pt x="314" y="4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67"/>
            <p:cNvSpPr/>
            <p:nvPr/>
          </p:nvSpPr>
          <p:spPr>
            <a:xfrm>
              <a:off x="5341400" y="4657375"/>
              <a:ext cx="15725" cy="11525"/>
            </a:xfrm>
            <a:custGeom>
              <a:avLst/>
              <a:gdLst/>
              <a:ahLst/>
              <a:cxnLst/>
              <a:rect l="l" t="t" r="r" b="b"/>
              <a:pathLst>
                <a:path w="629" h="461" extrusionOk="0">
                  <a:moveTo>
                    <a:pt x="210" y="0"/>
                  </a:moveTo>
                  <a:cubicBezTo>
                    <a:pt x="356" y="21"/>
                    <a:pt x="544" y="84"/>
                    <a:pt x="586" y="272"/>
                  </a:cubicBezTo>
                  <a:cubicBezTo>
                    <a:pt x="628" y="398"/>
                    <a:pt x="482" y="461"/>
                    <a:pt x="377" y="461"/>
                  </a:cubicBezTo>
                  <a:cubicBezTo>
                    <a:pt x="189" y="461"/>
                    <a:pt x="0" y="419"/>
                    <a:pt x="21" y="168"/>
                  </a:cubicBezTo>
                  <a:cubicBezTo>
                    <a:pt x="21" y="84"/>
                    <a:pt x="105" y="0"/>
                    <a:pt x="2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67"/>
            <p:cNvSpPr/>
            <p:nvPr/>
          </p:nvSpPr>
          <p:spPr>
            <a:xfrm>
              <a:off x="5301650" y="4675150"/>
              <a:ext cx="7875" cy="9975"/>
            </a:xfrm>
            <a:custGeom>
              <a:avLst/>
              <a:gdLst/>
              <a:ahLst/>
              <a:cxnLst/>
              <a:rect l="l" t="t" r="r" b="b"/>
              <a:pathLst>
                <a:path w="315" h="399" extrusionOk="0">
                  <a:moveTo>
                    <a:pt x="314" y="210"/>
                  </a:moveTo>
                  <a:cubicBezTo>
                    <a:pt x="272" y="252"/>
                    <a:pt x="251" y="357"/>
                    <a:pt x="189" y="357"/>
                  </a:cubicBezTo>
                  <a:cubicBezTo>
                    <a:pt x="42" y="398"/>
                    <a:pt x="21" y="273"/>
                    <a:pt x="0" y="168"/>
                  </a:cubicBezTo>
                  <a:cubicBezTo>
                    <a:pt x="0" y="85"/>
                    <a:pt x="63" y="1"/>
                    <a:pt x="168" y="1"/>
                  </a:cubicBezTo>
                  <a:cubicBezTo>
                    <a:pt x="251" y="22"/>
                    <a:pt x="293" y="85"/>
                    <a:pt x="314" y="2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67"/>
            <p:cNvSpPr/>
            <p:nvPr/>
          </p:nvSpPr>
          <p:spPr>
            <a:xfrm>
              <a:off x="5360225" y="4679350"/>
              <a:ext cx="5775" cy="5250"/>
            </a:xfrm>
            <a:custGeom>
              <a:avLst/>
              <a:gdLst/>
              <a:ahLst/>
              <a:cxnLst/>
              <a:rect l="l" t="t" r="r" b="b"/>
              <a:pathLst>
                <a:path w="231" h="210" extrusionOk="0">
                  <a:moveTo>
                    <a:pt x="231" y="63"/>
                  </a:moveTo>
                  <a:cubicBezTo>
                    <a:pt x="210" y="105"/>
                    <a:pt x="189" y="168"/>
                    <a:pt x="168" y="209"/>
                  </a:cubicBezTo>
                  <a:cubicBezTo>
                    <a:pt x="105" y="189"/>
                    <a:pt x="42" y="189"/>
                    <a:pt x="22" y="147"/>
                  </a:cubicBezTo>
                  <a:cubicBezTo>
                    <a:pt x="1" y="105"/>
                    <a:pt x="63" y="42"/>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67"/>
            <p:cNvSpPr/>
            <p:nvPr/>
          </p:nvSpPr>
          <p:spPr>
            <a:xfrm>
              <a:off x="4611175" y="4651100"/>
              <a:ext cx="50225" cy="32975"/>
            </a:xfrm>
            <a:custGeom>
              <a:avLst/>
              <a:gdLst/>
              <a:ahLst/>
              <a:cxnLst/>
              <a:rect l="l" t="t" r="r" b="b"/>
              <a:pathLst>
                <a:path w="2009" h="1319" extrusionOk="0">
                  <a:moveTo>
                    <a:pt x="105" y="0"/>
                  </a:moveTo>
                  <a:lnTo>
                    <a:pt x="837" y="0"/>
                  </a:lnTo>
                  <a:cubicBezTo>
                    <a:pt x="816" y="398"/>
                    <a:pt x="942" y="691"/>
                    <a:pt x="1402" y="691"/>
                  </a:cubicBezTo>
                  <a:cubicBezTo>
                    <a:pt x="1527" y="691"/>
                    <a:pt x="1632" y="712"/>
                    <a:pt x="1758" y="754"/>
                  </a:cubicBezTo>
                  <a:cubicBezTo>
                    <a:pt x="1883" y="795"/>
                    <a:pt x="2009" y="900"/>
                    <a:pt x="1967" y="1067"/>
                  </a:cubicBezTo>
                  <a:cubicBezTo>
                    <a:pt x="1925" y="1214"/>
                    <a:pt x="1799" y="1214"/>
                    <a:pt x="1695" y="1235"/>
                  </a:cubicBezTo>
                  <a:cubicBezTo>
                    <a:pt x="1109" y="1319"/>
                    <a:pt x="691" y="942"/>
                    <a:pt x="230" y="733"/>
                  </a:cubicBezTo>
                  <a:cubicBezTo>
                    <a:pt x="0" y="649"/>
                    <a:pt x="146" y="251"/>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67"/>
            <p:cNvSpPr/>
            <p:nvPr/>
          </p:nvSpPr>
          <p:spPr>
            <a:xfrm>
              <a:off x="4476200" y="4645875"/>
              <a:ext cx="35600" cy="15175"/>
            </a:xfrm>
            <a:custGeom>
              <a:avLst/>
              <a:gdLst/>
              <a:ahLst/>
              <a:cxnLst/>
              <a:rect l="l" t="t" r="r" b="b"/>
              <a:pathLst>
                <a:path w="1424" h="607" extrusionOk="0">
                  <a:moveTo>
                    <a:pt x="1" y="377"/>
                  </a:moveTo>
                  <a:cubicBezTo>
                    <a:pt x="1" y="168"/>
                    <a:pt x="189" y="0"/>
                    <a:pt x="398" y="42"/>
                  </a:cubicBezTo>
                  <a:lnTo>
                    <a:pt x="1424" y="42"/>
                  </a:lnTo>
                  <a:cubicBezTo>
                    <a:pt x="1068" y="607"/>
                    <a:pt x="545" y="523"/>
                    <a:pt x="1" y="3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67"/>
            <p:cNvSpPr/>
            <p:nvPr/>
          </p:nvSpPr>
          <p:spPr>
            <a:xfrm>
              <a:off x="4454750" y="4717525"/>
              <a:ext cx="16775" cy="17300"/>
            </a:xfrm>
            <a:custGeom>
              <a:avLst/>
              <a:gdLst/>
              <a:ahLst/>
              <a:cxnLst/>
              <a:rect l="l" t="t" r="r" b="b"/>
              <a:pathLst>
                <a:path w="671" h="692" extrusionOk="0">
                  <a:moveTo>
                    <a:pt x="336" y="670"/>
                  </a:moveTo>
                  <a:cubicBezTo>
                    <a:pt x="126" y="649"/>
                    <a:pt x="1" y="461"/>
                    <a:pt x="22" y="273"/>
                  </a:cubicBezTo>
                  <a:cubicBezTo>
                    <a:pt x="1" y="126"/>
                    <a:pt x="147" y="1"/>
                    <a:pt x="294" y="43"/>
                  </a:cubicBezTo>
                  <a:cubicBezTo>
                    <a:pt x="503" y="43"/>
                    <a:pt x="670" y="231"/>
                    <a:pt x="649" y="440"/>
                  </a:cubicBezTo>
                  <a:cubicBezTo>
                    <a:pt x="670" y="607"/>
                    <a:pt x="545" y="691"/>
                    <a:pt x="336" y="6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67"/>
            <p:cNvSpPr/>
            <p:nvPr/>
          </p:nvSpPr>
          <p:spPr>
            <a:xfrm>
              <a:off x="4406100" y="4660500"/>
              <a:ext cx="12075" cy="13125"/>
            </a:xfrm>
            <a:custGeom>
              <a:avLst/>
              <a:gdLst/>
              <a:ahLst/>
              <a:cxnLst/>
              <a:rect l="l" t="t" r="r" b="b"/>
              <a:pathLst>
                <a:path w="483" h="525" extrusionOk="0">
                  <a:moveTo>
                    <a:pt x="461" y="210"/>
                  </a:moveTo>
                  <a:cubicBezTo>
                    <a:pt x="482" y="336"/>
                    <a:pt x="440" y="440"/>
                    <a:pt x="315" y="461"/>
                  </a:cubicBezTo>
                  <a:cubicBezTo>
                    <a:pt x="147" y="524"/>
                    <a:pt x="1" y="399"/>
                    <a:pt x="22" y="252"/>
                  </a:cubicBezTo>
                  <a:cubicBezTo>
                    <a:pt x="1" y="127"/>
                    <a:pt x="106" y="22"/>
                    <a:pt x="231" y="22"/>
                  </a:cubicBezTo>
                  <a:cubicBezTo>
                    <a:pt x="336" y="1"/>
                    <a:pt x="461" y="85"/>
                    <a:pt x="461" y="2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67"/>
            <p:cNvSpPr/>
            <p:nvPr/>
          </p:nvSpPr>
          <p:spPr>
            <a:xfrm>
              <a:off x="4832950" y="4741075"/>
              <a:ext cx="5250" cy="5775"/>
            </a:xfrm>
            <a:custGeom>
              <a:avLst/>
              <a:gdLst/>
              <a:ahLst/>
              <a:cxnLst/>
              <a:rect l="l" t="t" r="r" b="b"/>
              <a:pathLst>
                <a:path w="210" h="231" extrusionOk="0">
                  <a:moveTo>
                    <a:pt x="210" y="84"/>
                  </a:moveTo>
                  <a:cubicBezTo>
                    <a:pt x="189" y="126"/>
                    <a:pt x="189" y="209"/>
                    <a:pt x="147" y="209"/>
                  </a:cubicBezTo>
                  <a:cubicBezTo>
                    <a:pt x="105" y="230"/>
                    <a:pt x="42" y="189"/>
                    <a:pt x="1" y="168"/>
                  </a:cubicBezTo>
                  <a:cubicBezTo>
                    <a:pt x="22" y="105"/>
                    <a:pt x="42" y="42"/>
                    <a:pt x="63" y="21"/>
                  </a:cubicBezTo>
                  <a:cubicBezTo>
                    <a:pt x="105" y="0"/>
                    <a:pt x="168" y="63"/>
                    <a:pt x="210" y="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67"/>
            <p:cNvSpPr/>
            <p:nvPr/>
          </p:nvSpPr>
          <p:spPr>
            <a:xfrm>
              <a:off x="4753450" y="4670450"/>
              <a:ext cx="5250" cy="5250"/>
            </a:xfrm>
            <a:custGeom>
              <a:avLst/>
              <a:gdLst/>
              <a:ahLst/>
              <a:cxnLst/>
              <a:rect l="l" t="t" r="r" b="b"/>
              <a:pathLst>
                <a:path w="210" h="210" extrusionOk="0">
                  <a:moveTo>
                    <a:pt x="209" y="63"/>
                  </a:moveTo>
                  <a:cubicBezTo>
                    <a:pt x="189" y="105"/>
                    <a:pt x="168" y="189"/>
                    <a:pt x="126" y="210"/>
                  </a:cubicBezTo>
                  <a:cubicBezTo>
                    <a:pt x="105" y="210"/>
                    <a:pt x="42" y="168"/>
                    <a:pt x="0" y="147"/>
                  </a:cubicBezTo>
                  <a:cubicBezTo>
                    <a:pt x="21" y="105"/>
                    <a:pt x="21" y="21"/>
                    <a:pt x="63" y="1"/>
                  </a:cubicBezTo>
                  <a:cubicBezTo>
                    <a:pt x="105" y="1"/>
                    <a:pt x="147" y="42"/>
                    <a:pt x="209" y="6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67"/>
            <p:cNvSpPr/>
            <p:nvPr/>
          </p:nvSpPr>
          <p:spPr>
            <a:xfrm>
              <a:off x="4300975" y="4696075"/>
              <a:ext cx="10475" cy="7350"/>
            </a:xfrm>
            <a:custGeom>
              <a:avLst/>
              <a:gdLst/>
              <a:ahLst/>
              <a:cxnLst/>
              <a:rect l="l" t="t" r="r" b="b"/>
              <a:pathLst>
                <a:path w="419" h="294" extrusionOk="0">
                  <a:moveTo>
                    <a:pt x="189" y="294"/>
                  </a:moveTo>
                  <a:cubicBezTo>
                    <a:pt x="63" y="273"/>
                    <a:pt x="0" y="231"/>
                    <a:pt x="21" y="147"/>
                  </a:cubicBezTo>
                  <a:cubicBezTo>
                    <a:pt x="21" y="43"/>
                    <a:pt x="105" y="1"/>
                    <a:pt x="189" y="1"/>
                  </a:cubicBezTo>
                  <a:cubicBezTo>
                    <a:pt x="314" y="1"/>
                    <a:pt x="419" y="64"/>
                    <a:pt x="356" y="210"/>
                  </a:cubicBezTo>
                  <a:cubicBezTo>
                    <a:pt x="356" y="252"/>
                    <a:pt x="230" y="294"/>
                    <a:pt x="189" y="2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6" name="Google Shape;8666;p67"/>
          <p:cNvGrpSpPr/>
          <p:nvPr/>
        </p:nvGrpSpPr>
        <p:grpSpPr>
          <a:xfrm rot="-5400000" flipH="1">
            <a:off x="3675888" y="2213420"/>
            <a:ext cx="1197789" cy="82923"/>
            <a:chOff x="3998100" y="4633825"/>
            <a:chExt cx="2329875" cy="175275"/>
          </a:xfrm>
        </p:grpSpPr>
        <p:sp>
          <p:nvSpPr>
            <p:cNvPr id="8667" name="Google Shape;8667;p67"/>
            <p:cNvSpPr/>
            <p:nvPr/>
          </p:nvSpPr>
          <p:spPr>
            <a:xfrm>
              <a:off x="4853875" y="4633825"/>
              <a:ext cx="1023725" cy="161150"/>
            </a:xfrm>
            <a:custGeom>
              <a:avLst/>
              <a:gdLst/>
              <a:ahLst/>
              <a:cxnLst/>
              <a:rect l="l" t="t" r="r" b="b"/>
              <a:pathLst>
                <a:path w="40949" h="6446" extrusionOk="0">
                  <a:moveTo>
                    <a:pt x="2449" y="524"/>
                  </a:moveTo>
                  <a:lnTo>
                    <a:pt x="2993" y="545"/>
                  </a:lnTo>
                  <a:cubicBezTo>
                    <a:pt x="3055" y="629"/>
                    <a:pt x="3097" y="629"/>
                    <a:pt x="3160" y="566"/>
                  </a:cubicBezTo>
                  <a:cubicBezTo>
                    <a:pt x="3641" y="503"/>
                    <a:pt x="4123" y="503"/>
                    <a:pt x="4583" y="587"/>
                  </a:cubicBezTo>
                  <a:cubicBezTo>
                    <a:pt x="4646" y="670"/>
                    <a:pt x="4667" y="775"/>
                    <a:pt x="4729" y="796"/>
                  </a:cubicBezTo>
                  <a:cubicBezTo>
                    <a:pt x="4897" y="838"/>
                    <a:pt x="4918" y="691"/>
                    <a:pt x="4939" y="587"/>
                  </a:cubicBezTo>
                  <a:cubicBezTo>
                    <a:pt x="5587" y="503"/>
                    <a:pt x="6257" y="503"/>
                    <a:pt x="6905" y="587"/>
                  </a:cubicBezTo>
                  <a:cubicBezTo>
                    <a:pt x="7261" y="984"/>
                    <a:pt x="7428" y="984"/>
                    <a:pt x="7784" y="587"/>
                  </a:cubicBezTo>
                  <a:cubicBezTo>
                    <a:pt x="8600" y="503"/>
                    <a:pt x="9437" y="503"/>
                    <a:pt x="10274" y="608"/>
                  </a:cubicBezTo>
                  <a:cubicBezTo>
                    <a:pt x="10316" y="670"/>
                    <a:pt x="10337" y="796"/>
                    <a:pt x="10400" y="817"/>
                  </a:cubicBezTo>
                  <a:cubicBezTo>
                    <a:pt x="10567" y="859"/>
                    <a:pt x="10588" y="712"/>
                    <a:pt x="10630" y="608"/>
                  </a:cubicBezTo>
                  <a:lnTo>
                    <a:pt x="10985" y="608"/>
                  </a:lnTo>
                  <a:cubicBezTo>
                    <a:pt x="11237" y="963"/>
                    <a:pt x="11278" y="963"/>
                    <a:pt x="11509" y="587"/>
                  </a:cubicBezTo>
                  <a:cubicBezTo>
                    <a:pt x="12157" y="524"/>
                    <a:pt x="12806" y="524"/>
                    <a:pt x="13454" y="587"/>
                  </a:cubicBezTo>
                  <a:cubicBezTo>
                    <a:pt x="13747" y="1005"/>
                    <a:pt x="13852" y="1005"/>
                    <a:pt x="14166" y="587"/>
                  </a:cubicBezTo>
                  <a:cubicBezTo>
                    <a:pt x="14752" y="524"/>
                    <a:pt x="15338" y="503"/>
                    <a:pt x="15944" y="545"/>
                  </a:cubicBezTo>
                  <a:cubicBezTo>
                    <a:pt x="16154" y="817"/>
                    <a:pt x="16488" y="712"/>
                    <a:pt x="16760" y="817"/>
                  </a:cubicBezTo>
                  <a:cubicBezTo>
                    <a:pt x="17032" y="942"/>
                    <a:pt x="17263" y="775"/>
                    <a:pt x="17346" y="461"/>
                  </a:cubicBezTo>
                  <a:cubicBezTo>
                    <a:pt x="18120" y="357"/>
                    <a:pt x="18895" y="315"/>
                    <a:pt x="19669" y="378"/>
                  </a:cubicBezTo>
                  <a:cubicBezTo>
                    <a:pt x="19711" y="419"/>
                    <a:pt x="19773" y="482"/>
                    <a:pt x="19815" y="482"/>
                  </a:cubicBezTo>
                  <a:cubicBezTo>
                    <a:pt x="21029" y="503"/>
                    <a:pt x="22221" y="503"/>
                    <a:pt x="23435" y="524"/>
                  </a:cubicBezTo>
                  <a:cubicBezTo>
                    <a:pt x="23602" y="524"/>
                    <a:pt x="23707" y="398"/>
                    <a:pt x="23728" y="252"/>
                  </a:cubicBezTo>
                  <a:cubicBezTo>
                    <a:pt x="24084" y="168"/>
                    <a:pt x="24439" y="168"/>
                    <a:pt x="24795" y="231"/>
                  </a:cubicBezTo>
                  <a:cubicBezTo>
                    <a:pt x="25025" y="629"/>
                    <a:pt x="25088" y="629"/>
                    <a:pt x="25318" y="252"/>
                  </a:cubicBezTo>
                  <a:lnTo>
                    <a:pt x="26030" y="189"/>
                  </a:lnTo>
                  <a:cubicBezTo>
                    <a:pt x="26553" y="524"/>
                    <a:pt x="27159" y="294"/>
                    <a:pt x="27703" y="461"/>
                  </a:cubicBezTo>
                  <a:cubicBezTo>
                    <a:pt x="27871" y="503"/>
                    <a:pt x="27955" y="252"/>
                    <a:pt x="27996" y="85"/>
                  </a:cubicBezTo>
                  <a:cubicBezTo>
                    <a:pt x="28227" y="1"/>
                    <a:pt x="28478" y="22"/>
                    <a:pt x="28708" y="106"/>
                  </a:cubicBezTo>
                  <a:cubicBezTo>
                    <a:pt x="29147" y="503"/>
                    <a:pt x="29691" y="503"/>
                    <a:pt x="30235" y="398"/>
                  </a:cubicBezTo>
                  <a:cubicBezTo>
                    <a:pt x="30256" y="398"/>
                    <a:pt x="30277" y="294"/>
                    <a:pt x="30298" y="252"/>
                  </a:cubicBezTo>
                  <a:lnTo>
                    <a:pt x="30821" y="252"/>
                  </a:lnTo>
                  <a:cubicBezTo>
                    <a:pt x="31198" y="650"/>
                    <a:pt x="31428" y="650"/>
                    <a:pt x="31867" y="273"/>
                  </a:cubicBezTo>
                  <a:lnTo>
                    <a:pt x="32913" y="357"/>
                  </a:lnTo>
                  <a:cubicBezTo>
                    <a:pt x="33018" y="524"/>
                    <a:pt x="33144" y="566"/>
                    <a:pt x="33269" y="378"/>
                  </a:cubicBezTo>
                  <a:cubicBezTo>
                    <a:pt x="34169" y="357"/>
                    <a:pt x="35048" y="378"/>
                    <a:pt x="35947" y="440"/>
                  </a:cubicBezTo>
                  <a:cubicBezTo>
                    <a:pt x="36010" y="712"/>
                    <a:pt x="36198" y="712"/>
                    <a:pt x="36429" y="712"/>
                  </a:cubicBezTo>
                  <a:cubicBezTo>
                    <a:pt x="36784" y="712"/>
                    <a:pt x="37161" y="670"/>
                    <a:pt x="37475" y="775"/>
                  </a:cubicBezTo>
                  <a:cubicBezTo>
                    <a:pt x="37893" y="942"/>
                    <a:pt x="37621" y="1403"/>
                    <a:pt x="37726" y="1717"/>
                  </a:cubicBezTo>
                  <a:cubicBezTo>
                    <a:pt x="37768" y="1800"/>
                    <a:pt x="37830" y="1863"/>
                    <a:pt x="37914" y="1884"/>
                  </a:cubicBezTo>
                  <a:cubicBezTo>
                    <a:pt x="38040" y="1884"/>
                    <a:pt x="38144" y="1800"/>
                    <a:pt x="38165" y="1675"/>
                  </a:cubicBezTo>
                  <a:cubicBezTo>
                    <a:pt x="38186" y="1591"/>
                    <a:pt x="38186" y="1486"/>
                    <a:pt x="38144" y="1403"/>
                  </a:cubicBezTo>
                  <a:cubicBezTo>
                    <a:pt x="37977" y="984"/>
                    <a:pt x="38270" y="880"/>
                    <a:pt x="38563" y="817"/>
                  </a:cubicBezTo>
                  <a:cubicBezTo>
                    <a:pt x="38939" y="712"/>
                    <a:pt x="39253" y="942"/>
                    <a:pt x="39483" y="1403"/>
                  </a:cubicBezTo>
                  <a:cubicBezTo>
                    <a:pt x="39651" y="1821"/>
                    <a:pt x="39944" y="2156"/>
                    <a:pt x="40341" y="2344"/>
                  </a:cubicBezTo>
                  <a:cubicBezTo>
                    <a:pt x="40927" y="2595"/>
                    <a:pt x="40948" y="2721"/>
                    <a:pt x="40781" y="3453"/>
                  </a:cubicBezTo>
                  <a:cubicBezTo>
                    <a:pt x="39776" y="3328"/>
                    <a:pt x="39776" y="3349"/>
                    <a:pt x="40069" y="4165"/>
                  </a:cubicBezTo>
                  <a:cubicBezTo>
                    <a:pt x="39295" y="4290"/>
                    <a:pt x="39295" y="4290"/>
                    <a:pt x="38939" y="4039"/>
                  </a:cubicBezTo>
                  <a:cubicBezTo>
                    <a:pt x="38521" y="3704"/>
                    <a:pt x="38207" y="3746"/>
                    <a:pt x="37893" y="4207"/>
                  </a:cubicBezTo>
                  <a:cubicBezTo>
                    <a:pt x="37454" y="4834"/>
                    <a:pt x="37328" y="4834"/>
                    <a:pt x="36847" y="4290"/>
                  </a:cubicBezTo>
                  <a:cubicBezTo>
                    <a:pt x="36742" y="4186"/>
                    <a:pt x="36659" y="4060"/>
                    <a:pt x="36491" y="4144"/>
                  </a:cubicBezTo>
                  <a:cubicBezTo>
                    <a:pt x="36345" y="4186"/>
                    <a:pt x="36282" y="4374"/>
                    <a:pt x="36366" y="4499"/>
                  </a:cubicBezTo>
                  <a:cubicBezTo>
                    <a:pt x="36450" y="4751"/>
                    <a:pt x="36491" y="5023"/>
                    <a:pt x="36470" y="5295"/>
                  </a:cubicBezTo>
                  <a:lnTo>
                    <a:pt x="35947" y="5315"/>
                  </a:lnTo>
                  <a:cubicBezTo>
                    <a:pt x="35843" y="5169"/>
                    <a:pt x="35654" y="5106"/>
                    <a:pt x="35487" y="5169"/>
                  </a:cubicBezTo>
                  <a:cubicBezTo>
                    <a:pt x="34525" y="5420"/>
                    <a:pt x="33541" y="5295"/>
                    <a:pt x="32558" y="5336"/>
                  </a:cubicBezTo>
                  <a:cubicBezTo>
                    <a:pt x="32348" y="5336"/>
                    <a:pt x="32160" y="5336"/>
                    <a:pt x="32056" y="5567"/>
                  </a:cubicBezTo>
                  <a:lnTo>
                    <a:pt x="31700" y="5608"/>
                  </a:lnTo>
                  <a:cubicBezTo>
                    <a:pt x="31679" y="5504"/>
                    <a:pt x="31658" y="5399"/>
                    <a:pt x="31512" y="5399"/>
                  </a:cubicBezTo>
                  <a:cubicBezTo>
                    <a:pt x="31386" y="5399"/>
                    <a:pt x="31365" y="5525"/>
                    <a:pt x="31344" y="5629"/>
                  </a:cubicBezTo>
                  <a:lnTo>
                    <a:pt x="30988" y="5671"/>
                  </a:lnTo>
                  <a:cubicBezTo>
                    <a:pt x="30737" y="5441"/>
                    <a:pt x="30361" y="5441"/>
                    <a:pt x="30110" y="5671"/>
                  </a:cubicBezTo>
                  <a:lnTo>
                    <a:pt x="29754" y="5650"/>
                  </a:lnTo>
                  <a:cubicBezTo>
                    <a:pt x="29712" y="5504"/>
                    <a:pt x="29649" y="5357"/>
                    <a:pt x="29482" y="5357"/>
                  </a:cubicBezTo>
                  <a:lnTo>
                    <a:pt x="27536" y="5357"/>
                  </a:lnTo>
                  <a:cubicBezTo>
                    <a:pt x="27369" y="5357"/>
                    <a:pt x="27306" y="5504"/>
                    <a:pt x="27285" y="5671"/>
                  </a:cubicBezTo>
                  <a:cubicBezTo>
                    <a:pt x="26574" y="5859"/>
                    <a:pt x="25862" y="5922"/>
                    <a:pt x="25130" y="5839"/>
                  </a:cubicBezTo>
                  <a:cubicBezTo>
                    <a:pt x="25025" y="5671"/>
                    <a:pt x="24900" y="5671"/>
                    <a:pt x="24795" y="5839"/>
                  </a:cubicBezTo>
                  <a:cubicBezTo>
                    <a:pt x="24565" y="5880"/>
                    <a:pt x="24314" y="5880"/>
                    <a:pt x="24084" y="5818"/>
                  </a:cubicBezTo>
                  <a:cubicBezTo>
                    <a:pt x="24000" y="5336"/>
                    <a:pt x="23644" y="5211"/>
                    <a:pt x="23309" y="5399"/>
                  </a:cubicBezTo>
                  <a:cubicBezTo>
                    <a:pt x="22912" y="5629"/>
                    <a:pt x="22682" y="5483"/>
                    <a:pt x="22347" y="5315"/>
                  </a:cubicBezTo>
                  <a:cubicBezTo>
                    <a:pt x="21803" y="5064"/>
                    <a:pt x="21217" y="4751"/>
                    <a:pt x="20673" y="5357"/>
                  </a:cubicBezTo>
                  <a:cubicBezTo>
                    <a:pt x="20548" y="5504"/>
                    <a:pt x="20359" y="5504"/>
                    <a:pt x="20192" y="5504"/>
                  </a:cubicBezTo>
                  <a:cubicBezTo>
                    <a:pt x="19669" y="5546"/>
                    <a:pt x="19167" y="5253"/>
                    <a:pt x="18623" y="5462"/>
                  </a:cubicBezTo>
                  <a:cubicBezTo>
                    <a:pt x="18476" y="5525"/>
                    <a:pt x="18330" y="5336"/>
                    <a:pt x="18246" y="5169"/>
                  </a:cubicBezTo>
                  <a:cubicBezTo>
                    <a:pt x="18016" y="4730"/>
                    <a:pt x="17723" y="4771"/>
                    <a:pt x="17346" y="4960"/>
                  </a:cubicBezTo>
                  <a:cubicBezTo>
                    <a:pt x="17179" y="5064"/>
                    <a:pt x="16928" y="5064"/>
                    <a:pt x="16781" y="5190"/>
                  </a:cubicBezTo>
                  <a:cubicBezTo>
                    <a:pt x="16447" y="5441"/>
                    <a:pt x="16028" y="5504"/>
                    <a:pt x="15631" y="5357"/>
                  </a:cubicBezTo>
                  <a:cubicBezTo>
                    <a:pt x="14814" y="5085"/>
                    <a:pt x="13936" y="5106"/>
                    <a:pt x="13141" y="5441"/>
                  </a:cubicBezTo>
                  <a:cubicBezTo>
                    <a:pt x="12701" y="5608"/>
                    <a:pt x="12220" y="5671"/>
                    <a:pt x="11760" y="5587"/>
                  </a:cubicBezTo>
                  <a:cubicBezTo>
                    <a:pt x="11237" y="5525"/>
                    <a:pt x="11069" y="5755"/>
                    <a:pt x="10965" y="6173"/>
                  </a:cubicBezTo>
                  <a:lnTo>
                    <a:pt x="10441" y="6173"/>
                  </a:lnTo>
                  <a:cubicBezTo>
                    <a:pt x="10169" y="5587"/>
                    <a:pt x="9960" y="6069"/>
                    <a:pt x="9730" y="6194"/>
                  </a:cubicBezTo>
                  <a:cubicBezTo>
                    <a:pt x="9040" y="6194"/>
                    <a:pt x="8328" y="6215"/>
                    <a:pt x="7617" y="6194"/>
                  </a:cubicBezTo>
                  <a:cubicBezTo>
                    <a:pt x="6236" y="6173"/>
                    <a:pt x="4855" y="6445"/>
                    <a:pt x="3474" y="6362"/>
                  </a:cubicBezTo>
                  <a:cubicBezTo>
                    <a:pt x="3244" y="6341"/>
                    <a:pt x="3014" y="6404"/>
                    <a:pt x="2783" y="6278"/>
                  </a:cubicBezTo>
                  <a:cubicBezTo>
                    <a:pt x="2825" y="5943"/>
                    <a:pt x="2721" y="5546"/>
                    <a:pt x="3223" y="5420"/>
                  </a:cubicBezTo>
                  <a:cubicBezTo>
                    <a:pt x="3537" y="5357"/>
                    <a:pt x="3390" y="5127"/>
                    <a:pt x="3265" y="4939"/>
                  </a:cubicBezTo>
                  <a:cubicBezTo>
                    <a:pt x="3202" y="4834"/>
                    <a:pt x="3202" y="4709"/>
                    <a:pt x="3348" y="4646"/>
                  </a:cubicBezTo>
                  <a:cubicBezTo>
                    <a:pt x="3453" y="4604"/>
                    <a:pt x="3599" y="4646"/>
                    <a:pt x="3641" y="4771"/>
                  </a:cubicBezTo>
                  <a:cubicBezTo>
                    <a:pt x="3725" y="4918"/>
                    <a:pt x="3662" y="5148"/>
                    <a:pt x="3830" y="5253"/>
                  </a:cubicBezTo>
                  <a:cubicBezTo>
                    <a:pt x="3976" y="5357"/>
                    <a:pt x="4248" y="5587"/>
                    <a:pt x="4353" y="5315"/>
                  </a:cubicBezTo>
                  <a:cubicBezTo>
                    <a:pt x="4499" y="4876"/>
                    <a:pt x="4959" y="5023"/>
                    <a:pt x="5190" y="4730"/>
                  </a:cubicBezTo>
                  <a:cubicBezTo>
                    <a:pt x="5336" y="4520"/>
                    <a:pt x="5545" y="4625"/>
                    <a:pt x="5692" y="4834"/>
                  </a:cubicBezTo>
                  <a:cubicBezTo>
                    <a:pt x="5796" y="5002"/>
                    <a:pt x="5901" y="5169"/>
                    <a:pt x="6048" y="5336"/>
                  </a:cubicBezTo>
                  <a:cubicBezTo>
                    <a:pt x="6257" y="5546"/>
                    <a:pt x="6654" y="5587"/>
                    <a:pt x="6696" y="5378"/>
                  </a:cubicBezTo>
                  <a:cubicBezTo>
                    <a:pt x="6759" y="5169"/>
                    <a:pt x="6822" y="5148"/>
                    <a:pt x="7010" y="5127"/>
                  </a:cubicBezTo>
                  <a:cubicBezTo>
                    <a:pt x="7282" y="5106"/>
                    <a:pt x="7575" y="5064"/>
                    <a:pt x="7889" y="5023"/>
                  </a:cubicBezTo>
                  <a:cubicBezTo>
                    <a:pt x="7763" y="5357"/>
                    <a:pt x="7533" y="5713"/>
                    <a:pt x="8140" y="5650"/>
                  </a:cubicBezTo>
                  <a:cubicBezTo>
                    <a:pt x="8349" y="5629"/>
                    <a:pt x="8558" y="5922"/>
                    <a:pt x="8768" y="5650"/>
                  </a:cubicBezTo>
                  <a:cubicBezTo>
                    <a:pt x="8412" y="4876"/>
                    <a:pt x="8412" y="4876"/>
                    <a:pt x="9207" y="4876"/>
                  </a:cubicBezTo>
                  <a:cubicBezTo>
                    <a:pt x="9228" y="4876"/>
                    <a:pt x="9270" y="4792"/>
                    <a:pt x="9291" y="4751"/>
                  </a:cubicBezTo>
                  <a:cubicBezTo>
                    <a:pt x="8914" y="4499"/>
                    <a:pt x="8914" y="4499"/>
                    <a:pt x="8642" y="4499"/>
                  </a:cubicBezTo>
                  <a:cubicBezTo>
                    <a:pt x="8119" y="4520"/>
                    <a:pt x="7638" y="4520"/>
                    <a:pt x="7177" y="4227"/>
                  </a:cubicBezTo>
                  <a:cubicBezTo>
                    <a:pt x="6864" y="4018"/>
                    <a:pt x="6487" y="3976"/>
                    <a:pt x="6152" y="4123"/>
                  </a:cubicBezTo>
                  <a:cubicBezTo>
                    <a:pt x="5859" y="4227"/>
                    <a:pt x="5566" y="4248"/>
                    <a:pt x="5273" y="4207"/>
                  </a:cubicBezTo>
                  <a:cubicBezTo>
                    <a:pt x="5148" y="4207"/>
                    <a:pt x="5043" y="4123"/>
                    <a:pt x="5022" y="4018"/>
                  </a:cubicBezTo>
                  <a:cubicBezTo>
                    <a:pt x="4980" y="3893"/>
                    <a:pt x="5022" y="3767"/>
                    <a:pt x="5148" y="3725"/>
                  </a:cubicBezTo>
                  <a:cubicBezTo>
                    <a:pt x="5503" y="3516"/>
                    <a:pt x="5817" y="3223"/>
                    <a:pt x="6340" y="3432"/>
                  </a:cubicBezTo>
                  <a:cubicBezTo>
                    <a:pt x="6696" y="3579"/>
                    <a:pt x="7136" y="3600"/>
                    <a:pt x="7449" y="3809"/>
                  </a:cubicBezTo>
                  <a:cubicBezTo>
                    <a:pt x="7617" y="3663"/>
                    <a:pt x="7659" y="3411"/>
                    <a:pt x="7575" y="3370"/>
                  </a:cubicBezTo>
                  <a:cubicBezTo>
                    <a:pt x="6989" y="3119"/>
                    <a:pt x="6822" y="2135"/>
                    <a:pt x="5922" y="2428"/>
                  </a:cubicBezTo>
                  <a:cubicBezTo>
                    <a:pt x="5671" y="2491"/>
                    <a:pt x="5483" y="2323"/>
                    <a:pt x="5294" y="2156"/>
                  </a:cubicBezTo>
                  <a:cubicBezTo>
                    <a:pt x="5127" y="1989"/>
                    <a:pt x="4918" y="1821"/>
                    <a:pt x="4771" y="1968"/>
                  </a:cubicBezTo>
                  <a:cubicBezTo>
                    <a:pt x="4374" y="2302"/>
                    <a:pt x="3976" y="2177"/>
                    <a:pt x="3537" y="2135"/>
                  </a:cubicBezTo>
                  <a:cubicBezTo>
                    <a:pt x="3286" y="2093"/>
                    <a:pt x="1716" y="1821"/>
                    <a:pt x="1549" y="1696"/>
                  </a:cubicBezTo>
                  <a:cubicBezTo>
                    <a:pt x="1214" y="1445"/>
                    <a:pt x="838" y="1277"/>
                    <a:pt x="419" y="1214"/>
                  </a:cubicBezTo>
                  <a:cubicBezTo>
                    <a:pt x="63" y="1173"/>
                    <a:pt x="1" y="963"/>
                    <a:pt x="1" y="670"/>
                  </a:cubicBezTo>
                  <a:cubicBezTo>
                    <a:pt x="440" y="670"/>
                    <a:pt x="879" y="691"/>
                    <a:pt x="1319" y="670"/>
                  </a:cubicBezTo>
                  <a:cubicBezTo>
                    <a:pt x="1758" y="650"/>
                    <a:pt x="2114" y="838"/>
                    <a:pt x="2449" y="524"/>
                  </a:cubicBezTo>
                  <a:close/>
                  <a:moveTo>
                    <a:pt x="9772" y="4792"/>
                  </a:moveTo>
                  <a:cubicBezTo>
                    <a:pt x="9730" y="4960"/>
                    <a:pt x="9814" y="5148"/>
                    <a:pt x="10002" y="5211"/>
                  </a:cubicBezTo>
                  <a:cubicBezTo>
                    <a:pt x="10128" y="5295"/>
                    <a:pt x="10316" y="5211"/>
                    <a:pt x="10358" y="5064"/>
                  </a:cubicBezTo>
                  <a:cubicBezTo>
                    <a:pt x="10462" y="4730"/>
                    <a:pt x="10609" y="4646"/>
                    <a:pt x="10985" y="4688"/>
                  </a:cubicBezTo>
                  <a:cubicBezTo>
                    <a:pt x="11362" y="4751"/>
                    <a:pt x="11697" y="4499"/>
                    <a:pt x="11739" y="4123"/>
                  </a:cubicBezTo>
                  <a:cubicBezTo>
                    <a:pt x="11760" y="4018"/>
                    <a:pt x="11843" y="3893"/>
                    <a:pt x="11739" y="3788"/>
                  </a:cubicBezTo>
                  <a:cubicBezTo>
                    <a:pt x="11655" y="3704"/>
                    <a:pt x="11509" y="3704"/>
                    <a:pt x="11425" y="3788"/>
                  </a:cubicBezTo>
                  <a:cubicBezTo>
                    <a:pt x="11132" y="4144"/>
                    <a:pt x="10818" y="4039"/>
                    <a:pt x="10483" y="3914"/>
                  </a:cubicBezTo>
                  <a:cubicBezTo>
                    <a:pt x="10190" y="3830"/>
                    <a:pt x="9960" y="3914"/>
                    <a:pt x="9918" y="4269"/>
                  </a:cubicBezTo>
                  <a:cubicBezTo>
                    <a:pt x="9877" y="4458"/>
                    <a:pt x="9835" y="4625"/>
                    <a:pt x="9772" y="4792"/>
                  </a:cubicBezTo>
                  <a:close/>
                  <a:moveTo>
                    <a:pt x="39023" y="2282"/>
                  </a:moveTo>
                  <a:cubicBezTo>
                    <a:pt x="39149" y="2261"/>
                    <a:pt x="39295" y="2240"/>
                    <a:pt x="39295" y="2093"/>
                  </a:cubicBezTo>
                  <a:cubicBezTo>
                    <a:pt x="39295" y="1947"/>
                    <a:pt x="39170" y="1821"/>
                    <a:pt x="39023" y="1821"/>
                  </a:cubicBezTo>
                  <a:cubicBezTo>
                    <a:pt x="38877" y="1800"/>
                    <a:pt x="38730" y="1926"/>
                    <a:pt x="38730" y="2072"/>
                  </a:cubicBezTo>
                  <a:cubicBezTo>
                    <a:pt x="38730" y="2261"/>
                    <a:pt x="38877" y="2282"/>
                    <a:pt x="39023" y="2282"/>
                  </a:cubicBezTo>
                  <a:close/>
                  <a:moveTo>
                    <a:pt x="19711" y="942"/>
                  </a:moveTo>
                  <a:cubicBezTo>
                    <a:pt x="19606" y="942"/>
                    <a:pt x="19522" y="1026"/>
                    <a:pt x="19522" y="1110"/>
                  </a:cubicBezTo>
                  <a:cubicBezTo>
                    <a:pt x="19501" y="1361"/>
                    <a:pt x="19690" y="1403"/>
                    <a:pt x="19878" y="1403"/>
                  </a:cubicBezTo>
                  <a:cubicBezTo>
                    <a:pt x="19983" y="1403"/>
                    <a:pt x="20129" y="1340"/>
                    <a:pt x="20087" y="1214"/>
                  </a:cubicBezTo>
                  <a:cubicBezTo>
                    <a:pt x="20045" y="1005"/>
                    <a:pt x="19857" y="963"/>
                    <a:pt x="19711" y="942"/>
                  </a:cubicBezTo>
                  <a:close/>
                  <a:moveTo>
                    <a:pt x="18225" y="1863"/>
                  </a:moveTo>
                  <a:cubicBezTo>
                    <a:pt x="18225" y="1738"/>
                    <a:pt x="18162" y="1675"/>
                    <a:pt x="18079" y="1675"/>
                  </a:cubicBezTo>
                  <a:cubicBezTo>
                    <a:pt x="17974" y="1654"/>
                    <a:pt x="17911" y="1738"/>
                    <a:pt x="17911" y="1821"/>
                  </a:cubicBezTo>
                  <a:cubicBezTo>
                    <a:pt x="17911" y="1947"/>
                    <a:pt x="17953" y="2072"/>
                    <a:pt x="18100" y="2030"/>
                  </a:cubicBezTo>
                  <a:cubicBezTo>
                    <a:pt x="18162" y="2010"/>
                    <a:pt x="18183" y="1905"/>
                    <a:pt x="18225" y="1863"/>
                  </a:cubicBezTo>
                  <a:close/>
                  <a:moveTo>
                    <a:pt x="20485" y="1884"/>
                  </a:moveTo>
                  <a:lnTo>
                    <a:pt x="20317" y="1821"/>
                  </a:lnTo>
                  <a:cubicBezTo>
                    <a:pt x="20296" y="1884"/>
                    <a:pt x="20255" y="1947"/>
                    <a:pt x="20276" y="1968"/>
                  </a:cubicBezTo>
                  <a:cubicBezTo>
                    <a:pt x="20276" y="2010"/>
                    <a:pt x="20359" y="2010"/>
                    <a:pt x="20401" y="2051"/>
                  </a:cubicBezTo>
                  <a:cubicBezTo>
                    <a:pt x="20443" y="1989"/>
                    <a:pt x="20464" y="1926"/>
                    <a:pt x="20485" y="18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67"/>
            <p:cNvSpPr/>
            <p:nvPr/>
          </p:nvSpPr>
          <p:spPr>
            <a:xfrm>
              <a:off x="4232975" y="4637500"/>
              <a:ext cx="852650" cy="163225"/>
            </a:xfrm>
            <a:custGeom>
              <a:avLst/>
              <a:gdLst/>
              <a:ahLst/>
              <a:cxnLst/>
              <a:rect l="l" t="t" r="r" b="b"/>
              <a:pathLst>
                <a:path w="34106" h="6529" extrusionOk="0">
                  <a:moveTo>
                    <a:pt x="24816" y="544"/>
                  </a:moveTo>
                  <a:cubicBezTo>
                    <a:pt x="24816" y="837"/>
                    <a:pt x="24878" y="1026"/>
                    <a:pt x="25234" y="1088"/>
                  </a:cubicBezTo>
                  <a:cubicBezTo>
                    <a:pt x="25632" y="1130"/>
                    <a:pt x="26029" y="1298"/>
                    <a:pt x="26364" y="1570"/>
                  </a:cubicBezTo>
                  <a:cubicBezTo>
                    <a:pt x="26510" y="1674"/>
                    <a:pt x="28101" y="1967"/>
                    <a:pt x="28352" y="1988"/>
                  </a:cubicBezTo>
                  <a:cubicBezTo>
                    <a:pt x="28770" y="2051"/>
                    <a:pt x="29189" y="2176"/>
                    <a:pt x="29586" y="1821"/>
                  </a:cubicBezTo>
                  <a:cubicBezTo>
                    <a:pt x="29754" y="1674"/>
                    <a:pt x="29963" y="1883"/>
                    <a:pt x="30109" y="2030"/>
                  </a:cubicBezTo>
                  <a:cubicBezTo>
                    <a:pt x="30256" y="2176"/>
                    <a:pt x="30486" y="2365"/>
                    <a:pt x="30737" y="2281"/>
                  </a:cubicBezTo>
                  <a:cubicBezTo>
                    <a:pt x="31637" y="2009"/>
                    <a:pt x="31804" y="2972"/>
                    <a:pt x="32390" y="3244"/>
                  </a:cubicBezTo>
                  <a:cubicBezTo>
                    <a:pt x="32474" y="3285"/>
                    <a:pt x="32432" y="3516"/>
                    <a:pt x="32264" y="3662"/>
                  </a:cubicBezTo>
                  <a:cubicBezTo>
                    <a:pt x="31930" y="3474"/>
                    <a:pt x="31511" y="3432"/>
                    <a:pt x="31156" y="3306"/>
                  </a:cubicBezTo>
                  <a:cubicBezTo>
                    <a:pt x="30632" y="3097"/>
                    <a:pt x="30319" y="3369"/>
                    <a:pt x="29942" y="3578"/>
                  </a:cubicBezTo>
                  <a:cubicBezTo>
                    <a:pt x="29837" y="3641"/>
                    <a:pt x="29775" y="3767"/>
                    <a:pt x="29816" y="3871"/>
                  </a:cubicBezTo>
                  <a:cubicBezTo>
                    <a:pt x="29858" y="3997"/>
                    <a:pt x="29963" y="4060"/>
                    <a:pt x="30088" y="4060"/>
                  </a:cubicBezTo>
                  <a:cubicBezTo>
                    <a:pt x="30381" y="4122"/>
                    <a:pt x="30674" y="4101"/>
                    <a:pt x="30967" y="3997"/>
                  </a:cubicBezTo>
                  <a:cubicBezTo>
                    <a:pt x="31281" y="3850"/>
                    <a:pt x="31679" y="3892"/>
                    <a:pt x="31972" y="4101"/>
                  </a:cubicBezTo>
                  <a:cubicBezTo>
                    <a:pt x="32453" y="4394"/>
                    <a:pt x="32934" y="4373"/>
                    <a:pt x="33457" y="4352"/>
                  </a:cubicBezTo>
                  <a:cubicBezTo>
                    <a:pt x="33729" y="4352"/>
                    <a:pt x="33729" y="4332"/>
                    <a:pt x="34106" y="4624"/>
                  </a:cubicBezTo>
                  <a:cubicBezTo>
                    <a:pt x="34064" y="4666"/>
                    <a:pt x="34043" y="4750"/>
                    <a:pt x="34001" y="4750"/>
                  </a:cubicBezTo>
                  <a:cubicBezTo>
                    <a:pt x="33227" y="4729"/>
                    <a:pt x="33227" y="4729"/>
                    <a:pt x="33583" y="5524"/>
                  </a:cubicBezTo>
                  <a:cubicBezTo>
                    <a:pt x="33373" y="5754"/>
                    <a:pt x="33164" y="5482"/>
                    <a:pt x="32955" y="5524"/>
                  </a:cubicBezTo>
                  <a:cubicBezTo>
                    <a:pt x="32348" y="5587"/>
                    <a:pt x="32578" y="5231"/>
                    <a:pt x="32704" y="4896"/>
                  </a:cubicBezTo>
                  <a:cubicBezTo>
                    <a:pt x="32369" y="4938"/>
                    <a:pt x="32097" y="4980"/>
                    <a:pt x="31804" y="4980"/>
                  </a:cubicBezTo>
                  <a:cubicBezTo>
                    <a:pt x="31637" y="4980"/>
                    <a:pt x="31574" y="4980"/>
                    <a:pt x="31511" y="5252"/>
                  </a:cubicBezTo>
                  <a:cubicBezTo>
                    <a:pt x="31448" y="5503"/>
                    <a:pt x="31051" y="5399"/>
                    <a:pt x="30863" y="5189"/>
                  </a:cubicBezTo>
                  <a:cubicBezTo>
                    <a:pt x="30716" y="5043"/>
                    <a:pt x="30591" y="4876"/>
                    <a:pt x="30486" y="4708"/>
                  </a:cubicBezTo>
                  <a:cubicBezTo>
                    <a:pt x="30339" y="4499"/>
                    <a:pt x="30151" y="4394"/>
                    <a:pt x="29984" y="4604"/>
                  </a:cubicBezTo>
                  <a:cubicBezTo>
                    <a:pt x="29775" y="4896"/>
                    <a:pt x="29293" y="4729"/>
                    <a:pt x="29147" y="5189"/>
                  </a:cubicBezTo>
                  <a:cubicBezTo>
                    <a:pt x="29063" y="5440"/>
                    <a:pt x="28791" y="5231"/>
                    <a:pt x="28624" y="5106"/>
                  </a:cubicBezTo>
                  <a:cubicBezTo>
                    <a:pt x="28477" y="5001"/>
                    <a:pt x="28540" y="4792"/>
                    <a:pt x="28456" y="4624"/>
                  </a:cubicBezTo>
                  <a:cubicBezTo>
                    <a:pt x="28394" y="4520"/>
                    <a:pt x="28268" y="4457"/>
                    <a:pt x="28163" y="4520"/>
                  </a:cubicBezTo>
                  <a:cubicBezTo>
                    <a:pt x="28017" y="4562"/>
                    <a:pt x="28017" y="4687"/>
                    <a:pt x="28080" y="4813"/>
                  </a:cubicBezTo>
                  <a:cubicBezTo>
                    <a:pt x="28205" y="4980"/>
                    <a:pt x="28352" y="5210"/>
                    <a:pt x="28038" y="5294"/>
                  </a:cubicBezTo>
                  <a:cubicBezTo>
                    <a:pt x="27515" y="5420"/>
                    <a:pt x="27640" y="5796"/>
                    <a:pt x="27598" y="6131"/>
                  </a:cubicBezTo>
                  <a:lnTo>
                    <a:pt x="26029" y="6089"/>
                  </a:lnTo>
                  <a:cubicBezTo>
                    <a:pt x="25841" y="5650"/>
                    <a:pt x="25841" y="5650"/>
                    <a:pt x="25318" y="6047"/>
                  </a:cubicBezTo>
                  <a:lnTo>
                    <a:pt x="24795" y="6068"/>
                  </a:lnTo>
                  <a:cubicBezTo>
                    <a:pt x="24669" y="5880"/>
                    <a:pt x="24565" y="5880"/>
                    <a:pt x="24439" y="6068"/>
                  </a:cubicBezTo>
                  <a:lnTo>
                    <a:pt x="24083" y="6047"/>
                  </a:lnTo>
                  <a:cubicBezTo>
                    <a:pt x="24041" y="5775"/>
                    <a:pt x="23895" y="5671"/>
                    <a:pt x="23644" y="5754"/>
                  </a:cubicBezTo>
                  <a:cubicBezTo>
                    <a:pt x="23184" y="5964"/>
                    <a:pt x="22744" y="5943"/>
                    <a:pt x="22389" y="5545"/>
                  </a:cubicBezTo>
                  <a:cubicBezTo>
                    <a:pt x="22284" y="5420"/>
                    <a:pt x="22117" y="5336"/>
                    <a:pt x="21991" y="5440"/>
                  </a:cubicBezTo>
                  <a:cubicBezTo>
                    <a:pt x="21656" y="5733"/>
                    <a:pt x="21091" y="5712"/>
                    <a:pt x="20882" y="6236"/>
                  </a:cubicBezTo>
                  <a:lnTo>
                    <a:pt x="19480" y="6257"/>
                  </a:lnTo>
                  <a:cubicBezTo>
                    <a:pt x="19355" y="6068"/>
                    <a:pt x="19229" y="6068"/>
                    <a:pt x="19104" y="6257"/>
                  </a:cubicBezTo>
                  <a:lnTo>
                    <a:pt x="18769" y="6257"/>
                  </a:lnTo>
                  <a:cubicBezTo>
                    <a:pt x="18539" y="5985"/>
                    <a:pt x="18350" y="5985"/>
                    <a:pt x="18225" y="6340"/>
                  </a:cubicBezTo>
                  <a:cubicBezTo>
                    <a:pt x="17827" y="6445"/>
                    <a:pt x="17388" y="6466"/>
                    <a:pt x="16990" y="6403"/>
                  </a:cubicBezTo>
                  <a:cubicBezTo>
                    <a:pt x="16865" y="6005"/>
                    <a:pt x="16802" y="5503"/>
                    <a:pt x="16216" y="5985"/>
                  </a:cubicBezTo>
                  <a:cubicBezTo>
                    <a:pt x="16091" y="6089"/>
                    <a:pt x="15944" y="5964"/>
                    <a:pt x="15798" y="5964"/>
                  </a:cubicBezTo>
                  <a:cubicBezTo>
                    <a:pt x="15546" y="5964"/>
                    <a:pt x="15588" y="6173"/>
                    <a:pt x="15567" y="6340"/>
                  </a:cubicBezTo>
                  <a:cubicBezTo>
                    <a:pt x="15274" y="6424"/>
                    <a:pt x="14961" y="6424"/>
                    <a:pt x="14668" y="6340"/>
                  </a:cubicBezTo>
                  <a:cubicBezTo>
                    <a:pt x="14479" y="5943"/>
                    <a:pt x="14228" y="6026"/>
                    <a:pt x="13977" y="6257"/>
                  </a:cubicBezTo>
                  <a:cubicBezTo>
                    <a:pt x="12847" y="6319"/>
                    <a:pt x="11717" y="6298"/>
                    <a:pt x="10609" y="6194"/>
                  </a:cubicBezTo>
                  <a:cubicBezTo>
                    <a:pt x="10567" y="5838"/>
                    <a:pt x="10211" y="5880"/>
                    <a:pt x="10002" y="5754"/>
                  </a:cubicBezTo>
                  <a:cubicBezTo>
                    <a:pt x="9374" y="5399"/>
                    <a:pt x="9269" y="5461"/>
                    <a:pt x="9186" y="6236"/>
                  </a:cubicBezTo>
                  <a:cubicBezTo>
                    <a:pt x="8244" y="6529"/>
                    <a:pt x="7303" y="6382"/>
                    <a:pt x="6340" y="6361"/>
                  </a:cubicBezTo>
                  <a:cubicBezTo>
                    <a:pt x="6361" y="6005"/>
                    <a:pt x="6884" y="6131"/>
                    <a:pt x="6884" y="5733"/>
                  </a:cubicBezTo>
                  <a:cubicBezTo>
                    <a:pt x="6884" y="5294"/>
                    <a:pt x="7240" y="5064"/>
                    <a:pt x="7554" y="4855"/>
                  </a:cubicBezTo>
                  <a:cubicBezTo>
                    <a:pt x="7847" y="4708"/>
                    <a:pt x="8077" y="4478"/>
                    <a:pt x="8244" y="4185"/>
                  </a:cubicBezTo>
                  <a:cubicBezTo>
                    <a:pt x="8391" y="3871"/>
                    <a:pt x="8265" y="3348"/>
                    <a:pt x="8035" y="3327"/>
                  </a:cubicBezTo>
                  <a:cubicBezTo>
                    <a:pt x="7658" y="3306"/>
                    <a:pt x="7847" y="3704"/>
                    <a:pt x="7658" y="3829"/>
                  </a:cubicBezTo>
                  <a:cubicBezTo>
                    <a:pt x="7637" y="3850"/>
                    <a:pt x="7596" y="3829"/>
                    <a:pt x="7512" y="3850"/>
                  </a:cubicBezTo>
                  <a:cubicBezTo>
                    <a:pt x="7344" y="3557"/>
                    <a:pt x="7282" y="3160"/>
                    <a:pt x="6905" y="2972"/>
                  </a:cubicBezTo>
                  <a:cubicBezTo>
                    <a:pt x="6800" y="2909"/>
                    <a:pt x="6717" y="2783"/>
                    <a:pt x="6759" y="2679"/>
                  </a:cubicBezTo>
                  <a:cubicBezTo>
                    <a:pt x="6989" y="2218"/>
                    <a:pt x="6549" y="1904"/>
                    <a:pt x="6528" y="1507"/>
                  </a:cubicBezTo>
                  <a:cubicBezTo>
                    <a:pt x="6528" y="1256"/>
                    <a:pt x="6445" y="984"/>
                    <a:pt x="6131" y="1005"/>
                  </a:cubicBezTo>
                  <a:cubicBezTo>
                    <a:pt x="5838" y="1047"/>
                    <a:pt x="5712" y="1256"/>
                    <a:pt x="5691" y="1570"/>
                  </a:cubicBezTo>
                  <a:cubicBezTo>
                    <a:pt x="5587" y="2030"/>
                    <a:pt x="5545" y="2511"/>
                    <a:pt x="5545" y="2972"/>
                  </a:cubicBezTo>
                  <a:cubicBezTo>
                    <a:pt x="4457" y="3034"/>
                    <a:pt x="4101" y="2030"/>
                    <a:pt x="3369" y="1591"/>
                  </a:cubicBezTo>
                  <a:cubicBezTo>
                    <a:pt x="3160" y="1465"/>
                    <a:pt x="3118" y="1067"/>
                    <a:pt x="2720" y="1235"/>
                  </a:cubicBezTo>
                  <a:cubicBezTo>
                    <a:pt x="2386" y="1381"/>
                    <a:pt x="2114" y="1026"/>
                    <a:pt x="1779" y="1151"/>
                  </a:cubicBezTo>
                  <a:cubicBezTo>
                    <a:pt x="1695" y="1172"/>
                    <a:pt x="1590" y="1235"/>
                    <a:pt x="1632" y="1319"/>
                  </a:cubicBezTo>
                  <a:cubicBezTo>
                    <a:pt x="1758" y="1695"/>
                    <a:pt x="1590" y="2030"/>
                    <a:pt x="1465" y="2344"/>
                  </a:cubicBezTo>
                  <a:cubicBezTo>
                    <a:pt x="1298" y="2762"/>
                    <a:pt x="1800" y="2972"/>
                    <a:pt x="1821" y="3327"/>
                  </a:cubicBezTo>
                  <a:cubicBezTo>
                    <a:pt x="942" y="3432"/>
                    <a:pt x="544" y="2783"/>
                    <a:pt x="0" y="2323"/>
                  </a:cubicBezTo>
                  <a:cubicBezTo>
                    <a:pt x="565" y="1863"/>
                    <a:pt x="607" y="1339"/>
                    <a:pt x="230" y="754"/>
                  </a:cubicBezTo>
                  <a:cubicBezTo>
                    <a:pt x="189" y="628"/>
                    <a:pt x="147" y="523"/>
                    <a:pt x="147" y="398"/>
                  </a:cubicBezTo>
                  <a:cubicBezTo>
                    <a:pt x="314" y="398"/>
                    <a:pt x="523" y="440"/>
                    <a:pt x="670" y="251"/>
                  </a:cubicBezTo>
                  <a:lnTo>
                    <a:pt x="1381" y="210"/>
                  </a:lnTo>
                  <a:cubicBezTo>
                    <a:pt x="1904" y="691"/>
                    <a:pt x="2909" y="670"/>
                    <a:pt x="3683" y="147"/>
                  </a:cubicBezTo>
                  <a:cubicBezTo>
                    <a:pt x="4457" y="21"/>
                    <a:pt x="5231" y="0"/>
                    <a:pt x="6005" y="126"/>
                  </a:cubicBezTo>
                  <a:cubicBezTo>
                    <a:pt x="6319" y="565"/>
                    <a:pt x="6675" y="461"/>
                    <a:pt x="7052" y="231"/>
                  </a:cubicBezTo>
                  <a:lnTo>
                    <a:pt x="7951" y="293"/>
                  </a:lnTo>
                  <a:cubicBezTo>
                    <a:pt x="8202" y="670"/>
                    <a:pt x="8244" y="670"/>
                    <a:pt x="8474" y="293"/>
                  </a:cubicBezTo>
                  <a:lnTo>
                    <a:pt x="8851" y="251"/>
                  </a:lnTo>
                  <a:lnTo>
                    <a:pt x="9730" y="754"/>
                  </a:lnTo>
                  <a:cubicBezTo>
                    <a:pt x="10253" y="900"/>
                    <a:pt x="10776" y="984"/>
                    <a:pt x="11132" y="419"/>
                  </a:cubicBezTo>
                  <a:cubicBezTo>
                    <a:pt x="11278" y="419"/>
                    <a:pt x="11404" y="377"/>
                    <a:pt x="11487" y="251"/>
                  </a:cubicBezTo>
                  <a:lnTo>
                    <a:pt x="11843" y="293"/>
                  </a:lnTo>
                  <a:cubicBezTo>
                    <a:pt x="11927" y="649"/>
                    <a:pt x="12241" y="586"/>
                    <a:pt x="12492" y="586"/>
                  </a:cubicBezTo>
                  <a:lnTo>
                    <a:pt x="15212" y="586"/>
                  </a:lnTo>
                  <a:cubicBezTo>
                    <a:pt x="15254" y="837"/>
                    <a:pt x="15107" y="1235"/>
                    <a:pt x="15337" y="1339"/>
                  </a:cubicBezTo>
                  <a:cubicBezTo>
                    <a:pt x="15798" y="1528"/>
                    <a:pt x="16216" y="1904"/>
                    <a:pt x="16781" y="1821"/>
                  </a:cubicBezTo>
                  <a:cubicBezTo>
                    <a:pt x="16907" y="1800"/>
                    <a:pt x="17032" y="1800"/>
                    <a:pt x="17074" y="1674"/>
                  </a:cubicBezTo>
                  <a:cubicBezTo>
                    <a:pt x="17116" y="1486"/>
                    <a:pt x="16990" y="1402"/>
                    <a:pt x="16844" y="1339"/>
                  </a:cubicBezTo>
                  <a:cubicBezTo>
                    <a:pt x="16739" y="1298"/>
                    <a:pt x="16614" y="1298"/>
                    <a:pt x="16509" y="1298"/>
                  </a:cubicBezTo>
                  <a:cubicBezTo>
                    <a:pt x="16028" y="1298"/>
                    <a:pt x="15902" y="984"/>
                    <a:pt x="15923" y="586"/>
                  </a:cubicBezTo>
                  <a:cubicBezTo>
                    <a:pt x="16342" y="607"/>
                    <a:pt x="16760" y="544"/>
                    <a:pt x="17179" y="419"/>
                  </a:cubicBezTo>
                  <a:cubicBezTo>
                    <a:pt x="17137" y="921"/>
                    <a:pt x="17471" y="1088"/>
                    <a:pt x="17869" y="1088"/>
                  </a:cubicBezTo>
                  <a:cubicBezTo>
                    <a:pt x="18287" y="1067"/>
                    <a:pt x="18706" y="1193"/>
                    <a:pt x="19041" y="1465"/>
                  </a:cubicBezTo>
                  <a:cubicBezTo>
                    <a:pt x="18999" y="1088"/>
                    <a:pt x="18978" y="837"/>
                    <a:pt x="18936" y="586"/>
                  </a:cubicBezTo>
                  <a:cubicBezTo>
                    <a:pt x="19145" y="586"/>
                    <a:pt x="19355" y="607"/>
                    <a:pt x="19480" y="377"/>
                  </a:cubicBezTo>
                  <a:lnTo>
                    <a:pt x="20171" y="377"/>
                  </a:lnTo>
                  <a:cubicBezTo>
                    <a:pt x="20233" y="795"/>
                    <a:pt x="20568" y="837"/>
                    <a:pt x="20861" y="942"/>
                  </a:cubicBezTo>
                  <a:cubicBezTo>
                    <a:pt x="21489" y="1151"/>
                    <a:pt x="22158" y="1130"/>
                    <a:pt x="22765" y="1402"/>
                  </a:cubicBezTo>
                  <a:cubicBezTo>
                    <a:pt x="23330" y="1653"/>
                    <a:pt x="23665" y="1339"/>
                    <a:pt x="23728" y="586"/>
                  </a:cubicBezTo>
                  <a:lnTo>
                    <a:pt x="23916" y="356"/>
                  </a:lnTo>
                  <a:lnTo>
                    <a:pt x="24418" y="356"/>
                  </a:lnTo>
                  <a:cubicBezTo>
                    <a:pt x="24502" y="503"/>
                    <a:pt x="24669" y="565"/>
                    <a:pt x="24816" y="544"/>
                  </a:cubicBezTo>
                  <a:close/>
                  <a:moveTo>
                    <a:pt x="9207" y="3871"/>
                  </a:moveTo>
                  <a:cubicBezTo>
                    <a:pt x="9416" y="3892"/>
                    <a:pt x="9541" y="3788"/>
                    <a:pt x="9541" y="3641"/>
                  </a:cubicBezTo>
                  <a:cubicBezTo>
                    <a:pt x="9541" y="3411"/>
                    <a:pt x="9374" y="3244"/>
                    <a:pt x="9165" y="3223"/>
                  </a:cubicBezTo>
                  <a:cubicBezTo>
                    <a:pt x="9018" y="3181"/>
                    <a:pt x="8872" y="3306"/>
                    <a:pt x="8893" y="3474"/>
                  </a:cubicBezTo>
                  <a:cubicBezTo>
                    <a:pt x="8872" y="3662"/>
                    <a:pt x="8997" y="3850"/>
                    <a:pt x="9207" y="3871"/>
                  </a:cubicBezTo>
                  <a:close/>
                  <a:moveTo>
                    <a:pt x="7386" y="1109"/>
                  </a:moveTo>
                  <a:cubicBezTo>
                    <a:pt x="7386" y="984"/>
                    <a:pt x="7261" y="900"/>
                    <a:pt x="7156" y="921"/>
                  </a:cubicBezTo>
                  <a:cubicBezTo>
                    <a:pt x="7031" y="921"/>
                    <a:pt x="6926" y="1026"/>
                    <a:pt x="6947" y="1151"/>
                  </a:cubicBezTo>
                  <a:cubicBezTo>
                    <a:pt x="6926" y="1319"/>
                    <a:pt x="7072" y="1423"/>
                    <a:pt x="7240" y="1381"/>
                  </a:cubicBezTo>
                  <a:cubicBezTo>
                    <a:pt x="7365" y="1360"/>
                    <a:pt x="7407" y="1256"/>
                    <a:pt x="7386" y="1130"/>
                  </a:cubicBezTo>
                  <a:close/>
                  <a:moveTo>
                    <a:pt x="24209" y="4206"/>
                  </a:moveTo>
                  <a:cubicBezTo>
                    <a:pt x="24167" y="4185"/>
                    <a:pt x="24104" y="4143"/>
                    <a:pt x="24062" y="4143"/>
                  </a:cubicBezTo>
                  <a:cubicBezTo>
                    <a:pt x="24041" y="4164"/>
                    <a:pt x="24021" y="4248"/>
                    <a:pt x="24000" y="4290"/>
                  </a:cubicBezTo>
                  <a:cubicBezTo>
                    <a:pt x="24041" y="4311"/>
                    <a:pt x="24104" y="4352"/>
                    <a:pt x="24146" y="4352"/>
                  </a:cubicBezTo>
                  <a:cubicBezTo>
                    <a:pt x="24188" y="4332"/>
                    <a:pt x="24188" y="4269"/>
                    <a:pt x="24209" y="4227"/>
                  </a:cubicBezTo>
                  <a:close/>
                  <a:moveTo>
                    <a:pt x="21028" y="1381"/>
                  </a:moveTo>
                  <a:cubicBezTo>
                    <a:pt x="20966" y="1339"/>
                    <a:pt x="20903" y="1298"/>
                    <a:pt x="20882" y="1319"/>
                  </a:cubicBezTo>
                  <a:cubicBezTo>
                    <a:pt x="20840" y="1319"/>
                    <a:pt x="20840" y="1402"/>
                    <a:pt x="20798" y="1465"/>
                  </a:cubicBezTo>
                  <a:cubicBezTo>
                    <a:pt x="20861" y="1486"/>
                    <a:pt x="20924" y="1528"/>
                    <a:pt x="20945" y="1507"/>
                  </a:cubicBezTo>
                  <a:cubicBezTo>
                    <a:pt x="20987" y="1486"/>
                    <a:pt x="21008" y="1423"/>
                    <a:pt x="21028" y="13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67"/>
            <p:cNvSpPr/>
            <p:nvPr/>
          </p:nvSpPr>
          <p:spPr>
            <a:xfrm>
              <a:off x="5753075" y="4641150"/>
              <a:ext cx="574900" cy="128200"/>
            </a:xfrm>
            <a:custGeom>
              <a:avLst/>
              <a:gdLst/>
              <a:ahLst/>
              <a:cxnLst/>
              <a:rect l="l" t="t" r="r" b="b"/>
              <a:pathLst>
                <a:path w="22996" h="5128" extrusionOk="0">
                  <a:moveTo>
                    <a:pt x="544" y="4960"/>
                  </a:moveTo>
                  <a:cubicBezTo>
                    <a:pt x="565" y="4688"/>
                    <a:pt x="523" y="4416"/>
                    <a:pt x="419" y="4186"/>
                  </a:cubicBezTo>
                  <a:cubicBezTo>
                    <a:pt x="335" y="4039"/>
                    <a:pt x="398" y="3872"/>
                    <a:pt x="544" y="3809"/>
                  </a:cubicBezTo>
                  <a:cubicBezTo>
                    <a:pt x="712" y="3746"/>
                    <a:pt x="816" y="3851"/>
                    <a:pt x="900" y="3976"/>
                  </a:cubicBezTo>
                  <a:cubicBezTo>
                    <a:pt x="1381" y="4520"/>
                    <a:pt x="1528" y="4499"/>
                    <a:pt x="1946" y="3893"/>
                  </a:cubicBezTo>
                  <a:cubicBezTo>
                    <a:pt x="2281" y="3432"/>
                    <a:pt x="2574" y="3390"/>
                    <a:pt x="2992" y="3704"/>
                  </a:cubicBezTo>
                  <a:cubicBezTo>
                    <a:pt x="3348" y="3976"/>
                    <a:pt x="3348" y="3976"/>
                    <a:pt x="4143" y="3851"/>
                  </a:cubicBezTo>
                  <a:cubicBezTo>
                    <a:pt x="3829" y="3014"/>
                    <a:pt x="3850" y="3014"/>
                    <a:pt x="4855" y="3139"/>
                  </a:cubicBezTo>
                  <a:cubicBezTo>
                    <a:pt x="5001" y="2386"/>
                    <a:pt x="4980" y="2261"/>
                    <a:pt x="4415" y="2009"/>
                  </a:cubicBezTo>
                  <a:cubicBezTo>
                    <a:pt x="4018" y="1821"/>
                    <a:pt x="3704" y="1486"/>
                    <a:pt x="3557" y="1089"/>
                  </a:cubicBezTo>
                  <a:cubicBezTo>
                    <a:pt x="3327" y="608"/>
                    <a:pt x="2992" y="398"/>
                    <a:pt x="2637" y="503"/>
                  </a:cubicBezTo>
                  <a:cubicBezTo>
                    <a:pt x="2323" y="587"/>
                    <a:pt x="2030" y="670"/>
                    <a:pt x="2218" y="1089"/>
                  </a:cubicBezTo>
                  <a:cubicBezTo>
                    <a:pt x="2239" y="1173"/>
                    <a:pt x="2260" y="1256"/>
                    <a:pt x="2239" y="1361"/>
                  </a:cubicBezTo>
                  <a:cubicBezTo>
                    <a:pt x="2218" y="1465"/>
                    <a:pt x="2093" y="1549"/>
                    <a:pt x="1967" y="1549"/>
                  </a:cubicBezTo>
                  <a:cubicBezTo>
                    <a:pt x="1883" y="1528"/>
                    <a:pt x="1821" y="1465"/>
                    <a:pt x="1800" y="1403"/>
                  </a:cubicBezTo>
                  <a:cubicBezTo>
                    <a:pt x="1674" y="1089"/>
                    <a:pt x="1967" y="608"/>
                    <a:pt x="1528" y="461"/>
                  </a:cubicBezTo>
                  <a:cubicBezTo>
                    <a:pt x="1214" y="336"/>
                    <a:pt x="837" y="398"/>
                    <a:pt x="482" y="398"/>
                  </a:cubicBezTo>
                  <a:cubicBezTo>
                    <a:pt x="272" y="398"/>
                    <a:pt x="63" y="377"/>
                    <a:pt x="0" y="126"/>
                  </a:cubicBezTo>
                  <a:cubicBezTo>
                    <a:pt x="2072" y="22"/>
                    <a:pt x="4143" y="64"/>
                    <a:pt x="6215" y="64"/>
                  </a:cubicBezTo>
                  <a:cubicBezTo>
                    <a:pt x="7449" y="1"/>
                    <a:pt x="8684" y="22"/>
                    <a:pt x="9939" y="105"/>
                  </a:cubicBezTo>
                  <a:cubicBezTo>
                    <a:pt x="11320" y="252"/>
                    <a:pt x="12701" y="126"/>
                    <a:pt x="14082" y="377"/>
                  </a:cubicBezTo>
                  <a:cubicBezTo>
                    <a:pt x="14375" y="419"/>
                    <a:pt x="14668" y="419"/>
                    <a:pt x="14961" y="398"/>
                  </a:cubicBezTo>
                  <a:cubicBezTo>
                    <a:pt x="16572" y="398"/>
                    <a:pt x="18204" y="524"/>
                    <a:pt x="19815" y="733"/>
                  </a:cubicBezTo>
                  <a:cubicBezTo>
                    <a:pt x="20066" y="796"/>
                    <a:pt x="20338" y="796"/>
                    <a:pt x="20589" y="775"/>
                  </a:cubicBezTo>
                  <a:cubicBezTo>
                    <a:pt x="21426" y="629"/>
                    <a:pt x="22054" y="1026"/>
                    <a:pt x="22702" y="1486"/>
                  </a:cubicBezTo>
                  <a:cubicBezTo>
                    <a:pt x="22995" y="1675"/>
                    <a:pt x="22933" y="1863"/>
                    <a:pt x="22870" y="2156"/>
                  </a:cubicBezTo>
                  <a:cubicBezTo>
                    <a:pt x="22807" y="2428"/>
                    <a:pt x="22828" y="2805"/>
                    <a:pt x="22430" y="2805"/>
                  </a:cubicBezTo>
                  <a:cubicBezTo>
                    <a:pt x="22054" y="2846"/>
                    <a:pt x="21656" y="2993"/>
                    <a:pt x="21321" y="3181"/>
                  </a:cubicBezTo>
                  <a:cubicBezTo>
                    <a:pt x="21133" y="3286"/>
                    <a:pt x="20945" y="3349"/>
                    <a:pt x="20736" y="3349"/>
                  </a:cubicBezTo>
                  <a:cubicBezTo>
                    <a:pt x="19689" y="3244"/>
                    <a:pt x="18727" y="3788"/>
                    <a:pt x="17681" y="3746"/>
                  </a:cubicBezTo>
                  <a:cubicBezTo>
                    <a:pt x="17555" y="3725"/>
                    <a:pt x="17451" y="3746"/>
                    <a:pt x="17346" y="3809"/>
                  </a:cubicBezTo>
                  <a:cubicBezTo>
                    <a:pt x="16321" y="4541"/>
                    <a:pt x="15170" y="4248"/>
                    <a:pt x="14082" y="4227"/>
                  </a:cubicBezTo>
                  <a:cubicBezTo>
                    <a:pt x="13391" y="4186"/>
                    <a:pt x="12680" y="4186"/>
                    <a:pt x="11990" y="4269"/>
                  </a:cubicBezTo>
                  <a:cubicBezTo>
                    <a:pt x="11006" y="4395"/>
                    <a:pt x="10002" y="4227"/>
                    <a:pt x="9018" y="4458"/>
                  </a:cubicBezTo>
                  <a:cubicBezTo>
                    <a:pt x="7951" y="4709"/>
                    <a:pt x="6842" y="4667"/>
                    <a:pt x="5775" y="4730"/>
                  </a:cubicBezTo>
                  <a:cubicBezTo>
                    <a:pt x="4018" y="4855"/>
                    <a:pt x="2281" y="5127"/>
                    <a:pt x="544" y="496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67"/>
            <p:cNvSpPr/>
            <p:nvPr/>
          </p:nvSpPr>
          <p:spPr>
            <a:xfrm>
              <a:off x="3998100" y="4643250"/>
              <a:ext cx="445175" cy="158525"/>
            </a:xfrm>
            <a:custGeom>
              <a:avLst/>
              <a:gdLst/>
              <a:ahLst/>
              <a:cxnLst/>
              <a:rect l="l" t="t" r="r" b="b"/>
              <a:pathLst>
                <a:path w="17807" h="6341" extrusionOk="0">
                  <a:moveTo>
                    <a:pt x="9563" y="147"/>
                  </a:moveTo>
                  <a:cubicBezTo>
                    <a:pt x="9563" y="252"/>
                    <a:pt x="9604" y="377"/>
                    <a:pt x="9646" y="482"/>
                  </a:cubicBezTo>
                  <a:cubicBezTo>
                    <a:pt x="10023" y="1068"/>
                    <a:pt x="9981" y="1591"/>
                    <a:pt x="9437" y="2051"/>
                  </a:cubicBezTo>
                  <a:cubicBezTo>
                    <a:pt x="9981" y="2511"/>
                    <a:pt x="10358" y="3160"/>
                    <a:pt x="11237" y="3055"/>
                  </a:cubicBezTo>
                  <a:cubicBezTo>
                    <a:pt x="11216" y="2700"/>
                    <a:pt x="10713" y="2511"/>
                    <a:pt x="10881" y="2072"/>
                  </a:cubicBezTo>
                  <a:cubicBezTo>
                    <a:pt x="11006" y="1758"/>
                    <a:pt x="11174" y="1423"/>
                    <a:pt x="11048" y="1068"/>
                  </a:cubicBezTo>
                  <a:cubicBezTo>
                    <a:pt x="11027" y="963"/>
                    <a:pt x="11111" y="900"/>
                    <a:pt x="11195" y="879"/>
                  </a:cubicBezTo>
                  <a:cubicBezTo>
                    <a:pt x="11529" y="754"/>
                    <a:pt x="11822" y="1109"/>
                    <a:pt x="12157" y="963"/>
                  </a:cubicBezTo>
                  <a:cubicBezTo>
                    <a:pt x="12534" y="796"/>
                    <a:pt x="12576" y="1193"/>
                    <a:pt x="12785" y="1319"/>
                  </a:cubicBezTo>
                  <a:cubicBezTo>
                    <a:pt x="13517" y="1758"/>
                    <a:pt x="13873" y="2762"/>
                    <a:pt x="14982" y="2721"/>
                  </a:cubicBezTo>
                  <a:cubicBezTo>
                    <a:pt x="14961" y="2239"/>
                    <a:pt x="15003" y="1758"/>
                    <a:pt x="15107" y="1298"/>
                  </a:cubicBezTo>
                  <a:cubicBezTo>
                    <a:pt x="15149" y="984"/>
                    <a:pt x="15296" y="775"/>
                    <a:pt x="15568" y="754"/>
                  </a:cubicBezTo>
                  <a:cubicBezTo>
                    <a:pt x="15819" y="712"/>
                    <a:pt x="15923" y="984"/>
                    <a:pt x="15944" y="1235"/>
                  </a:cubicBezTo>
                  <a:cubicBezTo>
                    <a:pt x="15965" y="1633"/>
                    <a:pt x="16405" y="1946"/>
                    <a:pt x="16175" y="2407"/>
                  </a:cubicBezTo>
                  <a:cubicBezTo>
                    <a:pt x="16133" y="2511"/>
                    <a:pt x="16216" y="2658"/>
                    <a:pt x="16321" y="2700"/>
                  </a:cubicBezTo>
                  <a:cubicBezTo>
                    <a:pt x="16698" y="2888"/>
                    <a:pt x="16760" y="3306"/>
                    <a:pt x="16928" y="3578"/>
                  </a:cubicBezTo>
                  <a:cubicBezTo>
                    <a:pt x="17011" y="3578"/>
                    <a:pt x="17053" y="3578"/>
                    <a:pt x="17074" y="3578"/>
                  </a:cubicBezTo>
                  <a:cubicBezTo>
                    <a:pt x="17263" y="3453"/>
                    <a:pt x="17074" y="3055"/>
                    <a:pt x="17451" y="3076"/>
                  </a:cubicBezTo>
                  <a:cubicBezTo>
                    <a:pt x="17681" y="3097"/>
                    <a:pt x="17807" y="3599"/>
                    <a:pt x="17660" y="3934"/>
                  </a:cubicBezTo>
                  <a:cubicBezTo>
                    <a:pt x="17493" y="4206"/>
                    <a:pt x="17263" y="4436"/>
                    <a:pt x="16970" y="4604"/>
                  </a:cubicBezTo>
                  <a:cubicBezTo>
                    <a:pt x="16656" y="4813"/>
                    <a:pt x="16300" y="5022"/>
                    <a:pt x="16300" y="5462"/>
                  </a:cubicBezTo>
                  <a:cubicBezTo>
                    <a:pt x="16300" y="5859"/>
                    <a:pt x="15777" y="5755"/>
                    <a:pt x="15777" y="6089"/>
                  </a:cubicBezTo>
                  <a:cubicBezTo>
                    <a:pt x="15547" y="6173"/>
                    <a:pt x="15296" y="6194"/>
                    <a:pt x="15066" y="6131"/>
                  </a:cubicBezTo>
                  <a:cubicBezTo>
                    <a:pt x="15066" y="5817"/>
                    <a:pt x="15066" y="5482"/>
                    <a:pt x="15024" y="5169"/>
                  </a:cubicBezTo>
                  <a:cubicBezTo>
                    <a:pt x="15003" y="5043"/>
                    <a:pt x="14877" y="4938"/>
                    <a:pt x="14752" y="4980"/>
                  </a:cubicBezTo>
                  <a:cubicBezTo>
                    <a:pt x="14626" y="4980"/>
                    <a:pt x="14563" y="5085"/>
                    <a:pt x="14542" y="5210"/>
                  </a:cubicBezTo>
                  <a:cubicBezTo>
                    <a:pt x="14459" y="5441"/>
                    <a:pt x="14689" y="5650"/>
                    <a:pt x="14584" y="5901"/>
                  </a:cubicBezTo>
                  <a:cubicBezTo>
                    <a:pt x="14291" y="6047"/>
                    <a:pt x="13936" y="6006"/>
                    <a:pt x="13685" y="5796"/>
                  </a:cubicBezTo>
                  <a:cubicBezTo>
                    <a:pt x="13224" y="5524"/>
                    <a:pt x="13308" y="5922"/>
                    <a:pt x="13287" y="6173"/>
                  </a:cubicBezTo>
                  <a:lnTo>
                    <a:pt x="12931" y="6173"/>
                  </a:lnTo>
                  <a:cubicBezTo>
                    <a:pt x="12889" y="5859"/>
                    <a:pt x="13015" y="5524"/>
                    <a:pt x="12785" y="5169"/>
                  </a:cubicBezTo>
                  <a:cubicBezTo>
                    <a:pt x="12178" y="5901"/>
                    <a:pt x="11383" y="5587"/>
                    <a:pt x="10651" y="5650"/>
                  </a:cubicBezTo>
                  <a:cubicBezTo>
                    <a:pt x="10546" y="5650"/>
                    <a:pt x="10421" y="5608"/>
                    <a:pt x="10337" y="5524"/>
                  </a:cubicBezTo>
                  <a:cubicBezTo>
                    <a:pt x="9835" y="5127"/>
                    <a:pt x="9793" y="5148"/>
                    <a:pt x="9521" y="5650"/>
                  </a:cubicBezTo>
                  <a:cubicBezTo>
                    <a:pt x="9458" y="5796"/>
                    <a:pt x="9458" y="6006"/>
                    <a:pt x="9249" y="6047"/>
                  </a:cubicBezTo>
                  <a:cubicBezTo>
                    <a:pt x="8872" y="5713"/>
                    <a:pt x="8851" y="5692"/>
                    <a:pt x="8412" y="5901"/>
                  </a:cubicBezTo>
                  <a:cubicBezTo>
                    <a:pt x="8182" y="6027"/>
                    <a:pt x="8035" y="5901"/>
                    <a:pt x="7847" y="5838"/>
                  </a:cubicBezTo>
                  <a:cubicBezTo>
                    <a:pt x="7366" y="5629"/>
                    <a:pt x="6759" y="5838"/>
                    <a:pt x="6361" y="6319"/>
                  </a:cubicBezTo>
                  <a:lnTo>
                    <a:pt x="5106" y="6340"/>
                  </a:lnTo>
                  <a:cubicBezTo>
                    <a:pt x="4750" y="6047"/>
                    <a:pt x="4269" y="6236"/>
                    <a:pt x="3871" y="6089"/>
                  </a:cubicBezTo>
                  <a:cubicBezTo>
                    <a:pt x="3767" y="6047"/>
                    <a:pt x="3725" y="6236"/>
                    <a:pt x="3704" y="6340"/>
                  </a:cubicBezTo>
                  <a:lnTo>
                    <a:pt x="3348" y="6340"/>
                  </a:lnTo>
                  <a:cubicBezTo>
                    <a:pt x="3202" y="5880"/>
                    <a:pt x="2930" y="5964"/>
                    <a:pt x="2637" y="6173"/>
                  </a:cubicBezTo>
                  <a:cubicBezTo>
                    <a:pt x="2323" y="6173"/>
                    <a:pt x="2009" y="6068"/>
                    <a:pt x="1737" y="5880"/>
                  </a:cubicBezTo>
                  <a:cubicBezTo>
                    <a:pt x="1905" y="5127"/>
                    <a:pt x="1800" y="4897"/>
                    <a:pt x="1089" y="4646"/>
                  </a:cubicBezTo>
                  <a:cubicBezTo>
                    <a:pt x="963" y="4604"/>
                    <a:pt x="817" y="4604"/>
                    <a:pt x="670" y="4604"/>
                  </a:cubicBezTo>
                  <a:cubicBezTo>
                    <a:pt x="607" y="4541"/>
                    <a:pt x="565" y="4478"/>
                    <a:pt x="503" y="4436"/>
                  </a:cubicBezTo>
                  <a:cubicBezTo>
                    <a:pt x="670" y="4164"/>
                    <a:pt x="691" y="3830"/>
                    <a:pt x="900" y="3558"/>
                  </a:cubicBezTo>
                  <a:cubicBezTo>
                    <a:pt x="1109" y="3286"/>
                    <a:pt x="1109" y="2930"/>
                    <a:pt x="921" y="2658"/>
                  </a:cubicBezTo>
                  <a:cubicBezTo>
                    <a:pt x="754" y="2407"/>
                    <a:pt x="565" y="2051"/>
                    <a:pt x="168" y="2386"/>
                  </a:cubicBezTo>
                  <a:cubicBezTo>
                    <a:pt x="126" y="2428"/>
                    <a:pt x="1" y="2323"/>
                    <a:pt x="21" y="2239"/>
                  </a:cubicBezTo>
                  <a:cubicBezTo>
                    <a:pt x="21" y="2135"/>
                    <a:pt x="63" y="2030"/>
                    <a:pt x="105" y="2009"/>
                  </a:cubicBezTo>
                  <a:cubicBezTo>
                    <a:pt x="545" y="1800"/>
                    <a:pt x="1026" y="1653"/>
                    <a:pt x="1528" y="1591"/>
                  </a:cubicBezTo>
                  <a:cubicBezTo>
                    <a:pt x="1737" y="1591"/>
                    <a:pt x="1988" y="1549"/>
                    <a:pt x="2009" y="1298"/>
                  </a:cubicBezTo>
                  <a:cubicBezTo>
                    <a:pt x="2051" y="984"/>
                    <a:pt x="1716" y="1109"/>
                    <a:pt x="1570" y="1005"/>
                  </a:cubicBezTo>
                  <a:cubicBezTo>
                    <a:pt x="1528" y="963"/>
                    <a:pt x="1507" y="900"/>
                    <a:pt x="1486" y="858"/>
                  </a:cubicBezTo>
                  <a:cubicBezTo>
                    <a:pt x="1570" y="649"/>
                    <a:pt x="1946" y="691"/>
                    <a:pt x="1926" y="398"/>
                  </a:cubicBezTo>
                  <a:lnTo>
                    <a:pt x="2449" y="356"/>
                  </a:lnTo>
                  <a:cubicBezTo>
                    <a:pt x="2721" y="691"/>
                    <a:pt x="3265" y="377"/>
                    <a:pt x="3516" y="837"/>
                  </a:cubicBezTo>
                  <a:cubicBezTo>
                    <a:pt x="3704" y="1172"/>
                    <a:pt x="3955" y="1109"/>
                    <a:pt x="4039" y="712"/>
                  </a:cubicBezTo>
                  <a:cubicBezTo>
                    <a:pt x="4102" y="545"/>
                    <a:pt x="4164" y="398"/>
                    <a:pt x="4206" y="231"/>
                  </a:cubicBezTo>
                  <a:cubicBezTo>
                    <a:pt x="4562" y="147"/>
                    <a:pt x="4918" y="147"/>
                    <a:pt x="5273" y="210"/>
                  </a:cubicBezTo>
                  <a:cubicBezTo>
                    <a:pt x="5378" y="733"/>
                    <a:pt x="5378" y="733"/>
                    <a:pt x="5755" y="482"/>
                  </a:cubicBezTo>
                  <a:lnTo>
                    <a:pt x="5985" y="356"/>
                  </a:lnTo>
                  <a:lnTo>
                    <a:pt x="6340" y="356"/>
                  </a:lnTo>
                  <a:cubicBezTo>
                    <a:pt x="6445" y="712"/>
                    <a:pt x="6508" y="1068"/>
                    <a:pt x="6152" y="1361"/>
                  </a:cubicBezTo>
                  <a:cubicBezTo>
                    <a:pt x="5922" y="1549"/>
                    <a:pt x="5901" y="1884"/>
                    <a:pt x="6089" y="2093"/>
                  </a:cubicBezTo>
                  <a:cubicBezTo>
                    <a:pt x="6236" y="2323"/>
                    <a:pt x="6424" y="2511"/>
                    <a:pt x="6738" y="2428"/>
                  </a:cubicBezTo>
                  <a:cubicBezTo>
                    <a:pt x="7156" y="2323"/>
                    <a:pt x="7700" y="2825"/>
                    <a:pt x="7993" y="2177"/>
                  </a:cubicBezTo>
                  <a:cubicBezTo>
                    <a:pt x="7993" y="2156"/>
                    <a:pt x="8161" y="2197"/>
                    <a:pt x="8244" y="2197"/>
                  </a:cubicBezTo>
                  <a:cubicBezTo>
                    <a:pt x="8558" y="2197"/>
                    <a:pt x="9270" y="1570"/>
                    <a:pt x="9312" y="1277"/>
                  </a:cubicBezTo>
                  <a:cubicBezTo>
                    <a:pt x="9332" y="1151"/>
                    <a:pt x="9312" y="984"/>
                    <a:pt x="9207" y="963"/>
                  </a:cubicBezTo>
                  <a:cubicBezTo>
                    <a:pt x="8516" y="900"/>
                    <a:pt x="8788" y="440"/>
                    <a:pt x="8830" y="84"/>
                  </a:cubicBezTo>
                  <a:cubicBezTo>
                    <a:pt x="9060" y="1"/>
                    <a:pt x="9291" y="1"/>
                    <a:pt x="9521" y="42"/>
                  </a:cubicBezTo>
                  <a:cubicBezTo>
                    <a:pt x="9542" y="84"/>
                    <a:pt x="9542" y="105"/>
                    <a:pt x="9563" y="147"/>
                  </a:cubicBezTo>
                  <a:close/>
                  <a:moveTo>
                    <a:pt x="12304" y="2407"/>
                  </a:moveTo>
                  <a:cubicBezTo>
                    <a:pt x="12345" y="2386"/>
                    <a:pt x="12471" y="2365"/>
                    <a:pt x="12471" y="2323"/>
                  </a:cubicBezTo>
                  <a:cubicBezTo>
                    <a:pt x="12534" y="2177"/>
                    <a:pt x="12429" y="2114"/>
                    <a:pt x="12304" y="2114"/>
                  </a:cubicBezTo>
                  <a:cubicBezTo>
                    <a:pt x="12220" y="2114"/>
                    <a:pt x="12136" y="2156"/>
                    <a:pt x="12136" y="2260"/>
                  </a:cubicBezTo>
                  <a:cubicBezTo>
                    <a:pt x="12115" y="2344"/>
                    <a:pt x="12178" y="2407"/>
                    <a:pt x="12304" y="24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67"/>
            <p:cNvSpPr/>
            <p:nvPr/>
          </p:nvSpPr>
          <p:spPr>
            <a:xfrm>
              <a:off x="5127975" y="4751525"/>
              <a:ext cx="328525" cy="37700"/>
            </a:xfrm>
            <a:custGeom>
              <a:avLst/>
              <a:gdLst/>
              <a:ahLst/>
              <a:cxnLst/>
              <a:rect l="l" t="t" r="r" b="b"/>
              <a:pathLst>
                <a:path w="13141" h="1508" extrusionOk="0">
                  <a:moveTo>
                    <a:pt x="1" y="1424"/>
                  </a:moveTo>
                  <a:cubicBezTo>
                    <a:pt x="126" y="1005"/>
                    <a:pt x="314" y="796"/>
                    <a:pt x="817" y="859"/>
                  </a:cubicBezTo>
                  <a:cubicBezTo>
                    <a:pt x="1277" y="921"/>
                    <a:pt x="1758" y="879"/>
                    <a:pt x="2198" y="691"/>
                  </a:cubicBezTo>
                  <a:cubicBezTo>
                    <a:pt x="2993" y="377"/>
                    <a:pt x="3871" y="335"/>
                    <a:pt x="4687" y="607"/>
                  </a:cubicBezTo>
                  <a:cubicBezTo>
                    <a:pt x="5085" y="775"/>
                    <a:pt x="5503" y="712"/>
                    <a:pt x="5838" y="461"/>
                  </a:cubicBezTo>
                  <a:cubicBezTo>
                    <a:pt x="5985" y="335"/>
                    <a:pt x="6215" y="315"/>
                    <a:pt x="6403" y="231"/>
                  </a:cubicBezTo>
                  <a:cubicBezTo>
                    <a:pt x="6759" y="43"/>
                    <a:pt x="7073" y="1"/>
                    <a:pt x="7282" y="419"/>
                  </a:cubicBezTo>
                  <a:cubicBezTo>
                    <a:pt x="7366" y="587"/>
                    <a:pt x="7512" y="796"/>
                    <a:pt x="7680" y="733"/>
                  </a:cubicBezTo>
                  <a:cubicBezTo>
                    <a:pt x="8203" y="503"/>
                    <a:pt x="8726" y="796"/>
                    <a:pt x="9228" y="775"/>
                  </a:cubicBezTo>
                  <a:cubicBezTo>
                    <a:pt x="9416" y="754"/>
                    <a:pt x="9584" y="775"/>
                    <a:pt x="9730" y="628"/>
                  </a:cubicBezTo>
                  <a:cubicBezTo>
                    <a:pt x="10274" y="22"/>
                    <a:pt x="10860" y="335"/>
                    <a:pt x="11404" y="587"/>
                  </a:cubicBezTo>
                  <a:cubicBezTo>
                    <a:pt x="11739" y="733"/>
                    <a:pt x="11969" y="900"/>
                    <a:pt x="12345" y="670"/>
                  </a:cubicBezTo>
                  <a:cubicBezTo>
                    <a:pt x="12701" y="461"/>
                    <a:pt x="13036" y="607"/>
                    <a:pt x="13141" y="1068"/>
                  </a:cubicBezTo>
                  <a:cubicBezTo>
                    <a:pt x="12053" y="1089"/>
                    <a:pt x="10944" y="1068"/>
                    <a:pt x="9856" y="1131"/>
                  </a:cubicBezTo>
                  <a:cubicBezTo>
                    <a:pt x="8140" y="1235"/>
                    <a:pt x="6403" y="1256"/>
                    <a:pt x="4667" y="1319"/>
                  </a:cubicBezTo>
                  <a:cubicBezTo>
                    <a:pt x="3118" y="1403"/>
                    <a:pt x="1570" y="1507"/>
                    <a:pt x="1" y="14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67"/>
            <p:cNvSpPr/>
            <p:nvPr/>
          </p:nvSpPr>
          <p:spPr>
            <a:xfrm>
              <a:off x="4146125" y="4641675"/>
              <a:ext cx="85825" cy="71700"/>
            </a:xfrm>
            <a:custGeom>
              <a:avLst/>
              <a:gdLst/>
              <a:ahLst/>
              <a:cxnLst/>
              <a:rect l="l" t="t" r="r" b="b"/>
              <a:pathLst>
                <a:path w="3433" h="2868" extrusionOk="0">
                  <a:moveTo>
                    <a:pt x="2930" y="105"/>
                  </a:moveTo>
                  <a:cubicBezTo>
                    <a:pt x="2888" y="461"/>
                    <a:pt x="2616" y="921"/>
                    <a:pt x="3307" y="984"/>
                  </a:cubicBezTo>
                  <a:cubicBezTo>
                    <a:pt x="3411" y="984"/>
                    <a:pt x="3432" y="1172"/>
                    <a:pt x="3411" y="1298"/>
                  </a:cubicBezTo>
                  <a:cubicBezTo>
                    <a:pt x="3370" y="1591"/>
                    <a:pt x="2658" y="2219"/>
                    <a:pt x="2344" y="2219"/>
                  </a:cubicBezTo>
                  <a:cubicBezTo>
                    <a:pt x="2261" y="2219"/>
                    <a:pt x="2114" y="2177"/>
                    <a:pt x="2114" y="2198"/>
                  </a:cubicBezTo>
                  <a:cubicBezTo>
                    <a:pt x="1800" y="2867"/>
                    <a:pt x="1256" y="2365"/>
                    <a:pt x="838" y="2449"/>
                  </a:cubicBezTo>
                  <a:cubicBezTo>
                    <a:pt x="524" y="2532"/>
                    <a:pt x="336" y="2344"/>
                    <a:pt x="189" y="2114"/>
                  </a:cubicBezTo>
                  <a:cubicBezTo>
                    <a:pt x="1" y="1905"/>
                    <a:pt x="43" y="1570"/>
                    <a:pt x="252" y="1382"/>
                  </a:cubicBezTo>
                  <a:cubicBezTo>
                    <a:pt x="629" y="1089"/>
                    <a:pt x="545" y="733"/>
                    <a:pt x="440" y="377"/>
                  </a:cubicBezTo>
                  <a:cubicBezTo>
                    <a:pt x="608" y="377"/>
                    <a:pt x="754" y="315"/>
                    <a:pt x="796" y="126"/>
                  </a:cubicBezTo>
                  <a:cubicBezTo>
                    <a:pt x="1026" y="22"/>
                    <a:pt x="1277" y="1"/>
                    <a:pt x="1507" y="84"/>
                  </a:cubicBezTo>
                  <a:cubicBezTo>
                    <a:pt x="1759" y="461"/>
                    <a:pt x="1800" y="461"/>
                    <a:pt x="2031" y="84"/>
                  </a:cubicBezTo>
                  <a:cubicBezTo>
                    <a:pt x="2323" y="1"/>
                    <a:pt x="2637" y="22"/>
                    <a:pt x="2930" y="1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67"/>
            <p:cNvSpPr/>
            <p:nvPr/>
          </p:nvSpPr>
          <p:spPr>
            <a:xfrm>
              <a:off x="4157125" y="4770875"/>
              <a:ext cx="166375" cy="35075"/>
            </a:xfrm>
            <a:custGeom>
              <a:avLst/>
              <a:gdLst/>
              <a:ahLst/>
              <a:cxnLst/>
              <a:rect l="l" t="t" r="r" b="b"/>
              <a:pathLst>
                <a:path w="6655" h="1403" extrusionOk="0">
                  <a:moveTo>
                    <a:pt x="0" y="1194"/>
                  </a:moveTo>
                  <a:cubicBezTo>
                    <a:pt x="419" y="712"/>
                    <a:pt x="1026" y="503"/>
                    <a:pt x="1507" y="712"/>
                  </a:cubicBezTo>
                  <a:cubicBezTo>
                    <a:pt x="1695" y="796"/>
                    <a:pt x="1821" y="901"/>
                    <a:pt x="2072" y="796"/>
                  </a:cubicBezTo>
                  <a:cubicBezTo>
                    <a:pt x="2490" y="566"/>
                    <a:pt x="2511" y="587"/>
                    <a:pt x="2888" y="922"/>
                  </a:cubicBezTo>
                  <a:cubicBezTo>
                    <a:pt x="3097" y="880"/>
                    <a:pt x="3097" y="670"/>
                    <a:pt x="3181" y="524"/>
                  </a:cubicBezTo>
                  <a:cubicBezTo>
                    <a:pt x="3432" y="1"/>
                    <a:pt x="3474" y="1"/>
                    <a:pt x="3976" y="398"/>
                  </a:cubicBezTo>
                  <a:cubicBezTo>
                    <a:pt x="4080" y="482"/>
                    <a:pt x="4185" y="524"/>
                    <a:pt x="4311" y="524"/>
                  </a:cubicBezTo>
                  <a:cubicBezTo>
                    <a:pt x="5022" y="461"/>
                    <a:pt x="5838" y="775"/>
                    <a:pt x="6424" y="43"/>
                  </a:cubicBezTo>
                  <a:cubicBezTo>
                    <a:pt x="6654" y="398"/>
                    <a:pt x="6528" y="733"/>
                    <a:pt x="6570" y="1047"/>
                  </a:cubicBezTo>
                  <a:cubicBezTo>
                    <a:pt x="4792" y="1403"/>
                    <a:pt x="3013" y="1173"/>
                    <a:pt x="1235" y="1235"/>
                  </a:cubicBezTo>
                  <a:cubicBezTo>
                    <a:pt x="816" y="1235"/>
                    <a:pt x="419" y="1214"/>
                    <a:pt x="0" y="1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67"/>
            <p:cNvSpPr/>
            <p:nvPr/>
          </p:nvSpPr>
          <p:spPr>
            <a:xfrm>
              <a:off x="4737750" y="4641675"/>
              <a:ext cx="88950" cy="35600"/>
            </a:xfrm>
            <a:custGeom>
              <a:avLst/>
              <a:gdLst/>
              <a:ahLst/>
              <a:cxnLst/>
              <a:rect l="l" t="t" r="r" b="b"/>
              <a:pathLst>
                <a:path w="3558" h="1424" extrusionOk="0">
                  <a:moveTo>
                    <a:pt x="3558" y="377"/>
                  </a:moveTo>
                  <a:cubicBezTo>
                    <a:pt x="3474" y="1110"/>
                    <a:pt x="3160" y="1424"/>
                    <a:pt x="2595" y="1172"/>
                  </a:cubicBezTo>
                  <a:cubicBezTo>
                    <a:pt x="1967" y="921"/>
                    <a:pt x="1319" y="942"/>
                    <a:pt x="691" y="733"/>
                  </a:cubicBezTo>
                  <a:cubicBezTo>
                    <a:pt x="377" y="628"/>
                    <a:pt x="42" y="587"/>
                    <a:pt x="1" y="168"/>
                  </a:cubicBezTo>
                  <a:cubicBezTo>
                    <a:pt x="147" y="22"/>
                    <a:pt x="377" y="1"/>
                    <a:pt x="545" y="105"/>
                  </a:cubicBezTo>
                  <a:cubicBezTo>
                    <a:pt x="649" y="461"/>
                    <a:pt x="963" y="356"/>
                    <a:pt x="1214" y="356"/>
                  </a:cubicBezTo>
                  <a:cubicBezTo>
                    <a:pt x="1988" y="419"/>
                    <a:pt x="2783" y="231"/>
                    <a:pt x="3558" y="3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67"/>
            <p:cNvSpPr/>
            <p:nvPr/>
          </p:nvSpPr>
          <p:spPr>
            <a:xfrm>
              <a:off x="4756050" y="4770350"/>
              <a:ext cx="79550" cy="27225"/>
            </a:xfrm>
            <a:custGeom>
              <a:avLst/>
              <a:gdLst/>
              <a:ahLst/>
              <a:cxnLst/>
              <a:rect l="l" t="t" r="r" b="b"/>
              <a:pathLst>
                <a:path w="3182" h="1089" extrusionOk="0">
                  <a:moveTo>
                    <a:pt x="1" y="901"/>
                  </a:moveTo>
                  <a:cubicBezTo>
                    <a:pt x="189" y="378"/>
                    <a:pt x="754" y="398"/>
                    <a:pt x="1110" y="106"/>
                  </a:cubicBezTo>
                  <a:cubicBezTo>
                    <a:pt x="1235" y="1"/>
                    <a:pt x="1403" y="85"/>
                    <a:pt x="1486" y="189"/>
                  </a:cubicBezTo>
                  <a:cubicBezTo>
                    <a:pt x="1863" y="608"/>
                    <a:pt x="2282" y="608"/>
                    <a:pt x="2763" y="419"/>
                  </a:cubicBezTo>
                  <a:cubicBezTo>
                    <a:pt x="2993" y="315"/>
                    <a:pt x="3160" y="440"/>
                    <a:pt x="3181" y="691"/>
                  </a:cubicBezTo>
                  <a:cubicBezTo>
                    <a:pt x="2302" y="963"/>
                    <a:pt x="1382" y="922"/>
                    <a:pt x="482" y="1026"/>
                  </a:cubicBezTo>
                  <a:cubicBezTo>
                    <a:pt x="315" y="1089"/>
                    <a:pt x="126" y="1026"/>
                    <a:pt x="1" y="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67"/>
            <p:cNvSpPr/>
            <p:nvPr/>
          </p:nvSpPr>
          <p:spPr>
            <a:xfrm>
              <a:off x="5655775" y="4760950"/>
              <a:ext cx="97325" cy="21475"/>
            </a:xfrm>
            <a:custGeom>
              <a:avLst/>
              <a:gdLst/>
              <a:ahLst/>
              <a:cxnLst/>
              <a:rect l="l" t="t" r="r" b="b"/>
              <a:pathLst>
                <a:path w="3893" h="859" extrusionOk="0">
                  <a:moveTo>
                    <a:pt x="0" y="461"/>
                  </a:moveTo>
                  <a:cubicBezTo>
                    <a:pt x="105" y="210"/>
                    <a:pt x="293" y="230"/>
                    <a:pt x="503" y="210"/>
                  </a:cubicBezTo>
                  <a:cubicBezTo>
                    <a:pt x="1486" y="189"/>
                    <a:pt x="2469" y="314"/>
                    <a:pt x="3432" y="42"/>
                  </a:cubicBezTo>
                  <a:cubicBezTo>
                    <a:pt x="3599" y="0"/>
                    <a:pt x="3788" y="63"/>
                    <a:pt x="3892" y="210"/>
                  </a:cubicBezTo>
                  <a:cubicBezTo>
                    <a:pt x="3139" y="461"/>
                    <a:pt x="2428" y="858"/>
                    <a:pt x="1570" y="565"/>
                  </a:cubicBezTo>
                  <a:cubicBezTo>
                    <a:pt x="1089" y="398"/>
                    <a:pt x="524" y="607"/>
                    <a:pt x="0" y="4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67"/>
            <p:cNvSpPr/>
            <p:nvPr/>
          </p:nvSpPr>
          <p:spPr>
            <a:xfrm>
              <a:off x="4661900" y="4641675"/>
              <a:ext cx="47625" cy="31425"/>
            </a:xfrm>
            <a:custGeom>
              <a:avLst/>
              <a:gdLst/>
              <a:ahLst/>
              <a:cxnLst/>
              <a:rect l="l" t="t" r="r" b="b"/>
              <a:pathLst>
                <a:path w="1905" h="1257" extrusionOk="0">
                  <a:moveTo>
                    <a:pt x="22" y="210"/>
                  </a:moveTo>
                  <a:lnTo>
                    <a:pt x="22" y="64"/>
                  </a:lnTo>
                  <a:cubicBezTo>
                    <a:pt x="314" y="1"/>
                    <a:pt x="628" y="1"/>
                    <a:pt x="921" y="84"/>
                  </a:cubicBezTo>
                  <a:cubicBezTo>
                    <a:pt x="1089" y="587"/>
                    <a:pt x="1507" y="294"/>
                    <a:pt x="1800" y="377"/>
                  </a:cubicBezTo>
                  <a:cubicBezTo>
                    <a:pt x="1842" y="628"/>
                    <a:pt x="1863" y="880"/>
                    <a:pt x="1905" y="1256"/>
                  </a:cubicBezTo>
                  <a:cubicBezTo>
                    <a:pt x="1570" y="1005"/>
                    <a:pt x="1151" y="880"/>
                    <a:pt x="733" y="900"/>
                  </a:cubicBezTo>
                  <a:cubicBezTo>
                    <a:pt x="335" y="900"/>
                    <a:pt x="1" y="712"/>
                    <a:pt x="22" y="2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67"/>
            <p:cNvSpPr/>
            <p:nvPr/>
          </p:nvSpPr>
          <p:spPr>
            <a:xfrm>
              <a:off x="4328700" y="4766700"/>
              <a:ext cx="46050" cy="36125"/>
            </a:xfrm>
            <a:custGeom>
              <a:avLst/>
              <a:gdLst/>
              <a:ahLst/>
              <a:cxnLst/>
              <a:rect l="l" t="t" r="r" b="b"/>
              <a:pathLst>
                <a:path w="1842" h="1445" extrusionOk="0">
                  <a:moveTo>
                    <a:pt x="63" y="1214"/>
                  </a:moveTo>
                  <a:cubicBezTo>
                    <a:pt x="84" y="984"/>
                    <a:pt x="0" y="586"/>
                    <a:pt x="461" y="858"/>
                  </a:cubicBezTo>
                  <a:cubicBezTo>
                    <a:pt x="712" y="1068"/>
                    <a:pt x="1067" y="1089"/>
                    <a:pt x="1360" y="963"/>
                  </a:cubicBezTo>
                  <a:cubicBezTo>
                    <a:pt x="1486" y="712"/>
                    <a:pt x="1235" y="503"/>
                    <a:pt x="1318" y="272"/>
                  </a:cubicBezTo>
                  <a:cubicBezTo>
                    <a:pt x="1360" y="147"/>
                    <a:pt x="1402" y="42"/>
                    <a:pt x="1549" y="42"/>
                  </a:cubicBezTo>
                  <a:cubicBezTo>
                    <a:pt x="1674" y="0"/>
                    <a:pt x="1779" y="84"/>
                    <a:pt x="1800" y="210"/>
                  </a:cubicBezTo>
                  <a:cubicBezTo>
                    <a:pt x="1821" y="544"/>
                    <a:pt x="1821" y="858"/>
                    <a:pt x="1842" y="1193"/>
                  </a:cubicBezTo>
                  <a:cubicBezTo>
                    <a:pt x="1277" y="1423"/>
                    <a:pt x="628" y="1444"/>
                    <a:pt x="63" y="12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67"/>
            <p:cNvSpPr/>
            <p:nvPr/>
          </p:nvSpPr>
          <p:spPr>
            <a:xfrm>
              <a:off x="4059825" y="4643250"/>
              <a:ext cx="44500" cy="28275"/>
            </a:xfrm>
            <a:custGeom>
              <a:avLst/>
              <a:gdLst/>
              <a:ahLst/>
              <a:cxnLst/>
              <a:rect l="l" t="t" r="r" b="b"/>
              <a:pathLst>
                <a:path w="1780" h="1131" extrusionOk="0">
                  <a:moveTo>
                    <a:pt x="1779" y="189"/>
                  </a:moveTo>
                  <a:cubicBezTo>
                    <a:pt x="1716" y="356"/>
                    <a:pt x="1653" y="524"/>
                    <a:pt x="1612" y="691"/>
                  </a:cubicBezTo>
                  <a:cubicBezTo>
                    <a:pt x="1486" y="1047"/>
                    <a:pt x="1256" y="1130"/>
                    <a:pt x="1089" y="817"/>
                  </a:cubicBezTo>
                  <a:cubicBezTo>
                    <a:pt x="817" y="356"/>
                    <a:pt x="273" y="649"/>
                    <a:pt x="1" y="314"/>
                  </a:cubicBezTo>
                  <a:cubicBezTo>
                    <a:pt x="565" y="1"/>
                    <a:pt x="1172" y="231"/>
                    <a:pt x="1779" y="1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67"/>
            <p:cNvSpPr/>
            <p:nvPr/>
          </p:nvSpPr>
          <p:spPr>
            <a:xfrm>
              <a:off x="5535975" y="4766700"/>
              <a:ext cx="62275" cy="7875"/>
            </a:xfrm>
            <a:custGeom>
              <a:avLst/>
              <a:gdLst/>
              <a:ahLst/>
              <a:cxnLst/>
              <a:rect l="l" t="t" r="r" b="b"/>
              <a:pathLst>
                <a:path w="2491" h="315" extrusionOk="0">
                  <a:moveTo>
                    <a:pt x="1" y="314"/>
                  </a:moveTo>
                  <a:cubicBezTo>
                    <a:pt x="43" y="168"/>
                    <a:pt x="106" y="0"/>
                    <a:pt x="273" y="0"/>
                  </a:cubicBezTo>
                  <a:lnTo>
                    <a:pt x="2198" y="0"/>
                  </a:lnTo>
                  <a:cubicBezTo>
                    <a:pt x="2365" y="0"/>
                    <a:pt x="2449" y="147"/>
                    <a:pt x="2491" y="2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67"/>
            <p:cNvSpPr/>
            <p:nvPr/>
          </p:nvSpPr>
          <p:spPr>
            <a:xfrm>
              <a:off x="4463125" y="4771400"/>
              <a:ext cx="35600" cy="20950"/>
            </a:xfrm>
            <a:custGeom>
              <a:avLst/>
              <a:gdLst/>
              <a:ahLst/>
              <a:cxnLst/>
              <a:rect l="l" t="t" r="r" b="b"/>
              <a:pathLst>
                <a:path w="1424" h="838" extrusionOk="0">
                  <a:moveTo>
                    <a:pt x="1" y="838"/>
                  </a:moveTo>
                  <a:cubicBezTo>
                    <a:pt x="84" y="64"/>
                    <a:pt x="189" y="1"/>
                    <a:pt x="817" y="356"/>
                  </a:cubicBezTo>
                  <a:cubicBezTo>
                    <a:pt x="1026" y="482"/>
                    <a:pt x="1382" y="440"/>
                    <a:pt x="1423" y="79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67"/>
            <p:cNvSpPr/>
            <p:nvPr/>
          </p:nvSpPr>
          <p:spPr>
            <a:xfrm>
              <a:off x="4622150" y="4774550"/>
              <a:ext cx="36125" cy="23550"/>
            </a:xfrm>
            <a:custGeom>
              <a:avLst/>
              <a:gdLst/>
              <a:ahLst/>
              <a:cxnLst/>
              <a:rect l="l" t="t" r="r" b="b"/>
              <a:pathLst>
                <a:path w="1445" h="942" extrusionOk="0">
                  <a:moveTo>
                    <a:pt x="21" y="816"/>
                  </a:moveTo>
                  <a:cubicBezTo>
                    <a:pt x="42" y="670"/>
                    <a:pt x="0" y="440"/>
                    <a:pt x="252" y="440"/>
                  </a:cubicBezTo>
                  <a:cubicBezTo>
                    <a:pt x="398" y="440"/>
                    <a:pt x="544" y="586"/>
                    <a:pt x="670" y="482"/>
                  </a:cubicBezTo>
                  <a:cubicBezTo>
                    <a:pt x="1277" y="0"/>
                    <a:pt x="1319" y="482"/>
                    <a:pt x="1444" y="879"/>
                  </a:cubicBezTo>
                  <a:cubicBezTo>
                    <a:pt x="963" y="942"/>
                    <a:pt x="482" y="921"/>
                    <a:pt x="21" y="8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67"/>
            <p:cNvSpPr/>
            <p:nvPr/>
          </p:nvSpPr>
          <p:spPr>
            <a:xfrm>
              <a:off x="4090700" y="4793900"/>
              <a:ext cx="35575" cy="15200"/>
            </a:xfrm>
            <a:custGeom>
              <a:avLst/>
              <a:gdLst/>
              <a:ahLst/>
              <a:cxnLst/>
              <a:rect l="l" t="t" r="r" b="b"/>
              <a:pathLst>
                <a:path w="1423" h="608" extrusionOk="0">
                  <a:moveTo>
                    <a:pt x="0" y="314"/>
                  </a:moveTo>
                  <a:cubicBezTo>
                    <a:pt x="21" y="189"/>
                    <a:pt x="63" y="1"/>
                    <a:pt x="167" y="42"/>
                  </a:cubicBezTo>
                  <a:cubicBezTo>
                    <a:pt x="565" y="210"/>
                    <a:pt x="1046" y="1"/>
                    <a:pt x="1423" y="314"/>
                  </a:cubicBezTo>
                  <a:cubicBezTo>
                    <a:pt x="942" y="607"/>
                    <a:pt x="460" y="503"/>
                    <a:pt x="0" y="3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67"/>
            <p:cNvSpPr/>
            <p:nvPr/>
          </p:nvSpPr>
          <p:spPr>
            <a:xfrm>
              <a:off x="5097625" y="4772975"/>
              <a:ext cx="17300" cy="20950"/>
            </a:xfrm>
            <a:custGeom>
              <a:avLst/>
              <a:gdLst/>
              <a:ahLst/>
              <a:cxnLst/>
              <a:rect l="l" t="t" r="r" b="b"/>
              <a:pathLst>
                <a:path w="692" h="838" extrusionOk="0">
                  <a:moveTo>
                    <a:pt x="1" y="607"/>
                  </a:moveTo>
                  <a:cubicBezTo>
                    <a:pt x="210" y="482"/>
                    <a:pt x="440" y="1"/>
                    <a:pt x="691" y="586"/>
                  </a:cubicBezTo>
                  <a:cubicBezTo>
                    <a:pt x="524" y="817"/>
                    <a:pt x="168" y="838"/>
                    <a:pt x="1" y="6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67"/>
            <p:cNvSpPr/>
            <p:nvPr/>
          </p:nvSpPr>
          <p:spPr>
            <a:xfrm>
              <a:off x="4866425" y="4778200"/>
              <a:ext cx="18350" cy="15725"/>
            </a:xfrm>
            <a:custGeom>
              <a:avLst/>
              <a:gdLst/>
              <a:ahLst/>
              <a:cxnLst/>
              <a:rect l="l" t="t" r="r" b="b"/>
              <a:pathLst>
                <a:path w="734" h="629" extrusionOk="0">
                  <a:moveTo>
                    <a:pt x="1" y="398"/>
                  </a:moveTo>
                  <a:cubicBezTo>
                    <a:pt x="524" y="1"/>
                    <a:pt x="524" y="1"/>
                    <a:pt x="733" y="440"/>
                  </a:cubicBezTo>
                  <a:cubicBezTo>
                    <a:pt x="524" y="629"/>
                    <a:pt x="189" y="608"/>
                    <a:pt x="1" y="39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67"/>
            <p:cNvSpPr/>
            <p:nvPr/>
          </p:nvSpPr>
          <p:spPr>
            <a:xfrm>
              <a:off x="5607125" y="4768800"/>
              <a:ext cx="22000" cy="12050"/>
            </a:xfrm>
            <a:custGeom>
              <a:avLst/>
              <a:gdLst/>
              <a:ahLst/>
              <a:cxnLst/>
              <a:rect l="l" t="t" r="r" b="b"/>
              <a:pathLst>
                <a:path w="880" h="482" extrusionOk="0">
                  <a:moveTo>
                    <a:pt x="1" y="230"/>
                  </a:moveTo>
                  <a:cubicBezTo>
                    <a:pt x="252" y="0"/>
                    <a:pt x="628" y="0"/>
                    <a:pt x="879" y="230"/>
                  </a:cubicBezTo>
                  <a:cubicBezTo>
                    <a:pt x="628" y="481"/>
                    <a:pt x="252" y="481"/>
                    <a:pt x="1" y="2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67"/>
            <p:cNvSpPr/>
            <p:nvPr/>
          </p:nvSpPr>
          <p:spPr>
            <a:xfrm>
              <a:off x="4130450" y="4645350"/>
              <a:ext cx="17800" cy="15175"/>
            </a:xfrm>
            <a:custGeom>
              <a:avLst/>
              <a:gdLst/>
              <a:ahLst/>
              <a:cxnLst/>
              <a:rect l="l" t="t" r="r" b="b"/>
              <a:pathLst>
                <a:path w="712" h="607" extrusionOk="0">
                  <a:moveTo>
                    <a:pt x="712" y="230"/>
                  </a:moveTo>
                  <a:lnTo>
                    <a:pt x="502" y="356"/>
                  </a:lnTo>
                  <a:cubicBezTo>
                    <a:pt x="105" y="607"/>
                    <a:pt x="105" y="607"/>
                    <a:pt x="0" y="84"/>
                  </a:cubicBezTo>
                  <a:cubicBezTo>
                    <a:pt x="230" y="21"/>
                    <a:pt x="481" y="0"/>
                    <a:pt x="712" y="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67"/>
            <p:cNvSpPr/>
            <p:nvPr/>
          </p:nvSpPr>
          <p:spPr>
            <a:xfrm>
              <a:off x="4582925" y="4785525"/>
              <a:ext cx="17800" cy="12575"/>
            </a:xfrm>
            <a:custGeom>
              <a:avLst/>
              <a:gdLst/>
              <a:ahLst/>
              <a:cxnLst/>
              <a:rect l="l" t="t" r="r" b="b"/>
              <a:pathLst>
                <a:path w="712" h="503" extrusionOk="0">
                  <a:moveTo>
                    <a:pt x="0" y="294"/>
                  </a:moveTo>
                  <a:cubicBezTo>
                    <a:pt x="251" y="84"/>
                    <a:pt x="523" y="1"/>
                    <a:pt x="712" y="377"/>
                  </a:cubicBezTo>
                  <a:cubicBezTo>
                    <a:pt x="481" y="503"/>
                    <a:pt x="188" y="482"/>
                    <a:pt x="0" y="2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67"/>
            <p:cNvSpPr/>
            <p:nvPr/>
          </p:nvSpPr>
          <p:spPr>
            <a:xfrm>
              <a:off x="4689100" y="4786575"/>
              <a:ext cx="13625" cy="11000"/>
            </a:xfrm>
            <a:custGeom>
              <a:avLst/>
              <a:gdLst/>
              <a:ahLst/>
              <a:cxnLst/>
              <a:rect l="l" t="t" r="r" b="b"/>
              <a:pathLst>
                <a:path w="545" h="440" extrusionOk="0">
                  <a:moveTo>
                    <a:pt x="1" y="356"/>
                  </a:moveTo>
                  <a:cubicBezTo>
                    <a:pt x="126" y="1"/>
                    <a:pt x="314" y="1"/>
                    <a:pt x="545" y="252"/>
                  </a:cubicBezTo>
                  <a:cubicBezTo>
                    <a:pt x="398" y="419"/>
                    <a:pt x="189" y="440"/>
                    <a:pt x="1" y="3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67"/>
            <p:cNvSpPr/>
            <p:nvPr/>
          </p:nvSpPr>
          <p:spPr>
            <a:xfrm>
              <a:off x="5638000" y="4767750"/>
              <a:ext cx="8900" cy="6825"/>
            </a:xfrm>
            <a:custGeom>
              <a:avLst/>
              <a:gdLst/>
              <a:ahLst/>
              <a:cxnLst/>
              <a:rect l="l" t="t" r="r" b="b"/>
              <a:pathLst>
                <a:path w="356" h="273" extrusionOk="0">
                  <a:moveTo>
                    <a:pt x="0" y="230"/>
                  </a:moveTo>
                  <a:cubicBezTo>
                    <a:pt x="21" y="126"/>
                    <a:pt x="42" y="21"/>
                    <a:pt x="167" y="21"/>
                  </a:cubicBezTo>
                  <a:cubicBezTo>
                    <a:pt x="314" y="0"/>
                    <a:pt x="335" y="126"/>
                    <a:pt x="356" y="210"/>
                  </a:cubicBezTo>
                  <a:cubicBezTo>
                    <a:pt x="251" y="272"/>
                    <a:pt x="126" y="272"/>
                    <a:pt x="0" y="2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67"/>
            <p:cNvSpPr/>
            <p:nvPr/>
          </p:nvSpPr>
          <p:spPr>
            <a:xfrm>
              <a:off x="4711600" y="4788150"/>
              <a:ext cx="8925" cy="8925"/>
            </a:xfrm>
            <a:custGeom>
              <a:avLst/>
              <a:gdLst/>
              <a:ahLst/>
              <a:cxnLst/>
              <a:rect l="l" t="t" r="r" b="b"/>
              <a:pathLst>
                <a:path w="357" h="357" extrusionOk="0">
                  <a:moveTo>
                    <a:pt x="0" y="189"/>
                  </a:moveTo>
                  <a:cubicBezTo>
                    <a:pt x="105" y="0"/>
                    <a:pt x="231" y="21"/>
                    <a:pt x="356" y="189"/>
                  </a:cubicBezTo>
                  <a:cubicBezTo>
                    <a:pt x="231" y="356"/>
                    <a:pt x="105" y="356"/>
                    <a:pt x="0" y="1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67"/>
            <p:cNvSpPr/>
            <p:nvPr/>
          </p:nvSpPr>
          <p:spPr>
            <a:xfrm>
              <a:off x="4844450" y="4783450"/>
              <a:ext cx="8925" cy="9425"/>
            </a:xfrm>
            <a:custGeom>
              <a:avLst/>
              <a:gdLst/>
              <a:ahLst/>
              <a:cxnLst/>
              <a:rect l="l" t="t" r="r" b="b"/>
              <a:pathLst>
                <a:path w="357" h="377" extrusionOk="0">
                  <a:moveTo>
                    <a:pt x="1" y="188"/>
                  </a:moveTo>
                  <a:cubicBezTo>
                    <a:pt x="126" y="0"/>
                    <a:pt x="252" y="21"/>
                    <a:pt x="357" y="209"/>
                  </a:cubicBezTo>
                  <a:cubicBezTo>
                    <a:pt x="231" y="377"/>
                    <a:pt x="126" y="356"/>
                    <a:pt x="1" y="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67"/>
            <p:cNvSpPr/>
            <p:nvPr/>
          </p:nvSpPr>
          <p:spPr>
            <a:xfrm>
              <a:off x="5474250" y="4775075"/>
              <a:ext cx="8400" cy="8400"/>
            </a:xfrm>
            <a:custGeom>
              <a:avLst/>
              <a:gdLst/>
              <a:ahLst/>
              <a:cxnLst/>
              <a:rect l="l" t="t" r="r" b="b"/>
              <a:pathLst>
                <a:path w="336" h="336" extrusionOk="0">
                  <a:moveTo>
                    <a:pt x="1" y="168"/>
                  </a:moveTo>
                  <a:cubicBezTo>
                    <a:pt x="106" y="0"/>
                    <a:pt x="231" y="0"/>
                    <a:pt x="336" y="168"/>
                  </a:cubicBezTo>
                  <a:cubicBezTo>
                    <a:pt x="231" y="335"/>
                    <a:pt x="106" y="335"/>
                    <a:pt x="1" y="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67"/>
            <p:cNvSpPr/>
            <p:nvPr/>
          </p:nvSpPr>
          <p:spPr>
            <a:xfrm>
              <a:off x="5097125" y="4725900"/>
              <a:ext cx="52850" cy="39775"/>
            </a:xfrm>
            <a:custGeom>
              <a:avLst/>
              <a:gdLst/>
              <a:ahLst/>
              <a:cxnLst/>
              <a:rect l="l" t="t" r="r" b="b"/>
              <a:pathLst>
                <a:path w="2114" h="1591" extrusionOk="0">
                  <a:moveTo>
                    <a:pt x="42" y="1109"/>
                  </a:moveTo>
                  <a:cubicBezTo>
                    <a:pt x="84" y="942"/>
                    <a:pt x="147" y="754"/>
                    <a:pt x="167" y="586"/>
                  </a:cubicBezTo>
                  <a:cubicBezTo>
                    <a:pt x="209" y="210"/>
                    <a:pt x="439" y="126"/>
                    <a:pt x="732" y="231"/>
                  </a:cubicBezTo>
                  <a:cubicBezTo>
                    <a:pt x="1088" y="335"/>
                    <a:pt x="1402" y="461"/>
                    <a:pt x="1695" y="105"/>
                  </a:cubicBezTo>
                  <a:cubicBezTo>
                    <a:pt x="1779" y="0"/>
                    <a:pt x="1925" y="0"/>
                    <a:pt x="2009" y="105"/>
                  </a:cubicBezTo>
                  <a:cubicBezTo>
                    <a:pt x="2113" y="210"/>
                    <a:pt x="2030" y="314"/>
                    <a:pt x="2009" y="419"/>
                  </a:cubicBezTo>
                  <a:cubicBezTo>
                    <a:pt x="1967" y="796"/>
                    <a:pt x="1611" y="1068"/>
                    <a:pt x="1255" y="1005"/>
                  </a:cubicBezTo>
                  <a:cubicBezTo>
                    <a:pt x="879" y="963"/>
                    <a:pt x="732" y="1026"/>
                    <a:pt x="607" y="1360"/>
                  </a:cubicBezTo>
                  <a:cubicBezTo>
                    <a:pt x="565" y="1528"/>
                    <a:pt x="398" y="1591"/>
                    <a:pt x="251" y="1528"/>
                  </a:cubicBezTo>
                  <a:cubicBezTo>
                    <a:pt x="84" y="1444"/>
                    <a:pt x="0" y="1277"/>
                    <a:pt x="42" y="110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67"/>
            <p:cNvSpPr/>
            <p:nvPr/>
          </p:nvSpPr>
          <p:spPr>
            <a:xfrm>
              <a:off x="5821600" y="4678825"/>
              <a:ext cx="14150" cy="12050"/>
            </a:xfrm>
            <a:custGeom>
              <a:avLst/>
              <a:gdLst/>
              <a:ahLst/>
              <a:cxnLst/>
              <a:rect l="l" t="t" r="r" b="b"/>
              <a:pathLst>
                <a:path w="566" h="482" extrusionOk="0">
                  <a:moveTo>
                    <a:pt x="314" y="482"/>
                  </a:moveTo>
                  <a:cubicBezTo>
                    <a:pt x="168" y="482"/>
                    <a:pt x="0" y="461"/>
                    <a:pt x="21" y="272"/>
                  </a:cubicBezTo>
                  <a:cubicBezTo>
                    <a:pt x="0" y="105"/>
                    <a:pt x="147" y="0"/>
                    <a:pt x="293" y="0"/>
                  </a:cubicBezTo>
                  <a:cubicBezTo>
                    <a:pt x="461" y="0"/>
                    <a:pt x="565" y="126"/>
                    <a:pt x="565" y="293"/>
                  </a:cubicBezTo>
                  <a:cubicBezTo>
                    <a:pt x="565" y="461"/>
                    <a:pt x="440" y="461"/>
                    <a:pt x="314" y="4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67"/>
            <p:cNvSpPr/>
            <p:nvPr/>
          </p:nvSpPr>
          <p:spPr>
            <a:xfrm>
              <a:off x="5341400" y="4657375"/>
              <a:ext cx="15725" cy="11525"/>
            </a:xfrm>
            <a:custGeom>
              <a:avLst/>
              <a:gdLst/>
              <a:ahLst/>
              <a:cxnLst/>
              <a:rect l="l" t="t" r="r" b="b"/>
              <a:pathLst>
                <a:path w="629" h="461" extrusionOk="0">
                  <a:moveTo>
                    <a:pt x="210" y="0"/>
                  </a:moveTo>
                  <a:cubicBezTo>
                    <a:pt x="356" y="21"/>
                    <a:pt x="544" y="84"/>
                    <a:pt x="586" y="272"/>
                  </a:cubicBezTo>
                  <a:cubicBezTo>
                    <a:pt x="628" y="398"/>
                    <a:pt x="482" y="461"/>
                    <a:pt x="377" y="461"/>
                  </a:cubicBezTo>
                  <a:cubicBezTo>
                    <a:pt x="189" y="461"/>
                    <a:pt x="0" y="419"/>
                    <a:pt x="21" y="168"/>
                  </a:cubicBezTo>
                  <a:cubicBezTo>
                    <a:pt x="21" y="84"/>
                    <a:pt x="105" y="0"/>
                    <a:pt x="2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67"/>
            <p:cNvSpPr/>
            <p:nvPr/>
          </p:nvSpPr>
          <p:spPr>
            <a:xfrm>
              <a:off x="5301650" y="4675150"/>
              <a:ext cx="7875" cy="9975"/>
            </a:xfrm>
            <a:custGeom>
              <a:avLst/>
              <a:gdLst/>
              <a:ahLst/>
              <a:cxnLst/>
              <a:rect l="l" t="t" r="r" b="b"/>
              <a:pathLst>
                <a:path w="315" h="399" extrusionOk="0">
                  <a:moveTo>
                    <a:pt x="314" y="210"/>
                  </a:moveTo>
                  <a:cubicBezTo>
                    <a:pt x="272" y="252"/>
                    <a:pt x="251" y="357"/>
                    <a:pt x="189" y="357"/>
                  </a:cubicBezTo>
                  <a:cubicBezTo>
                    <a:pt x="42" y="398"/>
                    <a:pt x="21" y="273"/>
                    <a:pt x="0" y="168"/>
                  </a:cubicBezTo>
                  <a:cubicBezTo>
                    <a:pt x="0" y="85"/>
                    <a:pt x="63" y="1"/>
                    <a:pt x="168" y="1"/>
                  </a:cubicBezTo>
                  <a:cubicBezTo>
                    <a:pt x="251" y="22"/>
                    <a:pt x="293" y="85"/>
                    <a:pt x="314" y="2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67"/>
            <p:cNvSpPr/>
            <p:nvPr/>
          </p:nvSpPr>
          <p:spPr>
            <a:xfrm>
              <a:off x="5360225" y="4679350"/>
              <a:ext cx="5775" cy="5250"/>
            </a:xfrm>
            <a:custGeom>
              <a:avLst/>
              <a:gdLst/>
              <a:ahLst/>
              <a:cxnLst/>
              <a:rect l="l" t="t" r="r" b="b"/>
              <a:pathLst>
                <a:path w="231" h="210" extrusionOk="0">
                  <a:moveTo>
                    <a:pt x="231" y="63"/>
                  </a:moveTo>
                  <a:cubicBezTo>
                    <a:pt x="210" y="105"/>
                    <a:pt x="189" y="168"/>
                    <a:pt x="168" y="209"/>
                  </a:cubicBezTo>
                  <a:cubicBezTo>
                    <a:pt x="105" y="189"/>
                    <a:pt x="42" y="189"/>
                    <a:pt x="22" y="147"/>
                  </a:cubicBezTo>
                  <a:cubicBezTo>
                    <a:pt x="1" y="105"/>
                    <a:pt x="63" y="42"/>
                    <a:pt x="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67"/>
            <p:cNvSpPr/>
            <p:nvPr/>
          </p:nvSpPr>
          <p:spPr>
            <a:xfrm>
              <a:off x="4611175" y="4651100"/>
              <a:ext cx="50225" cy="32975"/>
            </a:xfrm>
            <a:custGeom>
              <a:avLst/>
              <a:gdLst/>
              <a:ahLst/>
              <a:cxnLst/>
              <a:rect l="l" t="t" r="r" b="b"/>
              <a:pathLst>
                <a:path w="2009" h="1319" extrusionOk="0">
                  <a:moveTo>
                    <a:pt x="105" y="0"/>
                  </a:moveTo>
                  <a:lnTo>
                    <a:pt x="837" y="0"/>
                  </a:lnTo>
                  <a:cubicBezTo>
                    <a:pt x="816" y="398"/>
                    <a:pt x="942" y="691"/>
                    <a:pt x="1402" y="691"/>
                  </a:cubicBezTo>
                  <a:cubicBezTo>
                    <a:pt x="1527" y="691"/>
                    <a:pt x="1632" y="712"/>
                    <a:pt x="1758" y="754"/>
                  </a:cubicBezTo>
                  <a:cubicBezTo>
                    <a:pt x="1883" y="795"/>
                    <a:pt x="2009" y="900"/>
                    <a:pt x="1967" y="1067"/>
                  </a:cubicBezTo>
                  <a:cubicBezTo>
                    <a:pt x="1925" y="1214"/>
                    <a:pt x="1799" y="1214"/>
                    <a:pt x="1695" y="1235"/>
                  </a:cubicBezTo>
                  <a:cubicBezTo>
                    <a:pt x="1109" y="1319"/>
                    <a:pt x="691" y="942"/>
                    <a:pt x="230" y="733"/>
                  </a:cubicBezTo>
                  <a:cubicBezTo>
                    <a:pt x="0" y="649"/>
                    <a:pt x="146" y="251"/>
                    <a:pt x="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67"/>
            <p:cNvSpPr/>
            <p:nvPr/>
          </p:nvSpPr>
          <p:spPr>
            <a:xfrm>
              <a:off x="4476200" y="4645875"/>
              <a:ext cx="35600" cy="15175"/>
            </a:xfrm>
            <a:custGeom>
              <a:avLst/>
              <a:gdLst/>
              <a:ahLst/>
              <a:cxnLst/>
              <a:rect l="l" t="t" r="r" b="b"/>
              <a:pathLst>
                <a:path w="1424" h="607" extrusionOk="0">
                  <a:moveTo>
                    <a:pt x="1" y="377"/>
                  </a:moveTo>
                  <a:cubicBezTo>
                    <a:pt x="1" y="168"/>
                    <a:pt x="189" y="0"/>
                    <a:pt x="398" y="42"/>
                  </a:cubicBezTo>
                  <a:lnTo>
                    <a:pt x="1424" y="42"/>
                  </a:lnTo>
                  <a:cubicBezTo>
                    <a:pt x="1068" y="607"/>
                    <a:pt x="545" y="523"/>
                    <a:pt x="1" y="3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67"/>
            <p:cNvSpPr/>
            <p:nvPr/>
          </p:nvSpPr>
          <p:spPr>
            <a:xfrm>
              <a:off x="4454750" y="4717525"/>
              <a:ext cx="16775" cy="17300"/>
            </a:xfrm>
            <a:custGeom>
              <a:avLst/>
              <a:gdLst/>
              <a:ahLst/>
              <a:cxnLst/>
              <a:rect l="l" t="t" r="r" b="b"/>
              <a:pathLst>
                <a:path w="671" h="692" extrusionOk="0">
                  <a:moveTo>
                    <a:pt x="336" y="670"/>
                  </a:moveTo>
                  <a:cubicBezTo>
                    <a:pt x="126" y="649"/>
                    <a:pt x="1" y="461"/>
                    <a:pt x="22" y="273"/>
                  </a:cubicBezTo>
                  <a:cubicBezTo>
                    <a:pt x="1" y="126"/>
                    <a:pt x="147" y="1"/>
                    <a:pt x="294" y="43"/>
                  </a:cubicBezTo>
                  <a:cubicBezTo>
                    <a:pt x="503" y="43"/>
                    <a:pt x="670" y="231"/>
                    <a:pt x="649" y="440"/>
                  </a:cubicBezTo>
                  <a:cubicBezTo>
                    <a:pt x="670" y="607"/>
                    <a:pt x="545" y="691"/>
                    <a:pt x="336" y="6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67"/>
            <p:cNvSpPr/>
            <p:nvPr/>
          </p:nvSpPr>
          <p:spPr>
            <a:xfrm>
              <a:off x="4406100" y="4660500"/>
              <a:ext cx="12075" cy="13125"/>
            </a:xfrm>
            <a:custGeom>
              <a:avLst/>
              <a:gdLst/>
              <a:ahLst/>
              <a:cxnLst/>
              <a:rect l="l" t="t" r="r" b="b"/>
              <a:pathLst>
                <a:path w="483" h="525" extrusionOk="0">
                  <a:moveTo>
                    <a:pt x="461" y="210"/>
                  </a:moveTo>
                  <a:cubicBezTo>
                    <a:pt x="482" y="336"/>
                    <a:pt x="440" y="440"/>
                    <a:pt x="315" y="461"/>
                  </a:cubicBezTo>
                  <a:cubicBezTo>
                    <a:pt x="147" y="524"/>
                    <a:pt x="1" y="399"/>
                    <a:pt x="22" y="252"/>
                  </a:cubicBezTo>
                  <a:cubicBezTo>
                    <a:pt x="1" y="127"/>
                    <a:pt x="106" y="22"/>
                    <a:pt x="231" y="22"/>
                  </a:cubicBezTo>
                  <a:cubicBezTo>
                    <a:pt x="336" y="1"/>
                    <a:pt x="461" y="85"/>
                    <a:pt x="461" y="2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67"/>
            <p:cNvSpPr/>
            <p:nvPr/>
          </p:nvSpPr>
          <p:spPr>
            <a:xfrm>
              <a:off x="4832950" y="4741075"/>
              <a:ext cx="5250" cy="5775"/>
            </a:xfrm>
            <a:custGeom>
              <a:avLst/>
              <a:gdLst/>
              <a:ahLst/>
              <a:cxnLst/>
              <a:rect l="l" t="t" r="r" b="b"/>
              <a:pathLst>
                <a:path w="210" h="231" extrusionOk="0">
                  <a:moveTo>
                    <a:pt x="210" y="84"/>
                  </a:moveTo>
                  <a:cubicBezTo>
                    <a:pt x="189" y="126"/>
                    <a:pt x="189" y="209"/>
                    <a:pt x="147" y="209"/>
                  </a:cubicBezTo>
                  <a:cubicBezTo>
                    <a:pt x="105" y="230"/>
                    <a:pt x="42" y="189"/>
                    <a:pt x="1" y="168"/>
                  </a:cubicBezTo>
                  <a:cubicBezTo>
                    <a:pt x="22" y="105"/>
                    <a:pt x="42" y="42"/>
                    <a:pt x="63" y="21"/>
                  </a:cubicBezTo>
                  <a:cubicBezTo>
                    <a:pt x="105" y="0"/>
                    <a:pt x="168" y="63"/>
                    <a:pt x="210" y="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67"/>
            <p:cNvSpPr/>
            <p:nvPr/>
          </p:nvSpPr>
          <p:spPr>
            <a:xfrm>
              <a:off x="4753450" y="4670450"/>
              <a:ext cx="5250" cy="5250"/>
            </a:xfrm>
            <a:custGeom>
              <a:avLst/>
              <a:gdLst/>
              <a:ahLst/>
              <a:cxnLst/>
              <a:rect l="l" t="t" r="r" b="b"/>
              <a:pathLst>
                <a:path w="210" h="210" extrusionOk="0">
                  <a:moveTo>
                    <a:pt x="209" y="63"/>
                  </a:moveTo>
                  <a:cubicBezTo>
                    <a:pt x="189" y="105"/>
                    <a:pt x="168" y="189"/>
                    <a:pt x="126" y="210"/>
                  </a:cubicBezTo>
                  <a:cubicBezTo>
                    <a:pt x="105" y="210"/>
                    <a:pt x="42" y="168"/>
                    <a:pt x="0" y="147"/>
                  </a:cubicBezTo>
                  <a:cubicBezTo>
                    <a:pt x="21" y="105"/>
                    <a:pt x="21" y="21"/>
                    <a:pt x="63" y="1"/>
                  </a:cubicBezTo>
                  <a:cubicBezTo>
                    <a:pt x="105" y="1"/>
                    <a:pt x="147" y="42"/>
                    <a:pt x="209" y="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67"/>
            <p:cNvSpPr/>
            <p:nvPr/>
          </p:nvSpPr>
          <p:spPr>
            <a:xfrm>
              <a:off x="4300975" y="4696075"/>
              <a:ext cx="10475" cy="7350"/>
            </a:xfrm>
            <a:custGeom>
              <a:avLst/>
              <a:gdLst/>
              <a:ahLst/>
              <a:cxnLst/>
              <a:rect l="l" t="t" r="r" b="b"/>
              <a:pathLst>
                <a:path w="419" h="294" extrusionOk="0">
                  <a:moveTo>
                    <a:pt x="189" y="294"/>
                  </a:moveTo>
                  <a:cubicBezTo>
                    <a:pt x="63" y="273"/>
                    <a:pt x="0" y="231"/>
                    <a:pt x="21" y="147"/>
                  </a:cubicBezTo>
                  <a:cubicBezTo>
                    <a:pt x="21" y="43"/>
                    <a:pt x="105" y="1"/>
                    <a:pt x="189" y="1"/>
                  </a:cubicBezTo>
                  <a:cubicBezTo>
                    <a:pt x="314" y="1"/>
                    <a:pt x="419" y="64"/>
                    <a:pt x="356" y="210"/>
                  </a:cubicBezTo>
                  <a:cubicBezTo>
                    <a:pt x="356" y="252"/>
                    <a:pt x="230" y="294"/>
                    <a:pt x="189" y="2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6" name="Google Shape;8706;p67"/>
          <p:cNvGrpSpPr/>
          <p:nvPr/>
        </p:nvGrpSpPr>
        <p:grpSpPr>
          <a:xfrm rot="-5400000" flipH="1">
            <a:off x="3675888" y="3846358"/>
            <a:ext cx="1197789" cy="82923"/>
            <a:chOff x="3998100" y="4633825"/>
            <a:chExt cx="2329875" cy="175275"/>
          </a:xfrm>
        </p:grpSpPr>
        <p:sp>
          <p:nvSpPr>
            <p:cNvPr id="8707" name="Google Shape;8707;p67"/>
            <p:cNvSpPr/>
            <p:nvPr/>
          </p:nvSpPr>
          <p:spPr>
            <a:xfrm>
              <a:off x="4853875" y="4633825"/>
              <a:ext cx="1023725" cy="161150"/>
            </a:xfrm>
            <a:custGeom>
              <a:avLst/>
              <a:gdLst/>
              <a:ahLst/>
              <a:cxnLst/>
              <a:rect l="l" t="t" r="r" b="b"/>
              <a:pathLst>
                <a:path w="40949" h="6446" extrusionOk="0">
                  <a:moveTo>
                    <a:pt x="2449" y="524"/>
                  </a:moveTo>
                  <a:lnTo>
                    <a:pt x="2993" y="545"/>
                  </a:lnTo>
                  <a:cubicBezTo>
                    <a:pt x="3055" y="629"/>
                    <a:pt x="3097" y="629"/>
                    <a:pt x="3160" y="566"/>
                  </a:cubicBezTo>
                  <a:cubicBezTo>
                    <a:pt x="3641" y="503"/>
                    <a:pt x="4123" y="503"/>
                    <a:pt x="4583" y="587"/>
                  </a:cubicBezTo>
                  <a:cubicBezTo>
                    <a:pt x="4646" y="670"/>
                    <a:pt x="4667" y="775"/>
                    <a:pt x="4729" y="796"/>
                  </a:cubicBezTo>
                  <a:cubicBezTo>
                    <a:pt x="4897" y="838"/>
                    <a:pt x="4918" y="691"/>
                    <a:pt x="4939" y="587"/>
                  </a:cubicBezTo>
                  <a:cubicBezTo>
                    <a:pt x="5587" y="503"/>
                    <a:pt x="6257" y="503"/>
                    <a:pt x="6905" y="587"/>
                  </a:cubicBezTo>
                  <a:cubicBezTo>
                    <a:pt x="7261" y="984"/>
                    <a:pt x="7428" y="984"/>
                    <a:pt x="7784" y="587"/>
                  </a:cubicBezTo>
                  <a:cubicBezTo>
                    <a:pt x="8600" y="503"/>
                    <a:pt x="9437" y="503"/>
                    <a:pt x="10274" y="608"/>
                  </a:cubicBezTo>
                  <a:cubicBezTo>
                    <a:pt x="10316" y="670"/>
                    <a:pt x="10337" y="796"/>
                    <a:pt x="10400" y="817"/>
                  </a:cubicBezTo>
                  <a:cubicBezTo>
                    <a:pt x="10567" y="859"/>
                    <a:pt x="10588" y="712"/>
                    <a:pt x="10630" y="608"/>
                  </a:cubicBezTo>
                  <a:lnTo>
                    <a:pt x="10985" y="608"/>
                  </a:lnTo>
                  <a:cubicBezTo>
                    <a:pt x="11237" y="963"/>
                    <a:pt x="11278" y="963"/>
                    <a:pt x="11509" y="587"/>
                  </a:cubicBezTo>
                  <a:cubicBezTo>
                    <a:pt x="12157" y="524"/>
                    <a:pt x="12806" y="524"/>
                    <a:pt x="13454" y="587"/>
                  </a:cubicBezTo>
                  <a:cubicBezTo>
                    <a:pt x="13747" y="1005"/>
                    <a:pt x="13852" y="1005"/>
                    <a:pt x="14166" y="587"/>
                  </a:cubicBezTo>
                  <a:cubicBezTo>
                    <a:pt x="14752" y="524"/>
                    <a:pt x="15338" y="503"/>
                    <a:pt x="15944" y="545"/>
                  </a:cubicBezTo>
                  <a:cubicBezTo>
                    <a:pt x="16154" y="817"/>
                    <a:pt x="16488" y="712"/>
                    <a:pt x="16760" y="817"/>
                  </a:cubicBezTo>
                  <a:cubicBezTo>
                    <a:pt x="17032" y="942"/>
                    <a:pt x="17263" y="775"/>
                    <a:pt x="17346" y="461"/>
                  </a:cubicBezTo>
                  <a:cubicBezTo>
                    <a:pt x="18120" y="357"/>
                    <a:pt x="18895" y="315"/>
                    <a:pt x="19669" y="378"/>
                  </a:cubicBezTo>
                  <a:cubicBezTo>
                    <a:pt x="19711" y="419"/>
                    <a:pt x="19773" y="482"/>
                    <a:pt x="19815" y="482"/>
                  </a:cubicBezTo>
                  <a:cubicBezTo>
                    <a:pt x="21029" y="503"/>
                    <a:pt x="22221" y="503"/>
                    <a:pt x="23435" y="524"/>
                  </a:cubicBezTo>
                  <a:cubicBezTo>
                    <a:pt x="23602" y="524"/>
                    <a:pt x="23707" y="398"/>
                    <a:pt x="23728" y="252"/>
                  </a:cubicBezTo>
                  <a:cubicBezTo>
                    <a:pt x="24084" y="168"/>
                    <a:pt x="24439" y="168"/>
                    <a:pt x="24795" y="231"/>
                  </a:cubicBezTo>
                  <a:cubicBezTo>
                    <a:pt x="25025" y="629"/>
                    <a:pt x="25088" y="629"/>
                    <a:pt x="25318" y="252"/>
                  </a:cubicBezTo>
                  <a:lnTo>
                    <a:pt x="26030" y="189"/>
                  </a:lnTo>
                  <a:cubicBezTo>
                    <a:pt x="26553" y="524"/>
                    <a:pt x="27159" y="294"/>
                    <a:pt x="27703" y="461"/>
                  </a:cubicBezTo>
                  <a:cubicBezTo>
                    <a:pt x="27871" y="503"/>
                    <a:pt x="27955" y="252"/>
                    <a:pt x="27996" y="85"/>
                  </a:cubicBezTo>
                  <a:cubicBezTo>
                    <a:pt x="28227" y="1"/>
                    <a:pt x="28478" y="22"/>
                    <a:pt x="28708" y="106"/>
                  </a:cubicBezTo>
                  <a:cubicBezTo>
                    <a:pt x="29147" y="503"/>
                    <a:pt x="29691" y="503"/>
                    <a:pt x="30235" y="398"/>
                  </a:cubicBezTo>
                  <a:cubicBezTo>
                    <a:pt x="30256" y="398"/>
                    <a:pt x="30277" y="294"/>
                    <a:pt x="30298" y="252"/>
                  </a:cubicBezTo>
                  <a:lnTo>
                    <a:pt x="30821" y="252"/>
                  </a:lnTo>
                  <a:cubicBezTo>
                    <a:pt x="31198" y="650"/>
                    <a:pt x="31428" y="650"/>
                    <a:pt x="31867" y="273"/>
                  </a:cubicBezTo>
                  <a:lnTo>
                    <a:pt x="32913" y="357"/>
                  </a:lnTo>
                  <a:cubicBezTo>
                    <a:pt x="33018" y="524"/>
                    <a:pt x="33144" y="566"/>
                    <a:pt x="33269" y="378"/>
                  </a:cubicBezTo>
                  <a:cubicBezTo>
                    <a:pt x="34169" y="357"/>
                    <a:pt x="35048" y="378"/>
                    <a:pt x="35947" y="440"/>
                  </a:cubicBezTo>
                  <a:cubicBezTo>
                    <a:pt x="36010" y="712"/>
                    <a:pt x="36198" y="712"/>
                    <a:pt x="36429" y="712"/>
                  </a:cubicBezTo>
                  <a:cubicBezTo>
                    <a:pt x="36784" y="712"/>
                    <a:pt x="37161" y="670"/>
                    <a:pt x="37475" y="775"/>
                  </a:cubicBezTo>
                  <a:cubicBezTo>
                    <a:pt x="37893" y="942"/>
                    <a:pt x="37621" y="1403"/>
                    <a:pt x="37726" y="1717"/>
                  </a:cubicBezTo>
                  <a:cubicBezTo>
                    <a:pt x="37768" y="1800"/>
                    <a:pt x="37830" y="1863"/>
                    <a:pt x="37914" y="1884"/>
                  </a:cubicBezTo>
                  <a:cubicBezTo>
                    <a:pt x="38040" y="1884"/>
                    <a:pt x="38144" y="1800"/>
                    <a:pt x="38165" y="1675"/>
                  </a:cubicBezTo>
                  <a:cubicBezTo>
                    <a:pt x="38186" y="1591"/>
                    <a:pt x="38186" y="1486"/>
                    <a:pt x="38144" y="1403"/>
                  </a:cubicBezTo>
                  <a:cubicBezTo>
                    <a:pt x="37977" y="984"/>
                    <a:pt x="38270" y="880"/>
                    <a:pt x="38563" y="817"/>
                  </a:cubicBezTo>
                  <a:cubicBezTo>
                    <a:pt x="38939" y="712"/>
                    <a:pt x="39253" y="942"/>
                    <a:pt x="39483" y="1403"/>
                  </a:cubicBezTo>
                  <a:cubicBezTo>
                    <a:pt x="39651" y="1821"/>
                    <a:pt x="39944" y="2156"/>
                    <a:pt x="40341" y="2344"/>
                  </a:cubicBezTo>
                  <a:cubicBezTo>
                    <a:pt x="40927" y="2595"/>
                    <a:pt x="40948" y="2721"/>
                    <a:pt x="40781" y="3453"/>
                  </a:cubicBezTo>
                  <a:cubicBezTo>
                    <a:pt x="39776" y="3328"/>
                    <a:pt x="39776" y="3349"/>
                    <a:pt x="40069" y="4165"/>
                  </a:cubicBezTo>
                  <a:cubicBezTo>
                    <a:pt x="39295" y="4290"/>
                    <a:pt x="39295" y="4290"/>
                    <a:pt x="38939" y="4039"/>
                  </a:cubicBezTo>
                  <a:cubicBezTo>
                    <a:pt x="38521" y="3704"/>
                    <a:pt x="38207" y="3746"/>
                    <a:pt x="37893" y="4207"/>
                  </a:cubicBezTo>
                  <a:cubicBezTo>
                    <a:pt x="37454" y="4834"/>
                    <a:pt x="37328" y="4834"/>
                    <a:pt x="36847" y="4290"/>
                  </a:cubicBezTo>
                  <a:cubicBezTo>
                    <a:pt x="36742" y="4186"/>
                    <a:pt x="36659" y="4060"/>
                    <a:pt x="36491" y="4144"/>
                  </a:cubicBezTo>
                  <a:cubicBezTo>
                    <a:pt x="36345" y="4186"/>
                    <a:pt x="36282" y="4374"/>
                    <a:pt x="36366" y="4499"/>
                  </a:cubicBezTo>
                  <a:cubicBezTo>
                    <a:pt x="36450" y="4751"/>
                    <a:pt x="36491" y="5023"/>
                    <a:pt x="36470" y="5295"/>
                  </a:cubicBezTo>
                  <a:lnTo>
                    <a:pt x="35947" y="5315"/>
                  </a:lnTo>
                  <a:cubicBezTo>
                    <a:pt x="35843" y="5169"/>
                    <a:pt x="35654" y="5106"/>
                    <a:pt x="35487" y="5169"/>
                  </a:cubicBezTo>
                  <a:cubicBezTo>
                    <a:pt x="34525" y="5420"/>
                    <a:pt x="33541" y="5295"/>
                    <a:pt x="32558" y="5336"/>
                  </a:cubicBezTo>
                  <a:cubicBezTo>
                    <a:pt x="32348" y="5336"/>
                    <a:pt x="32160" y="5336"/>
                    <a:pt x="32056" y="5567"/>
                  </a:cubicBezTo>
                  <a:lnTo>
                    <a:pt x="31700" y="5608"/>
                  </a:lnTo>
                  <a:cubicBezTo>
                    <a:pt x="31679" y="5504"/>
                    <a:pt x="31658" y="5399"/>
                    <a:pt x="31512" y="5399"/>
                  </a:cubicBezTo>
                  <a:cubicBezTo>
                    <a:pt x="31386" y="5399"/>
                    <a:pt x="31365" y="5525"/>
                    <a:pt x="31344" y="5629"/>
                  </a:cubicBezTo>
                  <a:lnTo>
                    <a:pt x="30988" y="5671"/>
                  </a:lnTo>
                  <a:cubicBezTo>
                    <a:pt x="30737" y="5441"/>
                    <a:pt x="30361" y="5441"/>
                    <a:pt x="30110" y="5671"/>
                  </a:cubicBezTo>
                  <a:lnTo>
                    <a:pt x="29754" y="5650"/>
                  </a:lnTo>
                  <a:cubicBezTo>
                    <a:pt x="29712" y="5504"/>
                    <a:pt x="29649" y="5357"/>
                    <a:pt x="29482" y="5357"/>
                  </a:cubicBezTo>
                  <a:lnTo>
                    <a:pt x="27536" y="5357"/>
                  </a:lnTo>
                  <a:cubicBezTo>
                    <a:pt x="27369" y="5357"/>
                    <a:pt x="27306" y="5504"/>
                    <a:pt x="27285" y="5671"/>
                  </a:cubicBezTo>
                  <a:cubicBezTo>
                    <a:pt x="26574" y="5859"/>
                    <a:pt x="25862" y="5922"/>
                    <a:pt x="25130" y="5839"/>
                  </a:cubicBezTo>
                  <a:cubicBezTo>
                    <a:pt x="25025" y="5671"/>
                    <a:pt x="24900" y="5671"/>
                    <a:pt x="24795" y="5839"/>
                  </a:cubicBezTo>
                  <a:cubicBezTo>
                    <a:pt x="24565" y="5880"/>
                    <a:pt x="24314" y="5880"/>
                    <a:pt x="24084" y="5818"/>
                  </a:cubicBezTo>
                  <a:cubicBezTo>
                    <a:pt x="24000" y="5336"/>
                    <a:pt x="23644" y="5211"/>
                    <a:pt x="23309" y="5399"/>
                  </a:cubicBezTo>
                  <a:cubicBezTo>
                    <a:pt x="22912" y="5629"/>
                    <a:pt x="22682" y="5483"/>
                    <a:pt x="22347" y="5315"/>
                  </a:cubicBezTo>
                  <a:cubicBezTo>
                    <a:pt x="21803" y="5064"/>
                    <a:pt x="21217" y="4751"/>
                    <a:pt x="20673" y="5357"/>
                  </a:cubicBezTo>
                  <a:cubicBezTo>
                    <a:pt x="20548" y="5504"/>
                    <a:pt x="20359" y="5504"/>
                    <a:pt x="20192" y="5504"/>
                  </a:cubicBezTo>
                  <a:cubicBezTo>
                    <a:pt x="19669" y="5546"/>
                    <a:pt x="19167" y="5253"/>
                    <a:pt x="18623" y="5462"/>
                  </a:cubicBezTo>
                  <a:cubicBezTo>
                    <a:pt x="18476" y="5525"/>
                    <a:pt x="18330" y="5336"/>
                    <a:pt x="18246" y="5169"/>
                  </a:cubicBezTo>
                  <a:cubicBezTo>
                    <a:pt x="18016" y="4730"/>
                    <a:pt x="17723" y="4771"/>
                    <a:pt x="17346" y="4960"/>
                  </a:cubicBezTo>
                  <a:cubicBezTo>
                    <a:pt x="17179" y="5064"/>
                    <a:pt x="16928" y="5064"/>
                    <a:pt x="16781" y="5190"/>
                  </a:cubicBezTo>
                  <a:cubicBezTo>
                    <a:pt x="16447" y="5441"/>
                    <a:pt x="16028" y="5504"/>
                    <a:pt x="15631" y="5357"/>
                  </a:cubicBezTo>
                  <a:cubicBezTo>
                    <a:pt x="14814" y="5085"/>
                    <a:pt x="13936" y="5106"/>
                    <a:pt x="13141" y="5441"/>
                  </a:cubicBezTo>
                  <a:cubicBezTo>
                    <a:pt x="12701" y="5608"/>
                    <a:pt x="12220" y="5671"/>
                    <a:pt x="11760" y="5587"/>
                  </a:cubicBezTo>
                  <a:cubicBezTo>
                    <a:pt x="11237" y="5525"/>
                    <a:pt x="11069" y="5755"/>
                    <a:pt x="10965" y="6173"/>
                  </a:cubicBezTo>
                  <a:lnTo>
                    <a:pt x="10441" y="6173"/>
                  </a:lnTo>
                  <a:cubicBezTo>
                    <a:pt x="10169" y="5587"/>
                    <a:pt x="9960" y="6069"/>
                    <a:pt x="9730" y="6194"/>
                  </a:cubicBezTo>
                  <a:cubicBezTo>
                    <a:pt x="9040" y="6194"/>
                    <a:pt x="8328" y="6215"/>
                    <a:pt x="7617" y="6194"/>
                  </a:cubicBezTo>
                  <a:cubicBezTo>
                    <a:pt x="6236" y="6173"/>
                    <a:pt x="4855" y="6445"/>
                    <a:pt x="3474" y="6362"/>
                  </a:cubicBezTo>
                  <a:cubicBezTo>
                    <a:pt x="3244" y="6341"/>
                    <a:pt x="3014" y="6404"/>
                    <a:pt x="2783" y="6278"/>
                  </a:cubicBezTo>
                  <a:cubicBezTo>
                    <a:pt x="2825" y="5943"/>
                    <a:pt x="2721" y="5546"/>
                    <a:pt x="3223" y="5420"/>
                  </a:cubicBezTo>
                  <a:cubicBezTo>
                    <a:pt x="3537" y="5357"/>
                    <a:pt x="3390" y="5127"/>
                    <a:pt x="3265" y="4939"/>
                  </a:cubicBezTo>
                  <a:cubicBezTo>
                    <a:pt x="3202" y="4834"/>
                    <a:pt x="3202" y="4709"/>
                    <a:pt x="3348" y="4646"/>
                  </a:cubicBezTo>
                  <a:cubicBezTo>
                    <a:pt x="3453" y="4604"/>
                    <a:pt x="3599" y="4646"/>
                    <a:pt x="3641" y="4771"/>
                  </a:cubicBezTo>
                  <a:cubicBezTo>
                    <a:pt x="3725" y="4918"/>
                    <a:pt x="3662" y="5148"/>
                    <a:pt x="3830" y="5253"/>
                  </a:cubicBezTo>
                  <a:cubicBezTo>
                    <a:pt x="3976" y="5357"/>
                    <a:pt x="4248" y="5587"/>
                    <a:pt x="4353" y="5315"/>
                  </a:cubicBezTo>
                  <a:cubicBezTo>
                    <a:pt x="4499" y="4876"/>
                    <a:pt x="4959" y="5023"/>
                    <a:pt x="5190" y="4730"/>
                  </a:cubicBezTo>
                  <a:cubicBezTo>
                    <a:pt x="5336" y="4520"/>
                    <a:pt x="5545" y="4625"/>
                    <a:pt x="5692" y="4834"/>
                  </a:cubicBezTo>
                  <a:cubicBezTo>
                    <a:pt x="5796" y="5002"/>
                    <a:pt x="5901" y="5169"/>
                    <a:pt x="6048" y="5336"/>
                  </a:cubicBezTo>
                  <a:cubicBezTo>
                    <a:pt x="6257" y="5546"/>
                    <a:pt x="6654" y="5587"/>
                    <a:pt x="6696" y="5378"/>
                  </a:cubicBezTo>
                  <a:cubicBezTo>
                    <a:pt x="6759" y="5169"/>
                    <a:pt x="6822" y="5148"/>
                    <a:pt x="7010" y="5127"/>
                  </a:cubicBezTo>
                  <a:cubicBezTo>
                    <a:pt x="7282" y="5106"/>
                    <a:pt x="7575" y="5064"/>
                    <a:pt x="7889" y="5023"/>
                  </a:cubicBezTo>
                  <a:cubicBezTo>
                    <a:pt x="7763" y="5357"/>
                    <a:pt x="7533" y="5713"/>
                    <a:pt x="8140" y="5650"/>
                  </a:cubicBezTo>
                  <a:cubicBezTo>
                    <a:pt x="8349" y="5629"/>
                    <a:pt x="8558" y="5922"/>
                    <a:pt x="8768" y="5650"/>
                  </a:cubicBezTo>
                  <a:cubicBezTo>
                    <a:pt x="8412" y="4876"/>
                    <a:pt x="8412" y="4876"/>
                    <a:pt x="9207" y="4876"/>
                  </a:cubicBezTo>
                  <a:cubicBezTo>
                    <a:pt x="9228" y="4876"/>
                    <a:pt x="9270" y="4792"/>
                    <a:pt x="9291" y="4751"/>
                  </a:cubicBezTo>
                  <a:cubicBezTo>
                    <a:pt x="8914" y="4499"/>
                    <a:pt x="8914" y="4499"/>
                    <a:pt x="8642" y="4499"/>
                  </a:cubicBezTo>
                  <a:cubicBezTo>
                    <a:pt x="8119" y="4520"/>
                    <a:pt x="7638" y="4520"/>
                    <a:pt x="7177" y="4227"/>
                  </a:cubicBezTo>
                  <a:cubicBezTo>
                    <a:pt x="6864" y="4018"/>
                    <a:pt x="6487" y="3976"/>
                    <a:pt x="6152" y="4123"/>
                  </a:cubicBezTo>
                  <a:cubicBezTo>
                    <a:pt x="5859" y="4227"/>
                    <a:pt x="5566" y="4248"/>
                    <a:pt x="5273" y="4207"/>
                  </a:cubicBezTo>
                  <a:cubicBezTo>
                    <a:pt x="5148" y="4207"/>
                    <a:pt x="5043" y="4123"/>
                    <a:pt x="5022" y="4018"/>
                  </a:cubicBezTo>
                  <a:cubicBezTo>
                    <a:pt x="4980" y="3893"/>
                    <a:pt x="5022" y="3767"/>
                    <a:pt x="5148" y="3725"/>
                  </a:cubicBezTo>
                  <a:cubicBezTo>
                    <a:pt x="5503" y="3516"/>
                    <a:pt x="5817" y="3223"/>
                    <a:pt x="6340" y="3432"/>
                  </a:cubicBezTo>
                  <a:cubicBezTo>
                    <a:pt x="6696" y="3579"/>
                    <a:pt x="7136" y="3600"/>
                    <a:pt x="7449" y="3809"/>
                  </a:cubicBezTo>
                  <a:cubicBezTo>
                    <a:pt x="7617" y="3663"/>
                    <a:pt x="7659" y="3411"/>
                    <a:pt x="7575" y="3370"/>
                  </a:cubicBezTo>
                  <a:cubicBezTo>
                    <a:pt x="6989" y="3119"/>
                    <a:pt x="6822" y="2135"/>
                    <a:pt x="5922" y="2428"/>
                  </a:cubicBezTo>
                  <a:cubicBezTo>
                    <a:pt x="5671" y="2491"/>
                    <a:pt x="5483" y="2323"/>
                    <a:pt x="5294" y="2156"/>
                  </a:cubicBezTo>
                  <a:cubicBezTo>
                    <a:pt x="5127" y="1989"/>
                    <a:pt x="4918" y="1821"/>
                    <a:pt x="4771" y="1968"/>
                  </a:cubicBezTo>
                  <a:cubicBezTo>
                    <a:pt x="4374" y="2302"/>
                    <a:pt x="3976" y="2177"/>
                    <a:pt x="3537" y="2135"/>
                  </a:cubicBezTo>
                  <a:cubicBezTo>
                    <a:pt x="3286" y="2093"/>
                    <a:pt x="1716" y="1821"/>
                    <a:pt x="1549" y="1696"/>
                  </a:cubicBezTo>
                  <a:cubicBezTo>
                    <a:pt x="1214" y="1445"/>
                    <a:pt x="838" y="1277"/>
                    <a:pt x="419" y="1214"/>
                  </a:cubicBezTo>
                  <a:cubicBezTo>
                    <a:pt x="63" y="1173"/>
                    <a:pt x="1" y="963"/>
                    <a:pt x="1" y="670"/>
                  </a:cubicBezTo>
                  <a:cubicBezTo>
                    <a:pt x="440" y="670"/>
                    <a:pt x="879" y="691"/>
                    <a:pt x="1319" y="670"/>
                  </a:cubicBezTo>
                  <a:cubicBezTo>
                    <a:pt x="1758" y="650"/>
                    <a:pt x="2114" y="838"/>
                    <a:pt x="2449" y="524"/>
                  </a:cubicBezTo>
                  <a:close/>
                  <a:moveTo>
                    <a:pt x="9772" y="4792"/>
                  </a:moveTo>
                  <a:cubicBezTo>
                    <a:pt x="9730" y="4960"/>
                    <a:pt x="9814" y="5148"/>
                    <a:pt x="10002" y="5211"/>
                  </a:cubicBezTo>
                  <a:cubicBezTo>
                    <a:pt x="10128" y="5295"/>
                    <a:pt x="10316" y="5211"/>
                    <a:pt x="10358" y="5064"/>
                  </a:cubicBezTo>
                  <a:cubicBezTo>
                    <a:pt x="10462" y="4730"/>
                    <a:pt x="10609" y="4646"/>
                    <a:pt x="10985" y="4688"/>
                  </a:cubicBezTo>
                  <a:cubicBezTo>
                    <a:pt x="11362" y="4751"/>
                    <a:pt x="11697" y="4499"/>
                    <a:pt x="11739" y="4123"/>
                  </a:cubicBezTo>
                  <a:cubicBezTo>
                    <a:pt x="11760" y="4018"/>
                    <a:pt x="11843" y="3893"/>
                    <a:pt x="11739" y="3788"/>
                  </a:cubicBezTo>
                  <a:cubicBezTo>
                    <a:pt x="11655" y="3704"/>
                    <a:pt x="11509" y="3704"/>
                    <a:pt x="11425" y="3788"/>
                  </a:cubicBezTo>
                  <a:cubicBezTo>
                    <a:pt x="11132" y="4144"/>
                    <a:pt x="10818" y="4039"/>
                    <a:pt x="10483" y="3914"/>
                  </a:cubicBezTo>
                  <a:cubicBezTo>
                    <a:pt x="10190" y="3830"/>
                    <a:pt x="9960" y="3914"/>
                    <a:pt x="9918" y="4269"/>
                  </a:cubicBezTo>
                  <a:cubicBezTo>
                    <a:pt x="9877" y="4458"/>
                    <a:pt x="9835" y="4625"/>
                    <a:pt x="9772" y="4792"/>
                  </a:cubicBezTo>
                  <a:close/>
                  <a:moveTo>
                    <a:pt x="39023" y="2282"/>
                  </a:moveTo>
                  <a:cubicBezTo>
                    <a:pt x="39149" y="2261"/>
                    <a:pt x="39295" y="2240"/>
                    <a:pt x="39295" y="2093"/>
                  </a:cubicBezTo>
                  <a:cubicBezTo>
                    <a:pt x="39295" y="1947"/>
                    <a:pt x="39170" y="1821"/>
                    <a:pt x="39023" y="1821"/>
                  </a:cubicBezTo>
                  <a:cubicBezTo>
                    <a:pt x="38877" y="1800"/>
                    <a:pt x="38730" y="1926"/>
                    <a:pt x="38730" y="2072"/>
                  </a:cubicBezTo>
                  <a:cubicBezTo>
                    <a:pt x="38730" y="2261"/>
                    <a:pt x="38877" y="2282"/>
                    <a:pt x="39023" y="2282"/>
                  </a:cubicBezTo>
                  <a:close/>
                  <a:moveTo>
                    <a:pt x="19711" y="942"/>
                  </a:moveTo>
                  <a:cubicBezTo>
                    <a:pt x="19606" y="942"/>
                    <a:pt x="19522" y="1026"/>
                    <a:pt x="19522" y="1110"/>
                  </a:cubicBezTo>
                  <a:cubicBezTo>
                    <a:pt x="19501" y="1361"/>
                    <a:pt x="19690" y="1403"/>
                    <a:pt x="19878" y="1403"/>
                  </a:cubicBezTo>
                  <a:cubicBezTo>
                    <a:pt x="19983" y="1403"/>
                    <a:pt x="20129" y="1340"/>
                    <a:pt x="20087" y="1214"/>
                  </a:cubicBezTo>
                  <a:cubicBezTo>
                    <a:pt x="20045" y="1005"/>
                    <a:pt x="19857" y="963"/>
                    <a:pt x="19711" y="942"/>
                  </a:cubicBezTo>
                  <a:close/>
                  <a:moveTo>
                    <a:pt x="18225" y="1863"/>
                  </a:moveTo>
                  <a:cubicBezTo>
                    <a:pt x="18225" y="1738"/>
                    <a:pt x="18162" y="1675"/>
                    <a:pt x="18079" y="1675"/>
                  </a:cubicBezTo>
                  <a:cubicBezTo>
                    <a:pt x="17974" y="1654"/>
                    <a:pt x="17911" y="1738"/>
                    <a:pt x="17911" y="1821"/>
                  </a:cubicBezTo>
                  <a:cubicBezTo>
                    <a:pt x="17911" y="1947"/>
                    <a:pt x="17953" y="2072"/>
                    <a:pt x="18100" y="2030"/>
                  </a:cubicBezTo>
                  <a:cubicBezTo>
                    <a:pt x="18162" y="2010"/>
                    <a:pt x="18183" y="1905"/>
                    <a:pt x="18225" y="1863"/>
                  </a:cubicBezTo>
                  <a:close/>
                  <a:moveTo>
                    <a:pt x="20485" y="1884"/>
                  </a:moveTo>
                  <a:lnTo>
                    <a:pt x="20317" y="1821"/>
                  </a:lnTo>
                  <a:cubicBezTo>
                    <a:pt x="20296" y="1884"/>
                    <a:pt x="20255" y="1947"/>
                    <a:pt x="20276" y="1968"/>
                  </a:cubicBezTo>
                  <a:cubicBezTo>
                    <a:pt x="20276" y="2010"/>
                    <a:pt x="20359" y="2010"/>
                    <a:pt x="20401" y="2051"/>
                  </a:cubicBezTo>
                  <a:cubicBezTo>
                    <a:pt x="20443" y="1989"/>
                    <a:pt x="20464" y="1926"/>
                    <a:pt x="20485" y="18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67"/>
            <p:cNvSpPr/>
            <p:nvPr/>
          </p:nvSpPr>
          <p:spPr>
            <a:xfrm>
              <a:off x="4232975" y="4637500"/>
              <a:ext cx="852650" cy="163225"/>
            </a:xfrm>
            <a:custGeom>
              <a:avLst/>
              <a:gdLst/>
              <a:ahLst/>
              <a:cxnLst/>
              <a:rect l="l" t="t" r="r" b="b"/>
              <a:pathLst>
                <a:path w="34106" h="6529" extrusionOk="0">
                  <a:moveTo>
                    <a:pt x="24816" y="544"/>
                  </a:moveTo>
                  <a:cubicBezTo>
                    <a:pt x="24816" y="837"/>
                    <a:pt x="24878" y="1026"/>
                    <a:pt x="25234" y="1088"/>
                  </a:cubicBezTo>
                  <a:cubicBezTo>
                    <a:pt x="25632" y="1130"/>
                    <a:pt x="26029" y="1298"/>
                    <a:pt x="26364" y="1570"/>
                  </a:cubicBezTo>
                  <a:cubicBezTo>
                    <a:pt x="26510" y="1674"/>
                    <a:pt x="28101" y="1967"/>
                    <a:pt x="28352" y="1988"/>
                  </a:cubicBezTo>
                  <a:cubicBezTo>
                    <a:pt x="28770" y="2051"/>
                    <a:pt x="29189" y="2176"/>
                    <a:pt x="29586" y="1821"/>
                  </a:cubicBezTo>
                  <a:cubicBezTo>
                    <a:pt x="29754" y="1674"/>
                    <a:pt x="29963" y="1883"/>
                    <a:pt x="30109" y="2030"/>
                  </a:cubicBezTo>
                  <a:cubicBezTo>
                    <a:pt x="30256" y="2176"/>
                    <a:pt x="30486" y="2365"/>
                    <a:pt x="30737" y="2281"/>
                  </a:cubicBezTo>
                  <a:cubicBezTo>
                    <a:pt x="31637" y="2009"/>
                    <a:pt x="31804" y="2972"/>
                    <a:pt x="32390" y="3244"/>
                  </a:cubicBezTo>
                  <a:cubicBezTo>
                    <a:pt x="32474" y="3285"/>
                    <a:pt x="32432" y="3516"/>
                    <a:pt x="32264" y="3662"/>
                  </a:cubicBezTo>
                  <a:cubicBezTo>
                    <a:pt x="31930" y="3474"/>
                    <a:pt x="31511" y="3432"/>
                    <a:pt x="31156" y="3306"/>
                  </a:cubicBezTo>
                  <a:cubicBezTo>
                    <a:pt x="30632" y="3097"/>
                    <a:pt x="30319" y="3369"/>
                    <a:pt x="29942" y="3578"/>
                  </a:cubicBezTo>
                  <a:cubicBezTo>
                    <a:pt x="29837" y="3641"/>
                    <a:pt x="29775" y="3767"/>
                    <a:pt x="29816" y="3871"/>
                  </a:cubicBezTo>
                  <a:cubicBezTo>
                    <a:pt x="29858" y="3997"/>
                    <a:pt x="29963" y="4060"/>
                    <a:pt x="30088" y="4060"/>
                  </a:cubicBezTo>
                  <a:cubicBezTo>
                    <a:pt x="30381" y="4122"/>
                    <a:pt x="30674" y="4101"/>
                    <a:pt x="30967" y="3997"/>
                  </a:cubicBezTo>
                  <a:cubicBezTo>
                    <a:pt x="31281" y="3850"/>
                    <a:pt x="31679" y="3892"/>
                    <a:pt x="31972" y="4101"/>
                  </a:cubicBezTo>
                  <a:cubicBezTo>
                    <a:pt x="32453" y="4394"/>
                    <a:pt x="32934" y="4373"/>
                    <a:pt x="33457" y="4352"/>
                  </a:cubicBezTo>
                  <a:cubicBezTo>
                    <a:pt x="33729" y="4352"/>
                    <a:pt x="33729" y="4332"/>
                    <a:pt x="34106" y="4624"/>
                  </a:cubicBezTo>
                  <a:cubicBezTo>
                    <a:pt x="34064" y="4666"/>
                    <a:pt x="34043" y="4750"/>
                    <a:pt x="34001" y="4750"/>
                  </a:cubicBezTo>
                  <a:cubicBezTo>
                    <a:pt x="33227" y="4729"/>
                    <a:pt x="33227" y="4729"/>
                    <a:pt x="33583" y="5524"/>
                  </a:cubicBezTo>
                  <a:cubicBezTo>
                    <a:pt x="33373" y="5754"/>
                    <a:pt x="33164" y="5482"/>
                    <a:pt x="32955" y="5524"/>
                  </a:cubicBezTo>
                  <a:cubicBezTo>
                    <a:pt x="32348" y="5587"/>
                    <a:pt x="32578" y="5231"/>
                    <a:pt x="32704" y="4896"/>
                  </a:cubicBezTo>
                  <a:cubicBezTo>
                    <a:pt x="32369" y="4938"/>
                    <a:pt x="32097" y="4980"/>
                    <a:pt x="31804" y="4980"/>
                  </a:cubicBezTo>
                  <a:cubicBezTo>
                    <a:pt x="31637" y="4980"/>
                    <a:pt x="31574" y="4980"/>
                    <a:pt x="31511" y="5252"/>
                  </a:cubicBezTo>
                  <a:cubicBezTo>
                    <a:pt x="31448" y="5503"/>
                    <a:pt x="31051" y="5399"/>
                    <a:pt x="30863" y="5189"/>
                  </a:cubicBezTo>
                  <a:cubicBezTo>
                    <a:pt x="30716" y="5043"/>
                    <a:pt x="30591" y="4876"/>
                    <a:pt x="30486" y="4708"/>
                  </a:cubicBezTo>
                  <a:cubicBezTo>
                    <a:pt x="30339" y="4499"/>
                    <a:pt x="30151" y="4394"/>
                    <a:pt x="29984" y="4604"/>
                  </a:cubicBezTo>
                  <a:cubicBezTo>
                    <a:pt x="29775" y="4896"/>
                    <a:pt x="29293" y="4729"/>
                    <a:pt x="29147" y="5189"/>
                  </a:cubicBezTo>
                  <a:cubicBezTo>
                    <a:pt x="29063" y="5440"/>
                    <a:pt x="28791" y="5231"/>
                    <a:pt x="28624" y="5106"/>
                  </a:cubicBezTo>
                  <a:cubicBezTo>
                    <a:pt x="28477" y="5001"/>
                    <a:pt x="28540" y="4792"/>
                    <a:pt x="28456" y="4624"/>
                  </a:cubicBezTo>
                  <a:cubicBezTo>
                    <a:pt x="28394" y="4520"/>
                    <a:pt x="28268" y="4457"/>
                    <a:pt x="28163" y="4520"/>
                  </a:cubicBezTo>
                  <a:cubicBezTo>
                    <a:pt x="28017" y="4562"/>
                    <a:pt x="28017" y="4687"/>
                    <a:pt x="28080" y="4813"/>
                  </a:cubicBezTo>
                  <a:cubicBezTo>
                    <a:pt x="28205" y="4980"/>
                    <a:pt x="28352" y="5210"/>
                    <a:pt x="28038" y="5294"/>
                  </a:cubicBezTo>
                  <a:cubicBezTo>
                    <a:pt x="27515" y="5420"/>
                    <a:pt x="27640" y="5796"/>
                    <a:pt x="27598" y="6131"/>
                  </a:cubicBezTo>
                  <a:lnTo>
                    <a:pt x="26029" y="6089"/>
                  </a:lnTo>
                  <a:cubicBezTo>
                    <a:pt x="25841" y="5650"/>
                    <a:pt x="25841" y="5650"/>
                    <a:pt x="25318" y="6047"/>
                  </a:cubicBezTo>
                  <a:lnTo>
                    <a:pt x="24795" y="6068"/>
                  </a:lnTo>
                  <a:cubicBezTo>
                    <a:pt x="24669" y="5880"/>
                    <a:pt x="24565" y="5880"/>
                    <a:pt x="24439" y="6068"/>
                  </a:cubicBezTo>
                  <a:lnTo>
                    <a:pt x="24083" y="6047"/>
                  </a:lnTo>
                  <a:cubicBezTo>
                    <a:pt x="24041" y="5775"/>
                    <a:pt x="23895" y="5671"/>
                    <a:pt x="23644" y="5754"/>
                  </a:cubicBezTo>
                  <a:cubicBezTo>
                    <a:pt x="23184" y="5964"/>
                    <a:pt x="22744" y="5943"/>
                    <a:pt x="22389" y="5545"/>
                  </a:cubicBezTo>
                  <a:cubicBezTo>
                    <a:pt x="22284" y="5420"/>
                    <a:pt x="22117" y="5336"/>
                    <a:pt x="21991" y="5440"/>
                  </a:cubicBezTo>
                  <a:cubicBezTo>
                    <a:pt x="21656" y="5733"/>
                    <a:pt x="21091" y="5712"/>
                    <a:pt x="20882" y="6236"/>
                  </a:cubicBezTo>
                  <a:lnTo>
                    <a:pt x="19480" y="6257"/>
                  </a:lnTo>
                  <a:cubicBezTo>
                    <a:pt x="19355" y="6068"/>
                    <a:pt x="19229" y="6068"/>
                    <a:pt x="19104" y="6257"/>
                  </a:cubicBezTo>
                  <a:lnTo>
                    <a:pt x="18769" y="6257"/>
                  </a:lnTo>
                  <a:cubicBezTo>
                    <a:pt x="18539" y="5985"/>
                    <a:pt x="18350" y="5985"/>
                    <a:pt x="18225" y="6340"/>
                  </a:cubicBezTo>
                  <a:cubicBezTo>
                    <a:pt x="17827" y="6445"/>
                    <a:pt x="17388" y="6466"/>
                    <a:pt x="16990" y="6403"/>
                  </a:cubicBezTo>
                  <a:cubicBezTo>
                    <a:pt x="16865" y="6005"/>
                    <a:pt x="16802" y="5503"/>
                    <a:pt x="16216" y="5985"/>
                  </a:cubicBezTo>
                  <a:cubicBezTo>
                    <a:pt x="16091" y="6089"/>
                    <a:pt x="15944" y="5964"/>
                    <a:pt x="15798" y="5964"/>
                  </a:cubicBezTo>
                  <a:cubicBezTo>
                    <a:pt x="15546" y="5964"/>
                    <a:pt x="15588" y="6173"/>
                    <a:pt x="15567" y="6340"/>
                  </a:cubicBezTo>
                  <a:cubicBezTo>
                    <a:pt x="15274" y="6424"/>
                    <a:pt x="14961" y="6424"/>
                    <a:pt x="14668" y="6340"/>
                  </a:cubicBezTo>
                  <a:cubicBezTo>
                    <a:pt x="14479" y="5943"/>
                    <a:pt x="14228" y="6026"/>
                    <a:pt x="13977" y="6257"/>
                  </a:cubicBezTo>
                  <a:cubicBezTo>
                    <a:pt x="12847" y="6319"/>
                    <a:pt x="11717" y="6298"/>
                    <a:pt x="10609" y="6194"/>
                  </a:cubicBezTo>
                  <a:cubicBezTo>
                    <a:pt x="10567" y="5838"/>
                    <a:pt x="10211" y="5880"/>
                    <a:pt x="10002" y="5754"/>
                  </a:cubicBezTo>
                  <a:cubicBezTo>
                    <a:pt x="9374" y="5399"/>
                    <a:pt x="9269" y="5461"/>
                    <a:pt x="9186" y="6236"/>
                  </a:cubicBezTo>
                  <a:cubicBezTo>
                    <a:pt x="8244" y="6529"/>
                    <a:pt x="7303" y="6382"/>
                    <a:pt x="6340" y="6361"/>
                  </a:cubicBezTo>
                  <a:cubicBezTo>
                    <a:pt x="6361" y="6005"/>
                    <a:pt x="6884" y="6131"/>
                    <a:pt x="6884" y="5733"/>
                  </a:cubicBezTo>
                  <a:cubicBezTo>
                    <a:pt x="6884" y="5294"/>
                    <a:pt x="7240" y="5064"/>
                    <a:pt x="7554" y="4855"/>
                  </a:cubicBezTo>
                  <a:cubicBezTo>
                    <a:pt x="7847" y="4708"/>
                    <a:pt x="8077" y="4478"/>
                    <a:pt x="8244" y="4185"/>
                  </a:cubicBezTo>
                  <a:cubicBezTo>
                    <a:pt x="8391" y="3871"/>
                    <a:pt x="8265" y="3348"/>
                    <a:pt x="8035" y="3327"/>
                  </a:cubicBezTo>
                  <a:cubicBezTo>
                    <a:pt x="7658" y="3306"/>
                    <a:pt x="7847" y="3704"/>
                    <a:pt x="7658" y="3829"/>
                  </a:cubicBezTo>
                  <a:cubicBezTo>
                    <a:pt x="7637" y="3850"/>
                    <a:pt x="7596" y="3829"/>
                    <a:pt x="7512" y="3850"/>
                  </a:cubicBezTo>
                  <a:cubicBezTo>
                    <a:pt x="7344" y="3557"/>
                    <a:pt x="7282" y="3160"/>
                    <a:pt x="6905" y="2972"/>
                  </a:cubicBezTo>
                  <a:cubicBezTo>
                    <a:pt x="6800" y="2909"/>
                    <a:pt x="6717" y="2783"/>
                    <a:pt x="6759" y="2679"/>
                  </a:cubicBezTo>
                  <a:cubicBezTo>
                    <a:pt x="6989" y="2218"/>
                    <a:pt x="6549" y="1904"/>
                    <a:pt x="6528" y="1507"/>
                  </a:cubicBezTo>
                  <a:cubicBezTo>
                    <a:pt x="6528" y="1256"/>
                    <a:pt x="6445" y="984"/>
                    <a:pt x="6131" y="1005"/>
                  </a:cubicBezTo>
                  <a:cubicBezTo>
                    <a:pt x="5838" y="1047"/>
                    <a:pt x="5712" y="1256"/>
                    <a:pt x="5691" y="1570"/>
                  </a:cubicBezTo>
                  <a:cubicBezTo>
                    <a:pt x="5587" y="2030"/>
                    <a:pt x="5545" y="2511"/>
                    <a:pt x="5545" y="2972"/>
                  </a:cubicBezTo>
                  <a:cubicBezTo>
                    <a:pt x="4457" y="3034"/>
                    <a:pt x="4101" y="2030"/>
                    <a:pt x="3369" y="1591"/>
                  </a:cubicBezTo>
                  <a:cubicBezTo>
                    <a:pt x="3160" y="1465"/>
                    <a:pt x="3118" y="1067"/>
                    <a:pt x="2720" y="1235"/>
                  </a:cubicBezTo>
                  <a:cubicBezTo>
                    <a:pt x="2386" y="1381"/>
                    <a:pt x="2114" y="1026"/>
                    <a:pt x="1779" y="1151"/>
                  </a:cubicBezTo>
                  <a:cubicBezTo>
                    <a:pt x="1695" y="1172"/>
                    <a:pt x="1590" y="1235"/>
                    <a:pt x="1632" y="1319"/>
                  </a:cubicBezTo>
                  <a:cubicBezTo>
                    <a:pt x="1758" y="1695"/>
                    <a:pt x="1590" y="2030"/>
                    <a:pt x="1465" y="2344"/>
                  </a:cubicBezTo>
                  <a:cubicBezTo>
                    <a:pt x="1298" y="2762"/>
                    <a:pt x="1800" y="2972"/>
                    <a:pt x="1821" y="3327"/>
                  </a:cubicBezTo>
                  <a:cubicBezTo>
                    <a:pt x="942" y="3432"/>
                    <a:pt x="544" y="2783"/>
                    <a:pt x="0" y="2323"/>
                  </a:cubicBezTo>
                  <a:cubicBezTo>
                    <a:pt x="565" y="1863"/>
                    <a:pt x="607" y="1339"/>
                    <a:pt x="230" y="754"/>
                  </a:cubicBezTo>
                  <a:cubicBezTo>
                    <a:pt x="189" y="628"/>
                    <a:pt x="147" y="523"/>
                    <a:pt x="147" y="398"/>
                  </a:cubicBezTo>
                  <a:cubicBezTo>
                    <a:pt x="314" y="398"/>
                    <a:pt x="523" y="440"/>
                    <a:pt x="670" y="251"/>
                  </a:cubicBezTo>
                  <a:lnTo>
                    <a:pt x="1381" y="210"/>
                  </a:lnTo>
                  <a:cubicBezTo>
                    <a:pt x="1904" y="691"/>
                    <a:pt x="2909" y="670"/>
                    <a:pt x="3683" y="147"/>
                  </a:cubicBezTo>
                  <a:cubicBezTo>
                    <a:pt x="4457" y="21"/>
                    <a:pt x="5231" y="0"/>
                    <a:pt x="6005" y="126"/>
                  </a:cubicBezTo>
                  <a:cubicBezTo>
                    <a:pt x="6319" y="565"/>
                    <a:pt x="6675" y="461"/>
                    <a:pt x="7052" y="231"/>
                  </a:cubicBezTo>
                  <a:lnTo>
                    <a:pt x="7951" y="293"/>
                  </a:lnTo>
                  <a:cubicBezTo>
                    <a:pt x="8202" y="670"/>
                    <a:pt x="8244" y="670"/>
                    <a:pt x="8474" y="293"/>
                  </a:cubicBezTo>
                  <a:lnTo>
                    <a:pt x="8851" y="251"/>
                  </a:lnTo>
                  <a:lnTo>
                    <a:pt x="9730" y="754"/>
                  </a:lnTo>
                  <a:cubicBezTo>
                    <a:pt x="10253" y="900"/>
                    <a:pt x="10776" y="984"/>
                    <a:pt x="11132" y="419"/>
                  </a:cubicBezTo>
                  <a:cubicBezTo>
                    <a:pt x="11278" y="419"/>
                    <a:pt x="11404" y="377"/>
                    <a:pt x="11487" y="251"/>
                  </a:cubicBezTo>
                  <a:lnTo>
                    <a:pt x="11843" y="293"/>
                  </a:lnTo>
                  <a:cubicBezTo>
                    <a:pt x="11927" y="649"/>
                    <a:pt x="12241" y="586"/>
                    <a:pt x="12492" y="586"/>
                  </a:cubicBezTo>
                  <a:lnTo>
                    <a:pt x="15212" y="586"/>
                  </a:lnTo>
                  <a:cubicBezTo>
                    <a:pt x="15254" y="837"/>
                    <a:pt x="15107" y="1235"/>
                    <a:pt x="15337" y="1339"/>
                  </a:cubicBezTo>
                  <a:cubicBezTo>
                    <a:pt x="15798" y="1528"/>
                    <a:pt x="16216" y="1904"/>
                    <a:pt x="16781" y="1821"/>
                  </a:cubicBezTo>
                  <a:cubicBezTo>
                    <a:pt x="16907" y="1800"/>
                    <a:pt x="17032" y="1800"/>
                    <a:pt x="17074" y="1674"/>
                  </a:cubicBezTo>
                  <a:cubicBezTo>
                    <a:pt x="17116" y="1486"/>
                    <a:pt x="16990" y="1402"/>
                    <a:pt x="16844" y="1339"/>
                  </a:cubicBezTo>
                  <a:cubicBezTo>
                    <a:pt x="16739" y="1298"/>
                    <a:pt x="16614" y="1298"/>
                    <a:pt x="16509" y="1298"/>
                  </a:cubicBezTo>
                  <a:cubicBezTo>
                    <a:pt x="16028" y="1298"/>
                    <a:pt x="15902" y="984"/>
                    <a:pt x="15923" y="586"/>
                  </a:cubicBezTo>
                  <a:cubicBezTo>
                    <a:pt x="16342" y="607"/>
                    <a:pt x="16760" y="544"/>
                    <a:pt x="17179" y="419"/>
                  </a:cubicBezTo>
                  <a:cubicBezTo>
                    <a:pt x="17137" y="921"/>
                    <a:pt x="17471" y="1088"/>
                    <a:pt x="17869" y="1088"/>
                  </a:cubicBezTo>
                  <a:cubicBezTo>
                    <a:pt x="18287" y="1067"/>
                    <a:pt x="18706" y="1193"/>
                    <a:pt x="19041" y="1465"/>
                  </a:cubicBezTo>
                  <a:cubicBezTo>
                    <a:pt x="18999" y="1088"/>
                    <a:pt x="18978" y="837"/>
                    <a:pt x="18936" y="586"/>
                  </a:cubicBezTo>
                  <a:cubicBezTo>
                    <a:pt x="19145" y="586"/>
                    <a:pt x="19355" y="607"/>
                    <a:pt x="19480" y="377"/>
                  </a:cubicBezTo>
                  <a:lnTo>
                    <a:pt x="20171" y="377"/>
                  </a:lnTo>
                  <a:cubicBezTo>
                    <a:pt x="20233" y="795"/>
                    <a:pt x="20568" y="837"/>
                    <a:pt x="20861" y="942"/>
                  </a:cubicBezTo>
                  <a:cubicBezTo>
                    <a:pt x="21489" y="1151"/>
                    <a:pt x="22158" y="1130"/>
                    <a:pt x="22765" y="1402"/>
                  </a:cubicBezTo>
                  <a:cubicBezTo>
                    <a:pt x="23330" y="1653"/>
                    <a:pt x="23665" y="1339"/>
                    <a:pt x="23728" y="586"/>
                  </a:cubicBezTo>
                  <a:lnTo>
                    <a:pt x="23916" y="356"/>
                  </a:lnTo>
                  <a:lnTo>
                    <a:pt x="24418" y="356"/>
                  </a:lnTo>
                  <a:cubicBezTo>
                    <a:pt x="24502" y="503"/>
                    <a:pt x="24669" y="565"/>
                    <a:pt x="24816" y="544"/>
                  </a:cubicBezTo>
                  <a:close/>
                  <a:moveTo>
                    <a:pt x="9207" y="3871"/>
                  </a:moveTo>
                  <a:cubicBezTo>
                    <a:pt x="9416" y="3892"/>
                    <a:pt x="9541" y="3788"/>
                    <a:pt x="9541" y="3641"/>
                  </a:cubicBezTo>
                  <a:cubicBezTo>
                    <a:pt x="9541" y="3411"/>
                    <a:pt x="9374" y="3244"/>
                    <a:pt x="9165" y="3223"/>
                  </a:cubicBezTo>
                  <a:cubicBezTo>
                    <a:pt x="9018" y="3181"/>
                    <a:pt x="8872" y="3306"/>
                    <a:pt x="8893" y="3474"/>
                  </a:cubicBezTo>
                  <a:cubicBezTo>
                    <a:pt x="8872" y="3662"/>
                    <a:pt x="8997" y="3850"/>
                    <a:pt x="9207" y="3871"/>
                  </a:cubicBezTo>
                  <a:close/>
                  <a:moveTo>
                    <a:pt x="7386" y="1109"/>
                  </a:moveTo>
                  <a:cubicBezTo>
                    <a:pt x="7386" y="984"/>
                    <a:pt x="7261" y="900"/>
                    <a:pt x="7156" y="921"/>
                  </a:cubicBezTo>
                  <a:cubicBezTo>
                    <a:pt x="7031" y="921"/>
                    <a:pt x="6926" y="1026"/>
                    <a:pt x="6947" y="1151"/>
                  </a:cubicBezTo>
                  <a:cubicBezTo>
                    <a:pt x="6926" y="1319"/>
                    <a:pt x="7072" y="1423"/>
                    <a:pt x="7240" y="1381"/>
                  </a:cubicBezTo>
                  <a:cubicBezTo>
                    <a:pt x="7365" y="1360"/>
                    <a:pt x="7407" y="1256"/>
                    <a:pt x="7386" y="1130"/>
                  </a:cubicBezTo>
                  <a:close/>
                  <a:moveTo>
                    <a:pt x="24209" y="4206"/>
                  </a:moveTo>
                  <a:cubicBezTo>
                    <a:pt x="24167" y="4185"/>
                    <a:pt x="24104" y="4143"/>
                    <a:pt x="24062" y="4143"/>
                  </a:cubicBezTo>
                  <a:cubicBezTo>
                    <a:pt x="24041" y="4164"/>
                    <a:pt x="24021" y="4248"/>
                    <a:pt x="24000" y="4290"/>
                  </a:cubicBezTo>
                  <a:cubicBezTo>
                    <a:pt x="24041" y="4311"/>
                    <a:pt x="24104" y="4352"/>
                    <a:pt x="24146" y="4352"/>
                  </a:cubicBezTo>
                  <a:cubicBezTo>
                    <a:pt x="24188" y="4332"/>
                    <a:pt x="24188" y="4269"/>
                    <a:pt x="24209" y="4227"/>
                  </a:cubicBezTo>
                  <a:close/>
                  <a:moveTo>
                    <a:pt x="21028" y="1381"/>
                  </a:moveTo>
                  <a:cubicBezTo>
                    <a:pt x="20966" y="1339"/>
                    <a:pt x="20903" y="1298"/>
                    <a:pt x="20882" y="1319"/>
                  </a:cubicBezTo>
                  <a:cubicBezTo>
                    <a:pt x="20840" y="1319"/>
                    <a:pt x="20840" y="1402"/>
                    <a:pt x="20798" y="1465"/>
                  </a:cubicBezTo>
                  <a:cubicBezTo>
                    <a:pt x="20861" y="1486"/>
                    <a:pt x="20924" y="1528"/>
                    <a:pt x="20945" y="1507"/>
                  </a:cubicBezTo>
                  <a:cubicBezTo>
                    <a:pt x="20987" y="1486"/>
                    <a:pt x="21008" y="1423"/>
                    <a:pt x="21028" y="13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67"/>
            <p:cNvSpPr/>
            <p:nvPr/>
          </p:nvSpPr>
          <p:spPr>
            <a:xfrm>
              <a:off x="5753075" y="4641150"/>
              <a:ext cx="574900" cy="128200"/>
            </a:xfrm>
            <a:custGeom>
              <a:avLst/>
              <a:gdLst/>
              <a:ahLst/>
              <a:cxnLst/>
              <a:rect l="l" t="t" r="r" b="b"/>
              <a:pathLst>
                <a:path w="22996" h="5128" extrusionOk="0">
                  <a:moveTo>
                    <a:pt x="544" y="4960"/>
                  </a:moveTo>
                  <a:cubicBezTo>
                    <a:pt x="565" y="4688"/>
                    <a:pt x="523" y="4416"/>
                    <a:pt x="419" y="4186"/>
                  </a:cubicBezTo>
                  <a:cubicBezTo>
                    <a:pt x="335" y="4039"/>
                    <a:pt x="398" y="3872"/>
                    <a:pt x="544" y="3809"/>
                  </a:cubicBezTo>
                  <a:cubicBezTo>
                    <a:pt x="712" y="3746"/>
                    <a:pt x="816" y="3851"/>
                    <a:pt x="900" y="3976"/>
                  </a:cubicBezTo>
                  <a:cubicBezTo>
                    <a:pt x="1381" y="4520"/>
                    <a:pt x="1528" y="4499"/>
                    <a:pt x="1946" y="3893"/>
                  </a:cubicBezTo>
                  <a:cubicBezTo>
                    <a:pt x="2281" y="3432"/>
                    <a:pt x="2574" y="3390"/>
                    <a:pt x="2992" y="3704"/>
                  </a:cubicBezTo>
                  <a:cubicBezTo>
                    <a:pt x="3348" y="3976"/>
                    <a:pt x="3348" y="3976"/>
                    <a:pt x="4143" y="3851"/>
                  </a:cubicBezTo>
                  <a:cubicBezTo>
                    <a:pt x="3829" y="3014"/>
                    <a:pt x="3850" y="3014"/>
                    <a:pt x="4855" y="3139"/>
                  </a:cubicBezTo>
                  <a:cubicBezTo>
                    <a:pt x="5001" y="2386"/>
                    <a:pt x="4980" y="2261"/>
                    <a:pt x="4415" y="2009"/>
                  </a:cubicBezTo>
                  <a:cubicBezTo>
                    <a:pt x="4018" y="1821"/>
                    <a:pt x="3704" y="1486"/>
                    <a:pt x="3557" y="1089"/>
                  </a:cubicBezTo>
                  <a:cubicBezTo>
                    <a:pt x="3327" y="608"/>
                    <a:pt x="2992" y="398"/>
                    <a:pt x="2637" y="503"/>
                  </a:cubicBezTo>
                  <a:cubicBezTo>
                    <a:pt x="2323" y="587"/>
                    <a:pt x="2030" y="670"/>
                    <a:pt x="2218" y="1089"/>
                  </a:cubicBezTo>
                  <a:cubicBezTo>
                    <a:pt x="2239" y="1173"/>
                    <a:pt x="2260" y="1256"/>
                    <a:pt x="2239" y="1361"/>
                  </a:cubicBezTo>
                  <a:cubicBezTo>
                    <a:pt x="2218" y="1465"/>
                    <a:pt x="2093" y="1549"/>
                    <a:pt x="1967" y="1549"/>
                  </a:cubicBezTo>
                  <a:cubicBezTo>
                    <a:pt x="1883" y="1528"/>
                    <a:pt x="1821" y="1465"/>
                    <a:pt x="1800" y="1403"/>
                  </a:cubicBezTo>
                  <a:cubicBezTo>
                    <a:pt x="1674" y="1089"/>
                    <a:pt x="1967" y="608"/>
                    <a:pt x="1528" y="461"/>
                  </a:cubicBezTo>
                  <a:cubicBezTo>
                    <a:pt x="1214" y="336"/>
                    <a:pt x="837" y="398"/>
                    <a:pt x="482" y="398"/>
                  </a:cubicBezTo>
                  <a:cubicBezTo>
                    <a:pt x="272" y="398"/>
                    <a:pt x="63" y="377"/>
                    <a:pt x="0" y="126"/>
                  </a:cubicBezTo>
                  <a:cubicBezTo>
                    <a:pt x="2072" y="22"/>
                    <a:pt x="4143" y="64"/>
                    <a:pt x="6215" y="64"/>
                  </a:cubicBezTo>
                  <a:cubicBezTo>
                    <a:pt x="7449" y="1"/>
                    <a:pt x="8684" y="22"/>
                    <a:pt x="9939" y="105"/>
                  </a:cubicBezTo>
                  <a:cubicBezTo>
                    <a:pt x="11320" y="252"/>
                    <a:pt x="12701" y="126"/>
                    <a:pt x="14082" y="377"/>
                  </a:cubicBezTo>
                  <a:cubicBezTo>
                    <a:pt x="14375" y="419"/>
                    <a:pt x="14668" y="419"/>
                    <a:pt x="14961" y="398"/>
                  </a:cubicBezTo>
                  <a:cubicBezTo>
                    <a:pt x="16572" y="398"/>
                    <a:pt x="18204" y="524"/>
                    <a:pt x="19815" y="733"/>
                  </a:cubicBezTo>
                  <a:cubicBezTo>
                    <a:pt x="20066" y="796"/>
                    <a:pt x="20338" y="796"/>
                    <a:pt x="20589" y="775"/>
                  </a:cubicBezTo>
                  <a:cubicBezTo>
                    <a:pt x="21426" y="629"/>
                    <a:pt x="22054" y="1026"/>
                    <a:pt x="22702" y="1486"/>
                  </a:cubicBezTo>
                  <a:cubicBezTo>
                    <a:pt x="22995" y="1675"/>
                    <a:pt x="22933" y="1863"/>
                    <a:pt x="22870" y="2156"/>
                  </a:cubicBezTo>
                  <a:cubicBezTo>
                    <a:pt x="22807" y="2428"/>
                    <a:pt x="22828" y="2805"/>
                    <a:pt x="22430" y="2805"/>
                  </a:cubicBezTo>
                  <a:cubicBezTo>
                    <a:pt x="22054" y="2846"/>
                    <a:pt x="21656" y="2993"/>
                    <a:pt x="21321" y="3181"/>
                  </a:cubicBezTo>
                  <a:cubicBezTo>
                    <a:pt x="21133" y="3286"/>
                    <a:pt x="20945" y="3349"/>
                    <a:pt x="20736" y="3349"/>
                  </a:cubicBezTo>
                  <a:cubicBezTo>
                    <a:pt x="19689" y="3244"/>
                    <a:pt x="18727" y="3788"/>
                    <a:pt x="17681" y="3746"/>
                  </a:cubicBezTo>
                  <a:cubicBezTo>
                    <a:pt x="17555" y="3725"/>
                    <a:pt x="17451" y="3746"/>
                    <a:pt x="17346" y="3809"/>
                  </a:cubicBezTo>
                  <a:cubicBezTo>
                    <a:pt x="16321" y="4541"/>
                    <a:pt x="15170" y="4248"/>
                    <a:pt x="14082" y="4227"/>
                  </a:cubicBezTo>
                  <a:cubicBezTo>
                    <a:pt x="13391" y="4186"/>
                    <a:pt x="12680" y="4186"/>
                    <a:pt x="11990" y="4269"/>
                  </a:cubicBezTo>
                  <a:cubicBezTo>
                    <a:pt x="11006" y="4395"/>
                    <a:pt x="10002" y="4227"/>
                    <a:pt x="9018" y="4458"/>
                  </a:cubicBezTo>
                  <a:cubicBezTo>
                    <a:pt x="7951" y="4709"/>
                    <a:pt x="6842" y="4667"/>
                    <a:pt x="5775" y="4730"/>
                  </a:cubicBezTo>
                  <a:cubicBezTo>
                    <a:pt x="4018" y="4855"/>
                    <a:pt x="2281" y="5127"/>
                    <a:pt x="544" y="49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67"/>
            <p:cNvSpPr/>
            <p:nvPr/>
          </p:nvSpPr>
          <p:spPr>
            <a:xfrm>
              <a:off x="3998100" y="4643250"/>
              <a:ext cx="445175" cy="158525"/>
            </a:xfrm>
            <a:custGeom>
              <a:avLst/>
              <a:gdLst/>
              <a:ahLst/>
              <a:cxnLst/>
              <a:rect l="l" t="t" r="r" b="b"/>
              <a:pathLst>
                <a:path w="17807" h="6341" extrusionOk="0">
                  <a:moveTo>
                    <a:pt x="9563" y="147"/>
                  </a:moveTo>
                  <a:cubicBezTo>
                    <a:pt x="9563" y="252"/>
                    <a:pt x="9604" y="377"/>
                    <a:pt x="9646" y="482"/>
                  </a:cubicBezTo>
                  <a:cubicBezTo>
                    <a:pt x="10023" y="1068"/>
                    <a:pt x="9981" y="1591"/>
                    <a:pt x="9437" y="2051"/>
                  </a:cubicBezTo>
                  <a:cubicBezTo>
                    <a:pt x="9981" y="2511"/>
                    <a:pt x="10358" y="3160"/>
                    <a:pt x="11237" y="3055"/>
                  </a:cubicBezTo>
                  <a:cubicBezTo>
                    <a:pt x="11216" y="2700"/>
                    <a:pt x="10713" y="2511"/>
                    <a:pt x="10881" y="2072"/>
                  </a:cubicBezTo>
                  <a:cubicBezTo>
                    <a:pt x="11006" y="1758"/>
                    <a:pt x="11174" y="1423"/>
                    <a:pt x="11048" y="1068"/>
                  </a:cubicBezTo>
                  <a:cubicBezTo>
                    <a:pt x="11027" y="963"/>
                    <a:pt x="11111" y="900"/>
                    <a:pt x="11195" y="879"/>
                  </a:cubicBezTo>
                  <a:cubicBezTo>
                    <a:pt x="11529" y="754"/>
                    <a:pt x="11822" y="1109"/>
                    <a:pt x="12157" y="963"/>
                  </a:cubicBezTo>
                  <a:cubicBezTo>
                    <a:pt x="12534" y="796"/>
                    <a:pt x="12576" y="1193"/>
                    <a:pt x="12785" y="1319"/>
                  </a:cubicBezTo>
                  <a:cubicBezTo>
                    <a:pt x="13517" y="1758"/>
                    <a:pt x="13873" y="2762"/>
                    <a:pt x="14982" y="2721"/>
                  </a:cubicBezTo>
                  <a:cubicBezTo>
                    <a:pt x="14961" y="2239"/>
                    <a:pt x="15003" y="1758"/>
                    <a:pt x="15107" y="1298"/>
                  </a:cubicBezTo>
                  <a:cubicBezTo>
                    <a:pt x="15149" y="984"/>
                    <a:pt x="15296" y="775"/>
                    <a:pt x="15568" y="754"/>
                  </a:cubicBezTo>
                  <a:cubicBezTo>
                    <a:pt x="15819" y="712"/>
                    <a:pt x="15923" y="984"/>
                    <a:pt x="15944" y="1235"/>
                  </a:cubicBezTo>
                  <a:cubicBezTo>
                    <a:pt x="15965" y="1633"/>
                    <a:pt x="16405" y="1946"/>
                    <a:pt x="16175" y="2407"/>
                  </a:cubicBezTo>
                  <a:cubicBezTo>
                    <a:pt x="16133" y="2511"/>
                    <a:pt x="16216" y="2658"/>
                    <a:pt x="16321" y="2700"/>
                  </a:cubicBezTo>
                  <a:cubicBezTo>
                    <a:pt x="16698" y="2888"/>
                    <a:pt x="16760" y="3306"/>
                    <a:pt x="16928" y="3578"/>
                  </a:cubicBezTo>
                  <a:cubicBezTo>
                    <a:pt x="17011" y="3578"/>
                    <a:pt x="17053" y="3578"/>
                    <a:pt x="17074" y="3578"/>
                  </a:cubicBezTo>
                  <a:cubicBezTo>
                    <a:pt x="17263" y="3453"/>
                    <a:pt x="17074" y="3055"/>
                    <a:pt x="17451" y="3076"/>
                  </a:cubicBezTo>
                  <a:cubicBezTo>
                    <a:pt x="17681" y="3097"/>
                    <a:pt x="17807" y="3599"/>
                    <a:pt x="17660" y="3934"/>
                  </a:cubicBezTo>
                  <a:cubicBezTo>
                    <a:pt x="17493" y="4206"/>
                    <a:pt x="17263" y="4436"/>
                    <a:pt x="16970" y="4604"/>
                  </a:cubicBezTo>
                  <a:cubicBezTo>
                    <a:pt x="16656" y="4813"/>
                    <a:pt x="16300" y="5022"/>
                    <a:pt x="16300" y="5462"/>
                  </a:cubicBezTo>
                  <a:cubicBezTo>
                    <a:pt x="16300" y="5859"/>
                    <a:pt x="15777" y="5755"/>
                    <a:pt x="15777" y="6089"/>
                  </a:cubicBezTo>
                  <a:cubicBezTo>
                    <a:pt x="15547" y="6173"/>
                    <a:pt x="15296" y="6194"/>
                    <a:pt x="15066" y="6131"/>
                  </a:cubicBezTo>
                  <a:cubicBezTo>
                    <a:pt x="15066" y="5817"/>
                    <a:pt x="15066" y="5482"/>
                    <a:pt x="15024" y="5169"/>
                  </a:cubicBezTo>
                  <a:cubicBezTo>
                    <a:pt x="15003" y="5043"/>
                    <a:pt x="14877" y="4938"/>
                    <a:pt x="14752" y="4980"/>
                  </a:cubicBezTo>
                  <a:cubicBezTo>
                    <a:pt x="14626" y="4980"/>
                    <a:pt x="14563" y="5085"/>
                    <a:pt x="14542" y="5210"/>
                  </a:cubicBezTo>
                  <a:cubicBezTo>
                    <a:pt x="14459" y="5441"/>
                    <a:pt x="14689" y="5650"/>
                    <a:pt x="14584" y="5901"/>
                  </a:cubicBezTo>
                  <a:cubicBezTo>
                    <a:pt x="14291" y="6047"/>
                    <a:pt x="13936" y="6006"/>
                    <a:pt x="13685" y="5796"/>
                  </a:cubicBezTo>
                  <a:cubicBezTo>
                    <a:pt x="13224" y="5524"/>
                    <a:pt x="13308" y="5922"/>
                    <a:pt x="13287" y="6173"/>
                  </a:cubicBezTo>
                  <a:lnTo>
                    <a:pt x="12931" y="6173"/>
                  </a:lnTo>
                  <a:cubicBezTo>
                    <a:pt x="12889" y="5859"/>
                    <a:pt x="13015" y="5524"/>
                    <a:pt x="12785" y="5169"/>
                  </a:cubicBezTo>
                  <a:cubicBezTo>
                    <a:pt x="12178" y="5901"/>
                    <a:pt x="11383" y="5587"/>
                    <a:pt x="10651" y="5650"/>
                  </a:cubicBezTo>
                  <a:cubicBezTo>
                    <a:pt x="10546" y="5650"/>
                    <a:pt x="10421" y="5608"/>
                    <a:pt x="10337" y="5524"/>
                  </a:cubicBezTo>
                  <a:cubicBezTo>
                    <a:pt x="9835" y="5127"/>
                    <a:pt x="9793" y="5148"/>
                    <a:pt x="9521" y="5650"/>
                  </a:cubicBezTo>
                  <a:cubicBezTo>
                    <a:pt x="9458" y="5796"/>
                    <a:pt x="9458" y="6006"/>
                    <a:pt x="9249" y="6047"/>
                  </a:cubicBezTo>
                  <a:cubicBezTo>
                    <a:pt x="8872" y="5713"/>
                    <a:pt x="8851" y="5692"/>
                    <a:pt x="8412" y="5901"/>
                  </a:cubicBezTo>
                  <a:cubicBezTo>
                    <a:pt x="8182" y="6027"/>
                    <a:pt x="8035" y="5901"/>
                    <a:pt x="7847" y="5838"/>
                  </a:cubicBezTo>
                  <a:cubicBezTo>
                    <a:pt x="7366" y="5629"/>
                    <a:pt x="6759" y="5838"/>
                    <a:pt x="6361" y="6319"/>
                  </a:cubicBezTo>
                  <a:lnTo>
                    <a:pt x="5106" y="6340"/>
                  </a:lnTo>
                  <a:cubicBezTo>
                    <a:pt x="4750" y="6047"/>
                    <a:pt x="4269" y="6236"/>
                    <a:pt x="3871" y="6089"/>
                  </a:cubicBezTo>
                  <a:cubicBezTo>
                    <a:pt x="3767" y="6047"/>
                    <a:pt x="3725" y="6236"/>
                    <a:pt x="3704" y="6340"/>
                  </a:cubicBezTo>
                  <a:lnTo>
                    <a:pt x="3348" y="6340"/>
                  </a:lnTo>
                  <a:cubicBezTo>
                    <a:pt x="3202" y="5880"/>
                    <a:pt x="2930" y="5964"/>
                    <a:pt x="2637" y="6173"/>
                  </a:cubicBezTo>
                  <a:cubicBezTo>
                    <a:pt x="2323" y="6173"/>
                    <a:pt x="2009" y="6068"/>
                    <a:pt x="1737" y="5880"/>
                  </a:cubicBezTo>
                  <a:cubicBezTo>
                    <a:pt x="1905" y="5127"/>
                    <a:pt x="1800" y="4897"/>
                    <a:pt x="1089" y="4646"/>
                  </a:cubicBezTo>
                  <a:cubicBezTo>
                    <a:pt x="963" y="4604"/>
                    <a:pt x="817" y="4604"/>
                    <a:pt x="670" y="4604"/>
                  </a:cubicBezTo>
                  <a:cubicBezTo>
                    <a:pt x="607" y="4541"/>
                    <a:pt x="565" y="4478"/>
                    <a:pt x="503" y="4436"/>
                  </a:cubicBezTo>
                  <a:cubicBezTo>
                    <a:pt x="670" y="4164"/>
                    <a:pt x="691" y="3830"/>
                    <a:pt x="900" y="3558"/>
                  </a:cubicBezTo>
                  <a:cubicBezTo>
                    <a:pt x="1109" y="3286"/>
                    <a:pt x="1109" y="2930"/>
                    <a:pt x="921" y="2658"/>
                  </a:cubicBezTo>
                  <a:cubicBezTo>
                    <a:pt x="754" y="2407"/>
                    <a:pt x="565" y="2051"/>
                    <a:pt x="168" y="2386"/>
                  </a:cubicBezTo>
                  <a:cubicBezTo>
                    <a:pt x="126" y="2428"/>
                    <a:pt x="1" y="2323"/>
                    <a:pt x="21" y="2239"/>
                  </a:cubicBezTo>
                  <a:cubicBezTo>
                    <a:pt x="21" y="2135"/>
                    <a:pt x="63" y="2030"/>
                    <a:pt x="105" y="2009"/>
                  </a:cubicBezTo>
                  <a:cubicBezTo>
                    <a:pt x="545" y="1800"/>
                    <a:pt x="1026" y="1653"/>
                    <a:pt x="1528" y="1591"/>
                  </a:cubicBezTo>
                  <a:cubicBezTo>
                    <a:pt x="1737" y="1591"/>
                    <a:pt x="1988" y="1549"/>
                    <a:pt x="2009" y="1298"/>
                  </a:cubicBezTo>
                  <a:cubicBezTo>
                    <a:pt x="2051" y="984"/>
                    <a:pt x="1716" y="1109"/>
                    <a:pt x="1570" y="1005"/>
                  </a:cubicBezTo>
                  <a:cubicBezTo>
                    <a:pt x="1528" y="963"/>
                    <a:pt x="1507" y="900"/>
                    <a:pt x="1486" y="858"/>
                  </a:cubicBezTo>
                  <a:cubicBezTo>
                    <a:pt x="1570" y="649"/>
                    <a:pt x="1946" y="691"/>
                    <a:pt x="1926" y="398"/>
                  </a:cubicBezTo>
                  <a:lnTo>
                    <a:pt x="2449" y="356"/>
                  </a:lnTo>
                  <a:cubicBezTo>
                    <a:pt x="2721" y="691"/>
                    <a:pt x="3265" y="377"/>
                    <a:pt x="3516" y="837"/>
                  </a:cubicBezTo>
                  <a:cubicBezTo>
                    <a:pt x="3704" y="1172"/>
                    <a:pt x="3955" y="1109"/>
                    <a:pt x="4039" y="712"/>
                  </a:cubicBezTo>
                  <a:cubicBezTo>
                    <a:pt x="4102" y="545"/>
                    <a:pt x="4164" y="398"/>
                    <a:pt x="4206" y="231"/>
                  </a:cubicBezTo>
                  <a:cubicBezTo>
                    <a:pt x="4562" y="147"/>
                    <a:pt x="4918" y="147"/>
                    <a:pt x="5273" y="210"/>
                  </a:cubicBezTo>
                  <a:cubicBezTo>
                    <a:pt x="5378" y="733"/>
                    <a:pt x="5378" y="733"/>
                    <a:pt x="5755" y="482"/>
                  </a:cubicBezTo>
                  <a:lnTo>
                    <a:pt x="5985" y="356"/>
                  </a:lnTo>
                  <a:lnTo>
                    <a:pt x="6340" y="356"/>
                  </a:lnTo>
                  <a:cubicBezTo>
                    <a:pt x="6445" y="712"/>
                    <a:pt x="6508" y="1068"/>
                    <a:pt x="6152" y="1361"/>
                  </a:cubicBezTo>
                  <a:cubicBezTo>
                    <a:pt x="5922" y="1549"/>
                    <a:pt x="5901" y="1884"/>
                    <a:pt x="6089" y="2093"/>
                  </a:cubicBezTo>
                  <a:cubicBezTo>
                    <a:pt x="6236" y="2323"/>
                    <a:pt x="6424" y="2511"/>
                    <a:pt x="6738" y="2428"/>
                  </a:cubicBezTo>
                  <a:cubicBezTo>
                    <a:pt x="7156" y="2323"/>
                    <a:pt x="7700" y="2825"/>
                    <a:pt x="7993" y="2177"/>
                  </a:cubicBezTo>
                  <a:cubicBezTo>
                    <a:pt x="7993" y="2156"/>
                    <a:pt x="8161" y="2197"/>
                    <a:pt x="8244" y="2197"/>
                  </a:cubicBezTo>
                  <a:cubicBezTo>
                    <a:pt x="8558" y="2197"/>
                    <a:pt x="9270" y="1570"/>
                    <a:pt x="9312" y="1277"/>
                  </a:cubicBezTo>
                  <a:cubicBezTo>
                    <a:pt x="9332" y="1151"/>
                    <a:pt x="9312" y="984"/>
                    <a:pt x="9207" y="963"/>
                  </a:cubicBezTo>
                  <a:cubicBezTo>
                    <a:pt x="8516" y="900"/>
                    <a:pt x="8788" y="440"/>
                    <a:pt x="8830" y="84"/>
                  </a:cubicBezTo>
                  <a:cubicBezTo>
                    <a:pt x="9060" y="1"/>
                    <a:pt x="9291" y="1"/>
                    <a:pt x="9521" y="42"/>
                  </a:cubicBezTo>
                  <a:cubicBezTo>
                    <a:pt x="9542" y="84"/>
                    <a:pt x="9542" y="105"/>
                    <a:pt x="9563" y="147"/>
                  </a:cubicBezTo>
                  <a:close/>
                  <a:moveTo>
                    <a:pt x="12304" y="2407"/>
                  </a:moveTo>
                  <a:cubicBezTo>
                    <a:pt x="12345" y="2386"/>
                    <a:pt x="12471" y="2365"/>
                    <a:pt x="12471" y="2323"/>
                  </a:cubicBezTo>
                  <a:cubicBezTo>
                    <a:pt x="12534" y="2177"/>
                    <a:pt x="12429" y="2114"/>
                    <a:pt x="12304" y="2114"/>
                  </a:cubicBezTo>
                  <a:cubicBezTo>
                    <a:pt x="12220" y="2114"/>
                    <a:pt x="12136" y="2156"/>
                    <a:pt x="12136" y="2260"/>
                  </a:cubicBezTo>
                  <a:cubicBezTo>
                    <a:pt x="12115" y="2344"/>
                    <a:pt x="12178" y="2407"/>
                    <a:pt x="12304" y="24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67"/>
            <p:cNvSpPr/>
            <p:nvPr/>
          </p:nvSpPr>
          <p:spPr>
            <a:xfrm>
              <a:off x="5127975" y="4751525"/>
              <a:ext cx="328525" cy="37700"/>
            </a:xfrm>
            <a:custGeom>
              <a:avLst/>
              <a:gdLst/>
              <a:ahLst/>
              <a:cxnLst/>
              <a:rect l="l" t="t" r="r" b="b"/>
              <a:pathLst>
                <a:path w="13141" h="1508" extrusionOk="0">
                  <a:moveTo>
                    <a:pt x="1" y="1424"/>
                  </a:moveTo>
                  <a:cubicBezTo>
                    <a:pt x="126" y="1005"/>
                    <a:pt x="314" y="796"/>
                    <a:pt x="817" y="859"/>
                  </a:cubicBezTo>
                  <a:cubicBezTo>
                    <a:pt x="1277" y="921"/>
                    <a:pt x="1758" y="879"/>
                    <a:pt x="2198" y="691"/>
                  </a:cubicBezTo>
                  <a:cubicBezTo>
                    <a:pt x="2993" y="377"/>
                    <a:pt x="3871" y="335"/>
                    <a:pt x="4687" y="607"/>
                  </a:cubicBezTo>
                  <a:cubicBezTo>
                    <a:pt x="5085" y="775"/>
                    <a:pt x="5503" y="712"/>
                    <a:pt x="5838" y="461"/>
                  </a:cubicBezTo>
                  <a:cubicBezTo>
                    <a:pt x="5985" y="335"/>
                    <a:pt x="6215" y="315"/>
                    <a:pt x="6403" y="231"/>
                  </a:cubicBezTo>
                  <a:cubicBezTo>
                    <a:pt x="6759" y="43"/>
                    <a:pt x="7073" y="1"/>
                    <a:pt x="7282" y="419"/>
                  </a:cubicBezTo>
                  <a:cubicBezTo>
                    <a:pt x="7366" y="587"/>
                    <a:pt x="7512" y="796"/>
                    <a:pt x="7680" y="733"/>
                  </a:cubicBezTo>
                  <a:cubicBezTo>
                    <a:pt x="8203" y="503"/>
                    <a:pt x="8726" y="796"/>
                    <a:pt x="9228" y="775"/>
                  </a:cubicBezTo>
                  <a:cubicBezTo>
                    <a:pt x="9416" y="754"/>
                    <a:pt x="9584" y="775"/>
                    <a:pt x="9730" y="628"/>
                  </a:cubicBezTo>
                  <a:cubicBezTo>
                    <a:pt x="10274" y="22"/>
                    <a:pt x="10860" y="335"/>
                    <a:pt x="11404" y="587"/>
                  </a:cubicBezTo>
                  <a:cubicBezTo>
                    <a:pt x="11739" y="733"/>
                    <a:pt x="11969" y="900"/>
                    <a:pt x="12345" y="670"/>
                  </a:cubicBezTo>
                  <a:cubicBezTo>
                    <a:pt x="12701" y="461"/>
                    <a:pt x="13036" y="607"/>
                    <a:pt x="13141" y="1068"/>
                  </a:cubicBezTo>
                  <a:cubicBezTo>
                    <a:pt x="12053" y="1089"/>
                    <a:pt x="10944" y="1068"/>
                    <a:pt x="9856" y="1131"/>
                  </a:cubicBezTo>
                  <a:cubicBezTo>
                    <a:pt x="8140" y="1235"/>
                    <a:pt x="6403" y="1256"/>
                    <a:pt x="4667" y="1319"/>
                  </a:cubicBezTo>
                  <a:cubicBezTo>
                    <a:pt x="3118" y="1403"/>
                    <a:pt x="1570" y="1507"/>
                    <a:pt x="1" y="142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67"/>
            <p:cNvSpPr/>
            <p:nvPr/>
          </p:nvSpPr>
          <p:spPr>
            <a:xfrm>
              <a:off x="4146125" y="4641675"/>
              <a:ext cx="85825" cy="71700"/>
            </a:xfrm>
            <a:custGeom>
              <a:avLst/>
              <a:gdLst/>
              <a:ahLst/>
              <a:cxnLst/>
              <a:rect l="l" t="t" r="r" b="b"/>
              <a:pathLst>
                <a:path w="3433" h="2868" extrusionOk="0">
                  <a:moveTo>
                    <a:pt x="2930" y="105"/>
                  </a:moveTo>
                  <a:cubicBezTo>
                    <a:pt x="2888" y="461"/>
                    <a:pt x="2616" y="921"/>
                    <a:pt x="3307" y="984"/>
                  </a:cubicBezTo>
                  <a:cubicBezTo>
                    <a:pt x="3411" y="984"/>
                    <a:pt x="3432" y="1172"/>
                    <a:pt x="3411" y="1298"/>
                  </a:cubicBezTo>
                  <a:cubicBezTo>
                    <a:pt x="3370" y="1591"/>
                    <a:pt x="2658" y="2219"/>
                    <a:pt x="2344" y="2219"/>
                  </a:cubicBezTo>
                  <a:cubicBezTo>
                    <a:pt x="2261" y="2219"/>
                    <a:pt x="2114" y="2177"/>
                    <a:pt x="2114" y="2198"/>
                  </a:cubicBezTo>
                  <a:cubicBezTo>
                    <a:pt x="1800" y="2867"/>
                    <a:pt x="1256" y="2365"/>
                    <a:pt x="838" y="2449"/>
                  </a:cubicBezTo>
                  <a:cubicBezTo>
                    <a:pt x="524" y="2532"/>
                    <a:pt x="336" y="2344"/>
                    <a:pt x="189" y="2114"/>
                  </a:cubicBezTo>
                  <a:cubicBezTo>
                    <a:pt x="1" y="1905"/>
                    <a:pt x="43" y="1570"/>
                    <a:pt x="252" y="1382"/>
                  </a:cubicBezTo>
                  <a:cubicBezTo>
                    <a:pt x="629" y="1089"/>
                    <a:pt x="545" y="733"/>
                    <a:pt x="440" y="377"/>
                  </a:cubicBezTo>
                  <a:cubicBezTo>
                    <a:pt x="608" y="377"/>
                    <a:pt x="754" y="315"/>
                    <a:pt x="796" y="126"/>
                  </a:cubicBezTo>
                  <a:cubicBezTo>
                    <a:pt x="1026" y="22"/>
                    <a:pt x="1277" y="1"/>
                    <a:pt x="1507" y="84"/>
                  </a:cubicBezTo>
                  <a:cubicBezTo>
                    <a:pt x="1759" y="461"/>
                    <a:pt x="1800" y="461"/>
                    <a:pt x="2031" y="84"/>
                  </a:cubicBezTo>
                  <a:cubicBezTo>
                    <a:pt x="2323" y="1"/>
                    <a:pt x="2637" y="22"/>
                    <a:pt x="2930" y="1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67"/>
            <p:cNvSpPr/>
            <p:nvPr/>
          </p:nvSpPr>
          <p:spPr>
            <a:xfrm>
              <a:off x="4157125" y="4770875"/>
              <a:ext cx="166375" cy="35075"/>
            </a:xfrm>
            <a:custGeom>
              <a:avLst/>
              <a:gdLst/>
              <a:ahLst/>
              <a:cxnLst/>
              <a:rect l="l" t="t" r="r" b="b"/>
              <a:pathLst>
                <a:path w="6655" h="1403" extrusionOk="0">
                  <a:moveTo>
                    <a:pt x="0" y="1194"/>
                  </a:moveTo>
                  <a:cubicBezTo>
                    <a:pt x="419" y="712"/>
                    <a:pt x="1026" y="503"/>
                    <a:pt x="1507" y="712"/>
                  </a:cubicBezTo>
                  <a:cubicBezTo>
                    <a:pt x="1695" y="796"/>
                    <a:pt x="1821" y="901"/>
                    <a:pt x="2072" y="796"/>
                  </a:cubicBezTo>
                  <a:cubicBezTo>
                    <a:pt x="2490" y="566"/>
                    <a:pt x="2511" y="587"/>
                    <a:pt x="2888" y="922"/>
                  </a:cubicBezTo>
                  <a:cubicBezTo>
                    <a:pt x="3097" y="880"/>
                    <a:pt x="3097" y="670"/>
                    <a:pt x="3181" y="524"/>
                  </a:cubicBezTo>
                  <a:cubicBezTo>
                    <a:pt x="3432" y="1"/>
                    <a:pt x="3474" y="1"/>
                    <a:pt x="3976" y="398"/>
                  </a:cubicBezTo>
                  <a:cubicBezTo>
                    <a:pt x="4080" y="482"/>
                    <a:pt x="4185" y="524"/>
                    <a:pt x="4311" y="524"/>
                  </a:cubicBezTo>
                  <a:cubicBezTo>
                    <a:pt x="5022" y="461"/>
                    <a:pt x="5838" y="775"/>
                    <a:pt x="6424" y="43"/>
                  </a:cubicBezTo>
                  <a:cubicBezTo>
                    <a:pt x="6654" y="398"/>
                    <a:pt x="6528" y="733"/>
                    <a:pt x="6570" y="1047"/>
                  </a:cubicBezTo>
                  <a:cubicBezTo>
                    <a:pt x="4792" y="1403"/>
                    <a:pt x="3013" y="1173"/>
                    <a:pt x="1235" y="1235"/>
                  </a:cubicBezTo>
                  <a:cubicBezTo>
                    <a:pt x="816" y="1235"/>
                    <a:pt x="419" y="1214"/>
                    <a:pt x="0" y="11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67"/>
            <p:cNvSpPr/>
            <p:nvPr/>
          </p:nvSpPr>
          <p:spPr>
            <a:xfrm>
              <a:off x="4737750" y="4641675"/>
              <a:ext cx="88950" cy="35600"/>
            </a:xfrm>
            <a:custGeom>
              <a:avLst/>
              <a:gdLst/>
              <a:ahLst/>
              <a:cxnLst/>
              <a:rect l="l" t="t" r="r" b="b"/>
              <a:pathLst>
                <a:path w="3558" h="1424" extrusionOk="0">
                  <a:moveTo>
                    <a:pt x="3558" y="377"/>
                  </a:moveTo>
                  <a:cubicBezTo>
                    <a:pt x="3474" y="1110"/>
                    <a:pt x="3160" y="1424"/>
                    <a:pt x="2595" y="1172"/>
                  </a:cubicBezTo>
                  <a:cubicBezTo>
                    <a:pt x="1967" y="921"/>
                    <a:pt x="1319" y="942"/>
                    <a:pt x="691" y="733"/>
                  </a:cubicBezTo>
                  <a:cubicBezTo>
                    <a:pt x="377" y="628"/>
                    <a:pt x="42" y="587"/>
                    <a:pt x="1" y="168"/>
                  </a:cubicBezTo>
                  <a:cubicBezTo>
                    <a:pt x="147" y="22"/>
                    <a:pt x="377" y="1"/>
                    <a:pt x="545" y="105"/>
                  </a:cubicBezTo>
                  <a:cubicBezTo>
                    <a:pt x="649" y="461"/>
                    <a:pt x="963" y="356"/>
                    <a:pt x="1214" y="356"/>
                  </a:cubicBezTo>
                  <a:cubicBezTo>
                    <a:pt x="1988" y="419"/>
                    <a:pt x="2783" y="231"/>
                    <a:pt x="3558" y="3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67"/>
            <p:cNvSpPr/>
            <p:nvPr/>
          </p:nvSpPr>
          <p:spPr>
            <a:xfrm>
              <a:off x="4756050" y="4770350"/>
              <a:ext cx="79550" cy="27225"/>
            </a:xfrm>
            <a:custGeom>
              <a:avLst/>
              <a:gdLst/>
              <a:ahLst/>
              <a:cxnLst/>
              <a:rect l="l" t="t" r="r" b="b"/>
              <a:pathLst>
                <a:path w="3182" h="1089" extrusionOk="0">
                  <a:moveTo>
                    <a:pt x="1" y="901"/>
                  </a:moveTo>
                  <a:cubicBezTo>
                    <a:pt x="189" y="378"/>
                    <a:pt x="754" y="398"/>
                    <a:pt x="1110" y="106"/>
                  </a:cubicBezTo>
                  <a:cubicBezTo>
                    <a:pt x="1235" y="1"/>
                    <a:pt x="1403" y="85"/>
                    <a:pt x="1486" y="189"/>
                  </a:cubicBezTo>
                  <a:cubicBezTo>
                    <a:pt x="1863" y="608"/>
                    <a:pt x="2282" y="608"/>
                    <a:pt x="2763" y="419"/>
                  </a:cubicBezTo>
                  <a:cubicBezTo>
                    <a:pt x="2993" y="315"/>
                    <a:pt x="3160" y="440"/>
                    <a:pt x="3181" y="691"/>
                  </a:cubicBezTo>
                  <a:cubicBezTo>
                    <a:pt x="2302" y="963"/>
                    <a:pt x="1382" y="922"/>
                    <a:pt x="482" y="1026"/>
                  </a:cubicBezTo>
                  <a:cubicBezTo>
                    <a:pt x="315" y="1089"/>
                    <a:pt x="126" y="1026"/>
                    <a:pt x="1" y="9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67"/>
            <p:cNvSpPr/>
            <p:nvPr/>
          </p:nvSpPr>
          <p:spPr>
            <a:xfrm>
              <a:off x="5655775" y="4760950"/>
              <a:ext cx="97325" cy="21475"/>
            </a:xfrm>
            <a:custGeom>
              <a:avLst/>
              <a:gdLst/>
              <a:ahLst/>
              <a:cxnLst/>
              <a:rect l="l" t="t" r="r" b="b"/>
              <a:pathLst>
                <a:path w="3893" h="859" extrusionOk="0">
                  <a:moveTo>
                    <a:pt x="0" y="461"/>
                  </a:moveTo>
                  <a:cubicBezTo>
                    <a:pt x="105" y="210"/>
                    <a:pt x="293" y="230"/>
                    <a:pt x="503" y="210"/>
                  </a:cubicBezTo>
                  <a:cubicBezTo>
                    <a:pt x="1486" y="189"/>
                    <a:pt x="2469" y="314"/>
                    <a:pt x="3432" y="42"/>
                  </a:cubicBezTo>
                  <a:cubicBezTo>
                    <a:pt x="3599" y="0"/>
                    <a:pt x="3788" y="63"/>
                    <a:pt x="3892" y="210"/>
                  </a:cubicBezTo>
                  <a:cubicBezTo>
                    <a:pt x="3139" y="461"/>
                    <a:pt x="2428" y="858"/>
                    <a:pt x="1570" y="565"/>
                  </a:cubicBezTo>
                  <a:cubicBezTo>
                    <a:pt x="1089" y="398"/>
                    <a:pt x="524" y="607"/>
                    <a:pt x="0" y="4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67"/>
            <p:cNvSpPr/>
            <p:nvPr/>
          </p:nvSpPr>
          <p:spPr>
            <a:xfrm>
              <a:off x="4661900" y="4641675"/>
              <a:ext cx="47625" cy="31425"/>
            </a:xfrm>
            <a:custGeom>
              <a:avLst/>
              <a:gdLst/>
              <a:ahLst/>
              <a:cxnLst/>
              <a:rect l="l" t="t" r="r" b="b"/>
              <a:pathLst>
                <a:path w="1905" h="1257" extrusionOk="0">
                  <a:moveTo>
                    <a:pt x="22" y="210"/>
                  </a:moveTo>
                  <a:lnTo>
                    <a:pt x="22" y="64"/>
                  </a:lnTo>
                  <a:cubicBezTo>
                    <a:pt x="314" y="1"/>
                    <a:pt x="628" y="1"/>
                    <a:pt x="921" y="84"/>
                  </a:cubicBezTo>
                  <a:cubicBezTo>
                    <a:pt x="1089" y="587"/>
                    <a:pt x="1507" y="294"/>
                    <a:pt x="1800" y="377"/>
                  </a:cubicBezTo>
                  <a:cubicBezTo>
                    <a:pt x="1842" y="628"/>
                    <a:pt x="1863" y="880"/>
                    <a:pt x="1905" y="1256"/>
                  </a:cubicBezTo>
                  <a:cubicBezTo>
                    <a:pt x="1570" y="1005"/>
                    <a:pt x="1151" y="880"/>
                    <a:pt x="733" y="900"/>
                  </a:cubicBezTo>
                  <a:cubicBezTo>
                    <a:pt x="335" y="900"/>
                    <a:pt x="1" y="712"/>
                    <a:pt x="22" y="2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67"/>
            <p:cNvSpPr/>
            <p:nvPr/>
          </p:nvSpPr>
          <p:spPr>
            <a:xfrm>
              <a:off x="4328700" y="4766700"/>
              <a:ext cx="46050" cy="36125"/>
            </a:xfrm>
            <a:custGeom>
              <a:avLst/>
              <a:gdLst/>
              <a:ahLst/>
              <a:cxnLst/>
              <a:rect l="l" t="t" r="r" b="b"/>
              <a:pathLst>
                <a:path w="1842" h="1445" extrusionOk="0">
                  <a:moveTo>
                    <a:pt x="63" y="1214"/>
                  </a:moveTo>
                  <a:cubicBezTo>
                    <a:pt x="84" y="984"/>
                    <a:pt x="0" y="586"/>
                    <a:pt x="461" y="858"/>
                  </a:cubicBezTo>
                  <a:cubicBezTo>
                    <a:pt x="712" y="1068"/>
                    <a:pt x="1067" y="1089"/>
                    <a:pt x="1360" y="963"/>
                  </a:cubicBezTo>
                  <a:cubicBezTo>
                    <a:pt x="1486" y="712"/>
                    <a:pt x="1235" y="503"/>
                    <a:pt x="1318" y="272"/>
                  </a:cubicBezTo>
                  <a:cubicBezTo>
                    <a:pt x="1360" y="147"/>
                    <a:pt x="1402" y="42"/>
                    <a:pt x="1549" y="42"/>
                  </a:cubicBezTo>
                  <a:cubicBezTo>
                    <a:pt x="1674" y="0"/>
                    <a:pt x="1779" y="84"/>
                    <a:pt x="1800" y="210"/>
                  </a:cubicBezTo>
                  <a:cubicBezTo>
                    <a:pt x="1821" y="544"/>
                    <a:pt x="1821" y="858"/>
                    <a:pt x="1842" y="1193"/>
                  </a:cubicBezTo>
                  <a:cubicBezTo>
                    <a:pt x="1277" y="1423"/>
                    <a:pt x="628" y="1444"/>
                    <a:pt x="63" y="12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67"/>
            <p:cNvSpPr/>
            <p:nvPr/>
          </p:nvSpPr>
          <p:spPr>
            <a:xfrm>
              <a:off x="4059825" y="4643250"/>
              <a:ext cx="44500" cy="28275"/>
            </a:xfrm>
            <a:custGeom>
              <a:avLst/>
              <a:gdLst/>
              <a:ahLst/>
              <a:cxnLst/>
              <a:rect l="l" t="t" r="r" b="b"/>
              <a:pathLst>
                <a:path w="1780" h="1131" extrusionOk="0">
                  <a:moveTo>
                    <a:pt x="1779" y="189"/>
                  </a:moveTo>
                  <a:cubicBezTo>
                    <a:pt x="1716" y="356"/>
                    <a:pt x="1653" y="524"/>
                    <a:pt x="1612" y="691"/>
                  </a:cubicBezTo>
                  <a:cubicBezTo>
                    <a:pt x="1486" y="1047"/>
                    <a:pt x="1256" y="1130"/>
                    <a:pt x="1089" y="817"/>
                  </a:cubicBezTo>
                  <a:cubicBezTo>
                    <a:pt x="817" y="356"/>
                    <a:pt x="273" y="649"/>
                    <a:pt x="1" y="314"/>
                  </a:cubicBezTo>
                  <a:cubicBezTo>
                    <a:pt x="565" y="1"/>
                    <a:pt x="1172" y="231"/>
                    <a:pt x="1779" y="1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67"/>
            <p:cNvSpPr/>
            <p:nvPr/>
          </p:nvSpPr>
          <p:spPr>
            <a:xfrm>
              <a:off x="5535975" y="4766700"/>
              <a:ext cx="62275" cy="7875"/>
            </a:xfrm>
            <a:custGeom>
              <a:avLst/>
              <a:gdLst/>
              <a:ahLst/>
              <a:cxnLst/>
              <a:rect l="l" t="t" r="r" b="b"/>
              <a:pathLst>
                <a:path w="2491" h="315" extrusionOk="0">
                  <a:moveTo>
                    <a:pt x="1" y="314"/>
                  </a:moveTo>
                  <a:cubicBezTo>
                    <a:pt x="43" y="168"/>
                    <a:pt x="106" y="0"/>
                    <a:pt x="273" y="0"/>
                  </a:cubicBezTo>
                  <a:lnTo>
                    <a:pt x="2198" y="0"/>
                  </a:lnTo>
                  <a:cubicBezTo>
                    <a:pt x="2365" y="0"/>
                    <a:pt x="2449" y="147"/>
                    <a:pt x="2491" y="29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67"/>
            <p:cNvSpPr/>
            <p:nvPr/>
          </p:nvSpPr>
          <p:spPr>
            <a:xfrm>
              <a:off x="4463125" y="4771400"/>
              <a:ext cx="35600" cy="20950"/>
            </a:xfrm>
            <a:custGeom>
              <a:avLst/>
              <a:gdLst/>
              <a:ahLst/>
              <a:cxnLst/>
              <a:rect l="l" t="t" r="r" b="b"/>
              <a:pathLst>
                <a:path w="1424" h="838" extrusionOk="0">
                  <a:moveTo>
                    <a:pt x="1" y="838"/>
                  </a:moveTo>
                  <a:cubicBezTo>
                    <a:pt x="84" y="64"/>
                    <a:pt x="189" y="1"/>
                    <a:pt x="817" y="356"/>
                  </a:cubicBezTo>
                  <a:cubicBezTo>
                    <a:pt x="1026" y="482"/>
                    <a:pt x="1382" y="440"/>
                    <a:pt x="1423" y="79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67"/>
            <p:cNvSpPr/>
            <p:nvPr/>
          </p:nvSpPr>
          <p:spPr>
            <a:xfrm>
              <a:off x="4622150" y="4774550"/>
              <a:ext cx="36125" cy="23550"/>
            </a:xfrm>
            <a:custGeom>
              <a:avLst/>
              <a:gdLst/>
              <a:ahLst/>
              <a:cxnLst/>
              <a:rect l="l" t="t" r="r" b="b"/>
              <a:pathLst>
                <a:path w="1445" h="942" extrusionOk="0">
                  <a:moveTo>
                    <a:pt x="21" y="816"/>
                  </a:moveTo>
                  <a:cubicBezTo>
                    <a:pt x="42" y="670"/>
                    <a:pt x="0" y="440"/>
                    <a:pt x="252" y="440"/>
                  </a:cubicBezTo>
                  <a:cubicBezTo>
                    <a:pt x="398" y="440"/>
                    <a:pt x="544" y="586"/>
                    <a:pt x="670" y="482"/>
                  </a:cubicBezTo>
                  <a:cubicBezTo>
                    <a:pt x="1277" y="0"/>
                    <a:pt x="1319" y="482"/>
                    <a:pt x="1444" y="879"/>
                  </a:cubicBezTo>
                  <a:cubicBezTo>
                    <a:pt x="963" y="942"/>
                    <a:pt x="482" y="921"/>
                    <a:pt x="21" y="8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67"/>
            <p:cNvSpPr/>
            <p:nvPr/>
          </p:nvSpPr>
          <p:spPr>
            <a:xfrm>
              <a:off x="4090700" y="4793900"/>
              <a:ext cx="35575" cy="15200"/>
            </a:xfrm>
            <a:custGeom>
              <a:avLst/>
              <a:gdLst/>
              <a:ahLst/>
              <a:cxnLst/>
              <a:rect l="l" t="t" r="r" b="b"/>
              <a:pathLst>
                <a:path w="1423" h="608" extrusionOk="0">
                  <a:moveTo>
                    <a:pt x="0" y="314"/>
                  </a:moveTo>
                  <a:cubicBezTo>
                    <a:pt x="21" y="189"/>
                    <a:pt x="63" y="1"/>
                    <a:pt x="167" y="42"/>
                  </a:cubicBezTo>
                  <a:cubicBezTo>
                    <a:pt x="565" y="210"/>
                    <a:pt x="1046" y="1"/>
                    <a:pt x="1423" y="314"/>
                  </a:cubicBezTo>
                  <a:cubicBezTo>
                    <a:pt x="942" y="607"/>
                    <a:pt x="460" y="503"/>
                    <a:pt x="0" y="3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67"/>
            <p:cNvSpPr/>
            <p:nvPr/>
          </p:nvSpPr>
          <p:spPr>
            <a:xfrm>
              <a:off x="5097625" y="4772975"/>
              <a:ext cx="17300" cy="20950"/>
            </a:xfrm>
            <a:custGeom>
              <a:avLst/>
              <a:gdLst/>
              <a:ahLst/>
              <a:cxnLst/>
              <a:rect l="l" t="t" r="r" b="b"/>
              <a:pathLst>
                <a:path w="692" h="838" extrusionOk="0">
                  <a:moveTo>
                    <a:pt x="1" y="607"/>
                  </a:moveTo>
                  <a:cubicBezTo>
                    <a:pt x="210" y="482"/>
                    <a:pt x="440" y="1"/>
                    <a:pt x="691" y="586"/>
                  </a:cubicBezTo>
                  <a:cubicBezTo>
                    <a:pt x="524" y="817"/>
                    <a:pt x="168" y="838"/>
                    <a:pt x="1" y="6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67"/>
            <p:cNvSpPr/>
            <p:nvPr/>
          </p:nvSpPr>
          <p:spPr>
            <a:xfrm>
              <a:off x="4866425" y="4778200"/>
              <a:ext cx="18350" cy="15725"/>
            </a:xfrm>
            <a:custGeom>
              <a:avLst/>
              <a:gdLst/>
              <a:ahLst/>
              <a:cxnLst/>
              <a:rect l="l" t="t" r="r" b="b"/>
              <a:pathLst>
                <a:path w="734" h="629" extrusionOk="0">
                  <a:moveTo>
                    <a:pt x="1" y="398"/>
                  </a:moveTo>
                  <a:cubicBezTo>
                    <a:pt x="524" y="1"/>
                    <a:pt x="524" y="1"/>
                    <a:pt x="733" y="440"/>
                  </a:cubicBezTo>
                  <a:cubicBezTo>
                    <a:pt x="524" y="629"/>
                    <a:pt x="189" y="608"/>
                    <a:pt x="1" y="39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67"/>
            <p:cNvSpPr/>
            <p:nvPr/>
          </p:nvSpPr>
          <p:spPr>
            <a:xfrm>
              <a:off x="5607125" y="4768800"/>
              <a:ext cx="22000" cy="12050"/>
            </a:xfrm>
            <a:custGeom>
              <a:avLst/>
              <a:gdLst/>
              <a:ahLst/>
              <a:cxnLst/>
              <a:rect l="l" t="t" r="r" b="b"/>
              <a:pathLst>
                <a:path w="880" h="482" extrusionOk="0">
                  <a:moveTo>
                    <a:pt x="1" y="230"/>
                  </a:moveTo>
                  <a:cubicBezTo>
                    <a:pt x="252" y="0"/>
                    <a:pt x="628" y="0"/>
                    <a:pt x="879" y="230"/>
                  </a:cubicBezTo>
                  <a:cubicBezTo>
                    <a:pt x="628" y="481"/>
                    <a:pt x="252" y="481"/>
                    <a:pt x="1" y="2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67"/>
            <p:cNvSpPr/>
            <p:nvPr/>
          </p:nvSpPr>
          <p:spPr>
            <a:xfrm>
              <a:off x="4130450" y="4645350"/>
              <a:ext cx="17800" cy="15175"/>
            </a:xfrm>
            <a:custGeom>
              <a:avLst/>
              <a:gdLst/>
              <a:ahLst/>
              <a:cxnLst/>
              <a:rect l="l" t="t" r="r" b="b"/>
              <a:pathLst>
                <a:path w="712" h="607" extrusionOk="0">
                  <a:moveTo>
                    <a:pt x="712" y="230"/>
                  </a:moveTo>
                  <a:lnTo>
                    <a:pt x="502" y="356"/>
                  </a:lnTo>
                  <a:cubicBezTo>
                    <a:pt x="105" y="607"/>
                    <a:pt x="105" y="607"/>
                    <a:pt x="0" y="84"/>
                  </a:cubicBezTo>
                  <a:cubicBezTo>
                    <a:pt x="230" y="21"/>
                    <a:pt x="481" y="0"/>
                    <a:pt x="712" y="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67"/>
            <p:cNvSpPr/>
            <p:nvPr/>
          </p:nvSpPr>
          <p:spPr>
            <a:xfrm>
              <a:off x="4582925" y="4785525"/>
              <a:ext cx="17800" cy="12575"/>
            </a:xfrm>
            <a:custGeom>
              <a:avLst/>
              <a:gdLst/>
              <a:ahLst/>
              <a:cxnLst/>
              <a:rect l="l" t="t" r="r" b="b"/>
              <a:pathLst>
                <a:path w="712" h="503" extrusionOk="0">
                  <a:moveTo>
                    <a:pt x="0" y="294"/>
                  </a:moveTo>
                  <a:cubicBezTo>
                    <a:pt x="251" y="84"/>
                    <a:pt x="523" y="1"/>
                    <a:pt x="712" y="377"/>
                  </a:cubicBezTo>
                  <a:cubicBezTo>
                    <a:pt x="481" y="503"/>
                    <a:pt x="188" y="482"/>
                    <a:pt x="0" y="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67"/>
            <p:cNvSpPr/>
            <p:nvPr/>
          </p:nvSpPr>
          <p:spPr>
            <a:xfrm>
              <a:off x="4689100" y="4786575"/>
              <a:ext cx="13625" cy="11000"/>
            </a:xfrm>
            <a:custGeom>
              <a:avLst/>
              <a:gdLst/>
              <a:ahLst/>
              <a:cxnLst/>
              <a:rect l="l" t="t" r="r" b="b"/>
              <a:pathLst>
                <a:path w="545" h="440" extrusionOk="0">
                  <a:moveTo>
                    <a:pt x="1" y="356"/>
                  </a:moveTo>
                  <a:cubicBezTo>
                    <a:pt x="126" y="1"/>
                    <a:pt x="314" y="1"/>
                    <a:pt x="545" y="252"/>
                  </a:cubicBezTo>
                  <a:cubicBezTo>
                    <a:pt x="398" y="419"/>
                    <a:pt x="189" y="440"/>
                    <a:pt x="1" y="3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67"/>
            <p:cNvSpPr/>
            <p:nvPr/>
          </p:nvSpPr>
          <p:spPr>
            <a:xfrm>
              <a:off x="5638000" y="4767750"/>
              <a:ext cx="8900" cy="6825"/>
            </a:xfrm>
            <a:custGeom>
              <a:avLst/>
              <a:gdLst/>
              <a:ahLst/>
              <a:cxnLst/>
              <a:rect l="l" t="t" r="r" b="b"/>
              <a:pathLst>
                <a:path w="356" h="273" extrusionOk="0">
                  <a:moveTo>
                    <a:pt x="0" y="230"/>
                  </a:moveTo>
                  <a:cubicBezTo>
                    <a:pt x="21" y="126"/>
                    <a:pt x="42" y="21"/>
                    <a:pt x="167" y="21"/>
                  </a:cubicBezTo>
                  <a:cubicBezTo>
                    <a:pt x="314" y="0"/>
                    <a:pt x="335" y="126"/>
                    <a:pt x="356" y="210"/>
                  </a:cubicBezTo>
                  <a:cubicBezTo>
                    <a:pt x="251" y="272"/>
                    <a:pt x="126" y="272"/>
                    <a:pt x="0" y="2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67"/>
            <p:cNvSpPr/>
            <p:nvPr/>
          </p:nvSpPr>
          <p:spPr>
            <a:xfrm>
              <a:off x="4711600" y="4788150"/>
              <a:ext cx="8925" cy="8925"/>
            </a:xfrm>
            <a:custGeom>
              <a:avLst/>
              <a:gdLst/>
              <a:ahLst/>
              <a:cxnLst/>
              <a:rect l="l" t="t" r="r" b="b"/>
              <a:pathLst>
                <a:path w="357" h="357" extrusionOk="0">
                  <a:moveTo>
                    <a:pt x="0" y="189"/>
                  </a:moveTo>
                  <a:cubicBezTo>
                    <a:pt x="105" y="0"/>
                    <a:pt x="231" y="21"/>
                    <a:pt x="356" y="189"/>
                  </a:cubicBezTo>
                  <a:cubicBezTo>
                    <a:pt x="231" y="356"/>
                    <a:pt x="105" y="356"/>
                    <a:pt x="0" y="1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67"/>
            <p:cNvSpPr/>
            <p:nvPr/>
          </p:nvSpPr>
          <p:spPr>
            <a:xfrm>
              <a:off x="4844450" y="4783450"/>
              <a:ext cx="8925" cy="9425"/>
            </a:xfrm>
            <a:custGeom>
              <a:avLst/>
              <a:gdLst/>
              <a:ahLst/>
              <a:cxnLst/>
              <a:rect l="l" t="t" r="r" b="b"/>
              <a:pathLst>
                <a:path w="357" h="377" extrusionOk="0">
                  <a:moveTo>
                    <a:pt x="1" y="188"/>
                  </a:moveTo>
                  <a:cubicBezTo>
                    <a:pt x="126" y="0"/>
                    <a:pt x="252" y="21"/>
                    <a:pt x="357" y="209"/>
                  </a:cubicBezTo>
                  <a:cubicBezTo>
                    <a:pt x="231" y="377"/>
                    <a:pt x="126" y="356"/>
                    <a:pt x="1" y="1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67"/>
            <p:cNvSpPr/>
            <p:nvPr/>
          </p:nvSpPr>
          <p:spPr>
            <a:xfrm>
              <a:off x="5474250" y="4775075"/>
              <a:ext cx="8400" cy="8400"/>
            </a:xfrm>
            <a:custGeom>
              <a:avLst/>
              <a:gdLst/>
              <a:ahLst/>
              <a:cxnLst/>
              <a:rect l="l" t="t" r="r" b="b"/>
              <a:pathLst>
                <a:path w="336" h="336" extrusionOk="0">
                  <a:moveTo>
                    <a:pt x="1" y="168"/>
                  </a:moveTo>
                  <a:cubicBezTo>
                    <a:pt x="106" y="0"/>
                    <a:pt x="231" y="0"/>
                    <a:pt x="336" y="168"/>
                  </a:cubicBezTo>
                  <a:cubicBezTo>
                    <a:pt x="231" y="335"/>
                    <a:pt x="106" y="335"/>
                    <a:pt x="1" y="1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67"/>
            <p:cNvSpPr/>
            <p:nvPr/>
          </p:nvSpPr>
          <p:spPr>
            <a:xfrm>
              <a:off x="5097125" y="4725900"/>
              <a:ext cx="52850" cy="39775"/>
            </a:xfrm>
            <a:custGeom>
              <a:avLst/>
              <a:gdLst/>
              <a:ahLst/>
              <a:cxnLst/>
              <a:rect l="l" t="t" r="r" b="b"/>
              <a:pathLst>
                <a:path w="2114" h="1591" extrusionOk="0">
                  <a:moveTo>
                    <a:pt x="42" y="1109"/>
                  </a:moveTo>
                  <a:cubicBezTo>
                    <a:pt x="84" y="942"/>
                    <a:pt x="147" y="754"/>
                    <a:pt x="167" y="586"/>
                  </a:cubicBezTo>
                  <a:cubicBezTo>
                    <a:pt x="209" y="210"/>
                    <a:pt x="439" y="126"/>
                    <a:pt x="732" y="231"/>
                  </a:cubicBezTo>
                  <a:cubicBezTo>
                    <a:pt x="1088" y="335"/>
                    <a:pt x="1402" y="461"/>
                    <a:pt x="1695" y="105"/>
                  </a:cubicBezTo>
                  <a:cubicBezTo>
                    <a:pt x="1779" y="0"/>
                    <a:pt x="1925" y="0"/>
                    <a:pt x="2009" y="105"/>
                  </a:cubicBezTo>
                  <a:cubicBezTo>
                    <a:pt x="2113" y="210"/>
                    <a:pt x="2030" y="314"/>
                    <a:pt x="2009" y="419"/>
                  </a:cubicBezTo>
                  <a:cubicBezTo>
                    <a:pt x="1967" y="796"/>
                    <a:pt x="1611" y="1068"/>
                    <a:pt x="1255" y="1005"/>
                  </a:cubicBezTo>
                  <a:cubicBezTo>
                    <a:pt x="879" y="963"/>
                    <a:pt x="732" y="1026"/>
                    <a:pt x="607" y="1360"/>
                  </a:cubicBezTo>
                  <a:cubicBezTo>
                    <a:pt x="565" y="1528"/>
                    <a:pt x="398" y="1591"/>
                    <a:pt x="251" y="1528"/>
                  </a:cubicBezTo>
                  <a:cubicBezTo>
                    <a:pt x="84" y="1444"/>
                    <a:pt x="0" y="1277"/>
                    <a:pt x="42" y="11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67"/>
            <p:cNvSpPr/>
            <p:nvPr/>
          </p:nvSpPr>
          <p:spPr>
            <a:xfrm>
              <a:off x="5821600" y="4678825"/>
              <a:ext cx="14150" cy="12050"/>
            </a:xfrm>
            <a:custGeom>
              <a:avLst/>
              <a:gdLst/>
              <a:ahLst/>
              <a:cxnLst/>
              <a:rect l="l" t="t" r="r" b="b"/>
              <a:pathLst>
                <a:path w="566" h="482" extrusionOk="0">
                  <a:moveTo>
                    <a:pt x="314" y="482"/>
                  </a:moveTo>
                  <a:cubicBezTo>
                    <a:pt x="168" y="482"/>
                    <a:pt x="0" y="461"/>
                    <a:pt x="21" y="272"/>
                  </a:cubicBezTo>
                  <a:cubicBezTo>
                    <a:pt x="0" y="105"/>
                    <a:pt x="147" y="0"/>
                    <a:pt x="293" y="0"/>
                  </a:cubicBezTo>
                  <a:cubicBezTo>
                    <a:pt x="461" y="0"/>
                    <a:pt x="565" y="126"/>
                    <a:pt x="565" y="293"/>
                  </a:cubicBezTo>
                  <a:cubicBezTo>
                    <a:pt x="565" y="461"/>
                    <a:pt x="440" y="461"/>
                    <a:pt x="314" y="4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67"/>
            <p:cNvSpPr/>
            <p:nvPr/>
          </p:nvSpPr>
          <p:spPr>
            <a:xfrm>
              <a:off x="5341400" y="4657375"/>
              <a:ext cx="15725" cy="11525"/>
            </a:xfrm>
            <a:custGeom>
              <a:avLst/>
              <a:gdLst/>
              <a:ahLst/>
              <a:cxnLst/>
              <a:rect l="l" t="t" r="r" b="b"/>
              <a:pathLst>
                <a:path w="629" h="461" extrusionOk="0">
                  <a:moveTo>
                    <a:pt x="210" y="0"/>
                  </a:moveTo>
                  <a:cubicBezTo>
                    <a:pt x="356" y="21"/>
                    <a:pt x="544" y="84"/>
                    <a:pt x="586" y="272"/>
                  </a:cubicBezTo>
                  <a:cubicBezTo>
                    <a:pt x="628" y="398"/>
                    <a:pt x="482" y="461"/>
                    <a:pt x="377" y="461"/>
                  </a:cubicBezTo>
                  <a:cubicBezTo>
                    <a:pt x="189" y="461"/>
                    <a:pt x="0" y="419"/>
                    <a:pt x="21" y="168"/>
                  </a:cubicBezTo>
                  <a:cubicBezTo>
                    <a:pt x="21" y="84"/>
                    <a:pt x="105"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67"/>
            <p:cNvSpPr/>
            <p:nvPr/>
          </p:nvSpPr>
          <p:spPr>
            <a:xfrm>
              <a:off x="5301650" y="4675150"/>
              <a:ext cx="7875" cy="9975"/>
            </a:xfrm>
            <a:custGeom>
              <a:avLst/>
              <a:gdLst/>
              <a:ahLst/>
              <a:cxnLst/>
              <a:rect l="l" t="t" r="r" b="b"/>
              <a:pathLst>
                <a:path w="315" h="399" extrusionOk="0">
                  <a:moveTo>
                    <a:pt x="314" y="210"/>
                  </a:moveTo>
                  <a:cubicBezTo>
                    <a:pt x="272" y="252"/>
                    <a:pt x="251" y="357"/>
                    <a:pt x="189" y="357"/>
                  </a:cubicBezTo>
                  <a:cubicBezTo>
                    <a:pt x="42" y="398"/>
                    <a:pt x="21" y="273"/>
                    <a:pt x="0" y="168"/>
                  </a:cubicBezTo>
                  <a:cubicBezTo>
                    <a:pt x="0" y="85"/>
                    <a:pt x="63" y="1"/>
                    <a:pt x="168" y="1"/>
                  </a:cubicBezTo>
                  <a:cubicBezTo>
                    <a:pt x="251" y="22"/>
                    <a:pt x="293" y="85"/>
                    <a:pt x="314" y="2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67"/>
            <p:cNvSpPr/>
            <p:nvPr/>
          </p:nvSpPr>
          <p:spPr>
            <a:xfrm>
              <a:off x="5360225" y="4679350"/>
              <a:ext cx="5775" cy="5250"/>
            </a:xfrm>
            <a:custGeom>
              <a:avLst/>
              <a:gdLst/>
              <a:ahLst/>
              <a:cxnLst/>
              <a:rect l="l" t="t" r="r" b="b"/>
              <a:pathLst>
                <a:path w="231" h="210" extrusionOk="0">
                  <a:moveTo>
                    <a:pt x="231" y="63"/>
                  </a:moveTo>
                  <a:cubicBezTo>
                    <a:pt x="210" y="105"/>
                    <a:pt x="189" y="168"/>
                    <a:pt x="168" y="209"/>
                  </a:cubicBezTo>
                  <a:cubicBezTo>
                    <a:pt x="105" y="189"/>
                    <a:pt x="42" y="189"/>
                    <a:pt x="22" y="147"/>
                  </a:cubicBezTo>
                  <a:cubicBezTo>
                    <a:pt x="1" y="105"/>
                    <a:pt x="63" y="42"/>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67"/>
            <p:cNvSpPr/>
            <p:nvPr/>
          </p:nvSpPr>
          <p:spPr>
            <a:xfrm>
              <a:off x="4611175" y="4651100"/>
              <a:ext cx="50225" cy="32975"/>
            </a:xfrm>
            <a:custGeom>
              <a:avLst/>
              <a:gdLst/>
              <a:ahLst/>
              <a:cxnLst/>
              <a:rect l="l" t="t" r="r" b="b"/>
              <a:pathLst>
                <a:path w="2009" h="1319" extrusionOk="0">
                  <a:moveTo>
                    <a:pt x="105" y="0"/>
                  </a:moveTo>
                  <a:lnTo>
                    <a:pt x="837" y="0"/>
                  </a:lnTo>
                  <a:cubicBezTo>
                    <a:pt x="816" y="398"/>
                    <a:pt x="942" y="691"/>
                    <a:pt x="1402" y="691"/>
                  </a:cubicBezTo>
                  <a:cubicBezTo>
                    <a:pt x="1527" y="691"/>
                    <a:pt x="1632" y="712"/>
                    <a:pt x="1758" y="754"/>
                  </a:cubicBezTo>
                  <a:cubicBezTo>
                    <a:pt x="1883" y="795"/>
                    <a:pt x="2009" y="900"/>
                    <a:pt x="1967" y="1067"/>
                  </a:cubicBezTo>
                  <a:cubicBezTo>
                    <a:pt x="1925" y="1214"/>
                    <a:pt x="1799" y="1214"/>
                    <a:pt x="1695" y="1235"/>
                  </a:cubicBezTo>
                  <a:cubicBezTo>
                    <a:pt x="1109" y="1319"/>
                    <a:pt x="691" y="942"/>
                    <a:pt x="230" y="733"/>
                  </a:cubicBezTo>
                  <a:cubicBezTo>
                    <a:pt x="0" y="649"/>
                    <a:pt x="146" y="251"/>
                    <a:pt x="1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67"/>
            <p:cNvSpPr/>
            <p:nvPr/>
          </p:nvSpPr>
          <p:spPr>
            <a:xfrm>
              <a:off x="4476200" y="4645875"/>
              <a:ext cx="35600" cy="15175"/>
            </a:xfrm>
            <a:custGeom>
              <a:avLst/>
              <a:gdLst/>
              <a:ahLst/>
              <a:cxnLst/>
              <a:rect l="l" t="t" r="r" b="b"/>
              <a:pathLst>
                <a:path w="1424" h="607" extrusionOk="0">
                  <a:moveTo>
                    <a:pt x="1" y="377"/>
                  </a:moveTo>
                  <a:cubicBezTo>
                    <a:pt x="1" y="168"/>
                    <a:pt x="189" y="0"/>
                    <a:pt x="398" y="42"/>
                  </a:cubicBezTo>
                  <a:lnTo>
                    <a:pt x="1424" y="42"/>
                  </a:lnTo>
                  <a:cubicBezTo>
                    <a:pt x="1068" y="607"/>
                    <a:pt x="545" y="523"/>
                    <a:pt x="1" y="3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67"/>
            <p:cNvSpPr/>
            <p:nvPr/>
          </p:nvSpPr>
          <p:spPr>
            <a:xfrm>
              <a:off x="4454750" y="4717525"/>
              <a:ext cx="16775" cy="17300"/>
            </a:xfrm>
            <a:custGeom>
              <a:avLst/>
              <a:gdLst/>
              <a:ahLst/>
              <a:cxnLst/>
              <a:rect l="l" t="t" r="r" b="b"/>
              <a:pathLst>
                <a:path w="671" h="692" extrusionOk="0">
                  <a:moveTo>
                    <a:pt x="336" y="670"/>
                  </a:moveTo>
                  <a:cubicBezTo>
                    <a:pt x="126" y="649"/>
                    <a:pt x="1" y="461"/>
                    <a:pt x="22" y="273"/>
                  </a:cubicBezTo>
                  <a:cubicBezTo>
                    <a:pt x="1" y="126"/>
                    <a:pt x="147" y="1"/>
                    <a:pt x="294" y="43"/>
                  </a:cubicBezTo>
                  <a:cubicBezTo>
                    <a:pt x="503" y="43"/>
                    <a:pt x="670" y="231"/>
                    <a:pt x="649" y="440"/>
                  </a:cubicBezTo>
                  <a:cubicBezTo>
                    <a:pt x="670" y="607"/>
                    <a:pt x="545" y="691"/>
                    <a:pt x="336" y="6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67"/>
            <p:cNvSpPr/>
            <p:nvPr/>
          </p:nvSpPr>
          <p:spPr>
            <a:xfrm>
              <a:off x="4406100" y="4660500"/>
              <a:ext cx="12075" cy="13125"/>
            </a:xfrm>
            <a:custGeom>
              <a:avLst/>
              <a:gdLst/>
              <a:ahLst/>
              <a:cxnLst/>
              <a:rect l="l" t="t" r="r" b="b"/>
              <a:pathLst>
                <a:path w="483" h="525" extrusionOk="0">
                  <a:moveTo>
                    <a:pt x="461" y="210"/>
                  </a:moveTo>
                  <a:cubicBezTo>
                    <a:pt x="482" y="336"/>
                    <a:pt x="440" y="440"/>
                    <a:pt x="315" y="461"/>
                  </a:cubicBezTo>
                  <a:cubicBezTo>
                    <a:pt x="147" y="524"/>
                    <a:pt x="1" y="399"/>
                    <a:pt x="22" y="252"/>
                  </a:cubicBezTo>
                  <a:cubicBezTo>
                    <a:pt x="1" y="127"/>
                    <a:pt x="106" y="22"/>
                    <a:pt x="231" y="22"/>
                  </a:cubicBezTo>
                  <a:cubicBezTo>
                    <a:pt x="336" y="1"/>
                    <a:pt x="461" y="85"/>
                    <a:pt x="461" y="2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67"/>
            <p:cNvSpPr/>
            <p:nvPr/>
          </p:nvSpPr>
          <p:spPr>
            <a:xfrm>
              <a:off x="4832950" y="4741075"/>
              <a:ext cx="5250" cy="5775"/>
            </a:xfrm>
            <a:custGeom>
              <a:avLst/>
              <a:gdLst/>
              <a:ahLst/>
              <a:cxnLst/>
              <a:rect l="l" t="t" r="r" b="b"/>
              <a:pathLst>
                <a:path w="210" h="231" extrusionOk="0">
                  <a:moveTo>
                    <a:pt x="210" y="84"/>
                  </a:moveTo>
                  <a:cubicBezTo>
                    <a:pt x="189" y="126"/>
                    <a:pt x="189" y="209"/>
                    <a:pt x="147" y="209"/>
                  </a:cubicBezTo>
                  <a:cubicBezTo>
                    <a:pt x="105" y="230"/>
                    <a:pt x="42" y="189"/>
                    <a:pt x="1" y="168"/>
                  </a:cubicBezTo>
                  <a:cubicBezTo>
                    <a:pt x="22" y="105"/>
                    <a:pt x="42" y="42"/>
                    <a:pt x="63" y="21"/>
                  </a:cubicBezTo>
                  <a:cubicBezTo>
                    <a:pt x="105" y="0"/>
                    <a:pt x="168" y="63"/>
                    <a:pt x="210" y="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67"/>
            <p:cNvSpPr/>
            <p:nvPr/>
          </p:nvSpPr>
          <p:spPr>
            <a:xfrm>
              <a:off x="4753450" y="4670450"/>
              <a:ext cx="5250" cy="5250"/>
            </a:xfrm>
            <a:custGeom>
              <a:avLst/>
              <a:gdLst/>
              <a:ahLst/>
              <a:cxnLst/>
              <a:rect l="l" t="t" r="r" b="b"/>
              <a:pathLst>
                <a:path w="210" h="210" extrusionOk="0">
                  <a:moveTo>
                    <a:pt x="209" y="63"/>
                  </a:moveTo>
                  <a:cubicBezTo>
                    <a:pt x="189" y="105"/>
                    <a:pt x="168" y="189"/>
                    <a:pt x="126" y="210"/>
                  </a:cubicBezTo>
                  <a:cubicBezTo>
                    <a:pt x="105" y="210"/>
                    <a:pt x="42" y="168"/>
                    <a:pt x="0" y="147"/>
                  </a:cubicBezTo>
                  <a:cubicBezTo>
                    <a:pt x="21" y="105"/>
                    <a:pt x="21" y="21"/>
                    <a:pt x="63" y="1"/>
                  </a:cubicBezTo>
                  <a:cubicBezTo>
                    <a:pt x="105" y="1"/>
                    <a:pt x="147" y="42"/>
                    <a:pt x="209" y="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67"/>
            <p:cNvSpPr/>
            <p:nvPr/>
          </p:nvSpPr>
          <p:spPr>
            <a:xfrm>
              <a:off x="4300975" y="4696075"/>
              <a:ext cx="10475" cy="7350"/>
            </a:xfrm>
            <a:custGeom>
              <a:avLst/>
              <a:gdLst/>
              <a:ahLst/>
              <a:cxnLst/>
              <a:rect l="l" t="t" r="r" b="b"/>
              <a:pathLst>
                <a:path w="419" h="294" extrusionOk="0">
                  <a:moveTo>
                    <a:pt x="189" y="294"/>
                  </a:moveTo>
                  <a:cubicBezTo>
                    <a:pt x="63" y="273"/>
                    <a:pt x="0" y="231"/>
                    <a:pt x="21" y="147"/>
                  </a:cubicBezTo>
                  <a:cubicBezTo>
                    <a:pt x="21" y="43"/>
                    <a:pt x="105" y="1"/>
                    <a:pt x="189" y="1"/>
                  </a:cubicBezTo>
                  <a:cubicBezTo>
                    <a:pt x="314" y="1"/>
                    <a:pt x="419" y="64"/>
                    <a:pt x="356" y="210"/>
                  </a:cubicBezTo>
                  <a:cubicBezTo>
                    <a:pt x="356" y="252"/>
                    <a:pt x="230" y="294"/>
                    <a:pt x="189" y="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6" name="Google Shape;8746;p67"/>
          <p:cNvGrpSpPr/>
          <p:nvPr/>
        </p:nvGrpSpPr>
        <p:grpSpPr>
          <a:xfrm rot="10800000" flipH="1">
            <a:off x="6818492" y="2907485"/>
            <a:ext cx="1483431" cy="81783"/>
            <a:chOff x="3998100" y="4633825"/>
            <a:chExt cx="2329875" cy="175275"/>
          </a:xfrm>
        </p:grpSpPr>
        <p:sp>
          <p:nvSpPr>
            <p:cNvPr id="8747" name="Google Shape;8747;p67"/>
            <p:cNvSpPr/>
            <p:nvPr/>
          </p:nvSpPr>
          <p:spPr>
            <a:xfrm>
              <a:off x="4853875" y="4633825"/>
              <a:ext cx="1023725" cy="161150"/>
            </a:xfrm>
            <a:custGeom>
              <a:avLst/>
              <a:gdLst/>
              <a:ahLst/>
              <a:cxnLst/>
              <a:rect l="l" t="t" r="r" b="b"/>
              <a:pathLst>
                <a:path w="40949" h="6446" extrusionOk="0">
                  <a:moveTo>
                    <a:pt x="2449" y="524"/>
                  </a:moveTo>
                  <a:lnTo>
                    <a:pt x="2993" y="545"/>
                  </a:lnTo>
                  <a:cubicBezTo>
                    <a:pt x="3055" y="629"/>
                    <a:pt x="3097" y="629"/>
                    <a:pt x="3160" y="566"/>
                  </a:cubicBezTo>
                  <a:cubicBezTo>
                    <a:pt x="3641" y="503"/>
                    <a:pt x="4123" y="503"/>
                    <a:pt x="4583" y="587"/>
                  </a:cubicBezTo>
                  <a:cubicBezTo>
                    <a:pt x="4646" y="670"/>
                    <a:pt x="4667" y="775"/>
                    <a:pt x="4729" y="796"/>
                  </a:cubicBezTo>
                  <a:cubicBezTo>
                    <a:pt x="4897" y="838"/>
                    <a:pt x="4918" y="691"/>
                    <a:pt x="4939" y="587"/>
                  </a:cubicBezTo>
                  <a:cubicBezTo>
                    <a:pt x="5587" y="503"/>
                    <a:pt x="6257" y="503"/>
                    <a:pt x="6905" y="587"/>
                  </a:cubicBezTo>
                  <a:cubicBezTo>
                    <a:pt x="7261" y="984"/>
                    <a:pt x="7428" y="984"/>
                    <a:pt x="7784" y="587"/>
                  </a:cubicBezTo>
                  <a:cubicBezTo>
                    <a:pt x="8600" y="503"/>
                    <a:pt x="9437" y="503"/>
                    <a:pt x="10274" y="608"/>
                  </a:cubicBezTo>
                  <a:cubicBezTo>
                    <a:pt x="10316" y="670"/>
                    <a:pt x="10337" y="796"/>
                    <a:pt x="10400" y="817"/>
                  </a:cubicBezTo>
                  <a:cubicBezTo>
                    <a:pt x="10567" y="859"/>
                    <a:pt x="10588" y="712"/>
                    <a:pt x="10630" y="608"/>
                  </a:cubicBezTo>
                  <a:lnTo>
                    <a:pt x="10985" y="608"/>
                  </a:lnTo>
                  <a:cubicBezTo>
                    <a:pt x="11237" y="963"/>
                    <a:pt x="11278" y="963"/>
                    <a:pt x="11509" y="587"/>
                  </a:cubicBezTo>
                  <a:cubicBezTo>
                    <a:pt x="12157" y="524"/>
                    <a:pt x="12806" y="524"/>
                    <a:pt x="13454" y="587"/>
                  </a:cubicBezTo>
                  <a:cubicBezTo>
                    <a:pt x="13747" y="1005"/>
                    <a:pt x="13852" y="1005"/>
                    <a:pt x="14166" y="587"/>
                  </a:cubicBezTo>
                  <a:cubicBezTo>
                    <a:pt x="14752" y="524"/>
                    <a:pt x="15338" y="503"/>
                    <a:pt x="15944" y="545"/>
                  </a:cubicBezTo>
                  <a:cubicBezTo>
                    <a:pt x="16154" y="817"/>
                    <a:pt x="16488" y="712"/>
                    <a:pt x="16760" y="817"/>
                  </a:cubicBezTo>
                  <a:cubicBezTo>
                    <a:pt x="17032" y="942"/>
                    <a:pt x="17263" y="775"/>
                    <a:pt x="17346" y="461"/>
                  </a:cubicBezTo>
                  <a:cubicBezTo>
                    <a:pt x="18120" y="357"/>
                    <a:pt x="18895" y="315"/>
                    <a:pt x="19669" y="378"/>
                  </a:cubicBezTo>
                  <a:cubicBezTo>
                    <a:pt x="19711" y="419"/>
                    <a:pt x="19773" y="482"/>
                    <a:pt x="19815" y="482"/>
                  </a:cubicBezTo>
                  <a:cubicBezTo>
                    <a:pt x="21029" y="503"/>
                    <a:pt x="22221" y="503"/>
                    <a:pt x="23435" y="524"/>
                  </a:cubicBezTo>
                  <a:cubicBezTo>
                    <a:pt x="23602" y="524"/>
                    <a:pt x="23707" y="398"/>
                    <a:pt x="23728" y="252"/>
                  </a:cubicBezTo>
                  <a:cubicBezTo>
                    <a:pt x="24084" y="168"/>
                    <a:pt x="24439" y="168"/>
                    <a:pt x="24795" y="231"/>
                  </a:cubicBezTo>
                  <a:cubicBezTo>
                    <a:pt x="25025" y="629"/>
                    <a:pt x="25088" y="629"/>
                    <a:pt x="25318" y="252"/>
                  </a:cubicBezTo>
                  <a:lnTo>
                    <a:pt x="26030" y="189"/>
                  </a:lnTo>
                  <a:cubicBezTo>
                    <a:pt x="26553" y="524"/>
                    <a:pt x="27159" y="294"/>
                    <a:pt x="27703" y="461"/>
                  </a:cubicBezTo>
                  <a:cubicBezTo>
                    <a:pt x="27871" y="503"/>
                    <a:pt x="27955" y="252"/>
                    <a:pt x="27996" y="85"/>
                  </a:cubicBezTo>
                  <a:cubicBezTo>
                    <a:pt x="28227" y="1"/>
                    <a:pt x="28478" y="22"/>
                    <a:pt x="28708" y="106"/>
                  </a:cubicBezTo>
                  <a:cubicBezTo>
                    <a:pt x="29147" y="503"/>
                    <a:pt x="29691" y="503"/>
                    <a:pt x="30235" y="398"/>
                  </a:cubicBezTo>
                  <a:cubicBezTo>
                    <a:pt x="30256" y="398"/>
                    <a:pt x="30277" y="294"/>
                    <a:pt x="30298" y="252"/>
                  </a:cubicBezTo>
                  <a:lnTo>
                    <a:pt x="30821" y="252"/>
                  </a:lnTo>
                  <a:cubicBezTo>
                    <a:pt x="31198" y="650"/>
                    <a:pt x="31428" y="650"/>
                    <a:pt x="31867" y="273"/>
                  </a:cubicBezTo>
                  <a:lnTo>
                    <a:pt x="32913" y="357"/>
                  </a:lnTo>
                  <a:cubicBezTo>
                    <a:pt x="33018" y="524"/>
                    <a:pt x="33144" y="566"/>
                    <a:pt x="33269" y="378"/>
                  </a:cubicBezTo>
                  <a:cubicBezTo>
                    <a:pt x="34169" y="357"/>
                    <a:pt x="35048" y="378"/>
                    <a:pt x="35947" y="440"/>
                  </a:cubicBezTo>
                  <a:cubicBezTo>
                    <a:pt x="36010" y="712"/>
                    <a:pt x="36198" y="712"/>
                    <a:pt x="36429" y="712"/>
                  </a:cubicBezTo>
                  <a:cubicBezTo>
                    <a:pt x="36784" y="712"/>
                    <a:pt x="37161" y="670"/>
                    <a:pt x="37475" y="775"/>
                  </a:cubicBezTo>
                  <a:cubicBezTo>
                    <a:pt x="37893" y="942"/>
                    <a:pt x="37621" y="1403"/>
                    <a:pt x="37726" y="1717"/>
                  </a:cubicBezTo>
                  <a:cubicBezTo>
                    <a:pt x="37768" y="1800"/>
                    <a:pt x="37830" y="1863"/>
                    <a:pt x="37914" y="1884"/>
                  </a:cubicBezTo>
                  <a:cubicBezTo>
                    <a:pt x="38040" y="1884"/>
                    <a:pt x="38144" y="1800"/>
                    <a:pt x="38165" y="1675"/>
                  </a:cubicBezTo>
                  <a:cubicBezTo>
                    <a:pt x="38186" y="1591"/>
                    <a:pt x="38186" y="1486"/>
                    <a:pt x="38144" y="1403"/>
                  </a:cubicBezTo>
                  <a:cubicBezTo>
                    <a:pt x="37977" y="984"/>
                    <a:pt x="38270" y="880"/>
                    <a:pt x="38563" y="817"/>
                  </a:cubicBezTo>
                  <a:cubicBezTo>
                    <a:pt x="38939" y="712"/>
                    <a:pt x="39253" y="942"/>
                    <a:pt x="39483" y="1403"/>
                  </a:cubicBezTo>
                  <a:cubicBezTo>
                    <a:pt x="39651" y="1821"/>
                    <a:pt x="39944" y="2156"/>
                    <a:pt x="40341" y="2344"/>
                  </a:cubicBezTo>
                  <a:cubicBezTo>
                    <a:pt x="40927" y="2595"/>
                    <a:pt x="40948" y="2721"/>
                    <a:pt x="40781" y="3453"/>
                  </a:cubicBezTo>
                  <a:cubicBezTo>
                    <a:pt x="39776" y="3328"/>
                    <a:pt x="39776" y="3349"/>
                    <a:pt x="40069" y="4165"/>
                  </a:cubicBezTo>
                  <a:cubicBezTo>
                    <a:pt x="39295" y="4290"/>
                    <a:pt x="39295" y="4290"/>
                    <a:pt x="38939" y="4039"/>
                  </a:cubicBezTo>
                  <a:cubicBezTo>
                    <a:pt x="38521" y="3704"/>
                    <a:pt x="38207" y="3746"/>
                    <a:pt x="37893" y="4207"/>
                  </a:cubicBezTo>
                  <a:cubicBezTo>
                    <a:pt x="37454" y="4834"/>
                    <a:pt x="37328" y="4834"/>
                    <a:pt x="36847" y="4290"/>
                  </a:cubicBezTo>
                  <a:cubicBezTo>
                    <a:pt x="36742" y="4186"/>
                    <a:pt x="36659" y="4060"/>
                    <a:pt x="36491" y="4144"/>
                  </a:cubicBezTo>
                  <a:cubicBezTo>
                    <a:pt x="36345" y="4186"/>
                    <a:pt x="36282" y="4374"/>
                    <a:pt x="36366" y="4499"/>
                  </a:cubicBezTo>
                  <a:cubicBezTo>
                    <a:pt x="36450" y="4751"/>
                    <a:pt x="36491" y="5023"/>
                    <a:pt x="36470" y="5295"/>
                  </a:cubicBezTo>
                  <a:lnTo>
                    <a:pt x="35947" y="5315"/>
                  </a:lnTo>
                  <a:cubicBezTo>
                    <a:pt x="35843" y="5169"/>
                    <a:pt x="35654" y="5106"/>
                    <a:pt x="35487" y="5169"/>
                  </a:cubicBezTo>
                  <a:cubicBezTo>
                    <a:pt x="34525" y="5420"/>
                    <a:pt x="33541" y="5295"/>
                    <a:pt x="32558" y="5336"/>
                  </a:cubicBezTo>
                  <a:cubicBezTo>
                    <a:pt x="32348" y="5336"/>
                    <a:pt x="32160" y="5336"/>
                    <a:pt x="32056" y="5567"/>
                  </a:cubicBezTo>
                  <a:lnTo>
                    <a:pt x="31700" y="5608"/>
                  </a:lnTo>
                  <a:cubicBezTo>
                    <a:pt x="31679" y="5504"/>
                    <a:pt x="31658" y="5399"/>
                    <a:pt x="31512" y="5399"/>
                  </a:cubicBezTo>
                  <a:cubicBezTo>
                    <a:pt x="31386" y="5399"/>
                    <a:pt x="31365" y="5525"/>
                    <a:pt x="31344" y="5629"/>
                  </a:cubicBezTo>
                  <a:lnTo>
                    <a:pt x="30988" y="5671"/>
                  </a:lnTo>
                  <a:cubicBezTo>
                    <a:pt x="30737" y="5441"/>
                    <a:pt x="30361" y="5441"/>
                    <a:pt x="30110" y="5671"/>
                  </a:cubicBezTo>
                  <a:lnTo>
                    <a:pt x="29754" y="5650"/>
                  </a:lnTo>
                  <a:cubicBezTo>
                    <a:pt x="29712" y="5504"/>
                    <a:pt x="29649" y="5357"/>
                    <a:pt x="29482" y="5357"/>
                  </a:cubicBezTo>
                  <a:lnTo>
                    <a:pt x="27536" y="5357"/>
                  </a:lnTo>
                  <a:cubicBezTo>
                    <a:pt x="27369" y="5357"/>
                    <a:pt x="27306" y="5504"/>
                    <a:pt x="27285" y="5671"/>
                  </a:cubicBezTo>
                  <a:cubicBezTo>
                    <a:pt x="26574" y="5859"/>
                    <a:pt x="25862" y="5922"/>
                    <a:pt x="25130" y="5839"/>
                  </a:cubicBezTo>
                  <a:cubicBezTo>
                    <a:pt x="25025" y="5671"/>
                    <a:pt x="24900" y="5671"/>
                    <a:pt x="24795" y="5839"/>
                  </a:cubicBezTo>
                  <a:cubicBezTo>
                    <a:pt x="24565" y="5880"/>
                    <a:pt x="24314" y="5880"/>
                    <a:pt x="24084" y="5818"/>
                  </a:cubicBezTo>
                  <a:cubicBezTo>
                    <a:pt x="24000" y="5336"/>
                    <a:pt x="23644" y="5211"/>
                    <a:pt x="23309" y="5399"/>
                  </a:cubicBezTo>
                  <a:cubicBezTo>
                    <a:pt x="22912" y="5629"/>
                    <a:pt x="22682" y="5483"/>
                    <a:pt x="22347" y="5315"/>
                  </a:cubicBezTo>
                  <a:cubicBezTo>
                    <a:pt x="21803" y="5064"/>
                    <a:pt x="21217" y="4751"/>
                    <a:pt x="20673" y="5357"/>
                  </a:cubicBezTo>
                  <a:cubicBezTo>
                    <a:pt x="20548" y="5504"/>
                    <a:pt x="20359" y="5504"/>
                    <a:pt x="20192" y="5504"/>
                  </a:cubicBezTo>
                  <a:cubicBezTo>
                    <a:pt x="19669" y="5546"/>
                    <a:pt x="19167" y="5253"/>
                    <a:pt x="18623" y="5462"/>
                  </a:cubicBezTo>
                  <a:cubicBezTo>
                    <a:pt x="18476" y="5525"/>
                    <a:pt x="18330" y="5336"/>
                    <a:pt x="18246" y="5169"/>
                  </a:cubicBezTo>
                  <a:cubicBezTo>
                    <a:pt x="18016" y="4730"/>
                    <a:pt x="17723" y="4771"/>
                    <a:pt x="17346" y="4960"/>
                  </a:cubicBezTo>
                  <a:cubicBezTo>
                    <a:pt x="17179" y="5064"/>
                    <a:pt x="16928" y="5064"/>
                    <a:pt x="16781" y="5190"/>
                  </a:cubicBezTo>
                  <a:cubicBezTo>
                    <a:pt x="16447" y="5441"/>
                    <a:pt x="16028" y="5504"/>
                    <a:pt x="15631" y="5357"/>
                  </a:cubicBezTo>
                  <a:cubicBezTo>
                    <a:pt x="14814" y="5085"/>
                    <a:pt x="13936" y="5106"/>
                    <a:pt x="13141" y="5441"/>
                  </a:cubicBezTo>
                  <a:cubicBezTo>
                    <a:pt x="12701" y="5608"/>
                    <a:pt x="12220" y="5671"/>
                    <a:pt x="11760" y="5587"/>
                  </a:cubicBezTo>
                  <a:cubicBezTo>
                    <a:pt x="11237" y="5525"/>
                    <a:pt x="11069" y="5755"/>
                    <a:pt x="10965" y="6173"/>
                  </a:cubicBezTo>
                  <a:lnTo>
                    <a:pt x="10441" y="6173"/>
                  </a:lnTo>
                  <a:cubicBezTo>
                    <a:pt x="10169" y="5587"/>
                    <a:pt x="9960" y="6069"/>
                    <a:pt x="9730" y="6194"/>
                  </a:cubicBezTo>
                  <a:cubicBezTo>
                    <a:pt x="9040" y="6194"/>
                    <a:pt x="8328" y="6215"/>
                    <a:pt x="7617" y="6194"/>
                  </a:cubicBezTo>
                  <a:cubicBezTo>
                    <a:pt x="6236" y="6173"/>
                    <a:pt x="4855" y="6445"/>
                    <a:pt x="3474" y="6362"/>
                  </a:cubicBezTo>
                  <a:cubicBezTo>
                    <a:pt x="3244" y="6341"/>
                    <a:pt x="3014" y="6404"/>
                    <a:pt x="2783" y="6278"/>
                  </a:cubicBezTo>
                  <a:cubicBezTo>
                    <a:pt x="2825" y="5943"/>
                    <a:pt x="2721" y="5546"/>
                    <a:pt x="3223" y="5420"/>
                  </a:cubicBezTo>
                  <a:cubicBezTo>
                    <a:pt x="3537" y="5357"/>
                    <a:pt x="3390" y="5127"/>
                    <a:pt x="3265" y="4939"/>
                  </a:cubicBezTo>
                  <a:cubicBezTo>
                    <a:pt x="3202" y="4834"/>
                    <a:pt x="3202" y="4709"/>
                    <a:pt x="3348" y="4646"/>
                  </a:cubicBezTo>
                  <a:cubicBezTo>
                    <a:pt x="3453" y="4604"/>
                    <a:pt x="3599" y="4646"/>
                    <a:pt x="3641" y="4771"/>
                  </a:cubicBezTo>
                  <a:cubicBezTo>
                    <a:pt x="3725" y="4918"/>
                    <a:pt x="3662" y="5148"/>
                    <a:pt x="3830" y="5253"/>
                  </a:cubicBezTo>
                  <a:cubicBezTo>
                    <a:pt x="3976" y="5357"/>
                    <a:pt x="4248" y="5587"/>
                    <a:pt x="4353" y="5315"/>
                  </a:cubicBezTo>
                  <a:cubicBezTo>
                    <a:pt x="4499" y="4876"/>
                    <a:pt x="4959" y="5023"/>
                    <a:pt x="5190" y="4730"/>
                  </a:cubicBezTo>
                  <a:cubicBezTo>
                    <a:pt x="5336" y="4520"/>
                    <a:pt x="5545" y="4625"/>
                    <a:pt x="5692" y="4834"/>
                  </a:cubicBezTo>
                  <a:cubicBezTo>
                    <a:pt x="5796" y="5002"/>
                    <a:pt x="5901" y="5169"/>
                    <a:pt x="6048" y="5336"/>
                  </a:cubicBezTo>
                  <a:cubicBezTo>
                    <a:pt x="6257" y="5546"/>
                    <a:pt x="6654" y="5587"/>
                    <a:pt x="6696" y="5378"/>
                  </a:cubicBezTo>
                  <a:cubicBezTo>
                    <a:pt x="6759" y="5169"/>
                    <a:pt x="6822" y="5148"/>
                    <a:pt x="7010" y="5127"/>
                  </a:cubicBezTo>
                  <a:cubicBezTo>
                    <a:pt x="7282" y="5106"/>
                    <a:pt x="7575" y="5064"/>
                    <a:pt x="7889" y="5023"/>
                  </a:cubicBezTo>
                  <a:cubicBezTo>
                    <a:pt x="7763" y="5357"/>
                    <a:pt x="7533" y="5713"/>
                    <a:pt x="8140" y="5650"/>
                  </a:cubicBezTo>
                  <a:cubicBezTo>
                    <a:pt x="8349" y="5629"/>
                    <a:pt x="8558" y="5922"/>
                    <a:pt x="8768" y="5650"/>
                  </a:cubicBezTo>
                  <a:cubicBezTo>
                    <a:pt x="8412" y="4876"/>
                    <a:pt x="8412" y="4876"/>
                    <a:pt x="9207" y="4876"/>
                  </a:cubicBezTo>
                  <a:cubicBezTo>
                    <a:pt x="9228" y="4876"/>
                    <a:pt x="9270" y="4792"/>
                    <a:pt x="9291" y="4751"/>
                  </a:cubicBezTo>
                  <a:cubicBezTo>
                    <a:pt x="8914" y="4499"/>
                    <a:pt x="8914" y="4499"/>
                    <a:pt x="8642" y="4499"/>
                  </a:cubicBezTo>
                  <a:cubicBezTo>
                    <a:pt x="8119" y="4520"/>
                    <a:pt x="7638" y="4520"/>
                    <a:pt x="7177" y="4227"/>
                  </a:cubicBezTo>
                  <a:cubicBezTo>
                    <a:pt x="6864" y="4018"/>
                    <a:pt x="6487" y="3976"/>
                    <a:pt x="6152" y="4123"/>
                  </a:cubicBezTo>
                  <a:cubicBezTo>
                    <a:pt x="5859" y="4227"/>
                    <a:pt x="5566" y="4248"/>
                    <a:pt x="5273" y="4207"/>
                  </a:cubicBezTo>
                  <a:cubicBezTo>
                    <a:pt x="5148" y="4207"/>
                    <a:pt x="5043" y="4123"/>
                    <a:pt x="5022" y="4018"/>
                  </a:cubicBezTo>
                  <a:cubicBezTo>
                    <a:pt x="4980" y="3893"/>
                    <a:pt x="5022" y="3767"/>
                    <a:pt x="5148" y="3725"/>
                  </a:cubicBezTo>
                  <a:cubicBezTo>
                    <a:pt x="5503" y="3516"/>
                    <a:pt x="5817" y="3223"/>
                    <a:pt x="6340" y="3432"/>
                  </a:cubicBezTo>
                  <a:cubicBezTo>
                    <a:pt x="6696" y="3579"/>
                    <a:pt x="7136" y="3600"/>
                    <a:pt x="7449" y="3809"/>
                  </a:cubicBezTo>
                  <a:cubicBezTo>
                    <a:pt x="7617" y="3663"/>
                    <a:pt x="7659" y="3411"/>
                    <a:pt x="7575" y="3370"/>
                  </a:cubicBezTo>
                  <a:cubicBezTo>
                    <a:pt x="6989" y="3119"/>
                    <a:pt x="6822" y="2135"/>
                    <a:pt x="5922" y="2428"/>
                  </a:cubicBezTo>
                  <a:cubicBezTo>
                    <a:pt x="5671" y="2491"/>
                    <a:pt x="5483" y="2323"/>
                    <a:pt x="5294" y="2156"/>
                  </a:cubicBezTo>
                  <a:cubicBezTo>
                    <a:pt x="5127" y="1989"/>
                    <a:pt x="4918" y="1821"/>
                    <a:pt x="4771" y="1968"/>
                  </a:cubicBezTo>
                  <a:cubicBezTo>
                    <a:pt x="4374" y="2302"/>
                    <a:pt x="3976" y="2177"/>
                    <a:pt x="3537" y="2135"/>
                  </a:cubicBezTo>
                  <a:cubicBezTo>
                    <a:pt x="3286" y="2093"/>
                    <a:pt x="1716" y="1821"/>
                    <a:pt x="1549" y="1696"/>
                  </a:cubicBezTo>
                  <a:cubicBezTo>
                    <a:pt x="1214" y="1445"/>
                    <a:pt x="838" y="1277"/>
                    <a:pt x="419" y="1214"/>
                  </a:cubicBezTo>
                  <a:cubicBezTo>
                    <a:pt x="63" y="1173"/>
                    <a:pt x="1" y="963"/>
                    <a:pt x="1" y="670"/>
                  </a:cubicBezTo>
                  <a:cubicBezTo>
                    <a:pt x="440" y="670"/>
                    <a:pt x="879" y="691"/>
                    <a:pt x="1319" y="670"/>
                  </a:cubicBezTo>
                  <a:cubicBezTo>
                    <a:pt x="1758" y="650"/>
                    <a:pt x="2114" y="838"/>
                    <a:pt x="2449" y="524"/>
                  </a:cubicBezTo>
                  <a:close/>
                  <a:moveTo>
                    <a:pt x="9772" y="4792"/>
                  </a:moveTo>
                  <a:cubicBezTo>
                    <a:pt x="9730" y="4960"/>
                    <a:pt x="9814" y="5148"/>
                    <a:pt x="10002" y="5211"/>
                  </a:cubicBezTo>
                  <a:cubicBezTo>
                    <a:pt x="10128" y="5295"/>
                    <a:pt x="10316" y="5211"/>
                    <a:pt x="10358" y="5064"/>
                  </a:cubicBezTo>
                  <a:cubicBezTo>
                    <a:pt x="10462" y="4730"/>
                    <a:pt x="10609" y="4646"/>
                    <a:pt x="10985" y="4688"/>
                  </a:cubicBezTo>
                  <a:cubicBezTo>
                    <a:pt x="11362" y="4751"/>
                    <a:pt x="11697" y="4499"/>
                    <a:pt x="11739" y="4123"/>
                  </a:cubicBezTo>
                  <a:cubicBezTo>
                    <a:pt x="11760" y="4018"/>
                    <a:pt x="11843" y="3893"/>
                    <a:pt x="11739" y="3788"/>
                  </a:cubicBezTo>
                  <a:cubicBezTo>
                    <a:pt x="11655" y="3704"/>
                    <a:pt x="11509" y="3704"/>
                    <a:pt x="11425" y="3788"/>
                  </a:cubicBezTo>
                  <a:cubicBezTo>
                    <a:pt x="11132" y="4144"/>
                    <a:pt x="10818" y="4039"/>
                    <a:pt x="10483" y="3914"/>
                  </a:cubicBezTo>
                  <a:cubicBezTo>
                    <a:pt x="10190" y="3830"/>
                    <a:pt x="9960" y="3914"/>
                    <a:pt x="9918" y="4269"/>
                  </a:cubicBezTo>
                  <a:cubicBezTo>
                    <a:pt x="9877" y="4458"/>
                    <a:pt x="9835" y="4625"/>
                    <a:pt x="9772" y="4792"/>
                  </a:cubicBezTo>
                  <a:close/>
                  <a:moveTo>
                    <a:pt x="39023" y="2282"/>
                  </a:moveTo>
                  <a:cubicBezTo>
                    <a:pt x="39149" y="2261"/>
                    <a:pt x="39295" y="2240"/>
                    <a:pt x="39295" y="2093"/>
                  </a:cubicBezTo>
                  <a:cubicBezTo>
                    <a:pt x="39295" y="1947"/>
                    <a:pt x="39170" y="1821"/>
                    <a:pt x="39023" y="1821"/>
                  </a:cubicBezTo>
                  <a:cubicBezTo>
                    <a:pt x="38877" y="1800"/>
                    <a:pt x="38730" y="1926"/>
                    <a:pt x="38730" y="2072"/>
                  </a:cubicBezTo>
                  <a:cubicBezTo>
                    <a:pt x="38730" y="2261"/>
                    <a:pt x="38877" y="2282"/>
                    <a:pt x="39023" y="2282"/>
                  </a:cubicBezTo>
                  <a:close/>
                  <a:moveTo>
                    <a:pt x="19711" y="942"/>
                  </a:moveTo>
                  <a:cubicBezTo>
                    <a:pt x="19606" y="942"/>
                    <a:pt x="19522" y="1026"/>
                    <a:pt x="19522" y="1110"/>
                  </a:cubicBezTo>
                  <a:cubicBezTo>
                    <a:pt x="19501" y="1361"/>
                    <a:pt x="19690" y="1403"/>
                    <a:pt x="19878" y="1403"/>
                  </a:cubicBezTo>
                  <a:cubicBezTo>
                    <a:pt x="19983" y="1403"/>
                    <a:pt x="20129" y="1340"/>
                    <a:pt x="20087" y="1214"/>
                  </a:cubicBezTo>
                  <a:cubicBezTo>
                    <a:pt x="20045" y="1005"/>
                    <a:pt x="19857" y="963"/>
                    <a:pt x="19711" y="942"/>
                  </a:cubicBezTo>
                  <a:close/>
                  <a:moveTo>
                    <a:pt x="18225" y="1863"/>
                  </a:moveTo>
                  <a:cubicBezTo>
                    <a:pt x="18225" y="1738"/>
                    <a:pt x="18162" y="1675"/>
                    <a:pt x="18079" y="1675"/>
                  </a:cubicBezTo>
                  <a:cubicBezTo>
                    <a:pt x="17974" y="1654"/>
                    <a:pt x="17911" y="1738"/>
                    <a:pt x="17911" y="1821"/>
                  </a:cubicBezTo>
                  <a:cubicBezTo>
                    <a:pt x="17911" y="1947"/>
                    <a:pt x="17953" y="2072"/>
                    <a:pt x="18100" y="2030"/>
                  </a:cubicBezTo>
                  <a:cubicBezTo>
                    <a:pt x="18162" y="2010"/>
                    <a:pt x="18183" y="1905"/>
                    <a:pt x="18225" y="1863"/>
                  </a:cubicBezTo>
                  <a:close/>
                  <a:moveTo>
                    <a:pt x="20485" y="1884"/>
                  </a:moveTo>
                  <a:lnTo>
                    <a:pt x="20317" y="1821"/>
                  </a:lnTo>
                  <a:cubicBezTo>
                    <a:pt x="20296" y="1884"/>
                    <a:pt x="20255" y="1947"/>
                    <a:pt x="20276" y="1968"/>
                  </a:cubicBezTo>
                  <a:cubicBezTo>
                    <a:pt x="20276" y="2010"/>
                    <a:pt x="20359" y="2010"/>
                    <a:pt x="20401" y="2051"/>
                  </a:cubicBezTo>
                  <a:cubicBezTo>
                    <a:pt x="20443" y="1989"/>
                    <a:pt x="20464" y="1926"/>
                    <a:pt x="20485" y="18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67"/>
            <p:cNvSpPr/>
            <p:nvPr/>
          </p:nvSpPr>
          <p:spPr>
            <a:xfrm>
              <a:off x="4232975" y="4637500"/>
              <a:ext cx="852650" cy="163225"/>
            </a:xfrm>
            <a:custGeom>
              <a:avLst/>
              <a:gdLst/>
              <a:ahLst/>
              <a:cxnLst/>
              <a:rect l="l" t="t" r="r" b="b"/>
              <a:pathLst>
                <a:path w="34106" h="6529" extrusionOk="0">
                  <a:moveTo>
                    <a:pt x="24816" y="544"/>
                  </a:moveTo>
                  <a:cubicBezTo>
                    <a:pt x="24816" y="837"/>
                    <a:pt x="24878" y="1026"/>
                    <a:pt x="25234" y="1088"/>
                  </a:cubicBezTo>
                  <a:cubicBezTo>
                    <a:pt x="25632" y="1130"/>
                    <a:pt x="26029" y="1298"/>
                    <a:pt x="26364" y="1570"/>
                  </a:cubicBezTo>
                  <a:cubicBezTo>
                    <a:pt x="26510" y="1674"/>
                    <a:pt x="28101" y="1967"/>
                    <a:pt x="28352" y="1988"/>
                  </a:cubicBezTo>
                  <a:cubicBezTo>
                    <a:pt x="28770" y="2051"/>
                    <a:pt x="29189" y="2176"/>
                    <a:pt x="29586" y="1821"/>
                  </a:cubicBezTo>
                  <a:cubicBezTo>
                    <a:pt x="29754" y="1674"/>
                    <a:pt x="29963" y="1883"/>
                    <a:pt x="30109" y="2030"/>
                  </a:cubicBezTo>
                  <a:cubicBezTo>
                    <a:pt x="30256" y="2176"/>
                    <a:pt x="30486" y="2365"/>
                    <a:pt x="30737" y="2281"/>
                  </a:cubicBezTo>
                  <a:cubicBezTo>
                    <a:pt x="31637" y="2009"/>
                    <a:pt x="31804" y="2972"/>
                    <a:pt x="32390" y="3244"/>
                  </a:cubicBezTo>
                  <a:cubicBezTo>
                    <a:pt x="32474" y="3285"/>
                    <a:pt x="32432" y="3516"/>
                    <a:pt x="32264" y="3662"/>
                  </a:cubicBezTo>
                  <a:cubicBezTo>
                    <a:pt x="31930" y="3474"/>
                    <a:pt x="31511" y="3432"/>
                    <a:pt x="31156" y="3306"/>
                  </a:cubicBezTo>
                  <a:cubicBezTo>
                    <a:pt x="30632" y="3097"/>
                    <a:pt x="30319" y="3369"/>
                    <a:pt x="29942" y="3578"/>
                  </a:cubicBezTo>
                  <a:cubicBezTo>
                    <a:pt x="29837" y="3641"/>
                    <a:pt x="29775" y="3767"/>
                    <a:pt x="29816" y="3871"/>
                  </a:cubicBezTo>
                  <a:cubicBezTo>
                    <a:pt x="29858" y="3997"/>
                    <a:pt x="29963" y="4060"/>
                    <a:pt x="30088" y="4060"/>
                  </a:cubicBezTo>
                  <a:cubicBezTo>
                    <a:pt x="30381" y="4122"/>
                    <a:pt x="30674" y="4101"/>
                    <a:pt x="30967" y="3997"/>
                  </a:cubicBezTo>
                  <a:cubicBezTo>
                    <a:pt x="31281" y="3850"/>
                    <a:pt x="31679" y="3892"/>
                    <a:pt x="31972" y="4101"/>
                  </a:cubicBezTo>
                  <a:cubicBezTo>
                    <a:pt x="32453" y="4394"/>
                    <a:pt x="32934" y="4373"/>
                    <a:pt x="33457" y="4352"/>
                  </a:cubicBezTo>
                  <a:cubicBezTo>
                    <a:pt x="33729" y="4352"/>
                    <a:pt x="33729" y="4332"/>
                    <a:pt x="34106" y="4624"/>
                  </a:cubicBezTo>
                  <a:cubicBezTo>
                    <a:pt x="34064" y="4666"/>
                    <a:pt x="34043" y="4750"/>
                    <a:pt x="34001" y="4750"/>
                  </a:cubicBezTo>
                  <a:cubicBezTo>
                    <a:pt x="33227" y="4729"/>
                    <a:pt x="33227" y="4729"/>
                    <a:pt x="33583" y="5524"/>
                  </a:cubicBezTo>
                  <a:cubicBezTo>
                    <a:pt x="33373" y="5754"/>
                    <a:pt x="33164" y="5482"/>
                    <a:pt x="32955" y="5524"/>
                  </a:cubicBezTo>
                  <a:cubicBezTo>
                    <a:pt x="32348" y="5587"/>
                    <a:pt x="32578" y="5231"/>
                    <a:pt x="32704" y="4896"/>
                  </a:cubicBezTo>
                  <a:cubicBezTo>
                    <a:pt x="32369" y="4938"/>
                    <a:pt x="32097" y="4980"/>
                    <a:pt x="31804" y="4980"/>
                  </a:cubicBezTo>
                  <a:cubicBezTo>
                    <a:pt x="31637" y="4980"/>
                    <a:pt x="31574" y="4980"/>
                    <a:pt x="31511" y="5252"/>
                  </a:cubicBezTo>
                  <a:cubicBezTo>
                    <a:pt x="31448" y="5503"/>
                    <a:pt x="31051" y="5399"/>
                    <a:pt x="30863" y="5189"/>
                  </a:cubicBezTo>
                  <a:cubicBezTo>
                    <a:pt x="30716" y="5043"/>
                    <a:pt x="30591" y="4876"/>
                    <a:pt x="30486" y="4708"/>
                  </a:cubicBezTo>
                  <a:cubicBezTo>
                    <a:pt x="30339" y="4499"/>
                    <a:pt x="30151" y="4394"/>
                    <a:pt x="29984" y="4604"/>
                  </a:cubicBezTo>
                  <a:cubicBezTo>
                    <a:pt x="29775" y="4896"/>
                    <a:pt x="29293" y="4729"/>
                    <a:pt x="29147" y="5189"/>
                  </a:cubicBezTo>
                  <a:cubicBezTo>
                    <a:pt x="29063" y="5440"/>
                    <a:pt x="28791" y="5231"/>
                    <a:pt x="28624" y="5106"/>
                  </a:cubicBezTo>
                  <a:cubicBezTo>
                    <a:pt x="28477" y="5001"/>
                    <a:pt x="28540" y="4792"/>
                    <a:pt x="28456" y="4624"/>
                  </a:cubicBezTo>
                  <a:cubicBezTo>
                    <a:pt x="28394" y="4520"/>
                    <a:pt x="28268" y="4457"/>
                    <a:pt x="28163" y="4520"/>
                  </a:cubicBezTo>
                  <a:cubicBezTo>
                    <a:pt x="28017" y="4562"/>
                    <a:pt x="28017" y="4687"/>
                    <a:pt x="28080" y="4813"/>
                  </a:cubicBezTo>
                  <a:cubicBezTo>
                    <a:pt x="28205" y="4980"/>
                    <a:pt x="28352" y="5210"/>
                    <a:pt x="28038" y="5294"/>
                  </a:cubicBezTo>
                  <a:cubicBezTo>
                    <a:pt x="27515" y="5420"/>
                    <a:pt x="27640" y="5796"/>
                    <a:pt x="27598" y="6131"/>
                  </a:cubicBezTo>
                  <a:lnTo>
                    <a:pt x="26029" y="6089"/>
                  </a:lnTo>
                  <a:cubicBezTo>
                    <a:pt x="25841" y="5650"/>
                    <a:pt x="25841" y="5650"/>
                    <a:pt x="25318" y="6047"/>
                  </a:cubicBezTo>
                  <a:lnTo>
                    <a:pt x="24795" y="6068"/>
                  </a:lnTo>
                  <a:cubicBezTo>
                    <a:pt x="24669" y="5880"/>
                    <a:pt x="24565" y="5880"/>
                    <a:pt x="24439" y="6068"/>
                  </a:cubicBezTo>
                  <a:lnTo>
                    <a:pt x="24083" y="6047"/>
                  </a:lnTo>
                  <a:cubicBezTo>
                    <a:pt x="24041" y="5775"/>
                    <a:pt x="23895" y="5671"/>
                    <a:pt x="23644" y="5754"/>
                  </a:cubicBezTo>
                  <a:cubicBezTo>
                    <a:pt x="23184" y="5964"/>
                    <a:pt x="22744" y="5943"/>
                    <a:pt x="22389" y="5545"/>
                  </a:cubicBezTo>
                  <a:cubicBezTo>
                    <a:pt x="22284" y="5420"/>
                    <a:pt x="22117" y="5336"/>
                    <a:pt x="21991" y="5440"/>
                  </a:cubicBezTo>
                  <a:cubicBezTo>
                    <a:pt x="21656" y="5733"/>
                    <a:pt x="21091" y="5712"/>
                    <a:pt x="20882" y="6236"/>
                  </a:cubicBezTo>
                  <a:lnTo>
                    <a:pt x="19480" y="6257"/>
                  </a:lnTo>
                  <a:cubicBezTo>
                    <a:pt x="19355" y="6068"/>
                    <a:pt x="19229" y="6068"/>
                    <a:pt x="19104" y="6257"/>
                  </a:cubicBezTo>
                  <a:lnTo>
                    <a:pt x="18769" y="6257"/>
                  </a:lnTo>
                  <a:cubicBezTo>
                    <a:pt x="18539" y="5985"/>
                    <a:pt x="18350" y="5985"/>
                    <a:pt x="18225" y="6340"/>
                  </a:cubicBezTo>
                  <a:cubicBezTo>
                    <a:pt x="17827" y="6445"/>
                    <a:pt x="17388" y="6466"/>
                    <a:pt x="16990" y="6403"/>
                  </a:cubicBezTo>
                  <a:cubicBezTo>
                    <a:pt x="16865" y="6005"/>
                    <a:pt x="16802" y="5503"/>
                    <a:pt x="16216" y="5985"/>
                  </a:cubicBezTo>
                  <a:cubicBezTo>
                    <a:pt x="16091" y="6089"/>
                    <a:pt x="15944" y="5964"/>
                    <a:pt x="15798" y="5964"/>
                  </a:cubicBezTo>
                  <a:cubicBezTo>
                    <a:pt x="15546" y="5964"/>
                    <a:pt x="15588" y="6173"/>
                    <a:pt x="15567" y="6340"/>
                  </a:cubicBezTo>
                  <a:cubicBezTo>
                    <a:pt x="15274" y="6424"/>
                    <a:pt x="14961" y="6424"/>
                    <a:pt x="14668" y="6340"/>
                  </a:cubicBezTo>
                  <a:cubicBezTo>
                    <a:pt x="14479" y="5943"/>
                    <a:pt x="14228" y="6026"/>
                    <a:pt x="13977" y="6257"/>
                  </a:cubicBezTo>
                  <a:cubicBezTo>
                    <a:pt x="12847" y="6319"/>
                    <a:pt x="11717" y="6298"/>
                    <a:pt x="10609" y="6194"/>
                  </a:cubicBezTo>
                  <a:cubicBezTo>
                    <a:pt x="10567" y="5838"/>
                    <a:pt x="10211" y="5880"/>
                    <a:pt x="10002" y="5754"/>
                  </a:cubicBezTo>
                  <a:cubicBezTo>
                    <a:pt x="9374" y="5399"/>
                    <a:pt x="9269" y="5461"/>
                    <a:pt x="9186" y="6236"/>
                  </a:cubicBezTo>
                  <a:cubicBezTo>
                    <a:pt x="8244" y="6529"/>
                    <a:pt x="7303" y="6382"/>
                    <a:pt x="6340" y="6361"/>
                  </a:cubicBezTo>
                  <a:cubicBezTo>
                    <a:pt x="6361" y="6005"/>
                    <a:pt x="6884" y="6131"/>
                    <a:pt x="6884" y="5733"/>
                  </a:cubicBezTo>
                  <a:cubicBezTo>
                    <a:pt x="6884" y="5294"/>
                    <a:pt x="7240" y="5064"/>
                    <a:pt x="7554" y="4855"/>
                  </a:cubicBezTo>
                  <a:cubicBezTo>
                    <a:pt x="7847" y="4708"/>
                    <a:pt x="8077" y="4478"/>
                    <a:pt x="8244" y="4185"/>
                  </a:cubicBezTo>
                  <a:cubicBezTo>
                    <a:pt x="8391" y="3871"/>
                    <a:pt x="8265" y="3348"/>
                    <a:pt x="8035" y="3327"/>
                  </a:cubicBezTo>
                  <a:cubicBezTo>
                    <a:pt x="7658" y="3306"/>
                    <a:pt x="7847" y="3704"/>
                    <a:pt x="7658" y="3829"/>
                  </a:cubicBezTo>
                  <a:cubicBezTo>
                    <a:pt x="7637" y="3850"/>
                    <a:pt x="7596" y="3829"/>
                    <a:pt x="7512" y="3850"/>
                  </a:cubicBezTo>
                  <a:cubicBezTo>
                    <a:pt x="7344" y="3557"/>
                    <a:pt x="7282" y="3160"/>
                    <a:pt x="6905" y="2972"/>
                  </a:cubicBezTo>
                  <a:cubicBezTo>
                    <a:pt x="6800" y="2909"/>
                    <a:pt x="6717" y="2783"/>
                    <a:pt x="6759" y="2679"/>
                  </a:cubicBezTo>
                  <a:cubicBezTo>
                    <a:pt x="6989" y="2218"/>
                    <a:pt x="6549" y="1904"/>
                    <a:pt x="6528" y="1507"/>
                  </a:cubicBezTo>
                  <a:cubicBezTo>
                    <a:pt x="6528" y="1256"/>
                    <a:pt x="6445" y="984"/>
                    <a:pt x="6131" y="1005"/>
                  </a:cubicBezTo>
                  <a:cubicBezTo>
                    <a:pt x="5838" y="1047"/>
                    <a:pt x="5712" y="1256"/>
                    <a:pt x="5691" y="1570"/>
                  </a:cubicBezTo>
                  <a:cubicBezTo>
                    <a:pt x="5587" y="2030"/>
                    <a:pt x="5545" y="2511"/>
                    <a:pt x="5545" y="2972"/>
                  </a:cubicBezTo>
                  <a:cubicBezTo>
                    <a:pt x="4457" y="3034"/>
                    <a:pt x="4101" y="2030"/>
                    <a:pt x="3369" y="1591"/>
                  </a:cubicBezTo>
                  <a:cubicBezTo>
                    <a:pt x="3160" y="1465"/>
                    <a:pt x="3118" y="1067"/>
                    <a:pt x="2720" y="1235"/>
                  </a:cubicBezTo>
                  <a:cubicBezTo>
                    <a:pt x="2386" y="1381"/>
                    <a:pt x="2114" y="1026"/>
                    <a:pt x="1779" y="1151"/>
                  </a:cubicBezTo>
                  <a:cubicBezTo>
                    <a:pt x="1695" y="1172"/>
                    <a:pt x="1590" y="1235"/>
                    <a:pt x="1632" y="1319"/>
                  </a:cubicBezTo>
                  <a:cubicBezTo>
                    <a:pt x="1758" y="1695"/>
                    <a:pt x="1590" y="2030"/>
                    <a:pt x="1465" y="2344"/>
                  </a:cubicBezTo>
                  <a:cubicBezTo>
                    <a:pt x="1298" y="2762"/>
                    <a:pt x="1800" y="2972"/>
                    <a:pt x="1821" y="3327"/>
                  </a:cubicBezTo>
                  <a:cubicBezTo>
                    <a:pt x="942" y="3432"/>
                    <a:pt x="544" y="2783"/>
                    <a:pt x="0" y="2323"/>
                  </a:cubicBezTo>
                  <a:cubicBezTo>
                    <a:pt x="565" y="1863"/>
                    <a:pt x="607" y="1339"/>
                    <a:pt x="230" y="754"/>
                  </a:cubicBezTo>
                  <a:cubicBezTo>
                    <a:pt x="189" y="628"/>
                    <a:pt x="147" y="523"/>
                    <a:pt x="147" y="398"/>
                  </a:cubicBezTo>
                  <a:cubicBezTo>
                    <a:pt x="314" y="398"/>
                    <a:pt x="523" y="440"/>
                    <a:pt x="670" y="251"/>
                  </a:cubicBezTo>
                  <a:lnTo>
                    <a:pt x="1381" y="210"/>
                  </a:lnTo>
                  <a:cubicBezTo>
                    <a:pt x="1904" y="691"/>
                    <a:pt x="2909" y="670"/>
                    <a:pt x="3683" y="147"/>
                  </a:cubicBezTo>
                  <a:cubicBezTo>
                    <a:pt x="4457" y="21"/>
                    <a:pt x="5231" y="0"/>
                    <a:pt x="6005" y="126"/>
                  </a:cubicBezTo>
                  <a:cubicBezTo>
                    <a:pt x="6319" y="565"/>
                    <a:pt x="6675" y="461"/>
                    <a:pt x="7052" y="231"/>
                  </a:cubicBezTo>
                  <a:lnTo>
                    <a:pt x="7951" y="293"/>
                  </a:lnTo>
                  <a:cubicBezTo>
                    <a:pt x="8202" y="670"/>
                    <a:pt x="8244" y="670"/>
                    <a:pt x="8474" y="293"/>
                  </a:cubicBezTo>
                  <a:lnTo>
                    <a:pt x="8851" y="251"/>
                  </a:lnTo>
                  <a:lnTo>
                    <a:pt x="9730" y="754"/>
                  </a:lnTo>
                  <a:cubicBezTo>
                    <a:pt x="10253" y="900"/>
                    <a:pt x="10776" y="984"/>
                    <a:pt x="11132" y="419"/>
                  </a:cubicBezTo>
                  <a:cubicBezTo>
                    <a:pt x="11278" y="419"/>
                    <a:pt x="11404" y="377"/>
                    <a:pt x="11487" y="251"/>
                  </a:cubicBezTo>
                  <a:lnTo>
                    <a:pt x="11843" y="293"/>
                  </a:lnTo>
                  <a:cubicBezTo>
                    <a:pt x="11927" y="649"/>
                    <a:pt x="12241" y="586"/>
                    <a:pt x="12492" y="586"/>
                  </a:cubicBezTo>
                  <a:lnTo>
                    <a:pt x="15212" y="586"/>
                  </a:lnTo>
                  <a:cubicBezTo>
                    <a:pt x="15254" y="837"/>
                    <a:pt x="15107" y="1235"/>
                    <a:pt x="15337" y="1339"/>
                  </a:cubicBezTo>
                  <a:cubicBezTo>
                    <a:pt x="15798" y="1528"/>
                    <a:pt x="16216" y="1904"/>
                    <a:pt x="16781" y="1821"/>
                  </a:cubicBezTo>
                  <a:cubicBezTo>
                    <a:pt x="16907" y="1800"/>
                    <a:pt x="17032" y="1800"/>
                    <a:pt x="17074" y="1674"/>
                  </a:cubicBezTo>
                  <a:cubicBezTo>
                    <a:pt x="17116" y="1486"/>
                    <a:pt x="16990" y="1402"/>
                    <a:pt x="16844" y="1339"/>
                  </a:cubicBezTo>
                  <a:cubicBezTo>
                    <a:pt x="16739" y="1298"/>
                    <a:pt x="16614" y="1298"/>
                    <a:pt x="16509" y="1298"/>
                  </a:cubicBezTo>
                  <a:cubicBezTo>
                    <a:pt x="16028" y="1298"/>
                    <a:pt x="15902" y="984"/>
                    <a:pt x="15923" y="586"/>
                  </a:cubicBezTo>
                  <a:cubicBezTo>
                    <a:pt x="16342" y="607"/>
                    <a:pt x="16760" y="544"/>
                    <a:pt x="17179" y="419"/>
                  </a:cubicBezTo>
                  <a:cubicBezTo>
                    <a:pt x="17137" y="921"/>
                    <a:pt x="17471" y="1088"/>
                    <a:pt x="17869" y="1088"/>
                  </a:cubicBezTo>
                  <a:cubicBezTo>
                    <a:pt x="18287" y="1067"/>
                    <a:pt x="18706" y="1193"/>
                    <a:pt x="19041" y="1465"/>
                  </a:cubicBezTo>
                  <a:cubicBezTo>
                    <a:pt x="18999" y="1088"/>
                    <a:pt x="18978" y="837"/>
                    <a:pt x="18936" y="586"/>
                  </a:cubicBezTo>
                  <a:cubicBezTo>
                    <a:pt x="19145" y="586"/>
                    <a:pt x="19355" y="607"/>
                    <a:pt x="19480" y="377"/>
                  </a:cubicBezTo>
                  <a:lnTo>
                    <a:pt x="20171" y="377"/>
                  </a:lnTo>
                  <a:cubicBezTo>
                    <a:pt x="20233" y="795"/>
                    <a:pt x="20568" y="837"/>
                    <a:pt x="20861" y="942"/>
                  </a:cubicBezTo>
                  <a:cubicBezTo>
                    <a:pt x="21489" y="1151"/>
                    <a:pt x="22158" y="1130"/>
                    <a:pt x="22765" y="1402"/>
                  </a:cubicBezTo>
                  <a:cubicBezTo>
                    <a:pt x="23330" y="1653"/>
                    <a:pt x="23665" y="1339"/>
                    <a:pt x="23728" y="586"/>
                  </a:cubicBezTo>
                  <a:lnTo>
                    <a:pt x="23916" y="356"/>
                  </a:lnTo>
                  <a:lnTo>
                    <a:pt x="24418" y="356"/>
                  </a:lnTo>
                  <a:cubicBezTo>
                    <a:pt x="24502" y="503"/>
                    <a:pt x="24669" y="565"/>
                    <a:pt x="24816" y="544"/>
                  </a:cubicBezTo>
                  <a:close/>
                  <a:moveTo>
                    <a:pt x="9207" y="3871"/>
                  </a:moveTo>
                  <a:cubicBezTo>
                    <a:pt x="9416" y="3892"/>
                    <a:pt x="9541" y="3788"/>
                    <a:pt x="9541" y="3641"/>
                  </a:cubicBezTo>
                  <a:cubicBezTo>
                    <a:pt x="9541" y="3411"/>
                    <a:pt x="9374" y="3244"/>
                    <a:pt x="9165" y="3223"/>
                  </a:cubicBezTo>
                  <a:cubicBezTo>
                    <a:pt x="9018" y="3181"/>
                    <a:pt x="8872" y="3306"/>
                    <a:pt x="8893" y="3474"/>
                  </a:cubicBezTo>
                  <a:cubicBezTo>
                    <a:pt x="8872" y="3662"/>
                    <a:pt x="8997" y="3850"/>
                    <a:pt x="9207" y="3871"/>
                  </a:cubicBezTo>
                  <a:close/>
                  <a:moveTo>
                    <a:pt x="7386" y="1109"/>
                  </a:moveTo>
                  <a:cubicBezTo>
                    <a:pt x="7386" y="984"/>
                    <a:pt x="7261" y="900"/>
                    <a:pt x="7156" y="921"/>
                  </a:cubicBezTo>
                  <a:cubicBezTo>
                    <a:pt x="7031" y="921"/>
                    <a:pt x="6926" y="1026"/>
                    <a:pt x="6947" y="1151"/>
                  </a:cubicBezTo>
                  <a:cubicBezTo>
                    <a:pt x="6926" y="1319"/>
                    <a:pt x="7072" y="1423"/>
                    <a:pt x="7240" y="1381"/>
                  </a:cubicBezTo>
                  <a:cubicBezTo>
                    <a:pt x="7365" y="1360"/>
                    <a:pt x="7407" y="1256"/>
                    <a:pt x="7386" y="1130"/>
                  </a:cubicBezTo>
                  <a:close/>
                  <a:moveTo>
                    <a:pt x="24209" y="4206"/>
                  </a:moveTo>
                  <a:cubicBezTo>
                    <a:pt x="24167" y="4185"/>
                    <a:pt x="24104" y="4143"/>
                    <a:pt x="24062" y="4143"/>
                  </a:cubicBezTo>
                  <a:cubicBezTo>
                    <a:pt x="24041" y="4164"/>
                    <a:pt x="24021" y="4248"/>
                    <a:pt x="24000" y="4290"/>
                  </a:cubicBezTo>
                  <a:cubicBezTo>
                    <a:pt x="24041" y="4311"/>
                    <a:pt x="24104" y="4352"/>
                    <a:pt x="24146" y="4352"/>
                  </a:cubicBezTo>
                  <a:cubicBezTo>
                    <a:pt x="24188" y="4332"/>
                    <a:pt x="24188" y="4269"/>
                    <a:pt x="24209" y="4227"/>
                  </a:cubicBezTo>
                  <a:close/>
                  <a:moveTo>
                    <a:pt x="21028" y="1381"/>
                  </a:moveTo>
                  <a:cubicBezTo>
                    <a:pt x="20966" y="1339"/>
                    <a:pt x="20903" y="1298"/>
                    <a:pt x="20882" y="1319"/>
                  </a:cubicBezTo>
                  <a:cubicBezTo>
                    <a:pt x="20840" y="1319"/>
                    <a:pt x="20840" y="1402"/>
                    <a:pt x="20798" y="1465"/>
                  </a:cubicBezTo>
                  <a:cubicBezTo>
                    <a:pt x="20861" y="1486"/>
                    <a:pt x="20924" y="1528"/>
                    <a:pt x="20945" y="1507"/>
                  </a:cubicBezTo>
                  <a:cubicBezTo>
                    <a:pt x="20987" y="1486"/>
                    <a:pt x="21008" y="1423"/>
                    <a:pt x="21028" y="13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67"/>
            <p:cNvSpPr/>
            <p:nvPr/>
          </p:nvSpPr>
          <p:spPr>
            <a:xfrm>
              <a:off x="5753075" y="4641150"/>
              <a:ext cx="574900" cy="128200"/>
            </a:xfrm>
            <a:custGeom>
              <a:avLst/>
              <a:gdLst/>
              <a:ahLst/>
              <a:cxnLst/>
              <a:rect l="l" t="t" r="r" b="b"/>
              <a:pathLst>
                <a:path w="22996" h="5128" extrusionOk="0">
                  <a:moveTo>
                    <a:pt x="544" y="4960"/>
                  </a:moveTo>
                  <a:cubicBezTo>
                    <a:pt x="565" y="4688"/>
                    <a:pt x="523" y="4416"/>
                    <a:pt x="419" y="4186"/>
                  </a:cubicBezTo>
                  <a:cubicBezTo>
                    <a:pt x="335" y="4039"/>
                    <a:pt x="398" y="3872"/>
                    <a:pt x="544" y="3809"/>
                  </a:cubicBezTo>
                  <a:cubicBezTo>
                    <a:pt x="712" y="3746"/>
                    <a:pt x="816" y="3851"/>
                    <a:pt x="900" y="3976"/>
                  </a:cubicBezTo>
                  <a:cubicBezTo>
                    <a:pt x="1381" y="4520"/>
                    <a:pt x="1528" y="4499"/>
                    <a:pt x="1946" y="3893"/>
                  </a:cubicBezTo>
                  <a:cubicBezTo>
                    <a:pt x="2281" y="3432"/>
                    <a:pt x="2574" y="3390"/>
                    <a:pt x="2992" y="3704"/>
                  </a:cubicBezTo>
                  <a:cubicBezTo>
                    <a:pt x="3348" y="3976"/>
                    <a:pt x="3348" y="3976"/>
                    <a:pt x="4143" y="3851"/>
                  </a:cubicBezTo>
                  <a:cubicBezTo>
                    <a:pt x="3829" y="3014"/>
                    <a:pt x="3850" y="3014"/>
                    <a:pt x="4855" y="3139"/>
                  </a:cubicBezTo>
                  <a:cubicBezTo>
                    <a:pt x="5001" y="2386"/>
                    <a:pt x="4980" y="2261"/>
                    <a:pt x="4415" y="2009"/>
                  </a:cubicBezTo>
                  <a:cubicBezTo>
                    <a:pt x="4018" y="1821"/>
                    <a:pt x="3704" y="1486"/>
                    <a:pt x="3557" y="1089"/>
                  </a:cubicBezTo>
                  <a:cubicBezTo>
                    <a:pt x="3327" y="608"/>
                    <a:pt x="2992" y="398"/>
                    <a:pt x="2637" y="503"/>
                  </a:cubicBezTo>
                  <a:cubicBezTo>
                    <a:pt x="2323" y="587"/>
                    <a:pt x="2030" y="670"/>
                    <a:pt x="2218" y="1089"/>
                  </a:cubicBezTo>
                  <a:cubicBezTo>
                    <a:pt x="2239" y="1173"/>
                    <a:pt x="2260" y="1256"/>
                    <a:pt x="2239" y="1361"/>
                  </a:cubicBezTo>
                  <a:cubicBezTo>
                    <a:pt x="2218" y="1465"/>
                    <a:pt x="2093" y="1549"/>
                    <a:pt x="1967" y="1549"/>
                  </a:cubicBezTo>
                  <a:cubicBezTo>
                    <a:pt x="1883" y="1528"/>
                    <a:pt x="1821" y="1465"/>
                    <a:pt x="1800" y="1403"/>
                  </a:cubicBezTo>
                  <a:cubicBezTo>
                    <a:pt x="1674" y="1089"/>
                    <a:pt x="1967" y="608"/>
                    <a:pt x="1528" y="461"/>
                  </a:cubicBezTo>
                  <a:cubicBezTo>
                    <a:pt x="1214" y="336"/>
                    <a:pt x="837" y="398"/>
                    <a:pt x="482" y="398"/>
                  </a:cubicBezTo>
                  <a:cubicBezTo>
                    <a:pt x="272" y="398"/>
                    <a:pt x="63" y="377"/>
                    <a:pt x="0" y="126"/>
                  </a:cubicBezTo>
                  <a:cubicBezTo>
                    <a:pt x="2072" y="22"/>
                    <a:pt x="4143" y="64"/>
                    <a:pt x="6215" y="64"/>
                  </a:cubicBezTo>
                  <a:cubicBezTo>
                    <a:pt x="7449" y="1"/>
                    <a:pt x="8684" y="22"/>
                    <a:pt x="9939" y="105"/>
                  </a:cubicBezTo>
                  <a:cubicBezTo>
                    <a:pt x="11320" y="252"/>
                    <a:pt x="12701" y="126"/>
                    <a:pt x="14082" y="377"/>
                  </a:cubicBezTo>
                  <a:cubicBezTo>
                    <a:pt x="14375" y="419"/>
                    <a:pt x="14668" y="419"/>
                    <a:pt x="14961" y="398"/>
                  </a:cubicBezTo>
                  <a:cubicBezTo>
                    <a:pt x="16572" y="398"/>
                    <a:pt x="18204" y="524"/>
                    <a:pt x="19815" y="733"/>
                  </a:cubicBezTo>
                  <a:cubicBezTo>
                    <a:pt x="20066" y="796"/>
                    <a:pt x="20338" y="796"/>
                    <a:pt x="20589" y="775"/>
                  </a:cubicBezTo>
                  <a:cubicBezTo>
                    <a:pt x="21426" y="629"/>
                    <a:pt x="22054" y="1026"/>
                    <a:pt x="22702" y="1486"/>
                  </a:cubicBezTo>
                  <a:cubicBezTo>
                    <a:pt x="22995" y="1675"/>
                    <a:pt x="22933" y="1863"/>
                    <a:pt x="22870" y="2156"/>
                  </a:cubicBezTo>
                  <a:cubicBezTo>
                    <a:pt x="22807" y="2428"/>
                    <a:pt x="22828" y="2805"/>
                    <a:pt x="22430" y="2805"/>
                  </a:cubicBezTo>
                  <a:cubicBezTo>
                    <a:pt x="22054" y="2846"/>
                    <a:pt x="21656" y="2993"/>
                    <a:pt x="21321" y="3181"/>
                  </a:cubicBezTo>
                  <a:cubicBezTo>
                    <a:pt x="21133" y="3286"/>
                    <a:pt x="20945" y="3349"/>
                    <a:pt x="20736" y="3349"/>
                  </a:cubicBezTo>
                  <a:cubicBezTo>
                    <a:pt x="19689" y="3244"/>
                    <a:pt x="18727" y="3788"/>
                    <a:pt x="17681" y="3746"/>
                  </a:cubicBezTo>
                  <a:cubicBezTo>
                    <a:pt x="17555" y="3725"/>
                    <a:pt x="17451" y="3746"/>
                    <a:pt x="17346" y="3809"/>
                  </a:cubicBezTo>
                  <a:cubicBezTo>
                    <a:pt x="16321" y="4541"/>
                    <a:pt x="15170" y="4248"/>
                    <a:pt x="14082" y="4227"/>
                  </a:cubicBezTo>
                  <a:cubicBezTo>
                    <a:pt x="13391" y="4186"/>
                    <a:pt x="12680" y="4186"/>
                    <a:pt x="11990" y="4269"/>
                  </a:cubicBezTo>
                  <a:cubicBezTo>
                    <a:pt x="11006" y="4395"/>
                    <a:pt x="10002" y="4227"/>
                    <a:pt x="9018" y="4458"/>
                  </a:cubicBezTo>
                  <a:cubicBezTo>
                    <a:pt x="7951" y="4709"/>
                    <a:pt x="6842" y="4667"/>
                    <a:pt x="5775" y="4730"/>
                  </a:cubicBezTo>
                  <a:cubicBezTo>
                    <a:pt x="4018" y="4855"/>
                    <a:pt x="2281" y="5127"/>
                    <a:pt x="544" y="49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67"/>
            <p:cNvSpPr/>
            <p:nvPr/>
          </p:nvSpPr>
          <p:spPr>
            <a:xfrm>
              <a:off x="3998100" y="4643250"/>
              <a:ext cx="445175" cy="158525"/>
            </a:xfrm>
            <a:custGeom>
              <a:avLst/>
              <a:gdLst/>
              <a:ahLst/>
              <a:cxnLst/>
              <a:rect l="l" t="t" r="r" b="b"/>
              <a:pathLst>
                <a:path w="17807" h="6341" extrusionOk="0">
                  <a:moveTo>
                    <a:pt x="9563" y="147"/>
                  </a:moveTo>
                  <a:cubicBezTo>
                    <a:pt x="9563" y="252"/>
                    <a:pt x="9604" y="377"/>
                    <a:pt x="9646" y="482"/>
                  </a:cubicBezTo>
                  <a:cubicBezTo>
                    <a:pt x="10023" y="1068"/>
                    <a:pt x="9981" y="1591"/>
                    <a:pt x="9437" y="2051"/>
                  </a:cubicBezTo>
                  <a:cubicBezTo>
                    <a:pt x="9981" y="2511"/>
                    <a:pt x="10358" y="3160"/>
                    <a:pt x="11237" y="3055"/>
                  </a:cubicBezTo>
                  <a:cubicBezTo>
                    <a:pt x="11216" y="2700"/>
                    <a:pt x="10713" y="2511"/>
                    <a:pt x="10881" y="2072"/>
                  </a:cubicBezTo>
                  <a:cubicBezTo>
                    <a:pt x="11006" y="1758"/>
                    <a:pt x="11174" y="1423"/>
                    <a:pt x="11048" y="1068"/>
                  </a:cubicBezTo>
                  <a:cubicBezTo>
                    <a:pt x="11027" y="963"/>
                    <a:pt x="11111" y="900"/>
                    <a:pt x="11195" y="879"/>
                  </a:cubicBezTo>
                  <a:cubicBezTo>
                    <a:pt x="11529" y="754"/>
                    <a:pt x="11822" y="1109"/>
                    <a:pt x="12157" y="963"/>
                  </a:cubicBezTo>
                  <a:cubicBezTo>
                    <a:pt x="12534" y="796"/>
                    <a:pt x="12576" y="1193"/>
                    <a:pt x="12785" y="1319"/>
                  </a:cubicBezTo>
                  <a:cubicBezTo>
                    <a:pt x="13517" y="1758"/>
                    <a:pt x="13873" y="2762"/>
                    <a:pt x="14982" y="2721"/>
                  </a:cubicBezTo>
                  <a:cubicBezTo>
                    <a:pt x="14961" y="2239"/>
                    <a:pt x="15003" y="1758"/>
                    <a:pt x="15107" y="1298"/>
                  </a:cubicBezTo>
                  <a:cubicBezTo>
                    <a:pt x="15149" y="984"/>
                    <a:pt x="15296" y="775"/>
                    <a:pt x="15568" y="754"/>
                  </a:cubicBezTo>
                  <a:cubicBezTo>
                    <a:pt x="15819" y="712"/>
                    <a:pt x="15923" y="984"/>
                    <a:pt x="15944" y="1235"/>
                  </a:cubicBezTo>
                  <a:cubicBezTo>
                    <a:pt x="15965" y="1633"/>
                    <a:pt x="16405" y="1946"/>
                    <a:pt x="16175" y="2407"/>
                  </a:cubicBezTo>
                  <a:cubicBezTo>
                    <a:pt x="16133" y="2511"/>
                    <a:pt x="16216" y="2658"/>
                    <a:pt x="16321" y="2700"/>
                  </a:cubicBezTo>
                  <a:cubicBezTo>
                    <a:pt x="16698" y="2888"/>
                    <a:pt x="16760" y="3306"/>
                    <a:pt x="16928" y="3578"/>
                  </a:cubicBezTo>
                  <a:cubicBezTo>
                    <a:pt x="17011" y="3578"/>
                    <a:pt x="17053" y="3578"/>
                    <a:pt x="17074" y="3578"/>
                  </a:cubicBezTo>
                  <a:cubicBezTo>
                    <a:pt x="17263" y="3453"/>
                    <a:pt x="17074" y="3055"/>
                    <a:pt x="17451" y="3076"/>
                  </a:cubicBezTo>
                  <a:cubicBezTo>
                    <a:pt x="17681" y="3097"/>
                    <a:pt x="17807" y="3599"/>
                    <a:pt x="17660" y="3934"/>
                  </a:cubicBezTo>
                  <a:cubicBezTo>
                    <a:pt x="17493" y="4206"/>
                    <a:pt x="17263" y="4436"/>
                    <a:pt x="16970" y="4604"/>
                  </a:cubicBezTo>
                  <a:cubicBezTo>
                    <a:pt x="16656" y="4813"/>
                    <a:pt x="16300" y="5022"/>
                    <a:pt x="16300" y="5462"/>
                  </a:cubicBezTo>
                  <a:cubicBezTo>
                    <a:pt x="16300" y="5859"/>
                    <a:pt x="15777" y="5755"/>
                    <a:pt x="15777" y="6089"/>
                  </a:cubicBezTo>
                  <a:cubicBezTo>
                    <a:pt x="15547" y="6173"/>
                    <a:pt x="15296" y="6194"/>
                    <a:pt x="15066" y="6131"/>
                  </a:cubicBezTo>
                  <a:cubicBezTo>
                    <a:pt x="15066" y="5817"/>
                    <a:pt x="15066" y="5482"/>
                    <a:pt x="15024" y="5169"/>
                  </a:cubicBezTo>
                  <a:cubicBezTo>
                    <a:pt x="15003" y="5043"/>
                    <a:pt x="14877" y="4938"/>
                    <a:pt x="14752" y="4980"/>
                  </a:cubicBezTo>
                  <a:cubicBezTo>
                    <a:pt x="14626" y="4980"/>
                    <a:pt x="14563" y="5085"/>
                    <a:pt x="14542" y="5210"/>
                  </a:cubicBezTo>
                  <a:cubicBezTo>
                    <a:pt x="14459" y="5441"/>
                    <a:pt x="14689" y="5650"/>
                    <a:pt x="14584" y="5901"/>
                  </a:cubicBezTo>
                  <a:cubicBezTo>
                    <a:pt x="14291" y="6047"/>
                    <a:pt x="13936" y="6006"/>
                    <a:pt x="13685" y="5796"/>
                  </a:cubicBezTo>
                  <a:cubicBezTo>
                    <a:pt x="13224" y="5524"/>
                    <a:pt x="13308" y="5922"/>
                    <a:pt x="13287" y="6173"/>
                  </a:cubicBezTo>
                  <a:lnTo>
                    <a:pt x="12931" y="6173"/>
                  </a:lnTo>
                  <a:cubicBezTo>
                    <a:pt x="12889" y="5859"/>
                    <a:pt x="13015" y="5524"/>
                    <a:pt x="12785" y="5169"/>
                  </a:cubicBezTo>
                  <a:cubicBezTo>
                    <a:pt x="12178" y="5901"/>
                    <a:pt x="11383" y="5587"/>
                    <a:pt x="10651" y="5650"/>
                  </a:cubicBezTo>
                  <a:cubicBezTo>
                    <a:pt x="10546" y="5650"/>
                    <a:pt x="10421" y="5608"/>
                    <a:pt x="10337" y="5524"/>
                  </a:cubicBezTo>
                  <a:cubicBezTo>
                    <a:pt x="9835" y="5127"/>
                    <a:pt x="9793" y="5148"/>
                    <a:pt x="9521" y="5650"/>
                  </a:cubicBezTo>
                  <a:cubicBezTo>
                    <a:pt x="9458" y="5796"/>
                    <a:pt x="9458" y="6006"/>
                    <a:pt x="9249" y="6047"/>
                  </a:cubicBezTo>
                  <a:cubicBezTo>
                    <a:pt x="8872" y="5713"/>
                    <a:pt x="8851" y="5692"/>
                    <a:pt x="8412" y="5901"/>
                  </a:cubicBezTo>
                  <a:cubicBezTo>
                    <a:pt x="8182" y="6027"/>
                    <a:pt x="8035" y="5901"/>
                    <a:pt x="7847" y="5838"/>
                  </a:cubicBezTo>
                  <a:cubicBezTo>
                    <a:pt x="7366" y="5629"/>
                    <a:pt x="6759" y="5838"/>
                    <a:pt x="6361" y="6319"/>
                  </a:cubicBezTo>
                  <a:lnTo>
                    <a:pt x="5106" y="6340"/>
                  </a:lnTo>
                  <a:cubicBezTo>
                    <a:pt x="4750" y="6047"/>
                    <a:pt x="4269" y="6236"/>
                    <a:pt x="3871" y="6089"/>
                  </a:cubicBezTo>
                  <a:cubicBezTo>
                    <a:pt x="3767" y="6047"/>
                    <a:pt x="3725" y="6236"/>
                    <a:pt x="3704" y="6340"/>
                  </a:cubicBezTo>
                  <a:lnTo>
                    <a:pt x="3348" y="6340"/>
                  </a:lnTo>
                  <a:cubicBezTo>
                    <a:pt x="3202" y="5880"/>
                    <a:pt x="2930" y="5964"/>
                    <a:pt x="2637" y="6173"/>
                  </a:cubicBezTo>
                  <a:cubicBezTo>
                    <a:pt x="2323" y="6173"/>
                    <a:pt x="2009" y="6068"/>
                    <a:pt x="1737" y="5880"/>
                  </a:cubicBezTo>
                  <a:cubicBezTo>
                    <a:pt x="1905" y="5127"/>
                    <a:pt x="1800" y="4897"/>
                    <a:pt x="1089" y="4646"/>
                  </a:cubicBezTo>
                  <a:cubicBezTo>
                    <a:pt x="963" y="4604"/>
                    <a:pt x="817" y="4604"/>
                    <a:pt x="670" y="4604"/>
                  </a:cubicBezTo>
                  <a:cubicBezTo>
                    <a:pt x="607" y="4541"/>
                    <a:pt x="565" y="4478"/>
                    <a:pt x="503" y="4436"/>
                  </a:cubicBezTo>
                  <a:cubicBezTo>
                    <a:pt x="670" y="4164"/>
                    <a:pt x="691" y="3830"/>
                    <a:pt x="900" y="3558"/>
                  </a:cubicBezTo>
                  <a:cubicBezTo>
                    <a:pt x="1109" y="3286"/>
                    <a:pt x="1109" y="2930"/>
                    <a:pt x="921" y="2658"/>
                  </a:cubicBezTo>
                  <a:cubicBezTo>
                    <a:pt x="754" y="2407"/>
                    <a:pt x="565" y="2051"/>
                    <a:pt x="168" y="2386"/>
                  </a:cubicBezTo>
                  <a:cubicBezTo>
                    <a:pt x="126" y="2428"/>
                    <a:pt x="1" y="2323"/>
                    <a:pt x="21" y="2239"/>
                  </a:cubicBezTo>
                  <a:cubicBezTo>
                    <a:pt x="21" y="2135"/>
                    <a:pt x="63" y="2030"/>
                    <a:pt x="105" y="2009"/>
                  </a:cubicBezTo>
                  <a:cubicBezTo>
                    <a:pt x="545" y="1800"/>
                    <a:pt x="1026" y="1653"/>
                    <a:pt x="1528" y="1591"/>
                  </a:cubicBezTo>
                  <a:cubicBezTo>
                    <a:pt x="1737" y="1591"/>
                    <a:pt x="1988" y="1549"/>
                    <a:pt x="2009" y="1298"/>
                  </a:cubicBezTo>
                  <a:cubicBezTo>
                    <a:pt x="2051" y="984"/>
                    <a:pt x="1716" y="1109"/>
                    <a:pt x="1570" y="1005"/>
                  </a:cubicBezTo>
                  <a:cubicBezTo>
                    <a:pt x="1528" y="963"/>
                    <a:pt x="1507" y="900"/>
                    <a:pt x="1486" y="858"/>
                  </a:cubicBezTo>
                  <a:cubicBezTo>
                    <a:pt x="1570" y="649"/>
                    <a:pt x="1946" y="691"/>
                    <a:pt x="1926" y="398"/>
                  </a:cubicBezTo>
                  <a:lnTo>
                    <a:pt x="2449" y="356"/>
                  </a:lnTo>
                  <a:cubicBezTo>
                    <a:pt x="2721" y="691"/>
                    <a:pt x="3265" y="377"/>
                    <a:pt x="3516" y="837"/>
                  </a:cubicBezTo>
                  <a:cubicBezTo>
                    <a:pt x="3704" y="1172"/>
                    <a:pt x="3955" y="1109"/>
                    <a:pt x="4039" y="712"/>
                  </a:cubicBezTo>
                  <a:cubicBezTo>
                    <a:pt x="4102" y="545"/>
                    <a:pt x="4164" y="398"/>
                    <a:pt x="4206" y="231"/>
                  </a:cubicBezTo>
                  <a:cubicBezTo>
                    <a:pt x="4562" y="147"/>
                    <a:pt x="4918" y="147"/>
                    <a:pt x="5273" y="210"/>
                  </a:cubicBezTo>
                  <a:cubicBezTo>
                    <a:pt x="5378" y="733"/>
                    <a:pt x="5378" y="733"/>
                    <a:pt x="5755" y="482"/>
                  </a:cubicBezTo>
                  <a:lnTo>
                    <a:pt x="5985" y="356"/>
                  </a:lnTo>
                  <a:lnTo>
                    <a:pt x="6340" y="356"/>
                  </a:lnTo>
                  <a:cubicBezTo>
                    <a:pt x="6445" y="712"/>
                    <a:pt x="6508" y="1068"/>
                    <a:pt x="6152" y="1361"/>
                  </a:cubicBezTo>
                  <a:cubicBezTo>
                    <a:pt x="5922" y="1549"/>
                    <a:pt x="5901" y="1884"/>
                    <a:pt x="6089" y="2093"/>
                  </a:cubicBezTo>
                  <a:cubicBezTo>
                    <a:pt x="6236" y="2323"/>
                    <a:pt x="6424" y="2511"/>
                    <a:pt x="6738" y="2428"/>
                  </a:cubicBezTo>
                  <a:cubicBezTo>
                    <a:pt x="7156" y="2323"/>
                    <a:pt x="7700" y="2825"/>
                    <a:pt x="7993" y="2177"/>
                  </a:cubicBezTo>
                  <a:cubicBezTo>
                    <a:pt x="7993" y="2156"/>
                    <a:pt x="8161" y="2197"/>
                    <a:pt x="8244" y="2197"/>
                  </a:cubicBezTo>
                  <a:cubicBezTo>
                    <a:pt x="8558" y="2197"/>
                    <a:pt x="9270" y="1570"/>
                    <a:pt x="9312" y="1277"/>
                  </a:cubicBezTo>
                  <a:cubicBezTo>
                    <a:pt x="9332" y="1151"/>
                    <a:pt x="9312" y="984"/>
                    <a:pt x="9207" y="963"/>
                  </a:cubicBezTo>
                  <a:cubicBezTo>
                    <a:pt x="8516" y="900"/>
                    <a:pt x="8788" y="440"/>
                    <a:pt x="8830" y="84"/>
                  </a:cubicBezTo>
                  <a:cubicBezTo>
                    <a:pt x="9060" y="1"/>
                    <a:pt x="9291" y="1"/>
                    <a:pt x="9521" y="42"/>
                  </a:cubicBezTo>
                  <a:cubicBezTo>
                    <a:pt x="9542" y="84"/>
                    <a:pt x="9542" y="105"/>
                    <a:pt x="9563" y="147"/>
                  </a:cubicBezTo>
                  <a:close/>
                  <a:moveTo>
                    <a:pt x="12304" y="2407"/>
                  </a:moveTo>
                  <a:cubicBezTo>
                    <a:pt x="12345" y="2386"/>
                    <a:pt x="12471" y="2365"/>
                    <a:pt x="12471" y="2323"/>
                  </a:cubicBezTo>
                  <a:cubicBezTo>
                    <a:pt x="12534" y="2177"/>
                    <a:pt x="12429" y="2114"/>
                    <a:pt x="12304" y="2114"/>
                  </a:cubicBezTo>
                  <a:cubicBezTo>
                    <a:pt x="12220" y="2114"/>
                    <a:pt x="12136" y="2156"/>
                    <a:pt x="12136" y="2260"/>
                  </a:cubicBezTo>
                  <a:cubicBezTo>
                    <a:pt x="12115" y="2344"/>
                    <a:pt x="12178" y="2407"/>
                    <a:pt x="12304" y="240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67"/>
            <p:cNvSpPr/>
            <p:nvPr/>
          </p:nvSpPr>
          <p:spPr>
            <a:xfrm>
              <a:off x="5127975" y="4751525"/>
              <a:ext cx="328525" cy="37700"/>
            </a:xfrm>
            <a:custGeom>
              <a:avLst/>
              <a:gdLst/>
              <a:ahLst/>
              <a:cxnLst/>
              <a:rect l="l" t="t" r="r" b="b"/>
              <a:pathLst>
                <a:path w="13141" h="1508" extrusionOk="0">
                  <a:moveTo>
                    <a:pt x="1" y="1424"/>
                  </a:moveTo>
                  <a:cubicBezTo>
                    <a:pt x="126" y="1005"/>
                    <a:pt x="314" y="796"/>
                    <a:pt x="817" y="859"/>
                  </a:cubicBezTo>
                  <a:cubicBezTo>
                    <a:pt x="1277" y="921"/>
                    <a:pt x="1758" y="879"/>
                    <a:pt x="2198" y="691"/>
                  </a:cubicBezTo>
                  <a:cubicBezTo>
                    <a:pt x="2993" y="377"/>
                    <a:pt x="3871" y="335"/>
                    <a:pt x="4687" y="607"/>
                  </a:cubicBezTo>
                  <a:cubicBezTo>
                    <a:pt x="5085" y="775"/>
                    <a:pt x="5503" y="712"/>
                    <a:pt x="5838" y="461"/>
                  </a:cubicBezTo>
                  <a:cubicBezTo>
                    <a:pt x="5985" y="335"/>
                    <a:pt x="6215" y="315"/>
                    <a:pt x="6403" y="231"/>
                  </a:cubicBezTo>
                  <a:cubicBezTo>
                    <a:pt x="6759" y="43"/>
                    <a:pt x="7073" y="1"/>
                    <a:pt x="7282" y="419"/>
                  </a:cubicBezTo>
                  <a:cubicBezTo>
                    <a:pt x="7366" y="587"/>
                    <a:pt x="7512" y="796"/>
                    <a:pt x="7680" y="733"/>
                  </a:cubicBezTo>
                  <a:cubicBezTo>
                    <a:pt x="8203" y="503"/>
                    <a:pt x="8726" y="796"/>
                    <a:pt x="9228" y="775"/>
                  </a:cubicBezTo>
                  <a:cubicBezTo>
                    <a:pt x="9416" y="754"/>
                    <a:pt x="9584" y="775"/>
                    <a:pt x="9730" y="628"/>
                  </a:cubicBezTo>
                  <a:cubicBezTo>
                    <a:pt x="10274" y="22"/>
                    <a:pt x="10860" y="335"/>
                    <a:pt x="11404" y="587"/>
                  </a:cubicBezTo>
                  <a:cubicBezTo>
                    <a:pt x="11739" y="733"/>
                    <a:pt x="11969" y="900"/>
                    <a:pt x="12345" y="670"/>
                  </a:cubicBezTo>
                  <a:cubicBezTo>
                    <a:pt x="12701" y="461"/>
                    <a:pt x="13036" y="607"/>
                    <a:pt x="13141" y="1068"/>
                  </a:cubicBezTo>
                  <a:cubicBezTo>
                    <a:pt x="12053" y="1089"/>
                    <a:pt x="10944" y="1068"/>
                    <a:pt x="9856" y="1131"/>
                  </a:cubicBezTo>
                  <a:cubicBezTo>
                    <a:pt x="8140" y="1235"/>
                    <a:pt x="6403" y="1256"/>
                    <a:pt x="4667" y="1319"/>
                  </a:cubicBezTo>
                  <a:cubicBezTo>
                    <a:pt x="3118" y="1403"/>
                    <a:pt x="1570" y="1507"/>
                    <a:pt x="1" y="142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67"/>
            <p:cNvSpPr/>
            <p:nvPr/>
          </p:nvSpPr>
          <p:spPr>
            <a:xfrm>
              <a:off x="4146125" y="4641675"/>
              <a:ext cx="85825" cy="71700"/>
            </a:xfrm>
            <a:custGeom>
              <a:avLst/>
              <a:gdLst/>
              <a:ahLst/>
              <a:cxnLst/>
              <a:rect l="l" t="t" r="r" b="b"/>
              <a:pathLst>
                <a:path w="3433" h="2868" extrusionOk="0">
                  <a:moveTo>
                    <a:pt x="2930" y="105"/>
                  </a:moveTo>
                  <a:cubicBezTo>
                    <a:pt x="2888" y="461"/>
                    <a:pt x="2616" y="921"/>
                    <a:pt x="3307" y="984"/>
                  </a:cubicBezTo>
                  <a:cubicBezTo>
                    <a:pt x="3411" y="984"/>
                    <a:pt x="3432" y="1172"/>
                    <a:pt x="3411" y="1298"/>
                  </a:cubicBezTo>
                  <a:cubicBezTo>
                    <a:pt x="3370" y="1591"/>
                    <a:pt x="2658" y="2219"/>
                    <a:pt x="2344" y="2219"/>
                  </a:cubicBezTo>
                  <a:cubicBezTo>
                    <a:pt x="2261" y="2219"/>
                    <a:pt x="2114" y="2177"/>
                    <a:pt x="2114" y="2198"/>
                  </a:cubicBezTo>
                  <a:cubicBezTo>
                    <a:pt x="1800" y="2867"/>
                    <a:pt x="1256" y="2365"/>
                    <a:pt x="838" y="2449"/>
                  </a:cubicBezTo>
                  <a:cubicBezTo>
                    <a:pt x="524" y="2532"/>
                    <a:pt x="336" y="2344"/>
                    <a:pt x="189" y="2114"/>
                  </a:cubicBezTo>
                  <a:cubicBezTo>
                    <a:pt x="1" y="1905"/>
                    <a:pt x="43" y="1570"/>
                    <a:pt x="252" y="1382"/>
                  </a:cubicBezTo>
                  <a:cubicBezTo>
                    <a:pt x="629" y="1089"/>
                    <a:pt x="545" y="733"/>
                    <a:pt x="440" y="377"/>
                  </a:cubicBezTo>
                  <a:cubicBezTo>
                    <a:pt x="608" y="377"/>
                    <a:pt x="754" y="315"/>
                    <a:pt x="796" y="126"/>
                  </a:cubicBezTo>
                  <a:cubicBezTo>
                    <a:pt x="1026" y="22"/>
                    <a:pt x="1277" y="1"/>
                    <a:pt x="1507" y="84"/>
                  </a:cubicBezTo>
                  <a:cubicBezTo>
                    <a:pt x="1759" y="461"/>
                    <a:pt x="1800" y="461"/>
                    <a:pt x="2031" y="84"/>
                  </a:cubicBezTo>
                  <a:cubicBezTo>
                    <a:pt x="2323" y="1"/>
                    <a:pt x="2637" y="22"/>
                    <a:pt x="2930" y="1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67"/>
            <p:cNvSpPr/>
            <p:nvPr/>
          </p:nvSpPr>
          <p:spPr>
            <a:xfrm>
              <a:off x="4157125" y="4770875"/>
              <a:ext cx="166375" cy="35075"/>
            </a:xfrm>
            <a:custGeom>
              <a:avLst/>
              <a:gdLst/>
              <a:ahLst/>
              <a:cxnLst/>
              <a:rect l="l" t="t" r="r" b="b"/>
              <a:pathLst>
                <a:path w="6655" h="1403" extrusionOk="0">
                  <a:moveTo>
                    <a:pt x="0" y="1194"/>
                  </a:moveTo>
                  <a:cubicBezTo>
                    <a:pt x="419" y="712"/>
                    <a:pt x="1026" y="503"/>
                    <a:pt x="1507" y="712"/>
                  </a:cubicBezTo>
                  <a:cubicBezTo>
                    <a:pt x="1695" y="796"/>
                    <a:pt x="1821" y="901"/>
                    <a:pt x="2072" y="796"/>
                  </a:cubicBezTo>
                  <a:cubicBezTo>
                    <a:pt x="2490" y="566"/>
                    <a:pt x="2511" y="587"/>
                    <a:pt x="2888" y="922"/>
                  </a:cubicBezTo>
                  <a:cubicBezTo>
                    <a:pt x="3097" y="880"/>
                    <a:pt x="3097" y="670"/>
                    <a:pt x="3181" y="524"/>
                  </a:cubicBezTo>
                  <a:cubicBezTo>
                    <a:pt x="3432" y="1"/>
                    <a:pt x="3474" y="1"/>
                    <a:pt x="3976" y="398"/>
                  </a:cubicBezTo>
                  <a:cubicBezTo>
                    <a:pt x="4080" y="482"/>
                    <a:pt x="4185" y="524"/>
                    <a:pt x="4311" y="524"/>
                  </a:cubicBezTo>
                  <a:cubicBezTo>
                    <a:pt x="5022" y="461"/>
                    <a:pt x="5838" y="775"/>
                    <a:pt x="6424" y="43"/>
                  </a:cubicBezTo>
                  <a:cubicBezTo>
                    <a:pt x="6654" y="398"/>
                    <a:pt x="6528" y="733"/>
                    <a:pt x="6570" y="1047"/>
                  </a:cubicBezTo>
                  <a:cubicBezTo>
                    <a:pt x="4792" y="1403"/>
                    <a:pt x="3013" y="1173"/>
                    <a:pt x="1235" y="1235"/>
                  </a:cubicBezTo>
                  <a:cubicBezTo>
                    <a:pt x="816" y="1235"/>
                    <a:pt x="419" y="1214"/>
                    <a:pt x="0" y="11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67"/>
            <p:cNvSpPr/>
            <p:nvPr/>
          </p:nvSpPr>
          <p:spPr>
            <a:xfrm>
              <a:off x="4737750" y="4641675"/>
              <a:ext cx="88950" cy="35600"/>
            </a:xfrm>
            <a:custGeom>
              <a:avLst/>
              <a:gdLst/>
              <a:ahLst/>
              <a:cxnLst/>
              <a:rect l="l" t="t" r="r" b="b"/>
              <a:pathLst>
                <a:path w="3558" h="1424" extrusionOk="0">
                  <a:moveTo>
                    <a:pt x="3558" y="377"/>
                  </a:moveTo>
                  <a:cubicBezTo>
                    <a:pt x="3474" y="1110"/>
                    <a:pt x="3160" y="1424"/>
                    <a:pt x="2595" y="1172"/>
                  </a:cubicBezTo>
                  <a:cubicBezTo>
                    <a:pt x="1967" y="921"/>
                    <a:pt x="1319" y="942"/>
                    <a:pt x="691" y="733"/>
                  </a:cubicBezTo>
                  <a:cubicBezTo>
                    <a:pt x="377" y="628"/>
                    <a:pt x="42" y="587"/>
                    <a:pt x="1" y="168"/>
                  </a:cubicBezTo>
                  <a:cubicBezTo>
                    <a:pt x="147" y="22"/>
                    <a:pt x="377" y="1"/>
                    <a:pt x="545" y="105"/>
                  </a:cubicBezTo>
                  <a:cubicBezTo>
                    <a:pt x="649" y="461"/>
                    <a:pt x="963" y="356"/>
                    <a:pt x="1214" y="356"/>
                  </a:cubicBezTo>
                  <a:cubicBezTo>
                    <a:pt x="1988" y="419"/>
                    <a:pt x="2783" y="231"/>
                    <a:pt x="3558" y="3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67"/>
            <p:cNvSpPr/>
            <p:nvPr/>
          </p:nvSpPr>
          <p:spPr>
            <a:xfrm>
              <a:off x="4756050" y="4770350"/>
              <a:ext cx="79550" cy="27225"/>
            </a:xfrm>
            <a:custGeom>
              <a:avLst/>
              <a:gdLst/>
              <a:ahLst/>
              <a:cxnLst/>
              <a:rect l="l" t="t" r="r" b="b"/>
              <a:pathLst>
                <a:path w="3182" h="1089" extrusionOk="0">
                  <a:moveTo>
                    <a:pt x="1" y="901"/>
                  </a:moveTo>
                  <a:cubicBezTo>
                    <a:pt x="189" y="378"/>
                    <a:pt x="754" y="398"/>
                    <a:pt x="1110" y="106"/>
                  </a:cubicBezTo>
                  <a:cubicBezTo>
                    <a:pt x="1235" y="1"/>
                    <a:pt x="1403" y="85"/>
                    <a:pt x="1486" y="189"/>
                  </a:cubicBezTo>
                  <a:cubicBezTo>
                    <a:pt x="1863" y="608"/>
                    <a:pt x="2282" y="608"/>
                    <a:pt x="2763" y="419"/>
                  </a:cubicBezTo>
                  <a:cubicBezTo>
                    <a:pt x="2993" y="315"/>
                    <a:pt x="3160" y="440"/>
                    <a:pt x="3181" y="691"/>
                  </a:cubicBezTo>
                  <a:cubicBezTo>
                    <a:pt x="2302" y="963"/>
                    <a:pt x="1382" y="922"/>
                    <a:pt x="482" y="1026"/>
                  </a:cubicBezTo>
                  <a:cubicBezTo>
                    <a:pt x="315" y="1089"/>
                    <a:pt x="126" y="1026"/>
                    <a:pt x="1" y="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67"/>
            <p:cNvSpPr/>
            <p:nvPr/>
          </p:nvSpPr>
          <p:spPr>
            <a:xfrm>
              <a:off x="5655775" y="4760950"/>
              <a:ext cx="97325" cy="21475"/>
            </a:xfrm>
            <a:custGeom>
              <a:avLst/>
              <a:gdLst/>
              <a:ahLst/>
              <a:cxnLst/>
              <a:rect l="l" t="t" r="r" b="b"/>
              <a:pathLst>
                <a:path w="3893" h="859" extrusionOk="0">
                  <a:moveTo>
                    <a:pt x="0" y="461"/>
                  </a:moveTo>
                  <a:cubicBezTo>
                    <a:pt x="105" y="210"/>
                    <a:pt x="293" y="230"/>
                    <a:pt x="503" y="210"/>
                  </a:cubicBezTo>
                  <a:cubicBezTo>
                    <a:pt x="1486" y="189"/>
                    <a:pt x="2469" y="314"/>
                    <a:pt x="3432" y="42"/>
                  </a:cubicBezTo>
                  <a:cubicBezTo>
                    <a:pt x="3599" y="0"/>
                    <a:pt x="3788" y="63"/>
                    <a:pt x="3892" y="210"/>
                  </a:cubicBezTo>
                  <a:cubicBezTo>
                    <a:pt x="3139" y="461"/>
                    <a:pt x="2428" y="858"/>
                    <a:pt x="1570" y="565"/>
                  </a:cubicBezTo>
                  <a:cubicBezTo>
                    <a:pt x="1089" y="398"/>
                    <a:pt x="524" y="607"/>
                    <a:pt x="0" y="4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67"/>
            <p:cNvSpPr/>
            <p:nvPr/>
          </p:nvSpPr>
          <p:spPr>
            <a:xfrm>
              <a:off x="4661900" y="4641675"/>
              <a:ext cx="47625" cy="31425"/>
            </a:xfrm>
            <a:custGeom>
              <a:avLst/>
              <a:gdLst/>
              <a:ahLst/>
              <a:cxnLst/>
              <a:rect l="l" t="t" r="r" b="b"/>
              <a:pathLst>
                <a:path w="1905" h="1257" extrusionOk="0">
                  <a:moveTo>
                    <a:pt x="22" y="210"/>
                  </a:moveTo>
                  <a:lnTo>
                    <a:pt x="22" y="64"/>
                  </a:lnTo>
                  <a:cubicBezTo>
                    <a:pt x="314" y="1"/>
                    <a:pt x="628" y="1"/>
                    <a:pt x="921" y="84"/>
                  </a:cubicBezTo>
                  <a:cubicBezTo>
                    <a:pt x="1089" y="587"/>
                    <a:pt x="1507" y="294"/>
                    <a:pt x="1800" y="377"/>
                  </a:cubicBezTo>
                  <a:cubicBezTo>
                    <a:pt x="1842" y="628"/>
                    <a:pt x="1863" y="880"/>
                    <a:pt x="1905" y="1256"/>
                  </a:cubicBezTo>
                  <a:cubicBezTo>
                    <a:pt x="1570" y="1005"/>
                    <a:pt x="1151" y="880"/>
                    <a:pt x="733" y="900"/>
                  </a:cubicBezTo>
                  <a:cubicBezTo>
                    <a:pt x="335" y="900"/>
                    <a:pt x="1" y="712"/>
                    <a:pt x="2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67"/>
            <p:cNvSpPr/>
            <p:nvPr/>
          </p:nvSpPr>
          <p:spPr>
            <a:xfrm>
              <a:off x="4328700" y="4766700"/>
              <a:ext cx="46050" cy="36125"/>
            </a:xfrm>
            <a:custGeom>
              <a:avLst/>
              <a:gdLst/>
              <a:ahLst/>
              <a:cxnLst/>
              <a:rect l="l" t="t" r="r" b="b"/>
              <a:pathLst>
                <a:path w="1842" h="1445" extrusionOk="0">
                  <a:moveTo>
                    <a:pt x="63" y="1214"/>
                  </a:moveTo>
                  <a:cubicBezTo>
                    <a:pt x="84" y="984"/>
                    <a:pt x="0" y="586"/>
                    <a:pt x="461" y="858"/>
                  </a:cubicBezTo>
                  <a:cubicBezTo>
                    <a:pt x="712" y="1068"/>
                    <a:pt x="1067" y="1089"/>
                    <a:pt x="1360" y="963"/>
                  </a:cubicBezTo>
                  <a:cubicBezTo>
                    <a:pt x="1486" y="712"/>
                    <a:pt x="1235" y="503"/>
                    <a:pt x="1318" y="272"/>
                  </a:cubicBezTo>
                  <a:cubicBezTo>
                    <a:pt x="1360" y="147"/>
                    <a:pt x="1402" y="42"/>
                    <a:pt x="1549" y="42"/>
                  </a:cubicBezTo>
                  <a:cubicBezTo>
                    <a:pt x="1674" y="0"/>
                    <a:pt x="1779" y="84"/>
                    <a:pt x="1800" y="210"/>
                  </a:cubicBezTo>
                  <a:cubicBezTo>
                    <a:pt x="1821" y="544"/>
                    <a:pt x="1821" y="858"/>
                    <a:pt x="1842" y="1193"/>
                  </a:cubicBezTo>
                  <a:cubicBezTo>
                    <a:pt x="1277" y="1423"/>
                    <a:pt x="628" y="1444"/>
                    <a:pt x="63" y="12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67"/>
            <p:cNvSpPr/>
            <p:nvPr/>
          </p:nvSpPr>
          <p:spPr>
            <a:xfrm>
              <a:off x="4059825" y="4643250"/>
              <a:ext cx="44500" cy="28275"/>
            </a:xfrm>
            <a:custGeom>
              <a:avLst/>
              <a:gdLst/>
              <a:ahLst/>
              <a:cxnLst/>
              <a:rect l="l" t="t" r="r" b="b"/>
              <a:pathLst>
                <a:path w="1780" h="1131" extrusionOk="0">
                  <a:moveTo>
                    <a:pt x="1779" y="189"/>
                  </a:moveTo>
                  <a:cubicBezTo>
                    <a:pt x="1716" y="356"/>
                    <a:pt x="1653" y="524"/>
                    <a:pt x="1612" y="691"/>
                  </a:cubicBezTo>
                  <a:cubicBezTo>
                    <a:pt x="1486" y="1047"/>
                    <a:pt x="1256" y="1130"/>
                    <a:pt x="1089" y="817"/>
                  </a:cubicBezTo>
                  <a:cubicBezTo>
                    <a:pt x="817" y="356"/>
                    <a:pt x="273" y="649"/>
                    <a:pt x="1" y="314"/>
                  </a:cubicBezTo>
                  <a:cubicBezTo>
                    <a:pt x="565" y="1"/>
                    <a:pt x="1172" y="231"/>
                    <a:pt x="1779" y="18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67"/>
            <p:cNvSpPr/>
            <p:nvPr/>
          </p:nvSpPr>
          <p:spPr>
            <a:xfrm>
              <a:off x="5535975" y="4766700"/>
              <a:ext cx="62275" cy="7875"/>
            </a:xfrm>
            <a:custGeom>
              <a:avLst/>
              <a:gdLst/>
              <a:ahLst/>
              <a:cxnLst/>
              <a:rect l="l" t="t" r="r" b="b"/>
              <a:pathLst>
                <a:path w="2491" h="315" extrusionOk="0">
                  <a:moveTo>
                    <a:pt x="1" y="314"/>
                  </a:moveTo>
                  <a:cubicBezTo>
                    <a:pt x="43" y="168"/>
                    <a:pt x="106" y="0"/>
                    <a:pt x="273" y="0"/>
                  </a:cubicBezTo>
                  <a:lnTo>
                    <a:pt x="2198" y="0"/>
                  </a:lnTo>
                  <a:cubicBezTo>
                    <a:pt x="2365" y="0"/>
                    <a:pt x="2449" y="147"/>
                    <a:pt x="2491" y="2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67"/>
            <p:cNvSpPr/>
            <p:nvPr/>
          </p:nvSpPr>
          <p:spPr>
            <a:xfrm>
              <a:off x="4463125" y="4771400"/>
              <a:ext cx="35600" cy="20950"/>
            </a:xfrm>
            <a:custGeom>
              <a:avLst/>
              <a:gdLst/>
              <a:ahLst/>
              <a:cxnLst/>
              <a:rect l="l" t="t" r="r" b="b"/>
              <a:pathLst>
                <a:path w="1424" h="838" extrusionOk="0">
                  <a:moveTo>
                    <a:pt x="1" y="838"/>
                  </a:moveTo>
                  <a:cubicBezTo>
                    <a:pt x="84" y="64"/>
                    <a:pt x="189" y="1"/>
                    <a:pt x="817" y="356"/>
                  </a:cubicBezTo>
                  <a:cubicBezTo>
                    <a:pt x="1026" y="482"/>
                    <a:pt x="1382" y="440"/>
                    <a:pt x="1423" y="7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67"/>
            <p:cNvSpPr/>
            <p:nvPr/>
          </p:nvSpPr>
          <p:spPr>
            <a:xfrm>
              <a:off x="4622150" y="4774550"/>
              <a:ext cx="36125" cy="23550"/>
            </a:xfrm>
            <a:custGeom>
              <a:avLst/>
              <a:gdLst/>
              <a:ahLst/>
              <a:cxnLst/>
              <a:rect l="l" t="t" r="r" b="b"/>
              <a:pathLst>
                <a:path w="1445" h="942" extrusionOk="0">
                  <a:moveTo>
                    <a:pt x="21" y="816"/>
                  </a:moveTo>
                  <a:cubicBezTo>
                    <a:pt x="42" y="670"/>
                    <a:pt x="0" y="440"/>
                    <a:pt x="252" y="440"/>
                  </a:cubicBezTo>
                  <a:cubicBezTo>
                    <a:pt x="398" y="440"/>
                    <a:pt x="544" y="586"/>
                    <a:pt x="670" y="482"/>
                  </a:cubicBezTo>
                  <a:cubicBezTo>
                    <a:pt x="1277" y="0"/>
                    <a:pt x="1319" y="482"/>
                    <a:pt x="1444" y="879"/>
                  </a:cubicBezTo>
                  <a:cubicBezTo>
                    <a:pt x="963" y="942"/>
                    <a:pt x="482" y="921"/>
                    <a:pt x="21" y="8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67"/>
            <p:cNvSpPr/>
            <p:nvPr/>
          </p:nvSpPr>
          <p:spPr>
            <a:xfrm>
              <a:off x="4090700" y="4793900"/>
              <a:ext cx="35575" cy="15200"/>
            </a:xfrm>
            <a:custGeom>
              <a:avLst/>
              <a:gdLst/>
              <a:ahLst/>
              <a:cxnLst/>
              <a:rect l="l" t="t" r="r" b="b"/>
              <a:pathLst>
                <a:path w="1423" h="608" extrusionOk="0">
                  <a:moveTo>
                    <a:pt x="0" y="314"/>
                  </a:moveTo>
                  <a:cubicBezTo>
                    <a:pt x="21" y="189"/>
                    <a:pt x="63" y="1"/>
                    <a:pt x="167" y="42"/>
                  </a:cubicBezTo>
                  <a:cubicBezTo>
                    <a:pt x="565" y="210"/>
                    <a:pt x="1046" y="1"/>
                    <a:pt x="1423" y="314"/>
                  </a:cubicBezTo>
                  <a:cubicBezTo>
                    <a:pt x="942" y="607"/>
                    <a:pt x="460" y="503"/>
                    <a:pt x="0" y="3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67"/>
            <p:cNvSpPr/>
            <p:nvPr/>
          </p:nvSpPr>
          <p:spPr>
            <a:xfrm>
              <a:off x="5097625" y="4772975"/>
              <a:ext cx="17300" cy="20950"/>
            </a:xfrm>
            <a:custGeom>
              <a:avLst/>
              <a:gdLst/>
              <a:ahLst/>
              <a:cxnLst/>
              <a:rect l="l" t="t" r="r" b="b"/>
              <a:pathLst>
                <a:path w="692" h="838" extrusionOk="0">
                  <a:moveTo>
                    <a:pt x="1" y="607"/>
                  </a:moveTo>
                  <a:cubicBezTo>
                    <a:pt x="210" y="482"/>
                    <a:pt x="440" y="1"/>
                    <a:pt x="691" y="586"/>
                  </a:cubicBezTo>
                  <a:cubicBezTo>
                    <a:pt x="524" y="817"/>
                    <a:pt x="168" y="838"/>
                    <a:pt x="1" y="60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67"/>
            <p:cNvSpPr/>
            <p:nvPr/>
          </p:nvSpPr>
          <p:spPr>
            <a:xfrm>
              <a:off x="4866425" y="4778200"/>
              <a:ext cx="18350" cy="15725"/>
            </a:xfrm>
            <a:custGeom>
              <a:avLst/>
              <a:gdLst/>
              <a:ahLst/>
              <a:cxnLst/>
              <a:rect l="l" t="t" r="r" b="b"/>
              <a:pathLst>
                <a:path w="734" h="629" extrusionOk="0">
                  <a:moveTo>
                    <a:pt x="1" y="398"/>
                  </a:moveTo>
                  <a:cubicBezTo>
                    <a:pt x="524" y="1"/>
                    <a:pt x="524" y="1"/>
                    <a:pt x="733" y="440"/>
                  </a:cubicBezTo>
                  <a:cubicBezTo>
                    <a:pt x="524" y="629"/>
                    <a:pt x="189" y="608"/>
                    <a:pt x="1" y="3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67"/>
            <p:cNvSpPr/>
            <p:nvPr/>
          </p:nvSpPr>
          <p:spPr>
            <a:xfrm>
              <a:off x="5607125" y="4768800"/>
              <a:ext cx="22000" cy="12050"/>
            </a:xfrm>
            <a:custGeom>
              <a:avLst/>
              <a:gdLst/>
              <a:ahLst/>
              <a:cxnLst/>
              <a:rect l="l" t="t" r="r" b="b"/>
              <a:pathLst>
                <a:path w="880" h="482" extrusionOk="0">
                  <a:moveTo>
                    <a:pt x="1" y="230"/>
                  </a:moveTo>
                  <a:cubicBezTo>
                    <a:pt x="252" y="0"/>
                    <a:pt x="628" y="0"/>
                    <a:pt x="879" y="230"/>
                  </a:cubicBezTo>
                  <a:cubicBezTo>
                    <a:pt x="628" y="481"/>
                    <a:pt x="252" y="481"/>
                    <a:pt x="1" y="2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67"/>
            <p:cNvSpPr/>
            <p:nvPr/>
          </p:nvSpPr>
          <p:spPr>
            <a:xfrm>
              <a:off x="4130450" y="4645350"/>
              <a:ext cx="17800" cy="15175"/>
            </a:xfrm>
            <a:custGeom>
              <a:avLst/>
              <a:gdLst/>
              <a:ahLst/>
              <a:cxnLst/>
              <a:rect l="l" t="t" r="r" b="b"/>
              <a:pathLst>
                <a:path w="712" h="607" extrusionOk="0">
                  <a:moveTo>
                    <a:pt x="712" y="230"/>
                  </a:moveTo>
                  <a:lnTo>
                    <a:pt x="502" y="356"/>
                  </a:lnTo>
                  <a:cubicBezTo>
                    <a:pt x="105" y="607"/>
                    <a:pt x="105" y="607"/>
                    <a:pt x="0" y="84"/>
                  </a:cubicBezTo>
                  <a:cubicBezTo>
                    <a:pt x="230" y="21"/>
                    <a:pt x="481" y="0"/>
                    <a:pt x="712" y="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67"/>
            <p:cNvSpPr/>
            <p:nvPr/>
          </p:nvSpPr>
          <p:spPr>
            <a:xfrm>
              <a:off x="4582925" y="4785525"/>
              <a:ext cx="17800" cy="12575"/>
            </a:xfrm>
            <a:custGeom>
              <a:avLst/>
              <a:gdLst/>
              <a:ahLst/>
              <a:cxnLst/>
              <a:rect l="l" t="t" r="r" b="b"/>
              <a:pathLst>
                <a:path w="712" h="503" extrusionOk="0">
                  <a:moveTo>
                    <a:pt x="0" y="294"/>
                  </a:moveTo>
                  <a:cubicBezTo>
                    <a:pt x="251" y="84"/>
                    <a:pt x="523" y="1"/>
                    <a:pt x="712" y="377"/>
                  </a:cubicBezTo>
                  <a:cubicBezTo>
                    <a:pt x="481" y="503"/>
                    <a:pt x="188" y="482"/>
                    <a:pt x="0" y="2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67"/>
            <p:cNvSpPr/>
            <p:nvPr/>
          </p:nvSpPr>
          <p:spPr>
            <a:xfrm>
              <a:off x="4689100" y="4786575"/>
              <a:ext cx="13625" cy="11000"/>
            </a:xfrm>
            <a:custGeom>
              <a:avLst/>
              <a:gdLst/>
              <a:ahLst/>
              <a:cxnLst/>
              <a:rect l="l" t="t" r="r" b="b"/>
              <a:pathLst>
                <a:path w="545" h="440" extrusionOk="0">
                  <a:moveTo>
                    <a:pt x="1" y="356"/>
                  </a:moveTo>
                  <a:cubicBezTo>
                    <a:pt x="126" y="1"/>
                    <a:pt x="314" y="1"/>
                    <a:pt x="545" y="252"/>
                  </a:cubicBezTo>
                  <a:cubicBezTo>
                    <a:pt x="398" y="419"/>
                    <a:pt x="189" y="440"/>
                    <a:pt x="1" y="3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67"/>
            <p:cNvSpPr/>
            <p:nvPr/>
          </p:nvSpPr>
          <p:spPr>
            <a:xfrm>
              <a:off x="5638000" y="4767750"/>
              <a:ext cx="8900" cy="6825"/>
            </a:xfrm>
            <a:custGeom>
              <a:avLst/>
              <a:gdLst/>
              <a:ahLst/>
              <a:cxnLst/>
              <a:rect l="l" t="t" r="r" b="b"/>
              <a:pathLst>
                <a:path w="356" h="273" extrusionOk="0">
                  <a:moveTo>
                    <a:pt x="0" y="230"/>
                  </a:moveTo>
                  <a:cubicBezTo>
                    <a:pt x="21" y="126"/>
                    <a:pt x="42" y="21"/>
                    <a:pt x="167" y="21"/>
                  </a:cubicBezTo>
                  <a:cubicBezTo>
                    <a:pt x="314" y="0"/>
                    <a:pt x="335" y="126"/>
                    <a:pt x="356" y="210"/>
                  </a:cubicBezTo>
                  <a:cubicBezTo>
                    <a:pt x="251" y="272"/>
                    <a:pt x="126" y="272"/>
                    <a:pt x="0" y="2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67"/>
            <p:cNvSpPr/>
            <p:nvPr/>
          </p:nvSpPr>
          <p:spPr>
            <a:xfrm>
              <a:off x="4711600" y="4788150"/>
              <a:ext cx="8925" cy="8925"/>
            </a:xfrm>
            <a:custGeom>
              <a:avLst/>
              <a:gdLst/>
              <a:ahLst/>
              <a:cxnLst/>
              <a:rect l="l" t="t" r="r" b="b"/>
              <a:pathLst>
                <a:path w="357" h="357" extrusionOk="0">
                  <a:moveTo>
                    <a:pt x="0" y="189"/>
                  </a:moveTo>
                  <a:cubicBezTo>
                    <a:pt x="105" y="0"/>
                    <a:pt x="231" y="21"/>
                    <a:pt x="356" y="189"/>
                  </a:cubicBezTo>
                  <a:cubicBezTo>
                    <a:pt x="231" y="356"/>
                    <a:pt x="105" y="356"/>
                    <a:pt x="0" y="18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67"/>
            <p:cNvSpPr/>
            <p:nvPr/>
          </p:nvSpPr>
          <p:spPr>
            <a:xfrm>
              <a:off x="4844450" y="4783450"/>
              <a:ext cx="8925" cy="9425"/>
            </a:xfrm>
            <a:custGeom>
              <a:avLst/>
              <a:gdLst/>
              <a:ahLst/>
              <a:cxnLst/>
              <a:rect l="l" t="t" r="r" b="b"/>
              <a:pathLst>
                <a:path w="357" h="377" extrusionOk="0">
                  <a:moveTo>
                    <a:pt x="1" y="188"/>
                  </a:moveTo>
                  <a:cubicBezTo>
                    <a:pt x="126" y="0"/>
                    <a:pt x="252" y="21"/>
                    <a:pt x="357" y="209"/>
                  </a:cubicBezTo>
                  <a:cubicBezTo>
                    <a:pt x="231" y="377"/>
                    <a:pt x="126" y="356"/>
                    <a:pt x="1" y="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67"/>
            <p:cNvSpPr/>
            <p:nvPr/>
          </p:nvSpPr>
          <p:spPr>
            <a:xfrm>
              <a:off x="5474250" y="4775075"/>
              <a:ext cx="8400" cy="8400"/>
            </a:xfrm>
            <a:custGeom>
              <a:avLst/>
              <a:gdLst/>
              <a:ahLst/>
              <a:cxnLst/>
              <a:rect l="l" t="t" r="r" b="b"/>
              <a:pathLst>
                <a:path w="336" h="336" extrusionOk="0">
                  <a:moveTo>
                    <a:pt x="1" y="168"/>
                  </a:moveTo>
                  <a:cubicBezTo>
                    <a:pt x="106" y="0"/>
                    <a:pt x="231" y="0"/>
                    <a:pt x="336" y="168"/>
                  </a:cubicBezTo>
                  <a:cubicBezTo>
                    <a:pt x="231" y="335"/>
                    <a:pt x="106" y="335"/>
                    <a:pt x="1" y="1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67"/>
            <p:cNvSpPr/>
            <p:nvPr/>
          </p:nvSpPr>
          <p:spPr>
            <a:xfrm>
              <a:off x="5097125" y="4725900"/>
              <a:ext cx="52850" cy="39775"/>
            </a:xfrm>
            <a:custGeom>
              <a:avLst/>
              <a:gdLst/>
              <a:ahLst/>
              <a:cxnLst/>
              <a:rect l="l" t="t" r="r" b="b"/>
              <a:pathLst>
                <a:path w="2114" h="1591" extrusionOk="0">
                  <a:moveTo>
                    <a:pt x="42" y="1109"/>
                  </a:moveTo>
                  <a:cubicBezTo>
                    <a:pt x="84" y="942"/>
                    <a:pt x="147" y="754"/>
                    <a:pt x="167" y="586"/>
                  </a:cubicBezTo>
                  <a:cubicBezTo>
                    <a:pt x="209" y="210"/>
                    <a:pt x="439" y="126"/>
                    <a:pt x="732" y="231"/>
                  </a:cubicBezTo>
                  <a:cubicBezTo>
                    <a:pt x="1088" y="335"/>
                    <a:pt x="1402" y="461"/>
                    <a:pt x="1695" y="105"/>
                  </a:cubicBezTo>
                  <a:cubicBezTo>
                    <a:pt x="1779" y="0"/>
                    <a:pt x="1925" y="0"/>
                    <a:pt x="2009" y="105"/>
                  </a:cubicBezTo>
                  <a:cubicBezTo>
                    <a:pt x="2113" y="210"/>
                    <a:pt x="2030" y="314"/>
                    <a:pt x="2009" y="419"/>
                  </a:cubicBezTo>
                  <a:cubicBezTo>
                    <a:pt x="1967" y="796"/>
                    <a:pt x="1611" y="1068"/>
                    <a:pt x="1255" y="1005"/>
                  </a:cubicBezTo>
                  <a:cubicBezTo>
                    <a:pt x="879" y="963"/>
                    <a:pt x="732" y="1026"/>
                    <a:pt x="607" y="1360"/>
                  </a:cubicBezTo>
                  <a:cubicBezTo>
                    <a:pt x="565" y="1528"/>
                    <a:pt x="398" y="1591"/>
                    <a:pt x="251" y="1528"/>
                  </a:cubicBezTo>
                  <a:cubicBezTo>
                    <a:pt x="84" y="1444"/>
                    <a:pt x="0" y="1277"/>
                    <a:pt x="42" y="11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67"/>
            <p:cNvSpPr/>
            <p:nvPr/>
          </p:nvSpPr>
          <p:spPr>
            <a:xfrm>
              <a:off x="5821600" y="4678825"/>
              <a:ext cx="14150" cy="12050"/>
            </a:xfrm>
            <a:custGeom>
              <a:avLst/>
              <a:gdLst/>
              <a:ahLst/>
              <a:cxnLst/>
              <a:rect l="l" t="t" r="r" b="b"/>
              <a:pathLst>
                <a:path w="566" h="482" extrusionOk="0">
                  <a:moveTo>
                    <a:pt x="314" y="482"/>
                  </a:moveTo>
                  <a:cubicBezTo>
                    <a:pt x="168" y="482"/>
                    <a:pt x="0" y="461"/>
                    <a:pt x="21" y="272"/>
                  </a:cubicBezTo>
                  <a:cubicBezTo>
                    <a:pt x="0" y="105"/>
                    <a:pt x="147" y="0"/>
                    <a:pt x="293" y="0"/>
                  </a:cubicBezTo>
                  <a:cubicBezTo>
                    <a:pt x="461" y="0"/>
                    <a:pt x="565" y="126"/>
                    <a:pt x="565" y="293"/>
                  </a:cubicBezTo>
                  <a:cubicBezTo>
                    <a:pt x="565" y="461"/>
                    <a:pt x="440" y="461"/>
                    <a:pt x="314" y="4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67"/>
            <p:cNvSpPr/>
            <p:nvPr/>
          </p:nvSpPr>
          <p:spPr>
            <a:xfrm>
              <a:off x="5341400" y="4657375"/>
              <a:ext cx="15725" cy="11525"/>
            </a:xfrm>
            <a:custGeom>
              <a:avLst/>
              <a:gdLst/>
              <a:ahLst/>
              <a:cxnLst/>
              <a:rect l="l" t="t" r="r" b="b"/>
              <a:pathLst>
                <a:path w="629" h="461" extrusionOk="0">
                  <a:moveTo>
                    <a:pt x="210" y="0"/>
                  </a:moveTo>
                  <a:cubicBezTo>
                    <a:pt x="356" y="21"/>
                    <a:pt x="544" y="84"/>
                    <a:pt x="586" y="272"/>
                  </a:cubicBezTo>
                  <a:cubicBezTo>
                    <a:pt x="628" y="398"/>
                    <a:pt x="482" y="461"/>
                    <a:pt x="377" y="461"/>
                  </a:cubicBezTo>
                  <a:cubicBezTo>
                    <a:pt x="189" y="461"/>
                    <a:pt x="0" y="419"/>
                    <a:pt x="21" y="168"/>
                  </a:cubicBezTo>
                  <a:cubicBezTo>
                    <a:pt x="21" y="84"/>
                    <a:pt x="105"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67"/>
            <p:cNvSpPr/>
            <p:nvPr/>
          </p:nvSpPr>
          <p:spPr>
            <a:xfrm>
              <a:off x="5301650" y="4675150"/>
              <a:ext cx="7875" cy="9975"/>
            </a:xfrm>
            <a:custGeom>
              <a:avLst/>
              <a:gdLst/>
              <a:ahLst/>
              <a:cxnLst/>
              <a:rect l="l" t="t" r="r" b="b"/>
              <a:pathLst>
                <a:path w="315" h="399" extrusionOk="0">
                  <a:moveTo>
                    <a:pt x="314" y="210"/>
                  </a:moveTo>
                  <a:cubicBezTo>
                    <a:pt x="272" y="252"/>
                    <a:pt x="251" y="357"/>
                    <a:pt x="189" y="357"/>
                  </a:cubicBezTo>
                  <a:cubicBezTo>
                    <a:pt x="42" y="398"/>
                    <a:pt x="21" y="273"/>
                    <a:pt x="0" y="168"/>
                  </a:cubicBezTo>
                  <a:cubicBezTo>
                    <a:pt x="0" y="85"/>
                    <a:pt x="63" y="1"/>
                    <a:pt x="168" y="1"/>
                  </a:cubicBezTo>
                  <a:cubicBezTo>
                    <a:pt x="251" y="22"/>
                    <a:pt x="293" y="85"/>
                    <a:pt x="314"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67"/>
            <p:cNvSpPr/>
            <p:nvPr/>
          </p:nvSpPr>
          <p:spPr>
            <a:xfrm>
              <a:off x="5360225" y="4679350"/>
              <a:ext cx="5775" cy="5250"/>
            </a:xfrm>
            <a:custGeom>
              <a:avLst/>
              <a:gdLst/>
              <a:ahLst/>
              <a:cxnLst/>
              <a:rect l="l" t="t" r="r" b="b"/>
              <a:pathLst>
                <a:path w="231" h="210" extrusionOk="0">
                  <a:moveTo>
                    <a:pt x="231" y="63"/>
                  </a:moveTo>
                  <a:cubicBezTo>
                    <a:pt x="210" y="105"/>
                    <a:pt x="189" y="168"/>
                    <a:pt x="168" y="209"/>
                  </a:cubicBezTo>
                  <a:cubicBezTo>
                    <a:pt x="105" y="189"/>
                    <a:pt x="42" y="189"/>
                    <a:pt x="22" y="147"/>
                  </a:cubicBezTo>
                  <a:cubicBezTo>
                    <a:pt x="1" y="105"/>
                    <a:pt x="63" y="42"/>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67"/>
            <p:cNvSpPr/>
            <p:nvPr/>
          </p:nvSpPr>
          <p:spPr>
            <a:xfrm>
              <a:off x="4611175" y="4651100"/>
              <a:ext cx="50225" cy="32975"/>
            </a:xfrm>
            <a:custGeom>
              <a:avLst/>
              <a:gdLst/>
              <a:ahLst/>
              <a:cxnLst/>
              <a:rect l="l" t="t" r="r" b="b"/>
              <a:pathLst>
                <a:path w="2009" h="1319" extrusionOk="0">
                  <a:moveTo>
                    <a:pt x="105" y="0"/>
                  </a:moveTo>
                  <a:lnTo>
                    <a:pt x="837" y="0"/>
                  </a:lnTo>
                  <a:cubicBezTo>
                    <a:pt x="816" y="398"/>
                    <a:pt x="942" y="691"/>
                    <a:pt x="1402" y="691"/>
                  </a:cubicBezTo>
                  <a:cubicBezTo>
                    <a:pt x="1527" y="691"/>
                    <a:pt x="1632" y="712"/>
                    <a:pt x="1758" y="754"/>
                  </a:cubicBezTo>
                  <a:cubicBezTo>
                    <a:pt x="1883" y="795"/>
                    <a:pt x="2009" y="900"/>
                    <a:pt x="1967" y="1067"/>
                  </a:cubicBezTo>
                  <a:cubicBezTo>
                    <a:pt x="1925" y="1214"/>
                    <a:pt x="1799" y="1214"/>
                    <a:pt x="1695" y="1235"/>
                  </a:cubicBezTo>
                  <a:cubicBezTo>
                    <a:pt x="1109" y="1319"/>
                    <a:pt x="691" y="942"/>
                    <a:pt x="230" y="733"/>
                  </a:cubicBezTo>
                  <a:cubicBezTo>
                    <a:pt x="0" y="649"/>
                    <a:pt x="146" y="251"/>
                    <a:pt x="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67"/>
            <p:cNvSpPr/>
            <p:nvPr/>
          </p:nvSpPr>
          <p:spPr>
            <a:xfrm>
              <a:off x="4476200" y="4645875"/>
              <a:ext cx="35600" cy="15175"/>
            </a:xfrm>
            <a:custGeom>
              <a:avLst/>
              <a:gdLst/>
              <a:ahLst/>
              <a:cxnLst/>
              <a:rect l="l" t="t" r="r" b="b"/>
              <a:pathLst>
                <a:path w="1424" h="607" extrusionOk="0">
                  <a:moveTo>
                    <a:pt x="1" y="377"/>
                  </a:moveTo>
                  <a:cubicBezTo>
                    <a:pt x="1" y="168"/>
                    <a:pt x="189" y="0"/>
                    <a:pt x="398" y="42"/>
                  </a:cubicBezTo>
                  <a:lnTo>
                    <a:pt x="1424" y="42"/>
                  </a:lnTo>
                  <a:cubicBezTo>
                    <a:pt x="1068" y="607"/>
                    <a:pt x="545" y="523"/>
                    <a:pt x="1" y="3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67"/>
            <p:cNvSpPr/>
            <p:nvPr/>
          </p:nvSpPr>
          <p:spPr>
            <a:xfrm>
              <a:off x="4454750" y="4717525"/>
              <a:ext cx="16775" cy="17300"/>
            </a:xfrm>
            <a:custGeom>
              <a:avLst/>
              <a:gdLst/>
              <a:ahLst/>
              <a:cxnLst/>
              <a:rect l="l" t="t" r="r" b="b"/>
              <a:pathLst>
                <a:path w="671" h="692" extrusionOk="0">
                  <a:moveTo>
                    <a:pt x="336" y="670"/>
                  </a:moveTo>
                  <a:cubicBezTo>
                    <a:pt x="126" y="649"/>
                    <a:pt x="1" y="461"/>
                    <a:pt x="22" y="273"/>
                  </a:cubicBezTo>
                  <a:cubicBezTo>
                    <a:pt x="1" y="126"/>
                    <a:pt x="147" y="1"/>
                    <a:pt x="294" y="43"/>
                  </a:cubicBezTo>
                  <a:cubicBezTo>
                    <a:pt x="503" y="43"/>
                    <a:pt x="670" y="231"/>
                    <a:pt x="649" y="440"/>
                  </a:cubicBezTo>
                  <a:cubicBezTo>
                    <a:pt x="670" y="607"/>
                    <a:pt x="545" y="691"/>
                    <a:pt x="336" y="6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67"/>
            <p:cNvSpPr/>
            <p:nvPr/>
          </p:nvSpPr>
          <p:spPr>
            <a:xfrm>
              <a:off x="4406100" y="4660500"/>
              <a:ext cx="12075" cy="13125"/>
            </a:xfrm>
            <a:custGeom>
              <a:avLst/>
              <a:gdLst/>
              <a:ahLst/>
              <a:cxnLst/>
              <a:rect l="l" t="t" r="r" b="b"/>
              <a:pathLst>
                <a:path w="483" h="525" extrusionOk="0">
                  <a:moveTo>
                    <a:pt x="461" y="210"/>
                  </a:moveTo>
                  <a:cubicBezTo>
                    <a:pt x="482" y="336"/>
                    <a:pt x="440" y="440"/>
                    <a:pt x="315" y="461"/>
                  </a:cubicBezTo>
                  <a:cubicBezTo>
                    <a:pt x="147" y="524"/>
                    <a:pt x="1" y="399"/>
                    <a:pt x="22" y="252"/>
                  </a:cubicBezTo>
                  <a:cubicBezTo>
                    <a:pt x="1" y="127"/>
                    <a:pt x="106" y="22"/>
                    <a:pt x="231" y="22"/>
                  </a:cubicBezTo>
                  <a:cubicBezTo>
                    <a:pt x="336" y="1"/>
                    <a:pt x="461" y="85"/>
                    <a:pt x="461"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67"/>
            <p:cNvSpPr/>
            <p:nvPr/>
          </p:nvSpPr>
          <p:spPr>
            <a:xfrm>
              <a:off x="4832950" y="4741075"/>
              <a:ext cx="5250" cy="5775"/>
            </a:xfrm>
            <a:custGeom>
              <a:avLst/>
              <a:gdLst/>
              <a:ahLst/>
              <a:cxnLst/>
              <a:rect l="l" t="t" r="r" b="b"/>
              <a:pathLst>
                <a:path w="210" h="231" extrusionOk="0">
                  <a:moveTo>
                    <a:pt x="210" y="84"/>
                  </a:moveTo>
                  <a:cubicBezTo>
                    <a:pt x="189" y="126"/>
                    <a:pt x="189" y="209"/>
                    <a:pt x="147" y="209"/>
                  </a:cubicBezTo>
                  <a:cubicBezTo>
                    <a:pt x="105" y="230"/>
                    <a:pt x="42" y="189"/>
                    <a:pt x="1" y="168"/>
                  </a:cubicBezTo>
                  <a:cubicBezTo>
                    <a:pt x="22" y="105"/>
                    <a:pt x="42" y="42"/>
                    <a:pt x="63" y="21"/>
                  </a:cubicBezTo>
                  <a:cubicBezTo>
                    <a:pt x="105" y="0"/>
                    <a:pt x="168" y="63"/>
                    <a:pt x="210" y="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67"/>
            <p:cNvSpPr/>
            <p:nvPr/>
          </p:nvSpPr>
          <p:spPr>
            <a:xfrm>
              <a:off x="4753450" y="4670450"/>
              <a:ext cx="5250" cy="5250"/>
            </a:xfrm>
            <a:custGeom>
              <a:avLst/>
              <a:gdLst/>
              <a:ahLst/>
              <a:cxnLst/>
              <a:rect l="l" t="t" r="r" b="b"/>
              <a:pathLst>
                <a:path w="210" h="210" extrusionOk="0">
                  <a:moveTo>
                    <a:pt x="209" y="63"/>
                  </a:moveTo>
                  <a:cubicBezTo>
                    <a:pt x="189" y="105"/>
                    <a:pt x="168" y="189"/>
                    <a:pt x="126" y="210"/>
                  </a:cubicBezTo>
                  <a:cubicBezTo>
                    <a:pt x="105" y="210"/>
                    <a:pt x="42" y="168"/>
                    <a:pt x="0" y="147"/>
                  </a:cubicBezTo>
                  <a:cubicBezTo>
                    <a:pt x="21" y="105"/>
                    <a:pt x="21" y="21"/>
                    <a:pt x="63" y="1"/>
                  </a:cubicBezTo>
                  <a:cubicBezTo>
                    <a:pt x="105" y="1"/>
                    <a:pt x="147" y="42"/>
                    <a:pt x="209"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67"/>
            <p:cNvSpPr/>
            <p:nvPr/>
          </p:nvSpPr>
          <p:spPr>
            <a:xfrm>
              <a:off x="4300975" y="4696075"/>
              <a:ext cx="10475" cy="7350"/>
            </a:xfrm>
            <a:custGeom>
              <a:avLst/>
              <a:gdLst/>
              <a:ahLst/>
              <a:cxnLst/>
              <a:rect l="l" t="t" r="r" b="b"/>
              <a:pathLst>
                <a:path w="419" h="294" extrusionOk="0">
                  <a:moveTo>
                    <a:pt x="189" y="294"/>
                  </a:moveTo>
                  <a:cubicBezTo>
                    <a:pt x="63" y="273"/>
                    <a:pt x="0" y="231"/>
                    <a:pt x="21" y="147"/>
                  </a:cubicBezTo>
                  <a:cubicBezTo>
                    <a:pt x="21" y="43"/>
                    <a:pt x="105" y="1"/>
                    <a:pt x="189" y="1"/>
                  </a:cubicBezTo>
                  <a:cubicBezTo>
                    <a:pt x="314" y="1"/>
                    <a:pt x="419" y="64"/>
                    <a:pt x="356" y="210"/>
                  </a:cubicBezTo>
                  <a:cubicBezTo>
                    <a:pt x="356" y="252"/>
                    <a:pt x="230" y="294"/>
                    <a:pt x="189" y="2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sp>
        <p:nvSpPr>
          <p:cNvPr id="7209" name="Google Shape;7209;p42"/>
          <p:cNvSpPr txBox="1">
            <a:spLocks noGrp="1"/>
          </p:cNvSpPr>
          <p:nvPr>
            <p:ph type="title"/>
          </p:nvPr>
        </p:nvSpPr>
        <p:spPr>
          <a:xfrm>
            <a:off x="0" y="503197"/>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1" dirty="0">
                <a:solidFill>
                  <a:schemeClr val="tx2"/>
                </a:solidFill>
              </a:rPr>
              <a:t>Investigations</a:t>
            </a:r>
            <a:endParaRPr dirty="0"/>
          </a:p>
        </p:txBody>
      </p:sp>
      <p:grpSp>
        <p:nvGrpSpPr>
          <p:cNvPr id="7211" name="Google Shape;7211;p42"/>
          <p:cNvGrpSpPr/>
          <p:nvPr/>
        </p:nvGrpSpPr>
        <p:grpSpPr>
          <a:xfrm>
            <a:off x="2627565" y="1191423"/>
            <a:ext cx="3884938" cy="174747"/>
            <a:chOff x="3963014" y="4060528"/>
            <a:chExt cx="2323111" cy="174747"/>
          </a:xfrm>
        </p:grpSpPr>
        <p:sp>
          <p:nvSpPr>
            <p:cNvPr id="7212" name="Google Shape;7212;p42"/>
            <p:cNvSpPr/>
            <p:nvPr/>
          </p:nvSpPr>
          <p:spPr>
            <a:xfrm>
              <a:off x="3963014" y="4060528"/>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2"/>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2"/>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15" name="Google Shape;7215;p42"/>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2"/>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2"/>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2"/>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2"/>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2"/>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2"/>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2"/>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2"/>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2"/>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2"/>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2"/>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2"/>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42"/>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42"/>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2"/>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42"/>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42"/>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42"/>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42"/>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42"/>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42"/>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42"/>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42"/>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42"/>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42"/>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42"/>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42"/>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42"/>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مربع نص 39">
            <a:extLst>
              <a:ext uri="{FF2B5EF4-FFF2-40B4-BE49-F238E27FC236}">
                <a16:creationId xmlns:a16="http://schemas.microsoft.com/office/drawing/2014/main" id="{40BE4A74-9155-4933-8FC6-8BBA46339B63}"/>
              </a:ext>
            </a:extLst>
          </p:cNvPr>
          <p:cNvSpPr txBox="1"/>
          <p:nvPr/>
        </p:nvSpPr>
        <p:spPr>
          <a:xfrm>
            <a:off x="829733" y="1558204"/>
            <a:ext cx="8051800" cy="2862322"/>
          </a:xfrm>
          <a:prstGeom prst="rect">
            <a:avLst/>
          </a:prstGeom>
          <a:noFill/>
        </p:spPr>
        <p:txBody>
          <a:bodyPr wrap="square">
            <a:spAutoFit/>
          </a:bodyPr>
          <a:lstStyle/>
          <a:p>
            <a:r>
              <a:rPr lang="en-US" sz="2000" b="1" dirty="0">
                <a:solidFill>
                  <a:schemeClr val="accent3">
                    <a:lumMod val="75000"/>
                  </a:schemeClr>
                </a:solidFill>
              </a:rPr>
              <a:t>The diagnosis is usually made based on the physical examination, but you can order the following imaging </a:t>
            </a:r>
          </a:p>
          <a:p>
            <a:pPr marL="0" indent="0">
              <a:buNone/>
            </a:pPr>
            <a:r>
              <a:rPr lang="en-US" sz="2000" b="1" dirty="0">
                <a:solidFill>
                  <a:schemeClr val="accent3">
                    <a:lumMod val="75000"/>
                  </a:schemeClr>
                </a:solidFill>
              </a:rPr>
              <a:t>  (1) CT-scan </a:t>
            </a:r>
          </a:p>
          <a:p>
            <a:pPr marL="0" indent="0">
              <a:buNone/>
            </a:pPr>
            <a:r>
              <a:rPr lang="en-US" sz="2000" b="1" dirty="0">
                <a:solidFill>
                  <a:schemeClr val="accent3">
                    <a:lumMod val="75000"/>
                  </a:schemeClr>
                </a:solidFill>
              </a:rPr>
              <a:t>  (2) Ultrasound of the neck </a:t>
            </a:r>
          </a:p>
          <a:p>
            <a:pPr marL="0" indent="0">
              <a:buNone/>
            </a:pPr>
            <a:r>
              <a:rPr lang="en-US" sz="2000" b="1" dirty="0">
                <a:solidFill>
                  <a:schemeClr val="accent3">
                    <a:lumMod val="75000"/>
                  </a:schemeClr>
                </a:solidFill>
              </a:rPr>
              <a:t>  (3) MRI </a:t>
            </a:r>
          </a:p>
          <a:p>
            <a:r>
              <a:rPr lang="en-US" sz="2000" b="1" dirty="0">
                <a:solidFill>
                  <a:schemeClr val="accent3">
                    <a:lumMod val="75000"/>
                  </a:schemeClr>
                </a:solidFill>
              </a:rPr>
              <a:t>note: imagine tests can sometime be ordered even after making the diagnosis in order to determine the extent of swelling and also to distinguish whether the symptoms are caused by the ranula or   due to other causes.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sp>
        <p:nvSpPr>
          <p:cNvPr id="7209" name="Google Shape;7209;p42"/>
          <p:cNvSpPr txBox="1">
            <a:spLocks noGrp="1"/>
          </p:cNvSpPr>
          <p:nvPr>
            <p:ph type="title"/>
          </p:nvPr>
        </p:nvSpPr>
        <p:spPr>
          <a:xfrm>
            <a:off x="0" y="503197"/>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1" dirty="0">
                <a:solidFill>
                  <a:schemeClr val="tx2"/>
                </a:solidFill>
              </a:rPr>
              <a:t>Treatment </a:t>
            </a:r>
            <a:endParaRPr dirty="0"/>
          </a:p>
        </p:txBody>
      </p:sp>
      <p:grpSp>
        <p:nvGrpSpPr>
          <p:cNvPr id="7211" name="Google Shape;7211;p42"/>
          <p:cNvGrpSpPr/>
          <p:nvPr/>
        </p:nvGrpSpPr>
        <p:grpSpPr>
          <a:xfrm>
            <a:off x="2627565" y="1191423"/>
            <a:ext cx="3884938" cy="174747"/>
            <a:chOff x="3963014" y="4060528"/>
            <a:chExt cx="2323111" cy="174747"/>
          </a:xfrm>
        </p:grpSpPr>
        <p:sp>
          <p:nvSpPr>
            <p:cNvPr id="7212" name="Google Shape;7212;p42"/>
            <p:cNvSpPr/>
            <p:nvPr/>
          </p:nvSpPr>
          <p:spPr>
            <a:xfrm>
              <a:off x="3963014" y="4060528"/>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2"/>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2"/>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15" name="Google Shape;7215;p42"/>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2"/>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2"/>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2"/>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2"/>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2"/>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2"/>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2"/>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2"/>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2"/>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2"/>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2"/>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2"/>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42"/>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42"/>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2"/>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42"/>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42"/>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42"/>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42"/>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42"/>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42"/>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42"/>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42"/>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42"/>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42"/>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42"/>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42"/>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42"/>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مربع نص 39">
            <a:extLst>
              <a:ext uri="{FF2B5EF4-FFF2-40B4-BE49-F238E27FC236}">
                <a16:creationId xmlns:a16="http://schemas.microsoft.com/office/drawing/2014/main" id="{40BE4A74-9155-4933-8FC6-8BBA46339B63}"/>
              </a:ext>
            </a:extLst>
          </p:cNvPr>
          <p:cNvSpPr txBox="1"/>
          <p:nvPr/>
        </p:nvSpPr>
        <p:spPr>
          <a:xfrm>
            <a:off x="1003817" y="1263095"/>
            <a:ext cx="8051800" cy="3785652"/>
          </a:xfrm>
          <a:prstGeom prst="rect">
            <a:avLst/>
          </a:prstGeom>
          <a:noFill/>
        </p:spPr>
        <p:txBody>
          <a:bodyPr wrap="square">
            <a:spAutoFit/>
          </a:bodyPr>
          <a:lstStyle/>
          <a:p>
            <a:r>
              <a:rPr lang="en-US" sz="2000" b="1" dirty="0">
                <a:solidFill>
                  <a:schemeClr val="accent3">
                    <a:lumMod val="75000"/>
                  </a:schemeClr>
                </a:solidFill>
              </a:rPr>
              <a:t>A small ranula that causes no symptoms may not require treatment and, in some cases, it may resolve on its own. But is treatment is necessary for enlarged ranulas especially these that can difficulty in speaking , swelling ,etc.</a:t>
            </a:r>
          </a:p>
          <a:p>
            <a:pPr marL="0" indent="0">
              <a:buNone/>
            </a:pPr>
            <a:endParaRPr lang="en-US" sz="2000" b="1" dirty="0">
              <a:solidFill>
                <a:schemeClr val="accent3">
                  <a:lumMod val="75000"/>
                </a:schemeClr>
              </a:solidFill>
            </a:endParaRPr>
          </a:p>
          <a:p>
            <a:r>
              <a:rPr lang="en-US" sz="2000" b="1" dirty="0">
                <a:solidFill>
                  <a:schemeClr val="accent3">
                    <a:lumMod val="75000"/>
                  </a:schemeClr>
                </a:solidFill>
              </a:rPr>
              <a:t>The treatment can be either medical therapy or surgical therapy.</a:t>
            </a:r>
          </a:p>
          <a:p>
            <a:pPr marL="0" indent="0">
              <a:buNone/>
            </a:pPr>
            <a:endParaRPr lang="en-US" sz="2000" b="1" dirty="0">
              <a:solidFill>
                <a:schemeClr val="accent3">
                  <a:lumMod val="75000"/>
                </a:schemeClr>
              </a:solidFill>
            </a:endParaRPr>
          </a:p>
          <a:p>
            <a:r>
              <a:rPr lang="en-US" sz="2000" b="1" dirty="0">
                <a:solidFill>
                  <a:schemeClr val="accent3">
                    <a:lumMod val="75000"/>
                  </a:schemeClr>
                </a:solidFill>
              </a:rPr>
              <a:t>interventional  therapy includes sclerotherapy which decreases the size of the swelling.</a:t>
            </a:r>
          </a:p>
          <a:p>
            <a:endParaRPr lang="en-US" sz="2000" b="1" dirty="0">
              <a:solidFill>
                <a:schemeClr val="accent3">
                  <a:lumMod val="75000"/>
                </a:schemeClr>
              </a:solidFill>
            </a:endParaRPr>
          </a:p>
          <a:p>
            <a:r>
              <a:rPr lang="en-US" sz="2000" b="1" dirty="0">
                <a:solidFill>
                  <a:schemeClr val="accent3">
                    <a:lumMod val="75000"/>
                  </a:schemeClr>
                </a:solidFill>
              </a:rPr>
              <a:t>surgical therapy and that includes two approaches. Trans oral and transcervical .</a:t>
            </a:r>
          </a:p>
        </p:txBody>
      </p:sp>
    </p:spTree>
    <p:extLst>
      <p:ext uri="{BB962C8B-B14F-4D97-AF65-F5344CB8AC3E}">
        <p14:creationId xmlns:p14="http://schemas.microsoft.com/office/powerpoint/2010/main" val="3866261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01"/>
        <p:cNvGrpSpPr/>
        <p:nvPr/>
      </p:nvGrpSpPr>
      <p:grpSpPr>
        <a:xfrm>
          <a:off x="0" y="0"/>
          <a:ext cx="0" cy="0"/>
          <a:chOff x="0" y="0"/>
          <a:chExt cx="0" cy="0"/>
        </a:xfrm>
      </p:grpSpPr>
      <p:pic>
        <p:nvPicPr>
          <p:cNvPr id="7302" name="Google Shape;7302;p44"/>
          <p:cNvPicPr preferRelativeResize="0"/>
          <p:nvPr/>
        </p:nvPicPr>
        <p:blipFill>
          <a:blip r:embed="rId3">
            <a:alphaModFix amt="38000"/>
          </a:blip>
          <a:stretch>
            <a:fillRect/>
          </a:stretch>
        </p:blipFill>
        <p:spPr>
          <a:xfrm rot="5400000">
            <a:off x="3708337" y="90138"/>
            <a:ext cx="1727325" cy="4268100"/>
          </a:xfrm>
          <a:prstGeom prst="rect">
            <a:avLst/>
          </a:prstGeom>
          <a:noFill/>
          <a:ln>
            <a:noFill/>
          </a:ln>
        </p:spPr>
      </p:pic>
      <p:sp>
        <p:nvSpPr>
          <p:cNvPr id="7303" name="Google Shape;7303;p4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i="1" dirty="0">
                <a:solidFill>
                  <a:schemeClr val="accent3">
                    <a:lumMod val="75000"/>
                  </a:schemeClr>
                </a:solidFill>
              </a:rPr>
              <a:t>Dermoid cyst</a:t>
            </a:r>
            <a:endParaRPr dirty="0">
              <a:solidFill>
                <a:schemeClr val="accent3">
                  <a:lumMod val="75000"/>
                </a:schemeClr>
              </a:solidFill>
            </a:endParaRPr>
          </a:p>
        </p:txBody>
      </p:sp>
    </p:spTree>
    <p:extLst>
      <p:ext uri="{BB962C8B-B14F-4D97-AF65-F5344CB8AC3E}">
        <p14:creationId xmlns:p14="http://schemas.microsoft.com/office/powerpoint/2010/main" val="3123008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16C5-1BA9-4899-93FD-28F9A0AAF73A}"/>
              </a:ext>
            </a:extLst>
          </p:cNvPr>
          <p:cNvSpPr>
            <a:spLocks noGrp="1"/>
          </p:cNvSpPr>
          <p:nvPr>
            <p:ph type="title"/>
          </p:nvPr>
        </p:nvSpPr>
        <p:spPr>
          <a:xfrm>
            <a:off x="86783" y="87577"/>
            <a:ext cx="7886700" cy="623623"/>
          </a:xfrm>
        </p:spPr>
        <p:txBody>
          <a:bodyPr/>
          <a:lstStyle/>
          <a:p>
            <a:r>
              <a:rPr lang="en-US" b="1" i="1" dirty="0">
                <a:solidFill>
                  <a:schemeClr val="tx2"/>
                </a:solidFill>
              </a:rPr>
              <a:t>Dermoid cyst </a:t>
            </a:r>
          </a:p>
        </p:txBody>
      </p:sp>
      <p:sp>
        <p:nvSpPr>
          <p:cNvPr id="9" name="Content Placeholder 8">
            <a:extLst>
              <a:ext uri="{FF2B5EF4-FFF2-40B4-BE49-F238E27FC236}">
                <a16:creationId xmlns:a16="http://schemas.microsoft.com/office/drawing/2014/main" id="{584ECFA1-8589-7346-99C2-097F46B1E5F8}"/>
              </a:ext>
            </a:extLst>
          </p:cNvPr>
          <p:cNvSpPr>
            <a:spLocks noGrp="1"/>
          </p:cNvSpPr>
          <p:nvPr>
            <p:ph sz="quarter" idx="1"/>
          </p:nvPr>
        </p:nvSpPr>
        <p:spPr>
          <a:xfrm>
            <a:off x="142427" y="1279111"/>
            <a:ext cx="6673240" cy="3776812"/>
          </a:xfrm>
        </p:spPr>
        <p:txBody>
          <a:bodyPr>
            <a:normAutofit/>
          </a:bodyPr>
          <a:lstStyle/>
          <a:p>
            <a:r>
              <a:rPr lang="en-US" sz="1800" b="1" dirty="0">
                <a:solidFill>
                  <a:schemeClr val="accent3">
                    <a:lumMod val="75000"/>
                  </a:schemeClr>
                </a:solidFill>
              </a:rPr>
              <a:t>DERMOID CYST is  A cavity lined by Epithelium containing desquamated cells </a:t>
            </a:r>
          </a:p>
          <a:p>
            <a:r>
              <a:rPr lang="en-US" sz="1800" b="1" dirty="0">
                <a:solidFill>
                  <a:schemeClr val="accent3">
                    <a:lumMod val="75000"/>
                  </a:schemeClr>
                </a:solidFill>
              </a:rPr>
              <a:t>CONTENTS: mixture of sweat, sebum, desquamated epithelial cells, hair follicles</a:t>
            </a:r>
          </a:p>
          <a:p>
            <a:r>
              <a:rPr lang="en-US" sz="1800" b="1" dirty="0">
                <a:solidFill>
                  <a:schemeClr val="accent3">
                    <a:lumMod val="75000"/>
                  </a:schemeClr>
                </a:solidFill>
              </a:rPr>
              <a:t> SITES: along the lines of embryonic fusion(midline of the body or face)</a:t>
            </a:r>
            <a:r>
              <a:rPr lang="en-GB" sz="1800" b="1" i="0" dirty="0">
                <a:solidFill>
                  <a:schemeClr val="accent3">
                    <a:lumMod val="75000"/>
                  </a:schemeClr>
                </a:solidFill>
                <a:effectLst/>
                <a:latin typeface="Roboto" panose="02000000000000000000" pitchFamily="2" charset="0"/>
              </a:rPr>
              <a:t> </a:t>
            </a:r>
            <a:endParaRPr lang="en-US" sz="1800" b="1" i="0" dirty="0">
              <a:solidFill>
                <a:schemeClr val="accent3">
                  <a:lumMod val="75000"/>
                </a:schemeClr>
              </a:solidFill>
              <a:effectLst/>
              <a:latin typeface="Roboto" panose="02000000000000000000" pitchFamily="2" charset="0"/>
            </a:endParaRPr>
          </a:p>
          <a:p>
            <a:r>
              <a:rPr lang="en-GB" sz="1800" b="1" dirty="0">
                <a:solidFill>
                  <a:schemeClr val="accent3">
                    <a:lumMod val="75000"/>
                  </a:schemeClr>
                </a:solidFill>
              </a:rPr>
              <a:t>Congenital lesions are usually midline, nontender, mobile</a:t>
            </a:r>
            <a:endParaRPr lang="en-US" sz="1800" b="1" dirty="0">
              <a:solidFill>
                <a:schemeClr val="accent3">
                  <a:lumMod val="75000"/>
                </a:schemeClr>
              </a:solidFill>
            </a:endParaRPr>
          </a:p>
          <a:p>
            <a:r>
              <a:rPr lang="en-GB" sz="1800" b="1" i="0" dirty="0">
                <a:solidFill>
                  <a:schemeClr val="accent3">
                    <a:lumMod val="75000"/>
                  </a:schemeClr>
                </a:solidFill>
                <a:effectLst/>
                <a:latin typeface="Roboto" panose="02000000000000000000" pitchFamily="2" charset="0"/>
              </a:rPr>
              <a:t>The easiest way to think of a dermoid cyst is "skin being trapped" under the surface in the affected area during </a:t>
            </a:r>
            <a:r>
              <a:rPr lang="en-GB" sz="1800" b="1" i="0" dirty="0" err="1">
                <a:solidFill>
                  <a:schemeClr val="accent3">
                    <a:lumMod val="75000"/>
                  </a:schemeClr>
                </a:solidFill>
                <a:effectLst/>
                <a:latin typeface="Roboto" panose="02000000000000000000" pitchFamily="2" charset="0"/>
              </a:rPr>
              <a:t>fetal</a:t>
            </a:r>
            <a:r>
              <a:rPr lang="en-GB" sz="1800" b="1" i="0" dirty="0">
                <a:solidFill>
                  <a:schemeClr val="accent3">
                    <a:lumMod val="75000"/>
                  </a:schemeClr>
                </a:solidFill>
                <a:effectLst/>
                <a:latin typeface="Roboto" panose="02000000000000000000" pitchFamily="2" charset="0"/>
              </a:rPr>
              <a:t> </a:t>
            </a:r>
            <a:r>
              <a:rPr lang="en-GB" sz="1800" b="1" i="0" dirty="0" err="1">
                <a:solidFill>
                  <a:schemeClr val="accent3">
                    <a:lumMod val="75000"/>
                  </a:schemeClr>
                </a:solidFill>
                <a:effectLst/>
                <a:latin typeface="Roboto" panose="02000000000000000000" pitchFamily="2" charset="0"/>
              </a:rPr>
              <a:t>developmen</a:t>
            </a:r>
            <a:endParaRPr lang="en-US" sz="1800" b="1" dirty="0">
              <a:solidFill>
                <a:schemeClr val="accent3">
                  <a:lumMod val="75000"/>
                </a:schemeClr>
              </a:solidFill>
            </a:endParaRPr>
          </a:p>
        </p:txBody>
      </p:sp>
      <p:pic>
        <p:nvPicPr>
          <p:cNvPr id="3" name="Picture 2">
            <a:extLst>
              <a:ext uri="{FF2B5EF4-FFF2-40B4-BE49-F238E27FC236}">
                <a16:creationId xmlns:a16="http://schemas.microsoft.com/office/drawing/2014/main" id="{8832410D-0D88-2B4D-8627-B597A3FA2898}"/>
              </a:ext>
            </a:extLst>
          </p:cNvPr>
          <p:cNvPicPr>
            <a:picLocks noChangeAspect="1"/>
          </p:cNvPicPr>
          <p:nvPr/>
        </p:nvPicPr>
        <p:blipFill>
          <a:blip r:embed="rId2"/>
          <a:stretch>
            <a:fillRect/>
          </a:stretch>
        </p:blipFill>
        <p:spPr>
          <a:xfrm>
            <a:off x="6744307" y="944165"/>
            <a:ext cx="2458352" cy="2118652"/>
          </a:xfrm>
          <a:prstGeom prst="rect">
            <a:avLst/>
          </a:prstGeom>
        </p:spPr>
      </p:pic>
      <p:grpSp>
        <p:nvGrpSpPr>
          <p:cNvPr id="5" name="Google Shape;9368;p76">
            <a:extLst>
              <a:ext uri="{FF2B5EF4-FFF2-40B4-BE49-F238E27FC236}">
                <a16:creationId xmlns:a16="http://schemas.microsoft.com/office/drawing/2014/main" id="{0EE76B2F-E6B9-4789-AE3A-85D8FE0C3DBF}"/>
              </a:ext>
            </a:extLst>
          </p:cNvPr>
          <p:cNvGrpSpPr/>
          <p:nvPr/>
        </p:nvGrpSpPr>
        <p:grpSpPr>
          <a:xfrm>
            <a:off x="142427" y="820955"/>
            <a:ext cx="2373300" cy="174200"/>
            <a:chOff x="3907600" y="3794800"/>
            <a:chExt cx="2373300" cy="174200"/>
          </a:xfrm>
        </p:grpSpPr>
        <p:sp>
          <p:nvSpPr>
            <p:cNvPr id="6" name="Google Shape;9369;p76">
              <a:extLst>
                <a:ext uri="{FF2B5EF4-FFF2-40B4-BE49-F238E27FC236}">
                  <a16:creationId xmlns:a16="http://schemas.microsoft.com/office/drawing/2014/main" id="{A718DAF3-6541-4C53-B089-2A6CBFAFA137}"/>
                </a:ext>
              </a:extLst>
            </p:cNvPr>
            <p:cNvSpPr/>
            <p:nvPr/>
          </p:nvSpPr>
          <p:spPr>
            <a:xfrm>
              <a:off x="4902525" y="3913025"/>
              <a:ext cx="172650" cy="34550"/>
            </a:xfrm>
            <a:custGeom>
              <a:avLst/>
              <a:gdLst/>
              <a:ahLst/>
              <a:cxnLst/>
              <a:rect l="l" t="t" r="r" b="b"/>
              <a:pathLst>
                <a:path w="6906" h="1382" extrusionOk="0">
                  <a:moveTo>
                    <a:pt x="0" y="816"/>
                  </a:moveTo>
                  <a:cubicBezTo>
                    <a:pt x="189" y="230"/>
                    <a:pt x="461" y="0"/>
                    <a:pt x="1089" y="168"/>
                  </a:cubicBezTo>
                  <a:cubicBezTo>
                    <a:pt x="1653" y="356"/>
                    <a:pt x="2344" y="126"/>
                    <a:pt x="2825" y="628"/>
                  </a:cubicBezTo>
                  <a:cubicBezTo>
                    <a:pt x="2909" y="670"/>
                    <a:pt x="2993" y="691"/>
                    <a:pt x="3097" y="649"/>
                  </a:cubicBezTo>
                  <a:cubicBezTo>
                    <a:pt x="3578" y="419"/>
                    <a:pt x="4164" y="502"/>
                    <a:pt x="4562" y="858"/>
                  </a:cubicBezTo>
                  <a:cubicBezTo>
                    <a:pt x="4687" y="942"/>
                    <a:pt x="4771" y="837"/>
                    <a:pt x="4876" y="795"/>
                  </a:cubicBezTo>
                  <a:cubicBezTo>
                    <a:pt x="5315" y="607"/>
                    <a:pt x="5734" y="565"/>
                    <a:pt x="6047" y="1025"/>
                  </a:cubicBezTo>
                  <a:cubicBezTo>
                    <a:pt x="6257" y="1339"/>
                    <a:pt x="6675" y="1088"/>
                    <a:pt x="6905" y="1339"/>
                  </a:cubicBezTo>
                  <a:cubicBezTo>
                    <a:pt x="5608" y="1381"/>
                    <a:pt x="4332" y="1193"/>
                    <a:pt x="3055" y="1109"/>
                  </a:cubicBezTo>
                  <a:cubicBezTo>
                    <a:pt x="2344" y="1067"/>
                    <a:pt x="1653" y="1025"/>
                    <a:pt x="963" y="984"/>
                  </a:cubicBezTo>
                  <a:cubicBezTo>
                    <a:pt x="628" y="963"/>
                    <a:pt x="293" y="1067"/>
                    <a:pt x="0" y="8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370;p76">
              <a:extLst>
                <a:ext uri="{FF2B5EF4-FFF2-40B4-BE49-F238E27FC236}">
                  <a16:creationId xmlns:a16="http://schemas.microsoft.com/office/drawing/2014/main" id="{1D8231D9-C9C7-4FF0-B1FC-002ED588BED7}"/>
                </a:ext>
              </a:extLst>
            </p:cNvPr>
            <p:cNvSpPr/>
            <p:nvPr/>
          </p:nvSpPr>
          <p:spPr>
            <a:xfrm>
              <a:off x="5172950" y="3939175"/>
              <a:ext cx="119300" cy="22525"/>
            </a:xfrm>
            <a:custGeom>
              <a:avLst/>
              <a:gdLst/>
              <a:ahLst/>
              <a:cxnLst/>
              <a:rect l="l" t="t" r="r" b="b"/>
              <a:pathLst>
                <a:path w="4772" h="901" extrusionOk="0">
                  <a:moveTo>
                    <a:pt x="1" y="628"/>
                  </a:moveTo>
                  <a:cubicBezTo>
                    <a:pt x="64" y="314"/>
                    <a:pt x="378" y="272"/>
                    <a:pt x="545" y="105"/>
                  </a:cubicBezTo>
                  <a:cubicBezTo>
                    <a:pt x="587" y="63"/>
                    <a:pt x="650" y="63"/>
                    <a:pt x="712" y="63"/>
                  </a:cubicBezTo>
                  <a:cubicBezTo>
                    <a:pt x="1047" y="879"/>
                    <a:pt x="1800" y="0"/>
                    <a:pt x="2219" y="461"/>
                  </a:cubicBezTo>
                  <a:cubicBezTo>
                    <a:pt x="2324" y="502"/>
                    <a:pt x="2449" y="523"/>
                    <a:pt x="2554" y="482"/>
                  </a:cubicBezTo>
                  <a:cubicBezTo>
                    <a:pt x="2993" y="272"/>
                    <a:pt x="3495" y="293"/>
                    <a:pt x="3914" y="523"/>
                  </a:cubicBezTo>
                  <a:cubicBezTo>
                    <a:pt x="4018" y="586"/>
                    <a:pt x="4144" y="586"/>
                    <a:pt x="4248" y="523"/>
                  </a:cubicBezTo>
                  <a:cubicBezTo>
                    <a:pt x="4772" y="230"/>
                    <a:pt x="4541" y="691"/>
                    <a:pt x="4604" y="879"/>
                  </a:cubicBezTo>
                  <a:cubicBezTo>
                    <a:pt x="3495" y="858"/>
                    <a:pt x="2386" y="858"/>
                    <a:pt x="1277" y="837"/>
                  </a:cubicBezTo>
                  <a:cubicBezTo>
                    <a:pt x="859" y="837"/>
                    <a:pt x="399" y="900"/>
                    <a:pt x="1" y="6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371;p76">
              <a:extLst>
                <a:ext uri="{FF2B5EF4-FFF2-40B4-BE49-F238E27FC236}">
                  <a16:creationId xmlns:a16="http://schemas.microsoft.com/office/drawing/2014/main" id="{ADCFA691-B23C-4FDC-9AD8-052F128ED1ED}"/>
                </a:ext>
              </a:extLst>
            </p:cNvPr>
            <p:cNvSpPr/>
            <p:nvPr/>
          </p:nvSpPr>
          <p:spPr>
            <a:xfrm>
              <a:off x="5288050" y="3950675"/>
              <a:ext cx="93650" cy="18325"/>
            </a:xfrm>
            <a:custGeom>
              <a:avLst/>
              <a:gdLst/>
              <a:ahLst/>
              <a:cxnLst/>
              <a:rect l="l" t="t" r="r" b="b"/>
              <a:pathLst>
                <a:path w="3746" h="733" extrusionOk="0">
                  <a:moveTo>
                    <a:pt x="0" y="419"/>
                  </a:moveTo>
                  <a:cubicBezTo>
                    <a:pt x="942" y="126"/>
                    <a:pt x="1946" y="231"/>
                    <a:pt x="2929" y="63"/>
                  </a:cubicBezTo>
                  <a:cubicBezTo>
                    <a:pt x="3285" y="1"/>
                    <a:pt x="3641" y="42"/>
                    <a:pt x="3746" y="524"/>
                  </a:cubicBezTo>
                  <a:cubicBezTo>
                    <a:pt x="2950" y="691"/>
                    <a:pt x="2176" y="545"/>
                    <a:pt x="1360" y="524"/>
                  </a:cubicBezTo>
                  <a:cubicBezTo>
                    <a:pt x="921" y="503"/>
                    <a:pt x="440" y="733"/>
                    <a:pt x="0" y="4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372;p76">
              <a:extLst>
                <a:ext uri="{FF2B5EF4-FFF2-40B4-BE49-F238E27FC236}">
                  <a16:creationId xmlns:a16="http://schemas.microsoft.com/office/drawing/2014/main" id="{13E51CAA-46DB-4B33-B348-60EBA5C5AF2D}"/>
                </a:ext>
              </a:extLst>
            </p:cNvPr>
            <p:cNvSpPr/>
            <p:nvPr/>
          </p:nvSpPr>
          <p:spPr>
            <a:xfrm>
              <a:off x="4605925" y="3799500"/>
              <a:ext cx="88425" cy="10500"/>
            </a:xfrm>
            <a:custGeom>
              <a:avLst/>
              <a:gdLst/>
              <a:ahLst/>
              <a:cxnLst/>
              <a:rect l="l" t="t" r="r" b="b"/>
              <a:pathLst>
                <a:path w="3537" h="420" extrusionOk="0">
                  <a:moveTo>
                    <a:pt x="3537" y="63"/>
                  </a:moveTo>
                  <a:cubicBezTo>
                    <a:pt x="3035" y="398"/>
                    <a:pt x="2428" y="273"/>
                    <a:pt x="1905" y="315"/>
                  </a:cubicBezTo>
                  <a:cubicBezTo>
                    <a:pt x="1277" y="335"/>
                    <a:pt x="608" y="419"/>
                    <a:pt x="1" y="105"/>
                  </a:cubicBezTo>
                  <a:cubicBezTo>
                    <a:pt x="1173" y="1"/>
                    <a:pt x="2365" y="1"/>
                    <a:pt x="3537"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373;p76">
              <a:extLst>
                <a:ext uri="{FF2B5EF4-FFF2-40B4-BE49-F238E27FC236}">
                  <a16:creationId xmlns:a16="http://schemas.microsoft.com/office/drawing/2014/main" id="{F298EA5F-4039-4882-824E-492F50451306}"/>
                </a:ext>
              </a:extLst>
            </p:cNvPr>
            <p:cNvSpPr/>
            <p:nvPr/>
          </p:nvSpPr>
          <p:spPr>
            <a:xfrm>
              <a:off x="4490325" y="3794800"/>
              <a:ext cx="80050" cy="15200"/>
            </a:xfrm>
            <a:custGeom>
              <a:avLst/>
              <a:gdLst/>
              <a:ahLst/>
              <a:cxnLst/>
              <a:rect l="l" t="t" r="r" b="b"/>
              <a:pathLst>
                <a:path w="3202" h="608" extrusionOk="0">
                  <a:moveTo>
                    <a:pt x="3202" y="210"/>
                  </a:moveTo>
                  <a:cubicBezTo>
                    <a:pt x="2888" y="586"/>
                    <a:pt x="2512" y="607"/>
                    <a:pt x="2051" y="440"/>
                  </a:cubicBezTo>
                  <a:cubicBezTo>
                    <a:pt x="1507" y="272"/>
                    <a:pt x="963" y="210"/>
                    <a:pt x="398" y="251"/>
                  </a:cubicBezTo>
                  <a:cubicBezTo>
                    <a:pt x="252" y="272"/>
                    <a:pt x="105" y="231"/>
                    <a:pt x="1" y="126"/>
                  </a:cubicBezTo>
                  <a:cubicBezTo>
                    <a:pt x="84" y="84"/>
                    <a:pt x="168" y="0"/>
                    <a:pt x="231" y="0"/>
                  </a:cubicBezTo>
                  <a:cubicBezTo>
                    <a:pt x="1235" y="21"/>
                    <a:pt x="2219" y="84"/>
                    <a:pt x="320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374;p76">
              <a:extLst>
                <a:ext uri="{FF2B5EF4-FFF2-40B4-BE49-F238E27FC236}">
                  <a16:creationId xmlns:a16="http://schemas.microsoft.com/office/drawing/2014/main" id="{A7B38D3E-3204-4407-B184-3EE42CD77895}"/>
                </a:ext>
              </a:extLst>
            </p:cNvPr>
            <p:cNvSpPr/>
            <p:nvPr/>
          </p:nvSpPr>
          <p:spPr>
            <a:xfrm>
              <a:off x="5088750" y="3933425"/>
              <a:ext cx="74825" cy="22500"/>
            </a:xfrm>
            <a:custGeom>
              <a:avLst/>
              <a:gdLst/>
              <a:ahLst/>
              <a:cxnLst/>
              <a:rect l="l" t="t" r="r" b="b"/>
              <a:pathLst>
                <a:path w="2993" h="900" extrusionOk="0">
                  <a:moveTo>
                    <a:pt x="0" y="544"/>
                  </a:moveTo>
                  <a:cubicBezTo>
                    <a:pt x="105" y="419"/>
                    <a:pt x="272" y="377"/>
                    <a:pt x="398" y="440"/>
                  </a:cubicBezTo>
                  <a:cubicBezTo>
                    <a:pt x="544" y="460"/>
                    <a:pt x="733" y="586"/>
                    <a:pt x="816" y="523"/>
                  </a:cubicBezTo>
                  <a:cubicBezTo>
                    <a:pt x="1632" y="0"/>
                    <a:pt x="2281" y="649"/>
                    <a:pt x="2992" y="837"/>
                  </a:cubicBezTo>
                  <a:cubicBezTo>
                    <a:pt x="1988" y="900"/>
                    <a:pt x="984" y="795"/>
                    <a:pt x="0" y="54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75;p76">
              <a:extLst>
                <a:ext uri="{FF2B5EF4-FFF2-40B4-BE49-F238E27FC236}">
                  <a16:creationId xmlns:a16="http://schemas.microsoft.com/office/drawing/2014/main" id="{FF8674F6-AEF7-4967-97FD-B420FA2BDC2E}"/>
                </a:ext>
              </a:extLst>
            </p:cNvPr>
            <p:cNvSpPr/>
            <p:nvPr/>
          </p:nvSpPr>
          <p:spPr>
            <a:xfrm>
              <a:off x="4849700" y="3916675"/>
              <a:ext cx="43950" cy="25650"/>
            </a:xfrm>
            <a:custGeom>
              <a:avLst/>
              <a:gdLst/>
              <a:ahLst/>
              <a:cxnLst/>
              <a:rect l="l" t="t" r="r" b="b"/>
              <a:pathLst>
                <a:path w="1758" h="1026" extrusionOk="0">
                  <a:moveTo>
                    <a:pt x="523" y="1"/>
                  </a:moveTo>
                  <a:cubicBezTo>
                    <a:pt x="1025" y="63"/>
                    <a:pt x="1507" y="147"/>
                    <a:pt x="1758" y="670"/>
                  </a:cubicBezTo>
                  <a:cubicBezTo>
                    <a:pt x="1172" y="628"/>
                    <a:pt x="586" y="1026"/>
                    <a:pt x="0" y="670"/>
                  </a:cubicBezTo>
                  <a:cubicBezTo>
                    <a:pt x="0" y="628"/>
                    <a:pt x="0" y="586"/>
                    <a:pt x="0" y="545"/>
                  </a:cubicBezTo>
                  <a:cubicBezTo>
                    <a:pt x="398" y="586"/>
                    <a:pt x="565" y="398"/>
                    <a:pt x="523" y="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376;p76">
              <a:extLst>
                <a:ext uri="{FF2B5EF4-FFF2-40B4-BE49-F238E27FC236}">
                  <a16:creationId xmlns:a16="http://schemas.microsoft.com/office/drawing/2014/main" id="{92ADB244-9DF6-49D1-AA3E-6E16F01D4E1C}"/>
                </a:ext>
              </a:extLst>
            </p:cNvPr>
            <p:cNvSpPr/>
            <p:nvPr/>
          </p:nvSpPr>
          <p:spPr>
            <a:xfrm>
              <a:off x="4830350" y="3907250"/>
              <a:ext cx="31925" cy="26200"/>
            </a:xfrm>
            <a:custGeom>
              <a:avLst/>
              <a:gdLst/>
              <a:ahLst/>
              <a:cxnLst/>
              <a:rect l="l" t="t" r="r" b="b"/>
              <a:pathLst>
                <a:path w="1277" h="1048" extrusionOk="0">
                  <a:moveTo>
                    <a:pt x="774" y="901"/>
                  </a:moveTo>
                  <a:cubicBezTo>
                    <a:pt x="753" y="943"/>
                    <a:pt x="753" y="984"/>
                    <a:pt x="774" y="1026"/>
                  </a:cubicBezTo>
                  <a:lnTo>
                    <a:pt x="209" y="1047"/>
                  </a:lnTo>
                  <a:lnTo>
                    <a:pt x="42" y="901"/>
                  </a:lnTo>
                  <a:cubicBezTo>
                    <a:pt x="63" y="712"/>
                    <a:pt x="0" y="461"/>
                    <a:pt x="272" y="419"/>
                  </a:cubicBezTo>
                  <a:cubicBezTo>
                    <a:pt x="586" y="336"/>
                    <a:pt x="837" y="1"/>
                    <a:pt x="1193" y="147"/>
                  </a:cubicBezTo>
                  <a:cubicBezTo>
                    <a:pt x="1255" y="168"/>
                    <a:pt x="1255" y="294"/>
                    <a:pt x="1276" y="378"/>
                  </a:cubicBezTo>
                  <a:lnTo>
                    <a:pt x="1276" y="378"/>
                  </a:lnTo>
                  <a:cubicBezTo>
                    <a:pt x="983" y="357"/>
                    <a:pt x="732" y="608"/>
                    <a:pt x="774" y="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377;p76">
              <a:extLst>
                <a:ext uri="{FF2B5EF4-FFF2-40B4-BE49-F238E27FC236}">
                  <a16:creationId xmlns:a16="http://schemas.microsoft.com/office/drawing/2014/main" id="{FEFA08E3-3212-418C-AF0B-485A0FD9CB70}"/>
                </a:ext>
              </a:extLst>
            </p:cNvPr>
            <p:cNvSpPr/>
            <p:nvPr/>
          </p:nvSpPr>
          <p:spPr>
            <a:xfrm>
              <a:off x="4809425" y="3929750"/>
              <a:ext cx="26175" cy="10500"/>
            </a:xfrm>
            <a:custGeom>
              <a:avLst/>
              <a:gdLst/>
              <a:ahLst/>
              <a:cxnLst/>
              <a:rect l="l" t="t" r="r" b="b"/>
              <a:pathLst>
                <a:path w="1047" h="420" extrusionOk="0">
                  <a:moveTo>
                    <a:pt x="879" y="1"/>
                  </a:moveTo>
                  <a:lnTo>
                    <a:pt x="1046" y="147"/>
                  </a:lnTo>
                  <a:cubicBezTo>
                    <a:pt x="732" y="419"/>
                    <a:pt x="377" y="335"/>
                    <a:pt x="0" y="273"/>
                  </a:cubicBezTo>
                  <a:lnTo>
                    <a:pt x="188" y="168"/>
                  </a:lnTo>
                  <a:cubicBezTo>
                    <a:pt x="377" y="189"/>
                    <a:pt x="565" y="210"/>
                    <a:pt x="7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378;p76">
              <a:extLst>
                <a:ext uri="{FF2B5EF4-FFF2-40B4-BE49-F238E27FC236}">
                  <a16:creationId xmlns:a16="http://schemas.microsoft.com/office/drawing/2014/main" id="{E34F2035-2862-4C30-9999-A484C429980A}"/>
                </a:ext>
              </a:extLst>
            </p:cNvPr>
            <p:cNvSpPr/>
            <p:nvPr/>
          </p:nvSpPr>
          <p:spPr>
            <a:xfrm>
              <a:off x="4778550" y="3933950"/>
              <a:ext cx="17300" cy="4200"/>
            </a:xfrm>
            <a:custGeom>
              <a:avLst/>
              <a:gdLst/>
              <a:ahLst/>
              <a:cxnLst/>
              <a:rect l="l" t="t" r="r" b="b"/>
              <a:pathLst>
                <a:path w="692" h="168" extrusionOk="0">
                  <a:moveTo>
                    <a:pt x="1" y="167"/>
                  </a:moveTo>
                  <a:cubicBezTo>
                    <a:pt x="84" y="63"/>
                    <a:pt x="210" y="0"/>
                    <a:pt x="356" y="0"/>
                  </a:cubicBezTo>
                  <a:cubicBezTo>
                    <a:pt x="482" y="0"/>
                    <a:pt x="607" y="63"/>
                    <a:pt x="691" y="1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379;p76">
              <a:extLst>
                <a:ext uri="{FF2B5EF4-FFF2-40B4-BE49-F238E27FC236}">
                  <a16:creationId xmlns:a16="http://schemas.microsoft.com/office/drawing/2014/main" id="{64BADB16-8227-4211-8FB6-AB3359C1D54B}"/>
                </a:ext>
              </a:extLst>
            </p:cNvPr>
            <p:cNvSpPr/>
            <p:nvPr/>
          </p:nvSpPr>
          <p:spPr>
            <a:xfrm>
              <a:off x="4814125" y="3929225"/>
              <a:ext cx="13100" cy="5775"/>
            </a:xfrm>
            <a:custGeom>
              <a:avLst/>
              <a:gdLst/>
              <a:ahLst/>
              <a:cxnLst/>
              <a:rect l="l" t="t" r="r" b="b"/>
              <a:pathLst>
                <a:path w="524" h="231" extrusionOk="0">
                  <a:moveTo>
                    <a:pt x="523" y="43"/>
                  </a:moveTo>
                  <a:cubicBezTo>
                    <a:pt x="398" y="231"/>
                    <a:pt x="189" y="210"/>
                    <a:pt x="0" y="189"/>
                  </a:cubicBezTo>
                  <a:cubicBezTo>
                    <a:pt x="126" y="1"/>
                    <a:pt x="335" y="43"/>
                    <a:pt x="523"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380;p76">
              <a:extLst>
                <a:ext uri="{FF2B5EF4-FFF2-40B4-BE49-F238E27FC236}">
                  <a16:creationId xmlns:a16="http://schemas.microsoft.com/office/drawing/2014/main" id="{3008BD19-7090-4BA0-B372-112F087DFAA1}"/>
                </a:ext>
              </a:extLst>
            </p:cNvPr>
            <p:cNvSpPr/>
            <p:nvPr/>
          </p:nvSpPr>
          <p:spPr>
            <a:xfrm>
              <a:off x="4766525" y="3899425"/>
              <a:ext cx="9425" cy="7850"/>
            </a:xfrm>
            <a:custGeom>
              <a:avLst/>
              <a:gdLst/>
              <a:ahLst/>
              <a:cxnLst/>
              <a:rect l="l" t="t" r="r" b="b"/>
              <a:pathLst>
                <a:path w="377" h="314" extrusionOk="0">
                  <a:moveTo>
                    <a:pt x="314" y="21"/>
                  </a:moveTo>
                  <a:cubicBezTo>
                    <a:pt x="356" y="42"/>
                    <a:pt x="377" y="105"/>
                    <a:pt x="377" y="147"/>
                  </a:cubicBezTo>
                  <a:cubicBezTo>
                    <a:pt x="377" y="293"/>
                    <a:pt x="272" y="314"/>
                    <a:pt x="147" y="293"/>
                  </a:cubicBezTo>
                  <a:cubicBezTo>
                    <a:pt x="42" y="272"/>
                    <a:pt x="0" y="230"/>
                    <a:pt x="21" y="126"/>
                  </a:cubicBezTo>
                  <a:cubicBezTo>
                    <a:pt x="63" y="21"/>
                    <a:pt x="126" y="0"/>
                    <a:pt x="314"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9381;p76">
              <a:extLst>
                <a:ext uri="{FF2B5EF4-FFF2-40B4-BE49-F238E27FC236}">
                  <a16:creationId xmlns:a16="http://schemas.microsoft.com/office/drawing/2014/main" id="{A3D2A155-D8D9-49A3-B3F6-38BECFFB5E1A}"/>
                </a:ext>
              </a:extLst>
            </p:cNvPr>
            <p:cNvGrpSpPr/>
            <p:nvPr/>
          </p:nvGrpSpPr>
          <p:grpSpPr>
            <a:xfrm>
              <a:off x="3907600" y="3796900"/>
              <a:ext cx="2373300" cy="171600"/>
              <a:chOff x="3907600" y="3796900"/>
              <a:chExt cx="2373300" cy="171600"/>
            </a:xfrm>
          </p:grpSpPr>
          <p:sp>
            <p:nvSpPr>
              <p:cNvPr id="21" name="Google Shape;9382;p76">
                <a:extLst>
                  <a:ext uri="{FF2B5EF4-FFF2-40B4-BE49-F238E27FC236}">
                    <a16:creationId xmlns:a16="http://schemas.microsoft.com/office/drawing/2014/main" id="{630D8589-8B96-4843-9FBC-443724631F92}"/>
                  </a:ext>
                </a:extLst>
              </p:cNvPr>
              <p:cNvSpPr/>
              <p:nvPr/>
            </p:nvSpPr>
            <p:spPr>
              <a:xfrm>
                <a:off x="4773850" y="3814675"/>
                <a:ext cx="1117875" cy="150675"/>
              </a:xfrm>
              <a:custGeom>
                <a:avLst/>
                <a:gdLst/>
                <a:ahLst/>
                <a:cxnLst/>
                <a:rect l="l" t="t" r="r" b="b"/>
                <a:pathLst>
                  <a:path w="44715" h="6027" extrusionOk="0">
                    <a:moveTo>
                      <a:pt x="10462" y="398"/>
                    </a:moveTo>
                    <a:lnTo>
                      <a:pt x="11194" y="398"/>
                    </a:lnTo>
                    <a:cubicBezTo>
                      <a:pt x="11299" y="545"/>
                      <a:pt x="11425" y="545"/>
                      <a:pt x="11529" y="398"/>
                    </a:cubicBezTo>
                    <a:cubicBezTo>
                      <a:pt x="11780" y="335"/>
                      <a:pt x="12010" y="482"/>
                      <a:pt x="12241" y="545"/>
                    </a:cubicBezTo>
                    <a:cubicBezTo>
                      <a:pt x="12575" y="837"/>
                      <a:pt x="12910" y="1109"/>
                      <a:pt x="13329" y="670"/>
                    </a:cubicBezTo>
                    <a:lnTo>
                      <a:pt x="15798" y="754"/>
                    </a:lnTo>
                    <a:cubicBezTo>
                      <a:pt x="15902" y="900"/>
                      <a:pt x="16028" y="921"/>
                      <a:pt x="16132" y="754"/>
                    </a:cubicBezTo>
                    <a:cubicBezTo>
                      <a:pt x="16383" y="712"/>
                      <a:pt x="16635" y="733"/>
                      <a:pt x="16886" y="817"/>
                    </a:cubicBezTo>
                    <a:lnTo>
                      <a:pt x="16948" y="858"/>
                    </a:lnTo>
                    <a:lnTo>
                      <a:pt x="17011" y="817"/>
                    </a:lnTo>
                    <a:cubicBezTo>
                      <a:pt x="17199" y="754"/>
                      <a:pt x="17388" y="775"/>
                      <a:pt x="17576" y="858"/>
                    </a:cubicBezTo>
                    <a:cubicBezTo>
                      <a:pt x="17890" y="1193"/>
                      <a:pt x="18246" y="1130"/>
                      <a:pt x="18622" y="942"/>
                    </a:cubicBezTo>
                    <a:cubicBezTo>
                      <a:pt x="19041" y="858"/>
                      <a:pt x="19438" y="1005"/>
                      <a:pt x="19857" y="1068"/>
                    </a:cubicBezTo>
                    <a:lnTo>
                      <a:pt x="20087" y="1068"/>
                    </a:lnTo>
                    <a:lnTo>
                      <a:pt x="20568" y="1068"/>
                    </a:lnTo>
                    <a:cubicBezTo>
                      <a:pt x="20945" y="1423"/>
                      <a:pt x="21468" y="1193"/>
                      <a:pt x="21886" y="1340"/>
                    </a:cubicBezTo>
                    <a:cubicBezTo>
                      <a:pt x="21928" y="1277"/>
                      <a:pt x="21970" y="1214"/>
                      <a:pt x="22012" y="1130"/>
                    </a:cubicBezTo>
                    <a:cubicBezTo>
                      <a:pt x="22828" y="1026"/>
                      <a:pt x="23665" y="1047"/>
                      <a:pt x="24481" y="1214"/>
                    </a:cubicBezTo>
                    <a:cubicBezTo>
                      <a:pt x="24586" y="1423"/>
                      <a:pt x="24711" y="1465"/>
                      <a:pt x="24837" y="1235"/>
                    </a:cubicBezTo>
                    <a:lnTo>
                      <a:pt x="25192" y="1235"/>
                    </a:lnTo>
                    <a:cubicBezTo>
                      <a:pt x="25297" y="1465"/>
                      <a:pt x="25590" y="1465"/>
                      <a:pt x="25715" y="1277"/>
                    </a:cubicBezTo>
                    <a:lnTo>
                      <a:pt x="26092" y="1277"/>
                    </a:lnTo>
                    <a:cubicBezTo>
                      <a:pt x="26113" y="1465"/>
                      <a:pt x="26197" y="1612"/>
                      <a:pt x="26427" y="1507"/>
                    </a:cubicBezTo>
                    <a:cubicBezTo>
                      <a:pt x="26594" y="1423"/>
                      <a:pt x="26824" y="1444"/>
                      <a:pt x="26950" y="1277"/>
                    </a:cubicBezTo>
                    <a:lnTo>
                      <a:pt x="27327" y="1277"/>
                    </a:lnTo>
                    <a:cubicBezTo>
                      <a:pt x="27619" y="1298"/>
                      <a:pt x="27871" y="1821"/>
                      <a:pt x="28205" y="1319"/>
                    </a:cubicBezTo>
                    <a:cubicBezTo>
                      <a:pt x="28498" y="1235"/>
                      <a:pt x="28791" y="1235"/>
                      <a:pt x="29084" y="1319"/>
                    </a:cubicBezTo>
                    <a:cubicBezTo>
                      <a:pt x="29419" y="1842"/>
                      <a:pt x="29419" y="1842"/>
                      <a:pt x="29963" y="1319"/>
                    </a:cubicBezTo>
                    <a:cubicBezTo>
                      <a:pt x="30486" y="1235"/>
                      <a:pt x="31051" y="1214"/>
                      <a:pt x="31574" y="1319"/>
                    </a:cubicBezTo>
                    <a:cubicBezTo>
                      <a:pt x="31616" y="1361"/>
                      <a:pt x="31700" y="1361"/>
                      <a:pt x="31741" y="1319"/>
                    </a:cubicBezTo>
                    <a:lnTo>
                      <a:pt x="32097" y="1319"/>
                    </a:lnTo>
                    <a:cubicBezTo>
                      <a:pt x="32160" y="1591"/>
                      <a:pt x="32306" y="1800"/>
                      <a:pt x="32620" y="1674"/>
                    </a:cubicBezTo>
                    <a:cubicBezTo>
                      <a:pt x="32871" y="1570"/>
                      <a:pt x="33143" y="1591"/>
                      <a:pt x="33373" y="1695"/>
                    </a:cubicBezTo>
                    <a:cubicBezTo>
                      <a:pt x="33541" y="1758"/>
                      <a:pt x="33625" y="1674"/>
                      <a:pt x="33687" y="1507"/>
                    </a:cubicBezTo>
                    <a:cubicBezTo>
                      <a:pt x="33855" y="1444"/>
                      <a:pt x="34043" y="1423"/>
                      <a:pt x="34231" y="1465"/>
                    </a:cubicBezTo>
                    <a:cubicBezTo>
                      <a:pt x="34482" y="1633"/>
                      <a:pt x="34754" y="1821"/>
                      <a:pt x="35005" y="1988"/>
                    </a:cubicBezTo>
                    <a:cubicBezTo>
                      <a:pt x="35131" y="2051"/>
                      <a:pt x="35361" y="2135"/>
                      <a:pt x="35361" y="1967"/>
                    </a:cubicBezTo>
                    <a:cubicBezTo>
                      <a:pt x="35382" y="1402"/>
                      <a:pt x="35821" y="1653"/>
                      <a:pt x="36073" y="1570"/>
                    </a:cubicBezTo>
                    <a:lnTo>
                      <a:pt x="38311" y="1633"/>
                    </a:lnTo>
                    <a:cubicBezTo>
                      <a:pt x="38751" y="1821"/>
                      <a:pt x="39232" y="1884"/>
                      <a:pt x="39692" y="1800"/>
                    </a:cubicBezTo>
                    <a:lnTo>
                      <a:pt x="40069" y="1800"/>
                    </a:lnTo>
                    <a:cubicBezTo>
                      <a:pt x="40195" y="1967"/>
                      <a:pt x="40299" y="1946"/>
                      <a:pt x="40404" y="1800"/>
                    </a:cubicBezTo>
                    <a:lnTo>
                      <a:pt x="41136" y="1800"/>
                    </a:lnTo>
                    <a:cubicBezTo>
                      <a:pt x="41345" y="1925"/>
                      <a:pt x="41534" y="2239"/>
                      <a:pt x="41847" y="1925"/>
                    </a:cubicBezTo>
                    <a:lnTo>
                      <a:pt x="42538" y="1988"/>
                    </a:lnTo>
                    <a:cubicBezTo>
                      <a:pt x="42580" y="2135"/>
                      <a:pt x="42643" y="2260"/>
                      <a:pt x="42831" y="2281"/>
                    </a:cubicBezTo>
                    <a:cubicBezTo>
                      <a:pt x="43249" y="2302"/>
                      <a:pt x="43668" y="2449"/>
                      <a:pt x="44128" y="2323"/>
                    </a:cubicBezTo>
                    <a:cubicBezTo>
                      <a:pt x="44421" y="2197"/>
                      <a:pt x="44714" y="2449"/>
                      <a:pt x="44651" y="2741"/>
                    </a:cubicBezTo>
                    <a:cubicBezTo>
                      <a:pt x="44609" y="3097"/>
                      <a:pt x="44337" y="2867"/>
                      <a:pt x="44170" y="2846"/>
                    </a:cubicBezTo>
                    <a:cubicBezTo>
                      <a:pt x="43731" y="2804"/>
                      <a:pt x="43291" y="2741"/>
                      <a:pt x="42998" y="3181"/>
                    </a:cubicBezTo>
                    <a:cubicBezTo>
                      <a:pt x="43061" y="3265"/>
                      <a:pt x="43082" y="3306"/>
                      <a:pt x="43124" y="3348"/>
                    </a:cubicBezTo>
                    <a:cubicBezTo>
                      <a:pt x="43291" y="3620"/>
                      <a:pt x="43668" y="3746"/>
                      <a:pt x="43605" y="4143"/>
                    </a:cubicBezTo>
                    <a:cubicBezTo>
                      <a:pt x="43542" y="4499"/>
                      <a:pt x="43145" y="4353"/>
                      <a:pt x="42977" y="4541"/>
                    </a:cubicBezTo>
                    <a:cubicBezTo>
                      <a:pt x="42956" y="4583"/>
                      <a:pt x="42915" y="4646"/>
                      <a:pt x="42873" y="4687"/>
                    </a:cubicBezTo>
                    <a:cubicBezTo>
                      <a:pt x="42684" y="4918"/>
                      <a:pt x="42517" y="4980"/>
                      <a:pt x="42371" y="4625"/>
                    </a:cubicBezTo>
                    <a:cubicBezTo>
                      <a:pt x="42203" y="4290"/>
                      <a:pt x="42015" y="4436"/>
                      <a:pt x="41785" y="4583"/>
                    </a:cubicBezTo>
                    <a:cubicBezTo>
                      <a:pt x="41471" y="4792"/>
                      <a:pt x="41513" y="5210"/>
                      <a:pt x="41262" y="5462"/>
                    </a:cubicBezTo>
                    <a:cubicBezTo>
                      <a:pt x="40990" y="5775"/>
                      <a:pt x="40467" y="5441"/>
                      <a:pt x="40278" y="5901"/>
                    </a:cubicBezTo>
                    <a:cubicBezTo>
                      <a:pt x="40111" y="5964"/>
                      <a:pt x="39923" y="5985"/>
                      <a:pt x="39734" y="5943"/>
                    </a:cubicBezTo>
                    <a:cubicBezTo>
                      <a:pt x="39588" y="5775"/>
                      <a:pt x="39567" y="5462"/>
                      <a:pt x="39253" y="5503"/>
                    </a:cubicBezTo>
                    <a:cubicBezTo>
                      <a:pt x="39023" y="5545"/>
                      <a:pt x="39065" y="5775"/>
                      <a:pt x="39023" y="5943"/>
                    </a:cubicBezTo>
                    <a:cubicBezTo>
                      <a:pt x="38667" y="6006"/>
                      <a:pt x="38311" y="6006"/>
                      <a:pt x="37956" y="5922"/>
                    </a:cubicBezTo>
                    <a:cubicBezTo>
                      <a:pt x="37914" y="5859"/>
                      <a:pt x="37851" y="5859"/>
                      <a:pt x="37830" y="5922"/>
                    </a:cubicBezTo>
                    <a:cubicBezTo>
                      <a:pt x="37621" y="5985"/>
                      <a:pt x="37412" y="5985"/>
                      <a:pt x="37223" y="5922"/>
                    </a:cubicBezTo>
                    <a:cubicBezTo>
                      <a:pt x="36868" y="5754"/>
                      <a:pt x="36512" y="5859"/>
                      <a:pt x="36156" y="5859"/>
                    </a:cubicBezTo>
                    <a:cubicBezTo>
                      <a:pt x="35884" y="5859"/>
                      <a:pt x="35612" y="6027"/>
                      <a:pt x="35319" y="5880"/>
                    </a:cubicBezTo>
                    <a:cubicBezTo>
                      <a:pt x="35194" y="5587"/>
                      <a:pt x="34985" y="5336"/>
                      <a:pt x="34754" y="5127"/>
                    </a:cubicBezTo>
                    <a:cubicBezTo>
                      <a:pt x="34273" y="4729"/>
                      <a:pt x="34189" y="4729"/>
                      <a:pt x="33938" y="5273"/>
                    </a:cubicBezTo>
                    <a:cubicBezTo>
                      <a:pt x="33813" y="5566"/>
                      <a:pt x="33625" y="5608"/>
                      <a:pt x="33353" y="5671"/>
                    </a:cubicBezTo>
                    <a:cubicBezTo>
                      <a:pt x="32704" y="5817"/>
                      <a:pt x="32369" y="5294"/>
                      <a:pt x="31951" y="5022"/>
                    </a:cubicBezTo>
                    <a:cubicBezTo>
                      <a:pt x="31720" y="5169"/>
                      <a:pt x="31741" y="5482"/>
                      <a:pt x="31490" y="5462"/>
                    </a:cubicBezTo>
                    <a:cubicBezTo>
                      <a:pt x="31156" y="5441"/>
                      <a:pt x="30821" y="5734"/>
                      <a:pt x="30549" y="5545"/>
                    </a:cubicBezTo>
                    <a:cubicBezTo>
                      <a:pt x="30088" y="5210"/>
                      <a:pt x="29586" y="5357"/>
                      <a:pt x="29105" y="5315"/>
                    </a:cubicBezTo>
                    <a:cubicBezTo>
                      <a:pt x="29084" y="5106"/>
                      <a:pt x="29168" y="4813"/>
                      <a:pt x="28812" y="4813"/>
                    </a:cubicBezTo>
                    <a:cubicBezTo>
                      <a:pt x="28770" y="4813"/>
                      <a:pt x="28687" y="4855"/>
                      <a:pt x="28687" y="4876"/>
                    </a:cubicBezTo>
                    <a:cubicBezTo>
                      <a:pt x="28624" y="5169"/>
                      <a:pt x="28896" y="5148"/>
                      <a:pt x="29021" y="5273"/>
                    </a:cubicBezTo>
                    <a:cubicBezTo>
                      <a:pt x="29042" y="5294"/>
                      <a:pt x="29084" y="5294"/>
                      <a:pt x="29105" y="5315"/>
                    </a:cubicBezTo>
                    <a:lnTo>
                      <a:pt x="29126" y="5629"/>
                    </a:lnTo>
                    <a:lnTo>
                      <a:pt x="29063" y="5629"/>
                    </a:lnTo>
                    <a:lnTo>
                      <a:pt x="29042" y="5545"/>
                    </a:lnTo>
                    <a:cubicBezTo>
                      <a:pt x="28645" y="5566"/>
                      <a:pt x="28247" y="5608"/>
                      <a:pt x="27912" y="5315"/>
                    </a:cubicBezTo>
                    <a:cubicBezTo>
                      <a:pt x="27766" y="5210"/>
                      <a:pt x="27578" y="5148"/>
                      <a:pt x="27410" y="5169"/>
                    </a:cubicBezTo>
                    <a:cubicBezTo>
                      <a:pt x="26594" y="5336"/>
                      <a:pt x="25820" y="5587"/>
                      <a:pt x="25067" y="5922"/>
                    </a:cubicBezTo>
                    <a:cubicBezTo>
                      <a:pt x="24816" y="6006"/>
                      <a:pt x="24565" y="6006"/>
                      <a:pt x="24334" y="5964"/>
                    </a:cubicBezTo>
                    <a:cubicBezTo>
                      <a:pt x="24230" y="5482"/>
                      <a:pt x="23874" y="5441"/>
                      <a:pt x="23518" y="5503"/>
                    </a:cubicBezTo>
                    <a:cubicBezTo>
                      <a:pt x="22535" y="5671"/>
                      <a:pt x="21531" y="5545"/>
                      <a:pt x="20589" y="5859"/>
                    </a:cubicBezTo>
                    <a:lnTo>
                      <a:pt x="20589" y="5859"/>
                    </a:lnTo>
                    <a:cubicBezTo>
                      <a:pt x="20526" y="5671"/>
                      <a:pt x="20756" y="5190"/>
                      <a:pt x="20233" y="5503"/>
                    </a:cubicBezTo>
                    <a:cubicBezTo>
                      <a:pt x="20129" y="5566"/>
                      <a:pt x="20003" y="5566"/>
                      <a:pt x="19899" y="5503"/>
                    </a:cubicBezTo>
                    <a:cubicBezTo>
                      <a:pt x="19480" y="5273"/>
                      <a:pt x="18978" y="5252"/>
                      <a:pt x="18539" y="5441"/>
                    </a:cubicBezTo>
                    <a:cubicBezTo>
                      <a:pt x="18434" y="5482"/>
                      <a:pt x="18308" y="5482"/>
                      <a:pt x="18204" y="5420"/>
                    </a:cubicBezTo>
                    <a:cubicBezTo>
                      <a:pt x="17785" y="4980"/>
                      <a:pt x="17011" y="5838"/>
                      <a:pt x="16697" y="5043"/>
                    </a:cubicBezTo>
                    <a:cubicBezTo>
                      <a:pt x="16635" y="5043"/>
                      <a:pt x="16572" y="5043"/>
                      <a:pt x="16530" y="5085"/>
                    </a:cubicBezTo>
                    <a:cubicBezTo>
                      <a:pt x="16363" y="5252"/>
                      <a:pt x="16028" y="5294"/>
                      <a:pt x="15986" y="5608"/>
                    </a:cubicBezTo>
                    <a:lnTo>
                      <a:pt x="15588" y="5566"/>
                    </a:lnTo>
                    <a:cubicBezTo>
                      <a:pt x="14898" y="5399"/>
                      <a:pt x="14249" y="4750"/>
                      <a:pt x="13433" y="5273"/>
                    </a:cubicBezTo>
                    <a:cubicBezTo>
                      <a:pt x="13350" y="5336"/>
                      <a:pt x="13182" y="5210"/>
                      <a:pt x="13015" y="5169"/>
                    </a:cubicBezTo>
                    <a:cubicBezTo>
                      <a:pt x="12868" y="5127"/>
                      <a:pt x="12722" y="5169"/>
                      <a:pt x="12617" y="5294"/>
                    </a:cubicBezTo>
                    <a:lnTo>
                      <a:pt x="12073" y="5273"/>
                    </a:lnTo>
                    <a:cubicBezTo>
                      <a:pt x="11843" y="5001"/>
                      <a:pt x="11425" y="5273"/>
                      <a:pt x="11194" y="4938"/>
                    </a:cubicBezTo>
                    <a:cubicBezTo>
                      <a:pt x="10881" y="4499"/>
                      <a:pt x="10462" y="4520"/>
                      <a:pt x="10023" y="4729"/>
                    </a:cubicBezTo>
                    <a:cubicBezTo>
                      <a:pt x="9918" y="4771"/>
                      <a:pt x="9834" y="4876"/>
                      <a:pt x="9730" y="4792"/>
                    </a:cubicBezTo>
                    <a:cubicBezTo>
                      <a:pt x="9311" y="4436"/>
                      <a:pt x="8725" y="4353"/>
                      <a:pt x="8244" y="4583"/>
                    </a:cubicBezTo>
                    <a:cubicBezTo>
                      <a:pt x="8160" y="4625"/>
                      <a:pt x="8056" y="4604"/>
                      <a:pt x="7993" y="4541"/>
                    </a:cubicBezTo>
                    <a:cubicBezTo>
                      <a:pt x="7491" y="4039"/>
                      <a:pt x="6821" y="4290"/>
                      <a:pt x="6236" y="4102"/>
                    </a:cubicBezTo>
                    <a:cubicBezTo>
                      <a:pt x="5629" y="3934"/>
                      <a:pt x="5336" y="4164"/>
                      <a:pt x="5168" y="4750"/>
                    </a:cubicBezTo>
                    <a:lnTo>
                      <a:pt x="4813" y="4729"/>
                    </a:lnTo>
                    <a:cubicBezTo>
                      <a:pt x="4541" y="4206"/>
                      <a:pt x="4059" y="4122"/>
                      <a:pt x="3557" y="4081"/>
                    </a:cubicBezTo>
                    <a:cubicBezTo>
                      <a:pt x="3536" y="3997"/>
                      <a:pt x="3536" y="3871"/>
                      <a:pt x="3474" y="3850"/>
                    </a:cubicBezTo>
                    <a:cubicBezTo>
                      <a:pt x="3118" y="3704"/>
                      <a:pt x="2867" y="4039"/>
                      <a:pt x="2532" y="4102"/>
                    </a:cubicBezTo>
                    <a:cubicBezTo>
                      <a:pt x="2281" y="4164"/>
                      <a:pt x="2344" y="4415"/>
                      <a:pt x="2323" y="4604"/>
                    </a:cubicBezTo>
                    <a:lnTo>
                      <a:pt x="2134" y="4604"/>
                    </a:lnTo>
                    <a:cubicBezTo>
                      <a:pt x="1946" y="4604"/>
                      <a:pt x="1758" y="4562"/>
                      <a:pt x="1611" y="4750"/>
                    </a:cubicBezTo>
                    <a:lnTo>
                      <a:pt x="1444" y="4876"/>
                    </a:lnTo>
                    <a:cubicBezTo>
                      <a:pt x="1256" y="4938"/>
                      <a:pt x="1067" y="4959"/>
                      <a:pt x="879" y="4918"/>
                    </a:cubicBezTo>
                    <a:cubicBezTo>
                      <a:pt x="795" y="4813"/>
                      <a:pt x="670" y="4750"/>
                      <a:pt x="544" y="4771"/>
                    </a:cubicBezTo>
                    <a:cubicBezTo>
                      <a:pt x="607" y="4394"/>
                      <a:pt x="251" y="4060"/>
                      <a:pt x="461" y="3641"/>
                    </a:cubicBezTo>
                    <a:cubicBezTo>
                      <a:pt x="628" y="3327"/>
                      <a:pt x="691" y="2993"/>
                      <a:pt x="1109" y="3390"/>
                    </a:cubicBezTo>
                    <a:cubicBezTo>
                      <a:pt x="1256" y="3558"/>
                      <a:pt x="1528" y="3558"/>
                      <a:pt x="1653" y="3390"/>
                    </a:cubicBezTo>
                    <a:cubicBezTo>
                      <a:pt x="1277" y="2804"/>
                      <a:pt x="1256" y="2783"/>
                      <a:pt x="733" y="2909"/>
                    </a:cubicBezTo>
                    <a:cubicBezTo>
                      <a:pt x="482" y="2951"/>
                      <a:pt x="293" y="2993"/>
                      <a:pt x="147" y="2721"/>
                    </a:cubicBezTo>
                    <a:cubicBezTo>
                      <a:pt x="0" y="2449"/>
                      <a:pt x="105" y="2344"/>
                      <a:pt x="293" y="2197"/>
                    </a:cubicBezTo>
                    <a:cubicBezTo>
                      <a:pt x="544" y="2051"/>
                      <a:pt x="607" y="1716"/>
                      <a:pt x="398" y="1507"/>
                    </a:cubicBezTo>
                    <a:cubicBezTo>
                      <a:pt x="272" y="1381"/>
                      <a:pt x="189" y="1214"/>
                      <a:pt x="189" y="1026"/>
                    </a:cubicBezTo>
                    <a:cubicBezTo>
                      <a:pt x="189" y="921"/>
                      <a:pt x="251" y="712"/>
                      <a:pt x="356" y="775"/>
                    </a:cubicBezTo>
                    <a:cubicBezTo>
                      <a:pt x="837" y="1026"/>
                      <a:pt x="1465" y="503"/>
                      <a:pt x="1800" y="1172"/>
                    </a:cubicBezTo>
                    <a:cubicBezTo>
                      <a:pt x="2051" y="775"/>
                      <a:pt x="1925" y="461"/>
                      <a:pt x="1946" y="147"/>
                    </a:cubicBezTo>
                    <a:lnTo>
                      <a:pt x="1967" y="63"/>
                    </a:lnTo>
                    <a:cubicBezTo>
                      <a:pt x="2072" y="1"/>
                      <a:pt x="2218" y="21"/>
                      <a:pt x="2323" y="105"/>
                    </a:cubicBezTo>
                    <a:cubicBezTo>
                      <a:pt x="2992" y="607"/>
                      <a:pt x="3034" y="607"/>
                      <a:pt x="3369" y="105"/>
                    </a:cubicBezTo>
                    <a:lnTo>
                      <a:pt x="3725" y="105"/>
                    </a:lnTo>
                    <a:cubicBezTo>
                      <a:pt x="3955" y="42"/>
                      <a:pt x="4185" y="419"/>
                      <a:pt x="4436" y="147"/>
                    </a:cubicBezTo>
                    <a:lnTo>
                      <a:pt x="4980" y="147"/>
                    </a:lnTo>
                    <a:cubicBezTo>
                      <a:pt x="5064" y="189"/>
                      <a:pt x="5127" y="273"/>
                      <a:pt x="5210" y="273"/>
                    </a:cubicBezTo>
                    <a:cubicBezTo>
                      <a:pt x="6089" y="335"/>
                      <a:pt x="6989" y="231"/>
                      <a:pt x="7888" y="377"/>
                    </a:cubicBezTo>
                    <a:cubicBezTo>
                      <a:pt x="7909" y="377"/>
                      <a:pt x="7951" y="293"/>
                      <a:pt x="7993" y="231"/>
                    </a:cubicBezTo>
                    <a:cubicBezTo>
                      <a:pt x="8119" y="189"/>
                      <a:pt x="8244" y="189"/>
                      <a:pt x="8391" y="231"/>
                    </a:cubicBezTo>
                    <a:cubicBezTo>
                      <a:pt x="8432" y="273"/>
                      <a:pt x="8474" y="293"/>
                      <a:pt x="8537" y="293"/>
                    </a:cubicBezTo>
                    <a:lnTo>
                      <a:pt x="9751" y="293"/>
                    </a:lnTo>
                    <a:cubicBezTo>
                      <a:pt x="9876" y="565"/>
                      <a:pt x="10253" y="607"/>
                      <a:pt x="10462" y="398"/>
                    </a:cubicBezTo>
                    <a:close/>
                    <a:moveTo>
                      <a:pt x="1130" y="2197"/>
                    </a:moveTo>
                    <a:cubicBezTo>
                      <a:pt x="1026" y="2197"/>
                      <a:pt x="942" y="2260"/>
                      <a:pt x="942" y="2365"/>
                    </a:cubicBezTo>
                    <a:cubicBezTo>
                      <a:pt x="921" y="2532"/>
                      <a:pt x="1005" y="2616"/>
                      <a:pt x="1172" y="2616"/>
                    </a:cubicBezTo>
                    <a:cubicBezTo>
                      <a:pt x="1256" y="2637"/>
                      <a:pt x="1339" y="2553"/>
                      <a:pt x="1360" y="2469"/>
                    </a:cubicBezTo>
                    <a:cubicBezTo>
                      <a:pt x="1360" y="2323"/>
                      <a:pt x="1256" y="2239"/>
                      <a:pt x="1130" y="2197"/>
                    </a:cubicBezTo>
                    <a:close/>
                    <a:moveTo>
                      <a:pt x="35968" y="5210"/>
                    </a:moveTo>
                    <a:cubicBezTo>
                      <a:pt x="35947" y="5273"/>
                      <a:pt x="35926" y="5315"/>
                      <a:pt x="35905" y="5378"/>
                    </a:cubicBezTo>
                    <a:cubicBezTo>
                      <a:pt x="35947" y="5399"/>
                      <a:pt x="36010" y="5441"/>
                      <a:pt x="36052" y="5420"/>
                    </a:cubicBezTo>
                    <a:cubicBezTo>
                      <a:pt x="36094" y="5420"/>
                      <a:pt x="36094" y="5336"/>
                      <a:pt x="36114" y="5294"/>
                    </a:cubicBezTo>
                    <a:close/>
                    <a:moveTo>
                      <a:pt x="984" y="1444"/>
                    </a:moveTo>
                    <a:lnTo>
                      <a:pt x="858" y="1507"/>
                    </a:lnTo>
                    <a:cubicBezTo>
                      <a:pt x="900" y="1528"/>
                      <a:pt x="942" y="1570"/>
                      <a:pt x="984" y="1570"/>
                    </a:cubicBezTo>
                    <a:cubicBezTo>
                      <a:pt x="1026" y="1570"/>
                      <a:pt x="1067" y="1528"/>
                      <a:pt x="1109" y="150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383;p76">
                <a:extLst>
                  <a:ext uri="{FF2B5EF4-FFF2-40B4-BE49-F238E27FC236}">
                    <a16:creationId xmlns:a16="http://schemas.microsoft.com/office/drawing/2014/main" id="{DECF46B7-2F19-44EC-87F9-F44B84E59F63}"/>
                  </a:ext>
                </a:extLst>
              </p:cNvPr>
              <p:cNvSpPr/>
              <p:nvPr/>
            </p:nvSpPr>
            <p:spPr>
              <a:xfrm>
                <a:off x="3907600" y="3796900"/>
                <a:ext cx="917525" cy="151700"/>
              </a:xfrm>
              <a:custGeom>
                <a:avLst/>
                <a:gdLst/>
                <a:ahLst/>
                <a:cxnLst/>
                <a:rect l="l" t="t" r="r" b="b"/>
                <a:pathLst>
                  <a:path w="36701" h="6068" extrusionOk="0">
                    <a:moveTo>
                      <a:pt x="36596" y="900"/>
                    </a:moveTo>
                    <a:cubicBezTo>
                      <a:pt x="36575" y="1214"/>
                      <a:pt x="36701" y="1548"/>
                      <a:pt x="36450" y="1946"/>
                    </a:cubicBezTo>
                    <a:cubicBezTo>
                      <a:pt x="36115" y="1276"/>
                      <a:pt x="35487" y="1800"/>
                      <a:pt x="35006" y="1528"/>
                    </a:cubicBezTo>
                    <a:cubicBezTo>
                      <a:pt x="34901" y="1465"/>
                      <a:pt x="34860" y="1674"/>
                      <a:pt x="34839" y="1800"/>
                    </a:cubicBezTo>
                    <a:cubicBezTo>
                      <a:pt x="34839" y="1967"/>
                      <a:pt x="34922" y="2134"/>
                      <a:pt x="35048" y="2281"/>
                    </a:cubicBezTo>
                    <a:cubicBezTo>
                      <a:pt x="35257" y="2469"/>
                      <a:pt x="35194" y="2825"/>
                      <a:pt x="34943" y="2950"/>
                    </a:cubicBezTo>
                    <a:cubicBezTo>
                      <a:pt x="34755" y="3097"/>
                      <a:pt x="34671" y="3222"/>
                      <a:pt x="34797" y="3473"/>
                    </a:cubicBezTo>
                    <a:cubicBezTo>
                      <a:pt x="34922" y="3745"/>
                      <a:pt x="35132" y="3725"/>
                      <a:pt x="35383" y="3662"/>
                    </a:cubicBezTo>
                    <a:cubicBezTo>
                      <a:pt x="35906" y="3557"/>
                      <a:pt x="35906" y="3578"/>
                      <a:pt x="36303" y="4164"/>
                    </a:cubicBezTo>
                    <a:cubicBezTo>
                      <a:pt x="36178" y="4310"/>
                      <a:pt x="35906" y="4310"/>
                      <a:pt x="35759" y="4164"/>
                    </a:cubicBezTo>
                    <a:cubicBezTo>
                      <a:pt x="35341" y="3745"/>
                      <a:pt x="35278" y="4080"/>
                      <a:pt x="35111" y="4415"/>
                    </a:cubicBezTo>
                    <a:cubicBezTo>
                      <a:pt x="34901" y="4833"/>
                      <a:pt x="35257" y="5168"/>
                      <a:pt x="35194" y="5524"/>
                    </a:cubicBezTo>
                    <a:cubicBezTo>
                      <a:pt x="35048" y="5524"/>
                      <a:pt x="34922" y="5587"/>
                      <a:pt x="34839" y="5691"/>
                    </a:cubicBezTo>
                    <a:cubicBezTo>
                      <a:pt x="34002" y="5942"/>
                      <a:pt x="33165" y="6068"/>
                      <a:pt x="32349" y="5691"/>
                    </a:cubicBezTo>
                    <a:cubicBezTo>
                      <a:pt x="31951" y="5524"/>
                      <a:pt x="31512" y="5398"/>
                      <a:pt x="31072" y="5336"/>
                    </a:cubicBezTo>
                    <a:cubicBezTo>
                      <a:pt x="29482" y="5064"/>
                      <a:pt x="27871" y="5022"/>
                      <a:pt x="26260" y="5210"/>
                    </a:cubicBezTo>
                    <a:cubicBezTo>
                      <a:pt x="25214" y="5315"/>
                      <a:pt x="24147" y="5294"/>
                      <a:pt x="23100" y="5126"/>
                    </a:cubicBezTo>
                    <a:cubicBezTo>
                      <a:pt x="21385" y="4917"/>
                      <a:pt x="19627" y="4917"/>
                      <a:pt x="17911" y="5126"/>
                    </a:cubicBezTo>
                    <a:cubicBezTo>
                      <a:pt x="16865" y="5252"/>
                      <a:pt x="15819" y="5273"/>
                      <a:pt x="14773" y="4875"/>
                    </a:cubicBezTo>
                    <a:cubicBezTo>
                      <a:pt x="13559" y="4457"/>
                      <a:pt x="12304" y="4248"/>
                      <a:pt x="11028" y="4310"/>
                    </a:cubicBezTo>
                    <a:cubicBezTo>
                      <a:pt x="9793" y="4310"/>
                      <a:pt x="8559" y="4373"/>
                      <a:pt x="7324" y="4310"/>
                    </a:cubicBezTo>
                    <a:cubicBezTo>
                      <a:pt x="7178" y="4310"/>
                      <a:pt x="7031" y="4310"/>
                      <a:pt x="6885" y="4269"/>
                    </a:cubicBezTo>
                    <a:cubicBezTo>
                      <a:pt x="5734" y="3787"/>
                      <a:pt x="4541" y="3871"/>
                      <a:pt x="3328" y="3892"/>
                    </a:cubicBezTo>
                    <a:cubicBezTo>
                      <a:pt x="2072" y="3913"/>
                      <a:pt x="1172" y="3180"/>
                      <a:pt x="482" y="2218"/>
                    </a:cubicBezTo>
                    <a:cubicBezTo>
                      <a:pt x="1" y="1569"/>
                      <a:pt x="440" y="732"/>
                      <a:pt x="1319" y="607"/>
                    </a:cubicBezTo>
                    <a:cubicBezTo>
                      <a:pt x="1654" y="544"/>
                      <a:pt x="2009" y="502"/>
                      <a:pt x="2365" y="502"/>
                    </a:cubicBezTo>
                    <a:cubicBezTo>
                      <a:pt x="4457" y="419"/>
                      <a:pt x="6571" y="84"/>
                      <a:pt x="8705" y="356"/>
                    </a:cubicBezTo>
                    <a:cubicBezTo>
                      <a:pt x="9751" y="481"/>
                      <a:pt x="10818" y="460"/>
                      <a:pt x="11864" y="293"/>
                    </a:cubicBezTo>
                    <a:cubicBezTo>
                      <a:pt x="13266" y="21"/>
                      <a:pt x="14689" y="0"/>
                      <a:pt x="16091" y="251"/>
                    </a:cubicBezTo>
                    <a:cubicBezTo>
                      <a:pt x="18246" y="649"/>
                      <a:pt x="20422" y="335"/>
                      <a:pt x="22598" y="126"/>
                    </a:cubicBezTo>
                    <a:cubicBezTo>
                      <a:pt x="22828" y="105"/>
                      <a:pt x="23080" y="84"/>
                      <a:pt x="23310" y="84"/>
                    </a:cubicBezTo>
                    <a:cubicBezTo>
                      <a:pt x="23393" y="188"/>
                      <a:pt x="23540" y="230"/>
                      <a:pt x="23686" y="209"/>
                    </a:cubicBezTo>
                    <a:cubicBezTo>
                      <a:pt x="24251" y="167"/>
                      <a:pt x="24816" y="230"/>
                      <a:pt x="25360" y="398"/>
                    </a:cubicBezTo>
                    <a:cubicBezTo>
                      <a:pt x="25821" y="565"/>
                      <a:pt x="26176" y="544"/>
                      <a:pt x="26511" y="167"/>
                    </a:cubicBezTo>
                    <a:lnTo>
                      <a:pt x="27913" y="230"/>
                    </a:lnTo>
                    <a:cubicBezTo>
                      <a:pt x="28520" y="565"/>
                      <a:pt x="29210" y="481"/>
                      <a:pt x="29838" y="460"/>
                    </a:cubicBezTo>
                    <a:cubicBezTo>
                      <a:pt x="30361" y="419"/>
                      <a:pt x="30968" y="544"/>
                      <a:pt x="31470" y="188"/>
                    </a:cubicBezTo>
                    <a:lnTo>
                      <a:pt x="31993" y="188"/>
                    </a:lnTo>
                    <a:lnTo>
                      <a:pt x="32181" y="398"/>
                    </a:lnTo>
                    <a:cubicBezTo>
                      <a:pt x="32202" y="523"/>
                      <a:pt x="32202" y="691"/>
                      <a:pt x="32391" y="649"/>
                    </a:cubicBezTo>
                    <a:cubicBezTo>
                      <a:pt x="32495" y="649"/>
                      <a:pt x="32516" y="502"/>
                      <a:pt x="32516" y="398"/>
                    </a:cubicBezTo>
                    <a:cubicBezTo>
                      <a:pt x="33290" y="837"/>
                      <a:pt x="34148" y="753"/>
                      <a:pt x="34964" y="921"/>
                    </a:cubicBezTo>
                    <a:cubicBezTo>
                      <a:pt x="35111" y="942"/>
                      <a:pt x="35257" y="879"/>
                      <a:pt x="35362" y="774"/>
                    </a:cubicBezTo>
                    <a:lnTo>
                      <a:pt x="36094" y="816"/>
                    </a:lnTo>
                    <a:cubicBezTo>
                      <a:pt x="36240" y="921"/>
                      <a:pt x="36429" y="879"/>
                      <a:pt x="36596" y="900"/>
                    </a:cubicBezTo>
                    <a:close/>
                    <a:moveTo>
                      <a:pt x="32642" y="1862"/>
                    </a:moveTo>
                    <a:cubicBezTo>
                      <a:pt x="32809" y="2155"/>
                      <a:pt x="33081" y="2385"/>
                      <a:pt x="33395" y="2532"/>
                    </a:cubicBezTo>
                    <a:cubicBezTo>
                      <a:pt x="34002" y="2825"/>
                      <a:pt x="34211" y="2720"/>
                      <a:pt x="34483" y="1946"/>
                    </a:cubicBezTo>
                    <a:cubicBezTo>
                      <a:pt x="33855" y="2072"/>
                      <a:pt x="33227" y="2281"/>
                      <a:pt x="32642" y="1862"/>
                    </a:cubicBezTo>
                    <a:close/>
                    <a:moveTo>
                      <a:pt x="34671" y="4122"/>
                    </a:moveTo>
                    <a:cubicBezTo>
                      <a:pt x="34483" y="4122"/>
                      <a:pt x="34399" y="4143"/>
                      <a:pt x="34378" y="4227"/>
                    </a:cubicBezTo>
                    <a:cubicBezTo>
                      <a:pt x="34378" y="4310"/>
                      <a:pt x="34441" y="4394"/>
                      <a:pt x="34525" y="4394"/>
                    </a:cubicBezTo>
                    <a:cubicBezTo>
                      <a:pt x="34608" y="4415"/>
                      <a:pt x="34755" y="4394"/>
                      <a:pt x="34755" y="4248"/>
                    </a:cubicBezTo>
                    <a:cubicBezTo>
                      <a:pt x="34734" y="4206"/>
                      <a:pt x="34713" y="4143"/>
                      <a:pt x="34671" y="4122"/>
                    </a:cubicBezTo>
                    <a:close/>
                    <a:moveTo>
                      <a:pt x="33520" y="3725"/>
                    </a:moveTo>
                    <a:cubicBezTo>
                      <a:pt x="33520" y="3641"/>
                      <a:pt x="33437" y="3557"/>
                      <a:pt x="33353" y="3578"/>
                    </a:cubicBezTo>
                    <a:cubicBezTo>
                      <a:pt x="33311" y="3578"/>
                      <a:pt x="33227" y="3599"/>
                      <a:pt x="33207" y="3641"/>
                    </a:cubicBezTo>
                    <a:cubicBezTo>
                      <a:pt x="33165" y="3725"/>
                      <a:pt x="33248" y="3787"/>
                      <a:pt x="33332" y="3829"/>
                    </a:cubicBezTo>
                    <a:cubicBezTo>
                      <a:pt x="33395" y="3871"/>
                      <a:pt x="33499" y="3829"/>
                      <a:pt x="33520" y="3725"/>
                    </a:cubicBezTo>
                    <a:close/>
                    <a:moveTo>
                      <a:pt x="31951" y="1486"/>
                    </a:moveTo>
                    <a:cubicBezTo>
                      <a:pt x="31930" y="1548"/>
                      <a:pt x="31888" y="1590"/>
                      <a:pt x="31888" y="1632"/>
                    </a:cubicBezTo>
                    <a:cubicBezTo>
                      <a:pt x="31909" y="1674"/>
                      <a:pt x="31993" y="1674"/>
                      <a:pt x="32035" y="1695"/>
                    </a:cubicBezTo>
                    <a:cubicBezTo>
                      <a:pt x="32056" y="1653"/>
                      <a:pt x="32098" y="1590"/>
                      <a:pt x="32098" y="1548"/>
                    </a:cubicBezTo>
                    <a:cubicBezTo>
                      <a:pt x="32077" y="1528"/>
                      <a:pt x="31993" y="1507"/>
                      <a:pt x="31951" y="1486"/>
                    </a:cubicBezTo>
                    <a:close/>
                    <a:moveTo>
                      <a:pt x="34232" y="3494"/>
                    </a:moveTo>
                    <a:cubicBezTo>
                      <a:pt x="34190" y="3473"/>
                      <a:pt x="34127" y="3432"/>
                      <a:pt x="34085" y="3452"/>
                    </a:cubicBezTo>
                    <a:cubicBezTo>
                      <a:pt x="34064" y="3452"/>
                      <a:pt x="34043" y="3536"/>
                      <a:pt x="34023" y="3578"/>
                    </a:cubicBezTo>
                    <a:cubicBezTo>
                      <a:pt x="34064" y="3599"/>
                      <a:pt x="34127" y="3662"/>
                      <a:pt x="34169" y="3641"/>
                    </a:cubicBezTo>
                    <a:cubicBezTo>
                      <a:pt x="34211" y="3620"/>
                      <a:pt x="34211" y="3557"/>
                      <a:pt x="34232" y="34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84;p76">
                <a:extLst>
                  <a:ext uri="{FF2B5EF4-FFF2-40B4-BE49-F238E27FC236}">
                    <a16:creationId xmlns:a16="http://schemas.microsoft.com/office/drawing/2014/main" id="{F8FD5E4A-437A-4CD4-A56D-91B2E95F1111}"/>
                  </a:ext>
                </a:extLst>
              </p:cNvPr>
              <p:cNvSpPr/>
              <p:nvPr/>
            </p:nvSpPr>
            <p:spPr>
              <a:xfrm>
                <a:off x="5979575" y="3883200"/>
                <a:ext cx="301325" cy="68025"/>
              </a:xfrm>
              <a:custGeom>
                <a:avLst/>
                <a:gdLst/>
                <a:ahLst/>
                <a:cxnLst/>
                <a:rect l="l" t="t" r="r" b="b"/>
                <a:pathLst>
                  <a:path w="12053" h="2721" extrusionOk="0">
                    <a:moveTo>
                      <a:pt x="733" y="168"/>
                    </a:moveTo>
                    <a:cubicBezTo>
                      <a:pt x="1611" y="0"/>
                      <a:pt x="2469" y="273"/>
                      <a:pt x="3348" y="356"/>
                    </a:cubicBezTo>
                    <a:cubicBezTo>
                      <a:pt x="5210" y="503"/>
                      <a:pt x="7072" y="837"/>
                      <a:pt x="8956" y="858"/>
                    </a:cubicBezTo>
                    <a:cubicBezTo>
                      <a:pt x="9834" y="858"/>
                      <a:pt x="10692" y="1089"/>
                      <a:pt x="11571" y="1235"/>
                    </a:cubicBezTo>
                    <a:cubicBezTo>
                      <a:pt x="11759" y="1277"/>
                      <a:pt x="12010" y="1340"/>
                      <a:pt x="12031" y="1591"/>
                    </a:cubicBezTo>
                    <a:cubicBezTo>
                      <a:pt x="12052" y="1842"/>
                      <a:pt x="11885" y="2051"/>
                      <a:pt x="11634" y="2114"/>
                    </a:cubicBezTo>
                    <a:cubicBezTo>
                      <a:pt x="10860" y="2260"/>
                      <a:pt x="10148" y="2721"/>
                      <a:pt x="9248" y="2344"/>
                    </a:cubicBezTo>
                    <a:cubicBezTo>
                      <a:pt x="8663" y="2093"/>
                      <a:pt x="7993" y="2030"/>
                      <a:pt x="7365" y="2177"/>
                    </a:cubicBezTo>
                    <a:cubicBezTo>
                      <a:pt x="6738" y="2281"/>
                      <a:pt x="6068" y="2281"/>
                      <a:pt x="5440" y="2177"/>
                    </a:cubicBezTo>
                    <a:cubicBezTo>
                      <a:pt x="3976" y="1988"/>
                      <a:pt x="2490" y="1988"/>
                      <a:pt x="1046" y="2177"/>
                    </a:cubicBezTo>
                    <a:cubicBezTo>
                      <a:pt x="691" y="2239"/>
                      <a:pt x="335" y="2218"/>
                      <a:pt x="0" y="2114"/>
                    </a:cubicBezTo>
                    <a:cubicBezTo>
                      <a:pt x="105" y="1361"/>
                      <a:pt x="712" y="1633"/>
                      <a:pt x="1256" y="1591"/>
                    </a:cubicBezTo>
                    <a:cubicBezTo>
                      <a:pt x="879" y="1151"/>
                      <a:pt x="816" y="649"/>
                      <a:pt x="733" y="1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385;p76">
                <a:extLst>
                  <a:ext uri="{FF2B5EF4-FFF2-40B4-BE49-F238E27FC236}">
                    <a16:creationId xmlns:a16="http://schemas.microsoft.com/office/drawing/2014/main" id="{017475F4-AD08-4E81-991D-AD01631D61BA}"/>
                  </a:ext>
                </a:extLst>
              </p:cNvPr>
              <p:cNvSpPr/>
              <p:nvPr/>
            </p:nvSpPr>
            <p:spPr>
              <a:xfrm>
                <a:off x="5780800" y="3862800"/>
                <a:ext cx="230175" cy="105700"/>
              </a:xfrm>
              <a:custGeom>
                <a:avLst/>
                <a:gdLst/>
                <a:ahLst/>
                <a:cxnLst/>
                <a:rect l="l" t="t" r="r" b="b"/>
                <a:pathLst>
                  <a:path w="9207" h="4228" extrusionOk="0">
                    <a:moveTo>
                      <a:pt x="8684" y="984"/>
                    </a:moveTo>
                    <a:cubicBezTo>
                      <a:pt x="8767" y="1465"/>
                      <a:pt x="8830" y="1946"/>
                      <a:pt x="9207" y="2407"/>
                    </a:cubicBezTo>
                    <a:cubicBezTo>
                      <a:pt x="8663" y="2428"/>
                      <a:pt x="8056" y="2177"/>
                      <a:pt x="7951" y="2930"/>
                    </a:cubicBezTo>
                    <a:cubicBezTo>
                      <a:pt x="7261" y="3118"/>
                      <a:pt x="6549" y="3202"/>
                      <a:pt x="5859" y="3160"/>
                    </a:cubicBezTo>
                    <a:cubicBezTo>
                      <a:pt x="5796" y="2951"/>
                      <a:pt x="5691" y="2867"/>
                      <a:pt x="5482" y="2972"/>
                    </a:cubicBezTo>
                    <a:cubicBezTo>
                      <a:pt x="5210" y="3097"/>
                      <a:pt x="4917" y="3202"/>
                      <a:pt x="4624" y="3306"/>
                    </a:cubicBezTo>
                    <a:lnTo>
                      <a:pt x="4227" y="3285"/>
                    </a:lnTo>
                    <a:cubicBezTo>
                      <a:pt x="4080" y="3181"/>
                      <a:pt x="3871" y="3181"/>
                      <a:pt x="3725" y="3306"/>
                    </a:cubicBezTo>
                    <a:cubicBezTo>
                      <a:pt x="3306" y="3411"/>
                      <a:pt x="2909" y="3578"/>
                      <a:pt x="2532" y="3767"/>
                    </a:cubicBezTo>
                    <a:cubicBezTo>
                      <a:pt x="1737" y="4143"/>
                      <a:pt x="837" y="4227"/>
                      <a:pt x="0" y="3997"/>
                    </a:cubicBezTo>
                    <a:cubicBezTo>
                      <a:pt x="168" y="3537"/>
                      <a:pt x="712" y="3892"/>
                      <a:pt x="984" y="3578"/>
                    </a:cubicBezTo>
                    <a:cubicBezTo>
                      <a:pt x="1235" y="3306"/>
                      <a:pt x="1193" y="2888"/>
                      <a:pt x="1507" y="2679"/>
                    </a:cubicBezTo>
                    <a:cubicBezTo>
                      <a:pt x="1716" y="2532"/>
                      <a:pt x="1946" y="2407"/>
                      <a:pt x="2072" y="2721"/>
                    </a:cubicBezTo>
                    <a:cubicBezTo>
                      <a:pt x="2218" y="3034"/>
                      <a:pt x="2386" y="3013"/>
                      <a:pt x="2595" y="2783"/>
                    </a:cubicBezTo>
                    <a:cubicBezTo>
                      <a:pt x="2637" y="2741"/>
                      <a:pt x="2658" y="2700"/>
                      <a:pt x="2699" y="2637"/>
                    </a:cubicBezTo>
                    <a:cubicBezTo>
                      <a:pt x="2867" y="2449"/>
                      <a:pt x="3264" y="2595"/>
                      <a:pt x="3327" y="2239"/>
                    </a:cubicBezTo>
                    <a:cubicBezTo>
                      <a:pt x="3390" y="1842"/>
                      <a:pt x="3013" y="1716"/>
                      <a:pt x="2846" y="1465"/>
                    </a:cubicBezTo>
                    <a:cubicBezTo>
                      <a:pt x="2804" y="1402"/>
                      <a:pt x="2783" y="1361"/>
                      <a:pt x="2720" y="1277"/>
                    </a:cubicBezTo>
                    <a:cubicBezTo>
                      <a:pt x="3013" y="837"/>
                      <a:pt x="3453" y="900"/>
                      <a:pt x="3892" y="942"/>
                    </a:cubicBezTo>
                    <a:cubicBezTo>
                      <a:pt x="4059" y="963"/>
                      <a:pt x="4310" y="1193"/>
                      <a:pt x="4373" y="837"/>
                    </a:cubicBezTo>
                    <a:cubicBezTo>
                      <a:pt x="4436" y="544"/>
                      <a:pt x="4122" y="293"/>
                      <a:pt x="3850" y="419"/>
                    </a:cubicBezTo>
                    <a:cubicBezTo>
                      <a:pt x="3390" y="544"/>
                      <a:pt x="2971" y="398"/>
                      <a:pt x="2532" y="377"/>
                    </a:cubicBezTo>
                    <a:cubicBezTo>
                      <a:pt x="2365" y="377"/>
                      <a:pt x="2302" y="231"/>
                      <a:pt x="2260" y="84"/>
                    </a:cubicBezTo>
                    <a:cubicBezTo>
                      <a:pt x="3327" y="0"/>
                      <a:pt x="4352" y="335"/>
                      <a:pt x="5399" y="503"/>
                    </a:cubicBezTo>
                    <a:cubicBezTo>
                      <a:pt x="5608" y="524"/>
                      <a:pt x="5796" y="565"/>
                      <a:pt x="6005" y="607"/>
                    </a:cubicBezTo>
                    <a:cubicBezTo>
                      <a:pt x="6487" y="900"/>
                      <a:pt x="7051" y="984"/>
                      <a:pt x="7616" y="8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386;p76">
                <a:extLst>
                  <a:ext uri="{FF2B5EF4-FFF2-40B4-BE49-F238E27FC236}">
                    <a16:creationId xmlns:a16="http://schemas.microsoft.com/office/drawing/2014/main" id="{0E66816D-5FCA-4216-84EF-3B68E6089D74}"/>
                  </a:ext>
                </a:extLst>
              </p:cNvPr>
              <p:cNvSpPr/>
              <p:nvPr/>
            </p:nvSpPr>
            <p:spPr>
              <a:xfrm>
                <a:off x="4707400" y="3800550"/>
                <a:ext cx="84250" cy="18850"/>
              </a:xfrm>
              <a:custGeom>
                <a:avLst/>
                <a:gdLst/>
                <a:ahLst/>
                <a:cxnLst/>
                <a:rect l="l" t="t" r="r" b="b"/>
                <a:pathLst>
                  <a:path w="3370" h="754" extrusionOk="0">
                    <a:moveTo>
                      <a:pt x="3370" y="586"/>
                    </a:moveTo>
                    <a:cubicBezTo>
                      <a:pt x="3265" y="712"/>
                      <a:pt x="3119" y="754"/>
                      <a:pt x="2972" y="733"/>
                    </a:cubicBezTo>
                    <a:cubicBezTo>
                      <a:pt x="2156" y="586"/>
                      <a:pt x="1298" y="670"/>
                      <a:pt x="545" y="210"/>
                    </a:cubicBezTo>
                    <a:lnTo>
                      <a:pt x="189" y="210"/>
                    </a:lnTo>
                    <a:lnTo>
                      <a:pt x="1" y="1"/>
                    </a:lnTo>
                    <a:cubicBezTo>
                      <a:pt x="1131" y="105"/>
                      <a:pt x="2261" y="314"/>
                      <a:pt x="3370" y="5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387;p76">
                <a:extLst>
                  <a:ext uri="{FF2B5EF4-FFF2-40B4-BE49-F238E27FC236}">
                    <a16:creationId xmlns:a16="http://schemas.microsoft.com/office/drawing/2014/main" id="{ACA6DB71-AD56-4403-98C5-AD354F3C9FF6}"/>
                  </a:ext>
                </a:extLst>
              </p:cNvPr>
              <p:cNvSpPr/>
              <p:nvPr/>
            </p:nvSpPr>
            <p:spPr>
              <a:xfrm>
                <a:off x="4898350" y="3812575"/>
                <a:ext cx="75350" cy="13100"/>
              </a:xfrm>
              <a:custGeom>
                <a:avLst/>
                <a:gdLst/>
                <a:ahLst/>
                <a:cxnLst/>
                <a:rect l="l" t="t" r="r" b="b"/>
                <a:pathLst>
                  <a:path w="3014" h="524" extrusionOk="0">
                    <a:moveTo>
                      <a:pt x="3013" y="398"/>
                    </a:moveTo>
                    <a:cubicBezTo>
                      <a:pt x="2971" y="440"/>
                      <a:pt x="2929" y="524"/>
                      <a:pt x="2908" y="524"/>
                    </a:cubicBezTo>
                    <a:cubicBezTo>
                      <a:pt x="2009" y="377"/>
                      <a:pt x="1109" y="482"/>
                      <a:pt x="230" y="419"/>
                    </a:cubicBezTo>
                    <a:cubicBezTo>
                      <a:pt x="147" y="419"/>
                      <a:pt x="84" y="336"/>
                      <a:pt x="0" y="294"/>
                    </a:cubicBezTo>
                    <a:cubicBezTo>
                      <a:pt x="398" y="1"/>
                      <a:pt x="795" y="315"/>
                      <a:pt x="1193" y="294"/>
                    </a:cubicBezTo>
                    <a:cubicBezTo>
                      <a:pt x="1800" y="294"/>
                      <a:pt x="2427" y="210"/>
                      <a:pt x="3013" y="3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388;p76">
                <a:extLst>
                  <a:ext uri="{FF2B5EF4-FFF2-40B4-BE49-F238E27FC236}">
                    <a16:creationId xmlns:a16="http://schemas.microsoft.com/office/drawing/2014/main" id="{93F67CFD-7467-45CF-9033-F01224C38097}"/>
                  </a:ext>
                </a:extLst>
              </p:cNvPr>
              <p:cNvSpPr/>
              <p:nvPr/>
            </p:nvSpPr>
            <p:spPr>
              <a:xfrm>
                <a:off x="5576800" y="3846050"/>
                <a:ext cx="39775" cy="14150"/>
              </a:xfrm>
              <a:custGeom>
                <a:avLst/>
                <a:gdLst/>
                <a:ahLst/>
                <a:cxnLst/>
                <a:rect l="l" t="t" r="r" b="b"/>
                <a:pathLst>
                  <a:path w="1591" h="566" extrusionOk="0">
                    <a:moveTo>
                      <a:pt x="1590" y="252"/>
                    </a:moveTo>
                    <a:cubicBezTo>
                      <a:pt x="1548" y="419"/>
                      <a:pt x="1444" y="524"/>
                      <a:pt x="1276" y="440"/>
                    </a:cubicBezTo>
                    <a:cubicBezTo>
                      <a:pt x="1046" y="336"/>
                      <a:pt x="774" y="336"/>
                      <a:pt x="523" y="419"/>
                    </a:cubicBezTo>
                    <a:cubicBezTo>
                      <a:pt x="188" y="566"/>
                      <a:pt x="63" y="357"/>
                      <a:pt x="0" y="64"/>
                    </a:cubicBezTo>
                    <a:cubicBezTo>
                      <a:pt x="544" y="1"/>
                      <a:pt x="1088" y="64"/>
                      <a:pt x="1590"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389;p76">
                <a:extLst>
                  <a:ext uri="{FF2B5EF4-FFF2-40B4-BE49-F238E27FC236}">
                    <a16:creationId xmlns:a16="http://schemas.microsoft.com/office/drawing/2014/main" id="{1DE53C5E-761A-4B99-8E57-6AE562EE7857}"/>
                  </a:ext>
                </a:extLst>
              </p:cNvPr>
              <p:cNvSpPr/>
              <p:nvPr/>
            </p:nvSpPr>
            <p:spPr>
              <a:xfrm>
                <a:off x="5630150" y="3847625"/>
                <a:ext cx="46050" cy="20425"/>
              </a:xfrm>
              <a:custGeom>
                <a:avLst/>
                <a:gdLst/>
                <a:ahLst/>
                <a:cxnLst/>
                <a:rect l="l" t="t" r="r" b="b"/>
                <a:pathLst>
                  <a:path w="1842" h="817" extrusionOk="0">
                    <a:moveTo>
                      <a:pt x="1842" y="252"/>
                    </a:moveTo>
                    <a:cubicBezTo>
                      <a:pt x="1569" y="356"/>
                      <a:pt x="1151" y="84"/>
                      <a:pt x="1151" y="649"/>
                    </a:cubicBezTo>
                    <a:cubicBezTo>
                      <a:pt x="1151" y="817"/>
                      <a:pt x="900" y="754"/>
                      <a:pt x="795" y="670"/>
                    </a:cubicBezTo>
                    <a:cubicBezTo>
                      <a:pt x="523" y="503"/>
                      <a:pt x="272" y="315"/>
                      <a:pt x="0" y="147"/>
                    </a:cubicBezTo>
                    <a:cubicBezTo>
                      <a:pt x="607" y="147"/>
                      <a:pt x="1235" y="1"/>
                      <a:pt x="1842"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390;p76">
                <a:extLst>
                  <a:ext uri="{FF2B5EF4-FFF2-40B4-BE49-F238E27FC236}">
                    <a16:creationId xmlns:a16="http://schemas.microsoft.com/office/drawing/2014/main" id="{957967BD-87BE-400D-A657-FD9E2F4CABB0}"/>
                  </a:ext>
                </a:extLst>
              </p:cNvPr>
              <p:cNvSpPr/>
              <p:nvPr/>
            </p:nvSpPr>
            <p:spPr>
              <a:xfrm>
                <a:off x="5288050" y="3836650"/>
                <a:ext cx="35575" cy="13100"/>
              </a:xfrm>
              <a:custGeom>
                <a:avLst/>
                <a:gdLst/>
                <a:ahLst/>
                <a:cxnLst/>
                <a:rect l="l" t="t" r="r" b="b"/>
                <a:pathLst>
                  <a:path w="1423" h="524" extrusionOk="0">
                    <a:moveTo>
                      <a:pt x="1423" y="251"/>
                    </a:moveTo>
                    <a:cubicBezTo>
                      <a:pt x="1402" y="314"/>
                      <a:pt x="1360" y="377"/>
                      <a:pt x="1318" y="440"/>
                    </a:cubicBezTo>
                    <a:cubicBezTo>
                      <a:pt x="879" y="293"/>
                      <a:pt x="377" y="523"/>
                      <a:pt x="0" y="168"/>
                    </a:cubicBezTo>
                    <a:cubicBezTo>
                      <a:pt x="460" y="0"/>
                      <a:pt x="984" y="21"/>
                      <a:pt x="1423" y="2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391;p76">
                <a:extLst>
                  <a:ext uri="{FF2B5EF4-FFF2-40B4-BE49-F238E27FC236}">
                    <a16:creationId xmlns:a16="http://schemas.microsoft.com/office/drawing/2014/main" id="{C6434417-5550-49B3-9693-C415CF98F3FE}"/>
                  </a:ext>
                </a:extLst>
              </p:cNvPr>
              <p:cNvSpPr/>
              <p:nvPr/>
            </p:nvSpPr>
            <p:spPr>
              <a:xfrm>
                <a:off x="5426150" y="3841350"/>
                <a:ext cx="21450" cy="13625"/>
              </a:xfrm>
              <a:custGeom>
                <a:avLst/>
                <a:gdLst/>
                <a:ahLst/>
                <a:cxnLst/>
                <a:rect l="l" t="t" r="r" b="b"/>
                <a:pathLst>
                  <a:path w="858" h="545" extrusionOk="0">
                    <a:moveTo>
                      <a:pt x="858" y="210"/>
                    </a:moveTo>
                    <a:cubicBezTo>
                      <a:pt x="732" y="398"/>
                      <a:pt x="502" y="356"/>
                      <a:pt x="335" y="440"/>
                    </a:cubicBezTo>
                    <a:cubicBezTo>
                      <a:pt x="105" y="545"/>
                      <a:pt x="42" y="398"/>
                      <a:pt x="0" y="210"/>
                    </a:cubicBezTo>
                    <a:cubicBezTo>
                      <a:pt x="251" y="1"/>
                      <a:pt x="607" y="1"/>
                      <a:pt x="858"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392;p76">
                <a:extLst>
                  <a:ext uri="{FF2B5EF4-FFF2-40B4-BE49-F238E27FC236}">
                    <a16:creationId xmlns:a16="http://schemas.microsoft.com/office/drawing/2014/main" id="{907366DA-19B0-4768-BBEC-E62A6C79748F}"/>
                  </a:ext>
                </a:extLst>
              </p:cNvPr>
              <p:cNvSpPr/>
              <p:nvPr/>
            </p:nvSpPr>
            <p:spPr>
              <a:xfrm>
                <a:off x="5213250" y="3831925"/>
                <a:ext cx="26175" cy="12600"/>
              </a:xfrm>
              <a:custGeom>
                <a:avLst/>
                <a:gdLst/>
                <a:ahLst/>
                <a:cxnLst/>
                <a:rect l="l" t="t" r="r" b="b"/>
                <a:pathLst>
                  <a:path w="1047" h="504" extrusionOk="0">
                    <a:moveTo>
                      <a:pt x="1046" y="252"/>
                    </a:moveTo>
                    <a:cubicBezTo>
                      <a:pt x="670" y="419"/>
                      <a:pt x="314" y="503"/>
                      <a:pt x="0" y="168"/>
                    </a:cubicBezTo>
                    <a:cubicBezTo>
                      <a:pt x="335" y="1"/>
                      <a:pt x="732" y="43"/>
                      <a:pt x="1046"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393;p76">
                <a:extLst>
                  <a:ext uri="{FF2B5EF4-FFF2-40B4-BE49-F238E27FC236}">
                    <a16:creationId xmlns:a16="http://schemas.microsoft.com/office/drawing/2014/main" id="{977F0DC0-AC5B-47EE-83FC-77A7EC87BECF}"/>
                  </a:ext>
                </a:extLst>
              </p:cNvPr>
              <p:cNvSpPr/>
              <p:nvPr/>
            </p:nvSpPr>
            <p:spPr>
              <a:xfrm>
                <a:off x="5500950" y="3845525"/>
                <a:ext cx="21975" cy="15725"/>
              </a:xfrm>
              <a:custGeom>
                <a:avLst/>
                <a:gdLst/>
                <a:ahLst/>
                <a:cxnLst/>
                <a:rect l="l" t="t" r="r" b="b"/>
                <a:pathLst>
                  <a:path w="879" h="629" extrusionOk="0">
                    <a:moveTo>
                      <a:pt x="879" y="106"/>
                    </a:moveTo>
                    <a:cubicBezTo>
                      <a:pt x="356" y="629"/>
                      <a:pt x="356" y="629"/>
                      <a:pt x="0" y="106"/>
                    </a:cubicBezTo>
                    <a:cubicBezTo>
                      <a:pt x="293" y="1"/>
                      <a:pt x="586" y="1"/>
                      <a:pt x="879" y="1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394;p76">
                <a:extLst>
                  <a:ext uri="{FF2B5EF4-FFF2-40B4-BE49-F238E27FC236}">
                    <a16:creationId xmlns:a16="http://schemas.microsoft.com/office/drawing/2014/main" id="{3B1F2C91-F07F-4433-9D7D-E9E63E0362F2}"/>
                  </a:ext>
                </a:extLst>
              </p:cNvPr>
              <p:cNvSpPr/>
              <p:nvPr/>
            </p:nvSpPr>
            <p:spPr>
              <a:xfrm>
                <a:off x="5931975" y="3876925"/>
                <a:ext cx="39775" cy="10475"/>
              </a:xfrm>
              <a:custGeom>
                <a:avLst/>
                <a:gdLst/>
                <a:ahLst/>
                <a:cxnLst/>
                <a:rect l="l" t="t" r="r" b="b"/>
                <a:pathLst>
                  <a:path w="1591" h="419" extrusionOk="0">
                    <a:moveTo>
                      <a:pt x="1590" y="314"/>
                    </a:moveTo>
                    <a:cubicBezTo>
                      <a:pt x="1046" y="419"/>
                      <a:pt x="481" y="335"/>
                      <a:pt x="0" y="42"/>
                    </a:cubicBezTo>
                    <a:cubicBezTo>
                      <a:pt x="544" y="0"/>
                      <a:pt x="1088" y="105"/>
                      <a:pt x="1590" y="3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395;p76">
                <a:extLst>
                  <a:ext uri="{FF2B5EF4-FFF2-40B4-BE49-F238E27FC236}">
                    <a16:creationId xmlns:a16="http://schemas.microsoft.com/office/drawing/2014/main" id="{63DB5CA9-CB3C-49F8-B934-425210BDE3A4}"/>
                  </a:ext>
                </a:extLst>
              </p:cNvPr>
              <p:cNvSpPr/>
              <p:nvPr/>
            </p:nvSpPr>
            <p:spPr>
              <a:xfrm>
                <a:off x="4831375" y="3817825"/>
                <a:ext cx="26700" cy="13625"/>
              </a:xfrm>
              <a:custGeom>
                <a:avLst/>
                <a:gdLst/>
                <a:ahLst/>
                <a:cxnLst/>
                <a:rect l="l" t="t" r="r" b="b"/>
                <a:pathLst>
                  <a:path w="1068" h="545" extrusionOk="0">
                    <a:moveTo>
                      <a:pt x="1068" y="63"/>
                    </a:moveTo>
                    <a:cubicBezTo>
                      <a:pt x="733" y="544"/>
                      <a:pt x="691" y="544"/>
                      <a:pt x="1" y="63"/>
                    </a:cubicBezTo>
                    <a:cubicBezTo>
                      <a:pt x="357" y="0"/>
                      <a:pt x="733" y="0"/>
                      <a:pt x="1068"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396;p76">
                <a:extLst>
                  <a:ext uri="{FF2B5EF4-FFF2-40B4-BE49-F238E27FC236}">
                    <a16:creationId xmlns:a16="http://schemas.microsoft.com/office/drawing/2014/main" id="{72556494-89E1-49EF-8EE4-021206E19C31}"/>
                  </a:ext>
                </a:extLst>
              </p:cNvPr>
              <p:cNvSpPr/>
              <p:nvPr/>
            </p:nvSpPr>
            <p:spPr>
              <a:xfrm>
                <a:off x="5732150" y="3853375"/>
                <a:ext cx="35075" cy="8400"/>
              </a:xfrm>
              <a:custGeom>
                <a:avLst/>
                <a:gdLst/>
                <a:ahLst/>
                <a:cxnLst/>
                <a:rect l="l" t="t" r="r" b="b"/>
                <a:pathLst>
                  <a:path w="1403" h="336" extrusionOk="0">
                    <a:moveTo>
                      <a:pt x="1402" y="252"/>
                    </a:moveTo>
                    <a:cubicBezTo>
                      <a:pt x="921" y="336"/>
                      <a:pt x="440" y="273"/>
                      <a:pt x="0" y="85"/>
                    </a:cubicBezTo>
                    <a:cubicBezTo>
                      <a:pt x="482" y="64"/>
                      <a:pt x="963" y="1"/>
                      <a:pt x="1402" y="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397;p76">
                <a:extLst>
                  <a:ext uri="{FF2B5EF4-FFF2-40B4-BE49-F238E27FC236}">
                    <a16:creationId xmlns:a16="http://schemas.microsoft.com/office/drawing/2014/main" id="{DB2FAF97-5283-4F02-9B1E-8C597C76656A}"/>
                  </a:ext>
                </a:extLst>
              </p:cNvPr>
              <p:cNvSpPr/>
              <p:nvPr/>
            </p:nvSpPr>
            <p:spPr>
              <a:xfrm>
                <a:off x="5079850" y="3825650"/>
                <a:ext cx="27225" cy="16775"/>
              </a:xfrm>
              <a:custGeom>
                <a:avLst/>
                <a:gdLst/>
                <a:ahLst/>
                <a:cxnLst/>
                <a:rect l="l" t="t" r="r" b="b"/>
                <a:pathLst>
                  <a:path w="1089" h="671" extrusionOk="0">
                    <a:moveTo>
                      <a:pt x="1089" y="210"/>
                    </a:moveTo>
                    <a:cubicBezTo>
                      <a:pt x="670" y="670"/>
                      <a:pt x="335" y="378"/>
                      <a:pt x="1" y="106"/>
                    </a:cubicBezTo>
                    <a:cubicBezTo>
                      <a:pt x="377" y="126"/>
                      <a:pt x="754" y="1"/>
                      <a:pt x="1089"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398;p76">
                <a:extLst>
                  <a:ext uri="{FF2B5EF4-FFF2-40B4-BE49-F238E27FC236}">
                    <a16:creationId xmlns:a16="http://schemas.microsoft.com/office/drawing/2014/main" id="{ECEFCE93-8B19-4BB2-A5AC-2BE7A736BB0C}"/>
                  </a:ext>
                </a:extLst>
              </p:cNvPr>
              <p:cNvSpPr/>
              <p:nvPr/>
            </p:nvSpPr>
            <p:spPr>
              <a:xfrm>
                <a:off x="5017600" y="3819375"/>
                <a:ext cx="17825" cy="10500"/>
              </a:xfrm>
              <a:custGeom>
                <a:avLst/>
                <a:gdLst/>
                <a:ahLst/>
                <a:cxnLst/>
                <a:rect l="l" t="t" r="r" b="b"/>
                <a:pathLst>
                  <a:path w="713" h="420" extrusionOk="0">
                    <a:moveTo>
                      <a:pt x="712" y="210"/>
                    </a:moveTo>
                    <a:cubicBezTo>
                      <a:pt x="524" y="419"/>
                      <a:pt x="168" y="398"/>
                      <a:pt x="1" y="168"/>
                    </a:cubicBezTo>
                    <a:cubicBezTo>
                      <a:pt x="210" y="1"/>
                      <a:pt x="524" y="22"/>
                      <a:pt x="71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399;p76">
                <a:extLst>
                  <a:ext uri="{FF2B5EF4-FFF2-40B4-BE49-F238E27FC236}">
                    <a16:creationId xmlns:a16="http://schemas.microsoft.com/office/drawing/2014/main" id="{E5B62925-EDDB-40A1-B435-0CECB99D0A7A}"/>
                  </a:ext>
                </a:extLst>
              </p:cNvPr>
              <p:cNvSpPr/>
              <p:nvPr/>
            </p:nvSpPr>
            <p:spPr>
              <a:xfrm>
                <a:off x="5457000" y="3845025"/>
                <a:ext cx="22000" cy="15700"/>
              </a:xfrm>
              <a:custGeom>
                <a:avLst/>
                <a:gdLst/>
                <a:ahLst/>
                <a:cxnLst/>
                <a:rect l="l" t="t" r="r" b="b"/>
                <a:pathLst>
                  <a:path w="880" h="628" extrusionOk="0">
                    <a:moveTo>
                      <a:pt x="879" y="126"/>
                    </a:moveTo>
                    <a:cubicBezTo>
                      <a:pt x="565" y="628"/>
                      <a:pt x="293" y="105"/>
                      <a:pt x="1" y="63"/>
                    </a:cubicBezTo>
                    <a:cubicBezTo>
                      <a:pt x="293" y="0"/>
                      <a:pt x="607" y="21"/>
                      <a:pt x="879"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400;p76">
                <a:extLst>
                  <a:ext uri="{FF2B5EF4-FFF2-40B4-BE49-F238E27FC236}">
                    <a16:creationId xmlns:a16="http://schemas.microsoft.com/office/drawing/2014/main" id="{6534A054-79D3-4AB7-A795-22CD7A08C93E}"/>
                  </a:ext>
                </a:extLst>
              </p:cNvPr>
              <p:cNvSpPr/>
              <p:nvPr/>
            </p:nvSpPr>
            <p:spPr>
              <a:xfrm>
                <a:off x="5802775" y="3858100"/>
                <a:ext cx="17800" cy="13100"/>
              </a:xfrm>
              <a:custGeom>
                <a:avLst/>
                <a:gdLst/>
                <a:ahLst/>
                <a:cxnLst/>
                <a:rect l="l" t="t" r="r" b="b"/>
                <a:pathLst>
                  <a:path w="712" h="524" extrusionOk="0">
                    <a:moveTo>
                      <a:pt x="711" y="209"/>
                    </a:moveTo>
                    <a:cubicBezTo>
                      <a:pt x="398" y="523"/>
                      <a:pt x="230" y="209"/>
                      <a:pt x="0" y="84"/>
                    </a:cubicBezTo>
                    <a:cubicBezTo>
                      <a:pt x="251" y="0"/>
                      <a:pt x="502" y="63"/>
                      <a:pt x="711" y="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401;p76">
                <a:extLst>
                  <a:ext uri="{FF2B5EF4-FFF2-40B4-BE49-F238E27FC236}">
                    <a16:creationId xmlns:a16="http://schemas.microsoft.com/office/drawing/2014/main" id="{E6BEE9AB-014B-4F14-9CFA-DF1AB016F23F}"/>
                  </a:ext>
                </a:extLst>
              </p:cNvPr>
              <p:cNvSpPr/>
              <p:nvPr/>
            </p:nvSpPr>
            <p:spPr>
              <a:xfrm>
                <a:off x="4866950" y="3814675"/>
                <a:ext cx="17825" cy="12050"/>
              </a:xfrm>
              <a:custGeom>
                <a:avLst/>
                <a:gdLst/>
                <a:ahLst/>
                <a:cxnLst/>
                <a:rect l="l" t="t" r="r" b="b"/>
                <a:pathLst>
                  <a:path w="713" h="482" extrusionOk="0">
                    <a:moveTo>
                      <a:pt x="712" y="210"/>
                    </a:moveTo>
                    <a:cubicBezTo>
                      <a:pt x="461" y="482"/>
                      <a:pt x="231" y="105"/>
                      <a:pt x="1" y="168"/>
                    </a:cubicBezTo>
                    <a:cubicBezTo>
                      <a:pt x="210" y="1"/>
                      <a:pt x="503" y="21"/>
                      <a:pt x="712" y="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402;p76">
                <a:extLst>
                  <a:ext uri="{FF2B5EF4-FFF2-40B4-BE49-F238E27FC236}">
                    <a16:creationId xmlns:a16="http://schemas.microsoft.com/office/drawing/2014/main" id="{CD1E8D77-DDC8-43C7-89BD-A09EB29F8A48}"/>
                  </a:ext>
                </a:extLst>
              </p:cNvPr>
              <p:cNvSpPr/>
              <p:nvPr/>
            </p:nvSpPr>
            <p:spPr>
              <a:xfrm>
                <a:off x="5403650" y="3841875"/>
                <a:ext cx="13100" cy="9975"/>
              </a:xfrm>
              <a:custGeom>
                <a:avLst/>
                <a:gdLst/>
                <a:ahLst/>
                <a:cxnLst/>
                <a:rect l="l" t="t" r="r" b="b"/>
                <a:pathLst>
                  <a:path w="524" h="399" extrusionOk="0">
                    <a:moveTo>
                      <a:pt x="523" y="189"/>
                    </a:moveTo>
                    <a:cubicBezTo>
                      <a:pt x="398" y="398"/>
                      <a:pt x="84" y="377"/>
                      <a:pt x="0" y="168"/>
                    </a:cubicBezTo>
                    <a:cubicBezTo>
                      <a:pt x="189" y="1"/>
                      <a:pt x="356" y="105"/>
                      <a:pt x="523" y="18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403;p76">
                <a:extLst>
                  <a:ext uri="{FF2B5EF4-FFF2-40B4-BE49-F238E27FC236}">
                    <a16:creationId xmlns:a16="http://schemas.microsoft.com/office/drawing/2014/main" id="{241E2B16-11E6-41AE-BB96-5679B345DB45}"/>
                  </a:ext>
                </a:extLst>
              </p:cNvPr>
              <p:cNvSpPr/>
              <p:nvPr/>
            </p:nvSpPr>
            <p:spPr>
              <a:xfrm>
                <a:off x="5385850" y="3842400"/>
                <a:ext cx="8925" cy="8925"/>
              </a:xfrm>
              <a:custGeom>
                <a:avLst/>
                <a:gdLst/>
                <a:ahLst/>
                <a:cxnLst/>
                <a:rect l="l" t="t" r="r" b="b"/>
                <a:pathLst>
                  <a:path w="357" h="357" extrusionOk="0">
                    <a:moveTo>
                      <a:pt x="357" y="126"/>
                    </a:moveTo>
                    <a:cubicBezTo>
                      <a:pt x="210" y="356"/>
                      <a:pt x="106" y="314"/>
                      <a:pt x="1" y="84"/>
                    </a:cubicBezTo>
                    <a:cubicBezTo>
                      <a:pt x="106" y="0"/>
                      <a:pt x="273" y="21"/>
                      <a:pt x="357"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404;p76">
                <a:extLst>
                  <a:ext uri="{FF2B5EF4-FFF2-40B4-BE49-F238E27FC236}">
                    <a16:creationId xmlns:a16="http://schemas.microsoft.com/office/drawing/2014/main" id="{07EFB314-4077-454F-B4CB-C2086CC4CE0B}"/>
                  </a:ext>
                </a:extLst>
              </p:cNvPr>
              <p:cNvSpPr/>
              <p:nvPr/>
            </p:nvSpPr>
            <p:spPr>
              <a:xfrm>
                <a:off x="5776600" y="3856000"/>
                <a:ext cx="7875" cy="7875"/>
              </a:xfrm>
              <a:custGeom>
                <a:avLst/>
                <a:gdLst/>
                <a:ahLst/>
                <a:cxnLst/>
                <a:rect l="l" t="t" r="r" b="b"/>
                <a:pathLst>
                  <a:path w="315" h="315" extrusionOk="0">
                    <a:moveTo>
                      <a:pt x="315" y="147"/>
                    </a:moveTo>
                    <a:cubicBezTo>
                      <a:pt x="210" y="314"/>
                      <a:pt x="105" y="314"/>
                      <a:pt x="1" y="147"/>
                    </a:cubicBezTo>
                    <a:cubicBezTo>
                      <a:pt x="105" y="0"/>
                      <a:pt x="210" y="0"/>
                      <a:pt x="315" y="1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405;p76">
                <a:extLst>
                  <a:ext uri="{FF2B5EF4-FFF2-40B4-BE49-F238E27FC236}">
                    <a16:creationId xmlns:a16="http://schemas.microsoft.com/office/drawing/2014/main" id="{675B9527-D6E5-4524-B477-3E45918F99E3}"/>
                  </a:ext>
                </a:extLst>
              </p:cNvPr>
              <p:cNvSpPr/>
              <p:nvPr/>
            </p:nvSpPr>
            <p:spPr>
              <a:xfrm>
                <a:off x="4809925" y="3814675"/>
                <a:ext cx="13125" cy="5250"/>
              </a:xfrm>
              <a:custGeom>
                <a:avLst/>
                <a:gdLst/>
                <a:ahLst/>
                <a:cxnLst/>
                <a:rect l="l" t="t" r="r" b="b"/>
                <a:pathLst>
                  <a:path w="525" h="210" extrusionOk="0">
                    <a:moveTo>
                      <a:pt x="503" y="189"/>
                    </a:moveTo>
                    <a:cubicBezTo>
                      <a:pt x="336" y="168"/>
                      <a:pt x="147" y="210"/>
                      <a:pt x="1" y="63"/>
                    </a:cubicBezTo>
                    <a:cubicBezTo>
                      <a:pt x="168" y="1"/>
                      <a:pt x="357" y="21"/>
                      <a:pt x="524"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406;p76">
                <a:extLst>
                  <a:ext uri="{FF2B5EF4-FFF2-40B4-BE49-F238E27FC236}">
                    <a16:creationId xmlns:a16="http://schemas.microsoft.com/office/drawing/2014/main" id="{71D5DE25-EC36-410E-B3AB-2B05CFA7AF02}"/>
                  </a:ext>
                </a:extLst>
              </p:cNvPr>
              <p:cNvSpPr/>
              <p:nvPr/>
            </p:nvSpPr>
            <p:spPr>
              <a:xfrm>
                <a:off x="5168775" y="3833500"/>
                <a:ext cx="8400" cy="4225"/>
              </a:xfrm>
              <a:custGeom>
                <a:avLst/>
                <a:gdLst/>
                <a:ahLst/>
                <a:cxnLst/>
                <a:rect l="l" t="t" r="r" b="b"/>
                <a:pathLst>
                  <a:path w="336" h="169" extrusionOk="0">
                    <a:moveTo>
                      <a:pt x="335" y="1"/>
                    </a:moveTo>
                    <a:cubicBezTo>
                      <a:pt x="231" y="168"/>
                      <a:pt x="105" y="1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407;p76">
                <a:extLst>
                  <a:ext uri="{FF2B5EF4-FFF2-40B4-BE49-F238E27FC236}">
                    <a16:creationId xmlns:a16="http://schemas.microsoft.com/office/drawing/2014/main" id="{1130FDDB-D2E5-46FC-8FAF-C49314BA019D}"/>
                  </a:ext>
                </a:extLst>
              </p:cNvPr>
              <p:cNvSpPr/>
              <p:nvPr/>
            </p:nvSpPr>
            <p:spPr>
              <a:xfrm>
                <a:off x="5053700" y="3824100"/>
                <a:ext cx="8400" cy="4200"/>
              </a:xfrm>
              <a:custGeom>
                <a:avLst/>
                <a:gdLst/>
                <a:ahLst/>
                <a:cxnLst/>
                <a:rect l="l" t="t" r="r" b="b"/>
                <a:pathLst>
                  <a:path w="336" h="168" extrusionOk="0">
                    <a:moveTo>
                      <a:pt x="335" y="0"/>
                    </a:moveTo>
                    <a:cubicBezTo>
                      <a:pt x="231" y="168"/>
                      <a:pt x="105" y="16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08;p76">
                <a:extLst>
                  <a:ext uri="{FF2B5EF4-FFF2-40B4-BE49-F238E27FC236}">
                    <a16:creationId xmlns:a16="http://schemas.microsoft.com/office/drawing/2014/main" id="{0490EFA0-0B4C-4782-8E07-560E2DEB28CD}"/>
                  </a:ext>
                </a:extLst>
              </p:cNvPr>
              <p:cNvSpPr/>
              <p:nvPr/>
            </p:nvSpPr>
            <p:spPr>
              <a:xfrm>
                <a:off x="5563700" y="3846575"/>
                <a:ext cx="3700" cy="2125"/>
              </a:xfrm>
              <a:custGeom>
                <a:avLst/>
                <a:gdLst/>
                <a:ahLst/>
                <a:cxnLst/>
                <a:rect l="l" t="t" r="r" b="b"/>
                <a:pathLst>
                  <a:path w="148" h="85" extrusionOk="0">
                    <a:moveTo>
                      <a:pt x="147" y="43"/>
                    </a:moveTo>
                    <a:cubicBezTo>
                      <a:pt x="106" y="85"/>
                      <a:pt x="22" y="85"/>
                      <a:pt x="1" y="43"/>
                    </a:cubicBezTo>
                    <a:cubicBezTo>
                      <a:pt x="43" y="1"/>
                      <a:pt x="106" y="1"/>
                      <a:pt x="147"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409;p76">
                <a:extLst>
                  <a:ext uri="{FF2B5EF4-FFF2-40B4-BE49-F238E27FC236}">
                    <a16:creationId xmlns:a16="http://schemas.microsoft.com/office/drawing/2014/main" id="{0EA07568-9C98-4904-A82B-0F0CFC7D2C66}"/>
                  </a:ext>
                </a:extLst>
              </p:cNvPr>
              <p:cNvSpPr/>
              <p:nvPr/>
            </p:nvSpPr>
            <p:spPr>
              <a:xfrm>
                <a:off x="4983600" y="3820425"/>
                <a:ext cx="3700" cy="3175"/>
              </a:xfrm>
              <a:custGeom>
                <a:avLst/>
                <a:gdLst/>
                <a:ahLst/>
                <a:cxnLst/>
                <a:rect l="l" t="t" r="r" b="b"/>
                <a:pathLst>
                  <a:path w="148" h="127" extrusionOk="0">
                    <a:moveTo>
                      <a:pt x="147" y="126"/>
                    </a:moveTo>
                    <a:cubicBezTo>
                      <a:pt x="84" y="126"/>
                      <a:pt x="42" y="105"/>
                      <a:pt x="1" y="84"/>
                    </a:cubicBezTo>
                    <a:cubicBezTo>
                      <a:pt x="63" y="1"/>
                      <a:pt x="105" y="63"/>
                      <a:pt x="147" y="1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410;p76">
                <a:extLst>
                  <a:ext uri="{FF2B5EF4-FFF2-40B4-BE49-F238E27FC236}">
                    <a16:creationId xmlns:a16="http://schemas.microsoft.com/office/drawing/2014/main" id="{CEEA4E68-DBC4-4F1A-9A80-5097CF02F157}"/>
                  </a:ext>
                </a:extLst>
              </p:cNvPr>
              <p:cNvSpPr/>
              <p:nvPr/>
            </p:nvSpPr>
            <p:spPr>
              <a:xfrm>
                <a:off x="5269725" y="3838725"/>
                <a:ext cx="6300" cy="2125"/>
              </a:xfrm>
              <a:custGeom>
                <a:avLst/>
                <a:gdLst/>
                <a:ahLst/>
                <a:cxnLst/>
                <a:rect l="l" t="t" r="r" b="b"/>
                <a:pathLst>
                  <a:path w="252" h="85" extrusionOk="0">
                    <a:moveTo>
                      <a:pt x="252" y="85"/>
                    </a:moveTo>
                    <a:lnTo>
                      <a:pt x="1" y="85"/>
                    </a:lnTo>
                    <a:cubicBezTo>
                      <a:pt x="64" y="1"/>
                      <a:pt x="189" y="1"/>
                      <a:pt x="252" y="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11;p76">
                <a:extLst>
                  <a:ext uri="{FF2B5EF4-FFF2-40B4-BE49-F238E27FC236}">
                    <a16:creationId xmlns:a16="http://schemas.microsoft.com/office/drawing/2014/main" id="{6FB81691-544D-47A5-8D89-756056A61316}"/>
                  </a:ext>
                </a:extLst>
              </p:cNvPr>
              <p:cNvSpPr/>
              <p:nvPr/>
            </p:nvSpPr>
            <p:spPr>
              <a:xfrm>
                <a:off x="5195975" y="3834025"/>
                <a:ext cx="3175" cy="1600"/>
              </a:xfrm>
              <a:custGeom>
                <a:avLst/>
                <a:gdLst/>
                <a:ahLst/>
                <a:cxnLst/>
                <a:rect l="l" t="t" r="r" b="b"/>
                <a:pathLst>
                  <a:path w="127" h="64" extrusionOk="0">
                    <a:moveTo>
                      <a:pt x="126" y="43"/>
                    </a:moveTo>
                    <a:lnTo>
                      <a:pt x="63" y="63"/>
                    </a:lnTo>
                    <a:lnTo>
                      <a:pt x="1" y="43"/>
                    </a:lnTo>
                    <a:cubicBezTo>
                      <a:pt x="22" y="1"/>
                      <a:pt x="84" y="1"/>
                      <a:pt x="126" y="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12;p76">
                <a:extLst>
                  <a:ext uri="{FF2B5EF4-FFF2-40B4-BE49-F238E27FC236}">
                    <a16:creationId xmlns:a16="http://schemas.microsoft.com/office/drawing/2014/main" id="{7411EE74-988F-469C-B2DB-3CE06B095534}"/>
                  </a:ext>
                </a:extLst>
              </p:cNvPr>
              <p:cNvSpPr/>
              <p:nvPr/>
            </p:nvSpPr>
            <p:spPr>
              <a:xfrm>
                <a:off x="4796850" y="3869600"/>
                <a:ext cx="11550" cy="11000"/>
              </a:xfrm>
              <a:custGeom>
                <a:avLst/>
                <a:gdLst/>
                <a:ahLst/>
                <a:cxnLst/>
                <a:rect l="l" t="t" r="r" b="b"/>
                <a:pathLst>
                  <a:path w="462" h="440" extrusionOk="0">
                    <a:moveTo>
                      <a:pt x="210" y="0"/>
                    </a:moveTo>
                    <a:cubicBezTo>
                      <a:pt x="336" y="42"/>
                      <a:pt x="461" y="105"/>
                      <a:pt x="440" y="293"/>
                    </a:cubicBezTo>
                    <a:cubicBezTo>
                      <a:pt x="419" y="377"/>
                      <a:pt x="336" y="440"/>
                      <a:pt x="252" y="440"/>
                    </a:cubicBezTo>
                    <a:cubicBezTo>
                      <a:pt x="85" y="440"/>
                      <a:pt x="1" y="335"/>
                      <a:pt x="22" y="168"/>
                    </a:cubicBezTo>
                    <a:cubicBezTo>
                      <a:pt x="22" y="63"/>
                      <a:pt x="106"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413;p76">
                <a:extLst>
                  <a:ext uri="{FF2B5EF4-FFF2-40B4-BE49-F238E27FC236}">
                    <a16:creationId xmlns:a16="http://schemas.microsoft.com/office/drawing/2014/main" id="{891DDAD8-235C-4B9E-8642-F6CD41D1347C}"/>
                  </a:ext>
                </a:extLst>
              </p:cNvPr>
              <p:cNvSpPr/>
              <p:nvPr/>
            </p:nvSpPr>
            <p:spPr>
              <a:xfrm>
                <a:off x="4795300" y="3850775"/>
                <a:ext cx="6300" cy="3150"/>
              </a:xfrm>
              <a:custGeom>
                <a:avLst/>
                <a:gdLst/>
                <a:ahLst/>
                <a:cxnLst/>
                <a:rect l="l" t="t" r="r" b="b"/>
                <a:pathLst>
                  <a:path w="252" h="126" extrusionOk="0">
                    <a:moveTo>
                      <a:pt x="126" y="0"/>
                    </a:moveTo>
                    <a:lnTo>
                      <a:pt x="251" y="63"/>
                    </a:lnTo>
                    <a:cubicBezTo>
                      <a:pt x="209" y="84"/>
                      <a:pt x="168" y="126"/>
                      <a:pt x="126" y="126"/>
                    </a:cubicBezTo>
                    <a:cubicBezTo>
                      <a:pt x="84" y="126"/>
                      <a:pt x="42" y="84"/>
                      <a:pt x="0"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14;p76">
                <a:extLst>
                  <a:ext uri="{FF2B5EF4-FFF2-40B4-BE49-F238E27FC236}">
                    <a16:creationId xmlns:a16="http://schemas.microsoft.com/office/drawing/2014/main" id="{670D732E-F4AD-4720-ABA9-A91D00E0E45A}"/>
                  </a:ext>
                </a:extLst>
              </p:cNvPr>
              <p:cNvSpPr/>
              <p:nvPr/>
            </p:nvSpPr>
            <p:spPr>
              <a:xfrm>
                <a:off x="4723625" y="3843450"/>
                <a:ext cx="46050" cy="24075"/>
              </a:xfrm>
              <a:custGeom>
                <a:avLst/>
                <a:gdLst/>
                <a:ahLst/>
                <a:cxnLst/>
                <a:rect l="l" t="t" r="r" b="b"/>
                <a:pathLst>
                  <a:path w="1842" h="963" extrusionOk="0">
                    <a:moveTo>
                      <a:pt x="1" y="0"/>
                    </a:moveTo>
                    <a:cubicBezTo>
                      <a:pt x="586" y="419"/>
                      <a:pt x="1214" y="210"/>
                      <a:pt x="1842" y="84"/>
                    </a:cubicBezTo>
                    <a:cubicBezTo>
                      <a:pt x="1570" y="858"/>
                      <a:pt x="1361" y="963"/>
                      <a:pt x="754" y="670"/>
                    </a:cubicBezTo>
                    <a:cubicBezTo>
                      <a:pt x="440" y="523"/>
                      <a:pt x="168" y="29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415;p76">
                <a:extLst>
                  <a:ext uri="{FF2B5EF4-FFF2-40B4-BE49-F238E27FC236}">
                    <a16:creationId xmlns:a16="http://schemas.microsoft.com/office/drawing/2014/main" id="{481FFE76-1306-41E0-8DD2-395CE853BE65}"/>
                  </a:ext>
                </a:extLst>
              </p:cNvPr>
              <p:cNvSpPr/>
              <p:nvPr/>
            </p:nvSpPr>
            <p:spPr>
              <a:xfrm>
                <a:off x="4736700" y="3885825"/>
                <a:ext cx="8925" cy="7850"/>
              </a:xfrm>
              <a:custGeom>
                <a:avLst/>
                <a:gdLst/>
                <a:ahLst/>
                <a:cxnLst/>
                <a:rect l="l" t="t" r="r" b="b"/>
                <a:pathLst>
                  <a:path w="357" h="314" extrusionOk="0">
                    <a:moveTo>
                      <a:pt x="356" y="168"/>
                    </a:moveTo>
                    <a:cubicBezTo>
                      <a:pt x="335" y="272"/>
                      <a:pt x="231" y="314"/>
                      <a:pt x="147" y="272"/>
                    </a:cubicBezTo>
                    <a:cubicBezTo>
                      <a:pt x="84" y="230"/>
                      <a:pt x="1" y="168"/>
                      <a:pt x="43" y="84"/>
                    </a:cubicBezTo>
                    <a:cubicBezTo>
                      <a:pt x="43" y="42"/>
                      <a:pt x="126" y="21"/>
                      <a:pt x="189" y="21"/>
                    </a:cubicBezTo>
                    <a:cubicBezTo>
                      <a:pt x="273" y="0"/>
                      <a:pt x="356" y="84"/>
                      <a:pt x="356" y="1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416;p76">
                <a:extLst>
                  <a:ext uri="{FF2B5EF4-FFF2-40B4-BE49-F238E27FC236}">
                    <a16:creationId xmlns:a16="http://schemas.microsoft.com/office/drawing/2014/main" id="{F03CBD12-E8FB-4062-B34D-6F453FA2AEB2}"/>
                  </a:ext>
                </a:extLst>
              </p:cNvPr>
              <p:cNvSpPr/>
              <p:nvPr/>
            </p:nvSpPr>
            <p:spPr>
              <a:xfrm>
                <a:off x="4704800" y="3834025"/>
                <a:ext cx="5250" cy="5250"/>
              </a:xfrm>
              <a:custGeom>
                <a:avLst/>
                <a:gdLst/>
                <a:ahLst/>
                <a:cxnLst/>
                <a:rect l="l" t="t" r="r" b="b"/>
                <a:pathLst>
                  <a:path w="210" h="210" extrusionOk="0">
                    <a:moveTo>
                      <a:pt x="63" y="1"/>
                    </a:moveTo>
                    <a:cubicBezTo>
                      <a:pt x="105" y="22"/>
                      <a:pt x="189" y="43"/>
                      <a:pt x="189" y="84"/>
                    </a:cubicBezTo>
                    <a:cubicBezTo>
                      <a:pt x="210" y="105"/>
                      <a:pt x="168" y="168"/>
                      <a:pt x="147" y="210"/>
                    </a:cubicBezTo>
                    <a:cubicBezTo>
                      <a:pt x="84" y="189"/>
                      <a:pt x="21" y="189"/>
                      <a:pt x="0" y="147"/>
                    </a:cubicBezTo>
                    <a:cubicBezTo>
                      <a:pt x="0" y="126"/>
                      <a:pt x="42" y="63"/>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417;p76">
                <a:extLst>
                  <a:ext uri="{FF2B5EF4-FFF2-40B4-BE49-F238E27FC236}">
                    <a16:creationId xmlns:a16="http://schemas.microsoft.com/office/drawing/2014/main" id="{74CE2807-3132-4FF0-871E-2812D763C023}"/>
                  </a:ext>
                </a:extLst>
              </p:cNvPr>
              <p:cNvSpPr/>
              <p:nvPr/>
            </p:nvSpPr>
            <p:spPr>
              <a:xfrm>
                <a:off x="4758150" y="3882675"/>
                <a:ext cx="5250" cy="5775"/>
              </a:xfrm>
              <a:custGeom>
                <a:avLst/>
                <a:gdLst/>
                <a:ahLst/>
                <a:cxnLst/>
                <a:rect l="l" t="t" r="r" b="b"/>
                <a:pathLst>
                  <a:path w="210" h="231" extrusionOk="0">
                    <a:moveTo>
                      <a:pt x="210" y="63"/>
                    </a:moveTo>
                    <a:cubicBezTo>
                      <a:pt x="189" y="126"/>
                      <a:pt x="189" y="189"/>
                      <a:pt x="147" y="210"/>
                    </a:cubicBezTo>
                    <a:cubicBezTo>
                      <a:pt x="105" y="231"/>
                      <a:pt x="42" y="168"/>
                      <a:pt x="1" y="147"/>
                    </a:cubicBezTo>
                    <a:cubicBezTo>
                      <a:pt x="21" y="105"/>
                      <a:pt x="42" y="21"/>
                      <a:pt x="63" y="21"/>
                    </a:cubicBezTo>
                    <a:cubicBezTo>
                      <a:pt x="105" y="1"/>
                      <a:pt x="168" y="42"/>
                      <a:pt x="210"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418;p76">
                <a:extLst>
                  <a:ext uri="{FF2B5EF4-FFF2-40B4-BE49-F238E27FC236}">
                    <a16:creationId xmlns:a16="http://schemas.microsoft.com/office/drawing/2014/main" id="{DCFF2336-AB5B-4547-887F-3861D288959B}"/>
                  </a:ext>
                </a:extLst>
              </p:cNvPr>
              <p:cNvSpPr/>
              <p:nvPr/>
            </p:nvSpPr>
            <p:spPr>
              <a:xfrm>
                <a:off x="4712125" y="3805775"/>
                <a:ext cx="8900" cy="7350"/>
              </a:xfrm>
              <a:custGeom>
                <a:avLst/>
                <a:gdLst/>
                <a:ahLst/>
                <a:cxnLst/>
                <a:rect l="l" t="t" r="r" b="b"/>
                <a:pathLst>
                  <a:path w="356" h="294" extrusionOk="0">
                    <a:moveTo>
                      <a:pt x="0" y="1"/>
                    </a:moveTo>
                    <a:lnTo>
                      <a:pt x="356" y="22"/>
                    </a:lnTo>
                    <a:cubicBezTo>
                      <a:pt x="335" y="126"/>
                      <a:pt x="314" y="252"/>
                      <a:pt x="210" y="273"/>
                    </a:cubicBezTo>
                    <a:cubicBezTo>
                      <a:pt x="21" y="294"/>
                      <a:pt x="21" y="12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9419;p76">
              <a:extLst>
                <a:ext uri="{FF2B5EF4-FFF2-40B4-BE49-F238E27FC236}">
                  <a16:creationId xmlns:a16="http://schemas.microsoft.com/office/drawing/2014/main" id="{23F09941-C6DC-46D9-A614-C7A4E3169936}"/>
                </a:ext>
              </a:extLst>
            </p:cNvPr>
            <p:cNvSpPr/>
            <p:nvPr/>
          </p:nvSpPr>
          <p:spPr>
            <a:xfrm>
              <a:off x="4849175" y="3916150"/>
              <a:ext cx="14675" cy="14675"/>
            </a:xfrm>
            <a:custGeom>
              <a:avLst/>
              <a:gdLst/>
              <a:ahLst/>
              <a:cxnLst/>
              <a:rect l="l" t="t" r="r" b="b"/>
              <a:pathLst>
                <a:path w="587" h="587" extrusionOk="0">
                  <a:moveTo>
                    <a:pt x="21" y="545"/>
                  </a:moveTo>
                  <a:cubicBezTo>
                    <a:pt x="0" y="252"/>
                    <a:pt x="230" y="1"/>
                    <a:pt x="544" y="22"/>
                  </a:cubicBezTo>
                  <a:cubicBezTo>
                    <a:pt x="586" y="419"/>
                    <a:pt x="419" y="587"/>
                    <a:pt x="21" y="5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7847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7302;p44">
            <a:extLst>
              <a:ext uri="{FF2B5EF4-FFF2-40B4-BE49-F238E27FC236}">
                <a16:creationId xmlns:a16="http://schemas.microsoft.com/office/drawing/2014/main" id="{9E28A5E1-A922-4120-B1CA-6256FA6397DF}"/>
              </a:ext>
            </a:extLst>
          </p:cNvPr>
          <p:cNvPicPr preferRelativeResize="0"/>
          <p:nvPr/>
        </p:nvPicPr>
        <p:blipFill>
          <a:blip r:embed="rId2">
            <a:alphaModFix amt="38000"/>
          </a:blip>
          <a:stretch>
            <a:fillRect/>
          </a:stretch>
        </p:blipFill>
        <p:spPr>
          <a:xfrm rot="5400000">
            <a:off x="4761110" y="2033534"/>
            <a:ext cx="1727325" cy="4268100"/>
          </a:xfrm>
          <a:prstGeom prst="rect">
            <a:avLst/>
          </a:prstGeom>
          <a:noFill/>
          <a:ln>
            <a:noFill/>
          </a:ln>
        </p:spPr>
      </p:pic>
      <p:sp>
        <p:nvSpPr>
          <p:cNvPr id="2" name="Title 1">
            <a:extLst>
              <a:ext uri="{FF2B5EF4-FFF2-40B4-BE49-F238E27FC236}">
                <a16:creationId xmlns:a16="http://schemas.microsoft.com/office/drawing/2014/main" id="{C6BE91A0-9086-4C68-90C4-931B2C2A6F37}"/>
              </a:ext>
            </a:extLst>
          </p:cNvPr>
          <p:cNvSpPr>
            <a:spLocks noGrp="1"/>
          </p:cNvSpPr>
          <p:nvPr>
            <p:ph type="title"/>
          </p:nvPr>
        </p:nvSpPr>
        <p:spPr>
          <a:xfrm>
            <a:off x="3755608" y="3429871"/>
            <a:ext cx="4848965" cy="1137011"/>
          </a:xfrm>
        </p:spPr>
        <p:txBody>
          <a:bodyPr spcFirstLastPara="1" vert="horz" wrap="square" lIns="68580" tIns="34290" rIns="68580" bIns="34290" rtlCol="0" anchor="b" anchorCtr="0">
            <a:normAutofit/>
          </a:bodyPr>
          <a:lstStyle/>
          <a:p>
            <a:r>
              <a:rPr lang="en-US" sz="3600" i="1" kern="1200" dirty="0">
                <a:solidFill>
                  <a:schemeClr val="accent3">
                    <a:lumMod val="75000"/>
                  </a:schemeClr>
                </a:solidFill>
                <a:latin typeface="+mj-lt"/>
                <a:ea typeface="+mj-ea"/>
                <a:cs typeface="+mj-cs"/>
              </a:rPr>
              <a:t>Dermoid cyst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79" y="2859717"/>
            <a:ext cx="28860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99" y="221790"/>
            <a:ext cx="261937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297" y="73200"/>
            <a:ext cx="5561704"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6692" y="1597358"/>
            <a:ext cx="5181508"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461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فرعي 1"/>
          <p:cNvSpPr>
            <a:spLocks noGrp="1"/>
          </p:cNvSpPr>
          <p:nvPr>
            <p:ph type="subTitle" idx="1"/>
          </p:nvPr>
        </p:nvSpPr>
        <p:spPr>
          <a:xfrm>
            <a:off x="662323" y="1385658"/>
            <a:ext cx="4813320" cy="2046031"/>
          </a:xfrm>
        </p:spPr>
        <p:txBody>
          <a:bodyPr/>
          <a:lstStyle/>
          <a:p>
            <a:pPr marL="0" lvl="0" indent="0" algn="l">
              <a:spcBef>
                <a:spcPts val="600"/>
              </a:spcBef>
              <a:buClr>
                <a:srgbClr val="727CA3"/>
              </a:buClr>
              <a:buSzPct val="76000"/>
            </a:pPr>
            <a:r>
              <a:rPr lang="en-US" sz="2400" b="1" kern="1200" dirty="0">
                <a:solidFill>
                  <a:srgbClr val="464653"/>
                </a:solidFill>
                <a:latin typeface="Gill Sans MT"/>
                <a:ea typeface="+mn-ea"/>
                <a:cs typeface="+mn-cs"/>
              </a:rPr>
              <a:t>Each side of the neck is divided, descriptively, by </a:t>
            </a:r>
            <a:r>
              <a:rPr lang="en-US" sz="2400" b="1" kern="1200" dirty="0">
                <a:solidFill>
                  <a:srgbClr val="C00000"/>
                </a:solidFill>
                <a:latin typeface="Gill Sans MT"/>
                <a:ea typeface="+mn-ea"/>
                <a:cs typeface="+mn-cs"/>
              </a:rPr>
              <a:t>sternocleidomastoid</a:t>
            </a:r>
            <a:r>
              <a:rPr lang="en-US" sz="2400" b="1" kern="1200" dirty="0">
                <a:solidFill>
                  <a:srgbClr val="464653"/>
                </a:solidFill>
                <a:latin typeface="Gill Sans MT"/>
                <a:ea typeface="+mn-ea"/>
                <a:cs typeface="+mn-cs"/>
              </a:rPr>
              <a:t> into </a:t>
            </a:r>
            <a:r>
              <a:rPr lang="en-US" sz="2400" b="1" kern="1200" dirty="0">
                <a:solidFill>
                  <a:srgbClr val="8E736A"/>
                </a:solidFill>
                <a:latin typeface="Gill Sans MT"/>
                <a:ea typeface="+mn-ea"/>
                <a:cs typeface="+mn-cs"/>
              </a:rPr>
              <a:t>anterior</a:t>
            </a:r>
            <a:r>
              <a:rPr lang="en-US" sz="2400" b="1" kern="1200" dirty="0">
                <a:solidFill>
                  <a:srgbClr val="464653"/>
                </a:solidFill>
                <a:latin typeface="Gill Sans MT"/>
                <a:ea typeface="+mn-ea"/>
                <a:cs typeface="+mn-cs"/>
              </a:rPr>
              <a:t> and </a:t>
            </a:r>
            <a:r>
              <a:rPr lang="en-US" sz="2400" b="1" kern="1200" dirty="0">
                <a:solidFill>
                  <a:srgbClr val="FADA7A"/>
                </a:solidFill>
                <a:latin typeface="Gill Sans MT"/>
                <a:ea typeface="+mn-ea"/>
                <a:cs typeface="+mn-cs"/>
              </a:rPr>
              <a:t>posterior</a:t>
            </a:r>
            <a:r>
              <a:rPr lang="en-US" sz="2400" b="1" kern="1200" dirty="0">
                <a:solidFill>
                  <a:srgbClr val="464653"/>
                </a:solidFill>
                <a:latin typeface="Gill Sans MT"/>
                <a:ea typeface="+mn-ea"/>
                <a:cs typeface="+mn-cs"/>
              </a:rPr>
              <a:t> triangles</a:t>
            </a:r>
            <a:r>
              <a:rPr lang="en-US" sz="2400" kern="1200" dirty="0">
                <a:solidFill>
                  <a:srgbClr val="464653"/>
                </a:solidFill>
                <a:latin typeface="Gill Sans MT"/>
                <a:ea typeface="+mn-ea"/>
                <a:cs typeface="+mn-cs"/>
              </a:rPr>
              <a:t>.</a:t>
            </a:r>
          </a:p>
          <a:p>
            <a:pPr marL="274320" lvl="0" indent="-274320" algn="l">
              <a:spcBef>
                <a:spcPts val="600"/>
              </a:spcBef>
              <a:buClr>
                <a:srgbClr val="727CA3"/>
              </a:buClr>
              <a:buSzPct val="76000"/>
              <a:buFont typeface="Wingdings 3"/>
              <a:buChar char=""/>
            </a:pPr>
            <a:endParaRPr lang="en-US" sz="2400" kern="1200" dirty="0">
              <a:solidFill>
                <a:srgbClr val="464653"/>
              </a:solidFill>
              <a:latin typeface="Gill Sans MT"/>
              <a:ea typeface="+mn-ea"/>
              <a:cs typeface="+mn-cs"/>
            </a:endParaRPr>
          </a:p>
          <a:p>
            <a:endParaRPr lang="ar-JO" dirty="0"/>
          </a:p>
        </p:txBody>
      </p:sp>
      <p:sp>
        <p:nvSpPr>
          <p:cNvPr id="3" name="عنوان 2"/>
          <p:cNvSpPr>
            <a:spLocks noGrp="1"/>
          </p:cNvSpPr>
          <p:nvPr>
            <p:ph type="title"/>
          </p:nvPr>
        </p:nvSpPr>
        <p:spPr>
          <a:xfrm>
            <a:off x="783496" y="336991"/>
            <a:ext cx="7403073" cy="993600"/>
          </a:xfrm>
        </p:spPr>
        <p:txBody>
          <a:bodyPr/>
          <a:lstStyle/>
          <a:p>
            <a:r>
              <a:rPr lang="en-US" sz="3200" kern="1200" dirty="0">
                <a:solidFill>
                  <a:srgbClr val="464653"/>
                </a:solidFill>
                <a:latin typeface="Gill Sans MT"/>
                <a:ea typeface="+mj-ea"/>
                <a:cs typeface="+mj-cs"/>
              </a:rPr>
              <a:t>THE TRIANGLES OF THE NECK</a:t>
            </a:r>
            <a:endParaRPr lang="ar-JO"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791" y="1129552"/>
            <a:ext cx="3280841" cy="350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785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sp>
        <p:nvSpPr>
          <p:cNvPr id="7209" name="Google Shape;7209;p42"/>
          <p:cNvSpPr txBox="1">
            <a:spLocks noGrp="1"/>
          </p:cNvSpPr>
          <p:nvPr>
            <p:ph type="title"/>
          </p:nvPr>
        </p:nvSpPr>
        <p:spPr>
          <a:xfrm>
            <a:off x="0" y="503197"/>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1" dirty="0">
                <a:solidFill>
                  <a:schemeClr val="tx2"/>
                </a:solidFill>
              </a:rPr>
              <a:t>Investigations</a:t>
            </a:r>
            <a:endParaRPr dirty="0"/>
          </a:p>
        </p:txBody>
      </p:sp>
      <p:grpSp>
        <p:nvGrpSpPr>
          <p:cNvPr id="7211" name="Google Shape;7211;p42"/>
          <p:cNvGrpSpPr/>
          <p:nvPr/>
        </p:nvGrpSpPr>
        <p:grpSpPr>
          <a:xfrm>
            <a:off x="2627565" y="1191423"/>
            <a:ext cx="3884938" cy="174747"/>
            <a:chOff x="3963014" y="4060528"/>
            <a:chExt cx="2323111" cy="174747"/>
          </a:xfrm>
        </p:grpSpPr>
        <p:sp>
          <p:nvSpPr>
            <p:cNvPr id="7212" name="Google Shape;7212;p42"/>
            <p:cNvSpPr/>
            <p:nvPr/>
          </p:nvSpPr>
          <p:spPr>
            <a:xfrm>
              <a:off x="3963014" y="4060528"/>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2"/>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2"/>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15" name="Google Shape;7215;p42"/>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2"/>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2"/>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2"/>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2"/>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2"/>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2"/>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2"/>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2"/>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2"/>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2"/>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2"/>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2"/>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42"/>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42"/>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2"/>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42"/>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42"/>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42"/>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42"/>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42"/>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42"/>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42"/>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42"/>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42"/>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42"/>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42"/>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42"/>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42"/>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مربع نص 39">
            <a:extLst>
              <a:ext uri="{FF2B5EF4-FFF2-40B4-BE49-F238E27FC236}">
                <a16:creationId xmlns:a16="http://schemas.microsoft.com/office/drawing/2014/main" id="{40BE4A74-9155-4933-8FC6-8BBA46339B63}"/>
              </a:ext>
            </a:extLst>
          </p:cNvPr>
          <p:cNvSpPr txBox="1"/>
          <p:nvPr/>
        </p:nvSpPr>
        <p:spPr>
          <a:xfrm>
            <a:off x="829733" y="1558204"/>
            <a:ext cx="8051800" cy="3477875"/>
          </a:xfrm>
          <a:prstGeom prst="rect">
            <a:avLst/>
          </a:prstGeom>
          <a:noFill/>
        </p:spPr>
        <p:txBody>
          <a:bodyPr wrap="square">
            <a:spAutoFit/>
          </a:bodyPr>
          <a:lstStyle/>
          <a:p>
            <a:r>
              <a:rPr lang="en-US" sz="4000" dirty="0">
                <a:solidFill>
                  <a:schemeClr val="tx2"/>
                </a:solidFill>
              </a:rPr>
              <a:t>• </a:t>
            </a:r>
            <a:r>
              <a:rPr lang="en-US" sz="2000" b="1" dirty="0">
                <a:solidFill>
                  <a:schemeClr val="accent3">
                    <a:lumMod val="75000"/>
                  </a:schemeClr>
                </a:solidFill>
              </a:rPr>
              <a:t>Blood tests → total count , differential count , HB ,ESR.•</a:t>
            </a:r>
          </a:p>
          <a:p>
            <a:r>
              <a:rPr lang="en-US" sz="2000" b="1" dirty="0">
                <a:solidFill>
                  <a:schemeClr val="accent3">
                    <a:lumMod val="75000"/>
                  </a:schemeClr>
                </a:solidFill>
              </a:rPr>
              <a:t> X-ray → reveals resorption and indentation of the underlying bone.•</a:t>
            </a:r>
          </a:p>
          <a:p>
            <a:r>
              <a:rPr lang="en-US" sz="2000" b="1" dirty="0">
                <a:solidFill>
                  <a:schemeClr val="accent3">
                    <a:lumMod val="75000"/>
                  </a:schemeClr>
                </a:solidFill>
              </a:rPr>
              <a:t> CT scan → </a:t>
            </a:r>
            <a:r>
              <a:rPr lang="en-US" sz="2000" b="1" dirty="0" err="1">
                <a:solidFill>
                  <a:schemeClr val="accent3">
                    <a:lumMod val="75000"/>
                  </a:schemeClr>
                </a:solidFill>
              </a:rPr>
              <a:t>size,shape,local</a:t>
            </a:r>
            <a:r>
              <a:rPr lang="en-US" sz="2000" b="1" dirty="0">
                <a:solidFill>
                  <a:schemeClr val="accent3">
                    <a:lumMod val="75000"/>
                  </a:schemeClr>
                </a:solidFill>
              </a:rPr>
              <a:t> spread of the swelling .</a:t>
            </a:r>
          </a:p>
          <a:p>
            <a:r>
              <a:rPr lang="en-US" sz="2000" b="1" dirty="0">
                <a:solidFill>
                  <a:schemeClr val="accent3">
                    <a:lumMod val="75000"/>
                  </a:schemeClr>
                </a:solidFill>
              </a:rPr>
              <a:t> Ultrasound exam→ Sound waves are used to check the cyst </a:t>
            </a:r>
            <a:r>
              <a:rPr lang="en-US" sz="2000" b="1" dirty="0" err="1">
                <a:solidFill>
                  <a:schemeClr val="accent3">
                    <a:lumMod val="75000"/>
                  </a:schemeClr>
                </a:solidFill>
              </a:rPr>
              <a:t>andthyroid</a:t>
            </a:r>
            <a:r>
              <a:rPr lang="en-US" sz="2000" b="1" dirty="0">
                <a:solidFill>
                  <a:schemeClr val="accent3">
                    <a:lumMod val="75000"/>
                  </a:schemeClr>
                </a:solidFill>
              </a:rPr>
              <a:t> gland.</a:t>
            </a:r>
          </a:p>
          <a:p>
            <a:r>
              <a:rPr lang="en-US" sz="2000" b="1" dirty="0">
                <a:solidFill>
                  <a:schemeClr val="accent3">
                    <a:lumMod val="75000"/>
                  </a:schemeClr>
                </a:solidFill>
              </a:rPr>
              <a:t>MRI → particularly helpful in diagnosing the intracranial or intramedullary dermoid cysts and in assessing the dissemination of fatty masses or droplets.</a:t>
            </a:r>
          </a:p>
          <a:p>
            <a:r>
              <a:rPr lang="en-US" sz="2000" b="1" dirty="0">
                <a:solidFill>
                  <a:schemeClr val="accent3">
                    <a:lumMod val="75000"/>
                  </a:schemeClr>
                </a:solidFill>
              </a:rPr>
              <a:t>Fine needle aspiration</a:t>
            </a:r>
          </a:p>
        </p:txBody>
      </p:sp>
    </p:spTree>
    <p:extLst>
      <p:ext uri="{BB962C8B-B14F-4D97-AF65-F5344CB8AC3E}">
        <p14:creationId xmlns:p14="http://schemas.microsoft.com/office/powerpoint/2010/main" val="839337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05" y="80958"/>
            <a:ext cx="8520600" cy="572700"/>
          </a:xfrm>
        </p:spPr>
        <p:txBody>
          <a:bodyPr/>
          <a:lstStyle/>
          <a:p>
            <a:r>
              <a:rPr lang="en-US" sz="3200" dirty="0"/>
              <a:t>Imaging:</a:t>
            </a:r>
            <a:endParaRPr lang="en-US" dirty="0"/>
          </a:p>
        </p:txBody>
      </p:sp>
      <p:sp>
        <p:nvSpPr>
          <p:cNvPr id="3" name="Content Placeholder 2"/>
          <p:cNvSpPr>
            <a:spLocks noGrp="1"/>
          </p:cNvSpPr>
          <p:nvPr>
            <p:ph sz="quarter" idx="1"/>
          </p:nvPr>
        </p:nvSpPr>
        <p:spPr>
          <a:xfrm>
            <a:off x="138505" y="734517"/>
            <a:ext cx="4721362" cy="4408884"/>
          </a:xfrm>
        </p:spPr>
        <p:txBody>
          <a:bodyPr/>
          <a:lstStyle/>
          <a:p>
            <a:r>
              <a:rPr lang="en-US" sz="2400" dirty="0"/>
              <a:t>On CT, </a:t>
            </a:r>
            <a:r>
              <a:rPr lang="en-US" sz="2400" dirty="0" err="1"/>
              <a:t>dermoid</a:t>
            </a:r>
            <a:r>
              <a:rPr lang="en-US" sz="2400" dirty="0"/>
              <a:t> cyst usually appears </a:t>
            </a:r>
            <a:endParaRPr lang="en-US" sz="2400" dirty="0">
              <a:solidFill>
                <a:srgbClr val="3D3D3D"/>
              </a:solidFill>
              <a:latin typeface="Open Sans" panose="02000000000000000000" pitchFamily="2" charset="0"/>
            </a:endParaRPr>
          </a:p>
          <a:p>
            <a:endParaRPr lang="en-US" sz="2400" dirty="0">
              <a:latin typeface="Open Sans" panose="02000000000000000000" pitchFamily="2" charset="0"/>
            </a:endParaRPr>
          </a:p>
          <a:p>
            <a:r>
              <a:rPr lang="en-GB" sz="2400" dirty="0">
                <a:latin typeface="Raleway" panose="020B0604020202020204" charset="0"/>
              </a:rPr>
              <a:t>The </a:t>
            </a:r>
            <a:r>
              <a:rPr lang="en-GB" sz="2400" b="1" dirty="0">
                <a:latin typeface="Raleway" panose="020B0604020202020204" charset="0"/>
              </a:rPr>
              <a:t>sack of marbles sign</a:t>
            </a:r>
            <a:endParaRPr lang="en-US" sz="2400" b="1" dirty="0">
              <a:latin typeface="Raleway" panose="020B0604020202020204" charset="0"/>
            </a:endParaRPr>
          </a:p>
          <a:p>
            <a:r>
              <a:rPr lang="en-GB" sz="2400" dirty="0">
                <a:latin typeface="Raleway" panose="020B0604020202020204" charset="0"/>
              </a:rPr>
              <a:t> also known as the </a:t>
            </a:r>
            <a:r>
              <a:rPr lang="en-GB" sz="2400" b="1" dirty="0">
                <a:latin typeface="Raleway" panose="020B0604020202020204" charset="0"/>
              </a:rPr>
              <a:t>marbles in a bag sign</a:t>
            </a:r>
            <a:r>
              <a:rPr lang="en-GB" sz="2400" dirty="0">
                <a:latin typeface="Raleway" panose="020B0604020202020204" charset="0"/>
              </a:rPr>
              <a:t>, refers to aggregations of multiple small globules of fat within a cyst mimicking marble spheres within a sack.</a:t>
            </a:r>
            <a:r>
              <a:rPr lang="en-US" sz="2400" dirty="0">
                <a:latin typeface="Raleway" panose="020B0604020202020204" charset="0"/>
              </a:rPr>
              <a:t>.</a:t>
            </a:r>
            <a:endParaRPr lang="x-none" sz="2400" dirty="0">
              <a:latin typeface="Raleway" panose="020B0604020202020204" charset="0"/>
            </a:endParaRPr>
          </a:p>
        </p:txBody>
      </p:sp>
      <p:pic>
        <p:nvPicPr>
          <p:cNvPr id="4" name="Picture 3"/>
          <p:cNvPicPr>
            <a:picLocks noChangeAspect="1"/>
          </p:cNvPicPr>
          <p:nvPr/>
        </p:nvPicPr>
        <p:blipFill>
          <a:blip r:embed="rId3"/>
          <a:stretch>
            <a:fillRect/>
          </a:stretch>
        </p:blipFill>
        <p:spPr>
          <a:xfrm>
            <a:off x="4725380" y="99"/>
            <a:ext cx="4384964" cy="5143401"/>
          </a:xfrm>
          <a:prstGeom prst="rect">
            <a:avLst/>
          </a:prstGeom>
        </p:spPr>
      </p:pic>
      <p:grpSp>
        <p:nvGrpSpPr>
          <p:cNvPr id="5" name="Google Shape;7211;p42">
            <a:extLst>
              <a:ext uri="{FF2B5EF4-FFF2-40B4-BE49-F238E27FC236}">
                <a16:creationId xmlns:a16="http://schemas.microsoft.com/office/drawing/2014/main" id="{BE489E60-7969-4F82-B8E9-974735A114D7}"/>
              </a:ext>
            </a:extLst>
          </p:cNvPr>
          <p:cNvGrpSpPr/>
          <p:nvPr/>
        </p:nvGrpSpPr>
        <p:grpSpPr>
          <a:xfrm>
            <a:off x="-16933" y="734418"/>
            <a:ext cx="3884938" cy="174747"/>
            <a:chOff x="3963014" y="4060528"/>
            <a:chExt cx="2323111" cy="174747"/>
          </a:xfrm>
        </p:grpSpPr>
        <p:sp>
          <p:nvSpPr>
            <p:cNvPr id="6" name="Google Shape;7212;p42">
              <a:extLst>
                <a:ext uri="{FF2B5EF4-FFF2-40B4-BE49-F238E27FC236}">
                  <a16:creationId xmlns:a16="http://schemas.microsoft.com/office/drawing/2014/main" id="{6E631BC3-46F5-4A48-900B-EE8DEFB8FF1D}"/>
                </a:ext>
              </a:extLst>
            </p:cNvPr>
            <p:cNvSpPr/>
            <p:nvPr/>
          </p:nvSpPr>
          <p:spPr>
            <a:xfrm>
              <a:off x="3963014" y="4060528"/>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213;p42">
              <a:extLst>
                <a:ext uri="{FF2B5EF4-FFF2-40B4-BE49-F238E27FC236}">
                  <a16:creationId xmlns:a16="http://schemas.microsoft.com/office/drawing/2014/main" id="{0ACC85F0-AF5D-4861-9613-0DC6E7DFAB54}"/>
                </a:ext>
              </a:extLst>
            </p:cNvPr>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214;p42">
              <a:extLst>
                <a:ext uri="{FF2B5EF4-FFF2-40B4-BE49-F238E27FC236}">
                  <a16:creationId xmlns:a16="http://schemas.microsoft.com/office/drawing/2014/main" id="{0722A52E-CCAB-4DCC-ABC9-0BAAD7A56918}"/>
                </a:ext>
              </a:extLst>
            </p:cNvPr>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215;p42">
              <a:extLst>
                <a:ext uri="{FF2B5EF4-FFF2-40B4-BE49-F238E27FC236}">
                  <a16:creationId xmlns:a16="http://schemas.microsoft.com/office/drawing/2014/main" id="{21DE5D68-AD9A-4FBE-9F61-DAE2CDF1A0CF}"/>
                </a:ext>
              </a:extLst>
            </p:cNvPr>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216;p42">
              <a:extLst>
                <a:ext uri="{FF2B5EF4-FFF2-40B4-BE49-F238E27FC236}">
                  <a16:creationId xmlns:a16="http://schemas.microsoft.com/office/drawing/2014/main" id="{286CE372-0F2A-4B91-9A56-52B8D46BC056}"/>
                </a:ext>
              </a:extLst>
            </p:cNvPr>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217;p42">
              <a:extLst>
                <a:ext uri="{FF2B5EF4-FFF2-40B4-BE49-F238E27FC236}">
                  <a16:creationId xmlns:a16="http://schemas.microsoft.com/office/drawing/2014/main" id="{21009B18-BC8B-44E1-B7C5-475002A21125}"/>
                </a:ext>
              </a:extLst>
            </p:cNvPr>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218;p42">
              <a:extLst>
                <a:ext uri="{FF2B5EF4-FFF2-40B4-BE49-F238E27FC236}">
                  <a16:creationId xmlns:a16="http://schemas.microsoft.com/office/drawing/2014/main" id="{E28502D6-B4C5-4B3E-A6C9-7EB05E609166}"/>
                </a:ext>
              </a:extLst>
            </p:cNvPr>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219;p42">
              <a:extLst>
                <a:ext uri="{FF2B5EF4-FFF2-40B4-BE49-F238E27FC236}">
                  <a16:creationId xmlns:a16="http://schemas.microsoft.com/office/drawing/2014/main" id="{A195D5F2-CCE0-454F-AA34-F8AECC8B6D30}"/>
                </a:ext>
              </a:extLst>
            </p:cNvPr>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20;p42">
              <a:extLst>
                <a:ext uri="{FF2B5EF4-FFF2-40B4-BE49-F238E27FC236}">
                  <a16:creationId xmlns:a16="http://schemas.microsoft.com/office/drawing/2014/main" id="{99FE1999-622C-4938-BEEB-8B09D3B587C4}"/>
                </a:ext>
              </a:extLst>
            </p:cNvPr>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221;p42">
              <a:extLst>
                <a:ext uri="{FF2B5EF4-FFF2-40B4-BE49-F238E27FC236}">
                  <a16:creationId xmlns:a16="http://schemas.microsoft.com/office/drawing/2014/main" id="{CC0FDF6F-320A-477F-8EF4-33BA0DC1FE00}"/>
                </a:ext>
              </a:extLst>
            </p:cNvPr>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222;p42">
              <a:extLst>
                <a:ext uri="{FF2B5EF4-FFF2-40B4-BE49-F238E27FC236}">
                  <a16:creationId xmlns:a16="http://schemas.microsoft.com/office/drawing/2014/main" id="{BD45CF8C-52E6-46BD-B927-32A3B60FAF87}"/>
                </a:ext>
              </a:extLst>
            </p:cNvPr>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223;p42">
              <a:extLst>
                <a:ext uri="{FF2B5EF4-FFF2-40B4-BE49-F238E27FC236}">
                  <a16:creationId xmlns:a16="http://schemas.microsoft.com/office/drawing/2014/main" id="{1545D112-A16F-4347-8031-F8CEEDFD4473}"/>
                </a:ext>
              </a:extLst>
            </p:cNvPr>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224;p42">
              <a:extLst>
                <a:ext uri="{FF2B5EF4-FFF2-40B4-BE49-F238E27FC236}">
                  <a16:creationId xmlns:a16="http://schemas.microsoft.com/office/drawing/2014/main" id="{B5CEED7A-3E8F-4141-830B-3DA3E1564FDE}"/>
                </a:ext>
              </a:extLst>
            </p:cNvPr>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225;p42">
              <a:extLst>
                <a:ext uri="{FF2B5EF4-FFF2-40B4-BE49-F238E27FC236}">
                  <a16:creationId xmlns:a16="http://schemas.microsoft.com/office/drawing/2014/main" id="{D35F5268-6EFF-4165-B5A4-CA02B181D7F7}"/>
                </a:ext>
              </a:extLst>
            </p:cNvPr>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226;p42">
              <a:extLst>
                <a:ext uri="{FF2B5EF4-FFF2-40B4-BE49-F238E27FC236}">
                  <a16:creationId xmlns:a16="http://schemas.microsoft.com/office/drawing/2014/main" id="{2FEC909A-EEAB-4D3C-9A54-3C3A395FF820}"/>
                </a:ext>
              </a:extLst>
            </p:cNvPr>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227;p42">
              <a:extLst>
                <a:ext uri="{FF2B5EF4-FFF2-40B4-BE49-F238E27FC236}">
                  <a16:creationId xmlns:a16="http://schemas.microsoft.com/office/drawing/2014/main" id="{3DD65EE1-9EB1-45D0-BA88-4C74C91E2DAE}"/>
                </a:ext>
              </a:extLst>
            </p:cNvPr>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228;p42">
              <a:extLst>
                <a:ext uri="{FF2B5EF4-FFF2-40B4-BE49-F238E27FC236}">
                  <a16:creationId xmlns:a16="http://schemas.microsoft.com/office/drawing/2014/main" id="{1DFD8060-722A-4A4B-B7D9-42F5972B53F4}"/>
                </a:ext>
              </a:extLst>
            </p:cNvPr>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29;p42">
              <a:extLst>
                <a:ext uri="{FF2B5EF4-FFF2-40B4-BE49-F238E27FC236}">
                  <a16:creationId xmlns:a16="http://schemas.microsoft.com/office/drawing/2014/main" id="{A6D6F1BF-1284-43A8-B160-3B1A9B0A1733}"/>
                </a:ext>
              </a:extLst>
            </p:cNvPr>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230;p42">
              <a:extLst>
                <a:ext uri="{FF2B5EF4-FFF2-40B4-BE49-F238E27FC236}">
                  <a16:creationId xmlns:a16="http://schemas.microsoft.com/office/drawing/2014/main" id="{FE4080DF-4B4D-491E-93DF-383D520B3AFA}"/>
                </a:ext>
              </a:extLst>
            </p:cNvPr>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231;p42">
              <a:extLst>
                <a:ext uri="{FF2B5EF4-FFF2-40B4-BE49-F238E27FC236}">
                  <a16:creationId xmlns:a16="http://schemas.microsoft.com/office/drawing/2014/main" id="{3642556E-054F-48B6-B636-AB82F10D87F9}"/>
                </a:ext>
              </a:extLst>
            </p:cNvPr>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32;p42">
              <a:extLst>
                <a:ext uri="{FF2B5EF4-FFF2-40B4-BE49-F238E27FC236}">
                  <a16:creationId xmlns:a16="http://schemas.microsoft.com/office/drawing/2014/main" id="{A23167D9-C2C3-4AFB-9389-1B1114BD7BC5}"/>
                </a:ext>
              </a:extLst>
            </p:cNvPr>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33;p42">
              <a:extLst>
                <a:ext uri="{FF2B5EF4-FFF2-40B4-BE49-F238E27FC236}">
                  <a16:creationId xmlns:a16="http://schemas.microsoft.com/office/drawing/2014/main" id="{52E42C6D-3572-4C83-90A8-9FA5F05ECBCB}"/>
                </a:ext>
              </a:extLst>
            </p:cNvPr>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234;p42">
              <a:extLst>
                <a:ext uri="{FF2B5EF4-FFF2-40B4-BE49-F238E27FC236}">
                  <a16:creationId xmlns:a16="http://schemas.microsoft.com/office/drawing/2014/main" id="{B52C42F0-6361-434D-81ED-D5F49DBDFB18}"/>
                </a:ext>
              </a:extLst>
            </p:cNvPr>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35;p42">
              <a:extLst>
                <a:ext uri="{FF2B5EF4-FFF2-40B4-BE49-F238E27FC236}">
                  <a16:creationId xmlns:a16="http://schemas.microsoft.com/office/drawing/2014/main" id="{5E217957-0C6A-47CD-B39A-940281250BC6}"/>
                </a:ext>
              </a:extLst>
            </p:cNvPr>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36;p42">
              <a:extLst>
                <a:ext uri="{FF2B5EF4-FFF2-40B4-BE49-F238E27FC236}">
                  <a16:creationId xmlns:a16="http://schemas.microsoft.com/office/drawing/2014/main" id="{3CE1874C-6A70-45A5-9CB9-959DE1B9FB04}"/>
                </a:ext>
              </a:extLst>
            </p:cNvPr>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237;p42">
              <a:extLst>
                <a:ext uri="{FF2B5EF4-FFF2-40B4-BE49-F238E27FC236}">
                  <a16:creationId xmlns:a16="http://schemas.microsoft.com/office/drawing/2014/main" id="{549BED4C-533A-4876-A7DB-EEF85F0D727A}"/>
                </a:ext>
              </a:extLst>
            </p:cNvPr>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238;p42">
              <a:extLst>
                <a:ext uri="{FF2B5EF4-FFF2-40B4-BE49-F238E27FC236}">
                  <a16:creationId xmlns:a16="http://schemas.microsoft.com/office/drawing/2014/main" id="{9B7D7D62-39EC-465A-B81D-7D228C869EB2}"/>
                </a:ext>
              </a:extLst>
            </p:cNvPr>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39;p42">
              <a:extLst>
                <a:ext uri="{FF2B5EF4-FFF2-40B4-BE49-F238E27FC236}">
                  <a16:creationId xmlns:a16="http://schemas.microsoft.com/office/drawing/2014/main" id="{4933D211-2641-4103-B758-70100F911AF9}"/>
                </a:ext>
              </a:extLst>
            </p:cNvPr>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40;p42">
              <a:extLst>
                <a:ext uri="{FF2B5EF4-FFF2-40B4-BE49-F238E27FC236}">
                  <a16:creationId xmlns:a16="http://schemas.microsoft.com/office/drawing/2014/main" id="{F3604E1E-9A64-48FA-9A54-D608B398BEBE}"/>
                </a:ext>
              </a:extLst>
            </p:cNvPr>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241;p42">
              <a:extLst>
                <a:ext uri="{FF2B5EF4-FFF2-40B4-BE49-F238E27FC236}">
                  <a16:creationId xmlns:a16="http://schemas.microsoft.com/office/drawing/2014/main" id="{65AD7B2C-33A5-4543-9921-9F099F1AB365}"/>
                </a:ext>
              </a:extLst>
            </p:cNvPr>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242;p42">
              <a:extLst>
                <a:ext uri="{FF2B5EF4-FFF2-40B4-BE49-F238E27FC236}">
                  <a16:creationId xmlns:a16="http://schemas.microsoft.com/office/drawing/2014/main" id="{A73AEF40-6F84-4A86-86B2-AD9B4C323B38}"/>
                </a:ext>
              </a:extLst>
            </p:cNvPr>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243;p42">
              <a:extLst>
                <a:ext uri="{FF2B5EF4-FFF2-40B4-BE49-F238E27FC236}">
                  <a16:creationId xmlns:a16="http://schemas.microsoft.com/office/drawing/2014/main" id="{7890DDA0-346A-4E95-8AE3-6DA438FC6805}"/>
                </a:ext>
              </a:extLst>
            </p:cNvPr>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 name="Picture 5">
            <a:extLst>
              <a:ext uri="{FF2B5EF4-FFF2-40B4-BE49-F238E27FC236}">
                <a16:creationId xmlns:a16="http://schemas.microsoft.com/office/drawing/2014/main" id="{A889EE67-9B13-428A-B488-90157A6A9D39}"/>
              </a:ext>
            </a:extLst>
          </p:cNvPr>
          <p:cNvPicPr>
            <a:picLocks noChangeAspect="1"/>
          </p:cNvPicPr>
          <p:nvPr/>
        </p:nvPicPr>
        <p:blipFill>
          <a:blip r:embed="rId4"/>
          <a:stretch>
            <a:fillRect/>
          </a:stretch>
        </p:blipFill>
        <p:spPr>
          <a:xfrm>
            <a:off x="7657793" y="0"/>
            <a:ext cx="1469714" cy="2204571"/>
          </a:xfrm>
          <a:prstGeom prst="rect">
            <a:avLst/>
          </a:prstGeom>
        </p:spPr>
      </p:pic>
    </p:spTree>
    <p:extLst>
      <p:ext uri="{BB962C8B-B14F-4D97-AF65-F5344CB8AC3E}">
        <p14:creationId xmlns:p14="http://schemas.microsoft.com/office/powerpoint/2010/main" val="618918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Imaging </a:t>
            </a:r>
            <a:endParaRPr lang="en-US" dirty="0"/>
          </a:p>
        </p:txBody>
      </p:sp>
      <p:sp>
        <p:nvSpPr>
          <p:cNvPr id="3" name="Content Placeholder 2"/>
          <p:cNvSpPr>
            <a:spLocks noGrp="1"/>
          </p:cNvSpPr>
          <p:nvPr>
            <p:ph sz="quarter" idx="1"/>
          </p:nvPr>
        </p:nvSpPr>
        <p:spPr>
          <a:xfrm>
            <a:off x="138546" y="1316181"/>
            <a:ext cx="3151909" cy="3703320"/>
          </a:xfrm>
        </p:spPr>
        <p:txBody>
          <a:bodyPr/>
          <a:lstStyle/>
          <a:p>
            <a:r>
              <a:rPr lang="en-US" sz="1600" b="1" dirty="0" err="1"/>
              <a:t>Dermoid</a:t>
            </a:r>
            <a:r>
              <a:rPr lang="en-US" sz="1600" b="1" dirty="0"/>
              <a:t> cyst with a mobile cystic lesion filled with reflective material anterior of the thyroid gland</a:t>
            </a:r>
            <a:endParaRPr lang="x-none" sz="1600" b="1" dirty="0"/>
          </a:p>
        </p:txBody>
      </p:sp>
      <p:pic>
        <p:nvPicPr>
          <p:cNvPr id="4" name="Picture 3"/>
          <p:cNvPicPr>
            <a:picLocks noChangeAspect="1"/>
          </p:cNvPicPr>
          <p:nvPr/>
        </p:nvPicPr>
        <p:blipFill>
          <a:blip r:embed="rId2"/>
          <a:stretch>
            <a:fillRect/>
          </a:stretch>
        </p:blipFill>
        <p:spPr>
          <a:xfrm>
            <a:off x="3519055" y="-157892"/>
            <a:ext cx="5624945" cy="5443401"/>
          </a:xfrm>
          <a:prstGeom prst="rect">
            <a:avLst/>
          </a:prstGeom>
        </p:spPr>
      </p:pic>
      <p:grpSp>
        <p:nvGrpSpPr>
          <p:cNvPr id="5" name="Google Shape;7211;p42">
            <a:extLst>
              <a:ext uri="{FF2B5EF4-FFF2-40B4-BE49-F238E27FC236}">
                <a16:creationId xmlns:a16="http://schemas.microsoft.com/office/drawing/2014/main" id="{27EFD495-622F-4AC0-AAE3-F6B351508914}"/>
              </a:ext>
            </a:extLst>
          </p:cNvPr>
          <p:cNvGrpSpPr/>
          <p:nvPr/>
        </p:nvGrpSpPr>
        <p:grpSpPr>
          <a:xfrm>
            <a:off x="138546" y="1141434"/>
            <a:ext cx="2418387" cy="174747"/>
            <a:chOff x="3963014" y="4060528"/>
            <a:chExt cx="2323111" cy="174747"/>
          </a:xfrm>
        </p:grpSpPr>
        <p:sp>
          <p:nvSpPr>
            <p:cNvPr id="6" name="Google Shape;7212;p42">
              <a:extLst>
                <a:ext uri="{FF2B5EF4-FFF2-40B4-BE49-F238E27FC236}">
                  <a16:creationId xmlns:a16="http://schemas.microsoft.com/office/drawing/2014/main" id="{AD1465F2-AA06-4459-8F61-C9CAFB525F81}"/>
                </a:ext>
              </a:extLst>
            </p:cNvPr>
            <p:cNvSpPr/>
            <p:nvPr/>
          </p:nvSpPr>
          <p:spPr>
            <a:xfrm>
              <a:off x="3963014" y="4060528"/>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213;p42">
              <a:extLst>
                <a:ext uri="{FF2B5EF4-FFF2-40B4-BE49-F238E27FC236}">
                  <a16:creationId xmlns:a16="http://schemas.microsoft.com/office/drawing/2014/main" id="{434D1CA1-9BEB-4AB6-8BA1-9BD2A65802DA}"/>
                </a:ext>
              </a:extLst>
            </p:cNvPr>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214;p42">
              <a:extLst>
                <a:ext uri="{FF2B5EF4-FFF2-40B4-BE49-F238E27FC236}">
                  <a16:creationId xmlns:a16="http://schemas.microsoft.com/office/drawing/2014/main" id="{789D68F0-B3F3-4218-AE61-8EFE148E0455}"/>
                </a:ext>
              </a:extLst>
            </p:cNvPr>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215;p42">
              <a:extLst>
                <a:ext uri="{FF2B5EF4-FFF2-40B4-BE49-F238E27FC236}">
                  <a16:creationId xmlns:a16="http://schemas.microsoft.com/office/drawing/2014/main" id="{4E22B8D1-60EF-4312-87F7-009FF0E8039F}"/>
                </a:ext>
              </a:extLst>
            </p:cNvPr>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216;p42">
              <a:extLst>
                <a:ext uri="{FF2B5EF4-FFF2-40B4-BE49-F238E27FC236}">
                  <a16:creationId xmlns:a16="http://schemas.microsoft.com/office/drawing/2014/main" id="{0CF0901A-9AE9-48F9-A6B7-BB85E3478414}"/>
                </a:ext>
              </a:extLst>
            </p:cNvPr>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217;p42">
              <a:extLst>
                <a:ext uri="{FF2B5EF4-FFF2-40B4-BE49-F238E27FC236}">
                  <a16:creationId xmlns:a16="http://schemas.microsoft.com/office/drawing/2014/main" id="{088B97BC-5A1E-4521-BBD8-B3BF4274BC91}"/>
                </a:ext>
              </a:extLst>
            </p:cNvPr>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218;p42">
              <a:extLst>
                <a:ext uri="{FF2B5EF4-FFF2-40B4-BE49-F238E27FC236}">
                  <a16:creationId xmlns:a16="http://schemas.microsoft.com/office/drawing/2014/main" id="{2DE9AEBA-0812-4DAD-8E57-339E1986FBE9}"/>
                </a:ext>
              </a:extLst>
            </p:cNvPr>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219;p42">
              <a:extLst>
                <a:ext uri="{FF2B5EF4-FFF2-40B4-BE49-F238E27FC236}">
                  <a16:creationId xmlns:a16="http://schemas.microsoft.com/office/drawing/2014/main" id="{63DB443E-2057-4246-8647-4C799690F9B3}"/>
                </a:ext>
              </a:extLst>
            </p:cNvPr>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20;p42">
              <a:extLst>
                <a:ext uri="{FF2B5EF4-FFF2-40B4-BE49-F238E27FC236}">
                  <a16:creationId xmlns:a16="http://schemas.microsoft.com/office/drawing/2014/main" id="{7068A9B6-5395-4EEF-8175-02BB1B297DD0}"/>
                </a:ext>
              </a:extLst>
            </p:cNvPr>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221;p42">
              <a:extLst>
                <a:ext uri="{FF2B5EF4-FFF2-40B4-BE49-F238E27FC236}">
                  <a16:creationId xmlns:a16="http://schemas.microsoft.com/office/drawing/2014/main" id="{BA88D42A-AE0F-4F24-BBBB-47CD093C0BDF}"/>
                </a:ext>
              </a:extLst>
            </p:cNvPr>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222;p42">
              <a:extLst>
                <a:ext uri="{FF2B5EF4-FFF2-40B4-BE49-F238E27FC236}">
                  <a16:creationId xmlns:a16="http://schemas.microsoft.com/office/drawing/2014/main" id="{E0F0DBDB-00D7-4B96-967D-2178175B97AB}"/>
                </a:ext>
              </a:extLst>
            </p:cNvPr>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223;p42">
              <a:extLst>
                <a:ext uri="{FF2B5EF4-FFF2-40B4-BE49-F238E27FC236}">
                  <a16:creationId xmlns:a16="http://schemas.microsoft.com/office/drawing/2014/main" id="{86E214BB-89DC-432F-9564-DE694A18D0FF}"/>
                </a:ext>
              </a:extLst>
            </p:cNvPr>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224;p42">
              <a:extLst>
                <a:ext uri="{FF2B5EF4-FFF2-40B4-BE49-F238E27FC236}">
                  <a16:creationId xmlns:a16="http://schemas.microsoft.com/office/drawing/2014/main" id="{0F339753-6E1F-4BDC-A1DD-7555C2FD5731}"/>
                </a:ext>
              </a:extLst>
            </p:cNvPr>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225;p42">
              <a:extLst>
                <a:ext uri="{FF2B5EF4-FFF2-40B4-BE49-F238E27FC236}">
                  <a16:creationId xmlns:a16="http://schemas.microsoft.com/office/drawing/2014/main" id="{20998DD2-8238-4DE6-AFD6-0537AE4C0E1F}"/>
                </a:ext>
              </a:extLst>
            </p:cNvPr>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226;p42">
              <a:extLst>
                <a:ext uri="{FF2B5EF4-FFF2-40B4-BE49-F238E27FC236}">
                  <a16:creationId xmlns:a16="http://schemas.microsoft.com/office/drawing/2014/main" id="{86ECABBC-5561-4AC5-BE86-5460494ED7E7}"/>
                </a:ext>
              </a:extLst>
            </p:cNvPr>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227;p42">
              <a:extLst>
                <a:ext uri="{FF2B5EF4-FFF2-40B4-BE49-F238E27FC236}">
                  <a16:creationId xmlns:a16="http://schemas.microsoft.com/office/drawing/2014/main" id="{84078A17-3CDA-4B76-B52D-4DBC2D0CAB28}"/>
                </a:ext>
              </a:extLst>
            </p:cNvPr>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228;p42">
              <a:extLst>
                <a:ext uri="{FF2B5EF4-FFF2-40B4-BE49-F238E27FC236}">
                  <a16:creationId xmlns:a16="http://schemas.microsoft.com/office/drawing/2014/main" id="{9136A67C-9800-43F9-880F-DBDEF1D9105A}"/>
                </a:ext>
              </a:extLst>
            </p:cNvPr>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29;p42">
              <a:extLst>
                <a:ext uri="{FF2B5EF4-FFF2-40B4-BE49-F238E27FC236}">
                  <a16:creationId xmlns:a16="http://schemas.microsoft.com/office/drawing/2014/main" id="{6F542A88-61A6-4828-9D12-B95D075D0747}"/>
                </a:ext>
              </a:extLst>
            </p:cNvPr>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230;p42">
              <a:extLst>
                <a:ext uri="{FF2B5EF4-FFF2-40B4-BE49-F238E27FC236}">
                  <a16:creationId xmlns:a16="http://schemas.microsoft.com/office/drawing/2014/main" id="{208E9557-2299-4865-B98D-50F9885A58B1}"/>
                </a:ext>
              </a:extLst>
            </p:cNvPr>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231;p42">
              <a:extLst>
                <a:ext uri="{FF2B5EF4-FFF2-40B4-BE49-F238E27FC236}">
                  <a16:creationId xmlns:a16="http://schemas.microsoft.com/office/drawing/2014/main" id="{4A213456-A81F-4FA5-902F-D032E0AA01BC}"/>
                </a:ext>
              </a:extLst>
            </p:cNvPr>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232;p42">
              <a:extLst>
                <a:ext uri="{FF2B5EF4-FFF2-40B4-BE49-F238E27FC236}">
                  <a16:creationId xmlns:a16="http://schemas.microsoft.com/office/drawing/2014/main" id="{09AB0960-D8D0-46A7-8D7B-ADE6AD9869D2}"/>
                </a:ext>
              </a:extLst>
            </p:cNvPr>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33;p42">
              <a:extLst>
                <a:ext uri="{FF2B5EF4-FFF2-40B4-BE49-F238E27FC236}">
                  <a16:creationId xmlns:a16="http://schemas.microsoft.com/office/drawing/2014/main" id="{C95D78AF-7E86-44CF-8DEF-A1E896D3CF68}"/>
                </a:ext>
              </a:extLst>
            </p:cNvPr>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234;p42">
              <a:extLst>
                <a:ext uri="{FF2B5EF4-FFF2-40B4-BE49-F238E27FC236}">
                  <a16:creationId xmlns:a16="http://schemas.microsoft.com/office/drawing/2014/main" id="{4FF78BCE-B868-4A4A-94F1-E05DC6A590F3}"/>
                </a:ext>
              </a:extLst>
            </p:cNvPr>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35;p42">
              <a:extLst>
                <a:ext uri="{FF2B5EF4-FFF2-40B4-BE49-F238E27FC236}">
                  <a16:creationId xmlns:a16="http://schemas.microsoft.com/office/drawing/2014/main" id="{BD79C0B3-4E0E-4573-9B70-2DD47C658142}"/>
                </a:ext>
              </a:extLst>
            </p:cNvPr>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36;p42">
              <a:extLst>
                <a:ext uri="{FF2B5EF4-FFF2-40B4-BE49-F238E27FC236}">
                  <a16:creationId xmlns:a16="http://schemas.microsoft.com/office/drawing/2014/main" id="{1DD420DE-4552-48C6-83BB-F6F9FD05B808}"/>
                </a:ext>
              </a:extLst>
            </p:cNvPr>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237;p42">
              <a:extLst>
                <a:ext uri="{FF2B5EF4-FFF2-40B4-BE49-F238E27FC236}">
                  <a16:creationId xmlns:a16="http://schemas.microsoft.com/office/drawing/2014/main" id="{BF7A5FF7-99AB-40A2-A164-2A6FE1D79472}"/>
                </a:ext>
              </a:extLst>
            </p:cNvPr>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238;p42">
              <a:extLst>
                <a:ext uri="{FF2B5EF4-FFF2-40B4-BE49-F238E27FC236}">
                  <a16:creationId xmlns:a16="http://schemas.microsoft.com/office/drawing/2014/main" id="{134D8481-7B9D-4DAF-821D-E8B40795536A}"/>
                </a:ext>
              </a:extLst>
            </p:cNvPr>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39;p42">
              <a:extLst>
                <a:ext uri="{FF2B5EF4-FFF2-40B4-BE49-F238E27FC236}">
                  <a16:creationId xmlns:a16="http://schemas.microsoft.com/office/drawing/2014/main" id="{725066A5-0896-4F5F-8D1F-86B753D2200C}"/>
                </a:ext>
              </a:extLst>
            </p:cNvPr>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40;p42">
              <a:extLst>
                <a:ext uri="{FF2B5EF4-FFF2-40B4-BE49-F238E27FC236}">
                  <a16:creationId xmlns:a16="http://schemas.microsoft.com/office/drawing/2014/main" id="{F1C6BF2D-E629-4140-956C-0439D9CADB70}"/>
                </a:ext>
              </a:extLst>
            </p:cNvPr>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241;p42">
              <a:extLst>
                <a:ext uri="{FF2B5EF4-FFF2-40B4-BE49-F238E27FC236}">
                  <a16:creationId xmlns:a16="http://schemas.microsoft.com/office/drawing/2014/main" id="{4F3ABB43-92D8-4C98-A151-65FDE903BE31}"/>
                </a:ext>
              </a:extLst>
            </p:cNvPr>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242;p42">
              <a:extLst>
                <a:ext uri="{FF2B5EF4-FFF2-40B4-BE49-F238E27FC236}">
                  <a16:creationId xmlns:a16="http://schemas.microsoft.com/office/drawing/2014/main" id="{290DB343-F1B1-4D2C-87EC-49FD633B4EAD}"/>
                </a:ext>
              </a:extLst>
            </p:cNvPr>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243;p42">
              <a:extLst>
                <a:ext uri="{FF2B5EF4-FFF2-40B4-BE49-F238E27FC236}">
                  <a16:creationId xmlns:a16="http://schemas.microsoft.com/office/drawing/2014/main" id="{24E95DB5-A905-4272-B19F-127338C33B6C}"/>
                </a:ext>
              </a:extLst>
            </p:cNvPr>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2">
                <a:alpha val="35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82649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302;p44">
            <a:extLst>
              <a:ext uri="{FF2B5EF4-FFF2-40B4-BE49-F238E27FC236}">
                <a16:creationId xmlns:a16="http://schemas.microsoft.com/office/drawing/2014/main" id="{7CC95093-2B1F-4FEB-95A3-5485122FD37E}"/>
              </a:ext>
            </a:extLst>
          </p:cNvPr>
          <p:cNvPicPr preferRelativeResize="0"/>
          <p:nvPr/>
        </p:nvPicPr>
        <p:blipFill>
          <a:blip r:embed="rId2">
            <a:alphaModFix amt="38000"/>
            <a:duotone>
              <a:schemeClr val="accent2">
                <a:shade val="45000"/>
                <a:satMod val="135000"/>
              </a:schemeClr>
              <a:prstClr val="white"/>
            </a:duotone>
          </a:blip>
          <a:stretch>
            <a:fillRect/>
          </a:stretch>
        </p:blipFill>
        <p:spPr>
          <a:xfrm rot="5400000">
            <a:off x="3962338" y="-1409602"/>
            <a:ext cx="1727325" cy="4268100"/>
          </a:xfrm>
          <a:prstGeom prst="rect">
            <a:avLst/>
          </a:prstGeom>
          <a:noFill/>
          <a:ln>
            <a:noFill/>
          </a:ln>
        </p:spPr>
      </p:pic>
      <p:sp>
        <p:nvSpPr>
          <p:cNvPr id="2" name="Title 1"/>
          <p:cNvSpPr>
            <a:spLocks noGrp="1"/>
          </p:cNvSpPr>
          <p:nvPr>
            <p:ph type="title"/>
          </p:nvPr>
        </p:nvSpPr>
        <p:spPr>
          <a:xfrm>
            <a:off x="311700" y="438098"/>
            <a:ext cx="8520600" cy="572700"/>
          </a:xfrm>
        </p:spPr>
        <p:txBody>
          <a:bodyPr/>
          <a:lstStyle/>
          <a:p>
            <a:pPr algn="ctr"/>
            <a:r>
              <a:rPr lang="en-US" sz="4400" i="1" dirty="0">
                <a:solidFill>
                  <a:schemeClr val="tx2"/>
                </a:solidFill>
              </a:rPr>
              <a:t>Treatment:</a:t>
            </a:r>
            <a:endParaRPr lang="en-US" sz="4400" dirty="0"/>
          </a:p>
        </p:txBody>
      </p:sp>
      <p:sp>
        <p:nvSpPr>
          <p:cNvPr id="3" name="Content Placeholder 2"/>
          <p:cNvSpPr>
            <a:spLocks noGrp="1"/>
          </p:cNvSpPr>
          <p:nvPr>
            <p:ph sz="quarter" idx="1"/>
          </p:nvPr>
        </p:nvSpPr>
        <p:spPr>
          <a:xfrm>
            <a:off x="464127" y="1440180"/>
            <a:ext cx="8215745" cy="3703320"/>
          </a:xfrm>
        </p:spPr>
        <p:txBody>
          <a:bodyPr/>
          <a:lstStyle/>
          <a:p>
            <a:r>
              <a:rPr lang="en-US" sz="2400" dirty="0"/>
              <a:t>removal of the </a:t>
            </a:r>
            <a:r>
              <a:rPr lang="en-US" sz="2400" dirty="0" err="1"/>
              <a:t>dermoid</a:t>
            </a:r>
            <a:r>
              <a:rPr lang="en-US" sz="2400" dirty="0"/>
              <a:t> cyst is usually the treatment of choice .</a:t>
            </a:r>
          </a:p>
          <a:p>
            <a:r>
              <a:rPr lang="en-US" sz="2400" dirty="0"/>
              <a:t>For cosmetic reasons, if the cyst needs to be removed, it should be performed at the earliest. When a </a:t>
            </a:r>
            <a:r>
              <a:rPr lang="en-US" sz="2400" dirty="0" err="1"/>
              <a:t>dermoid</a:t>
            </a:r>
            <a:r>
              <a:rPr lang="en-US" sz="2400" dirty="0"/>
              <a:t> cyst is ruptured somehow, the cyst turns inflamed or leads to fever or pain, in that case urgent medical attention should be provided.</a:t>
            </a:r>
          </a:p>
        </p:txBody>
      </p:sp>
    </p:spTree>
    <p:extLst>
      <p:ext uri="{BB962C8B-B14F-4D97-AF65-F5344CB8AC3E}">
        <p14:creationId xmlns:p14="http://schemas.microsoft.com/office/powerpoint/2010/main" val="1563197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51"/>
        <p:cNvGrpSpPr/>
        <p:nvPr/>
      </p:nvGrpSpPr>
      <p:grpSpPr>
        <a:xfrm>
          <a:off x="0" y="0"/>
          <a:ext cx="0" cy="0"/>
          <a:chOff x="0" y="0"/>
          <a:chExt cx="0" cy="0"/>
        </a:xfrm>
      </p:grpSpPr>
      <p:sp>
        <p:nvSpPr>
          <p:cNvPr id="7204" name="Google Shape;7204;p41"/>
          <p:cNvSpPr txBox="1">
            <a:spLocks noGrp="1"/>
          </p:cNvSpPr>
          <p:nvPr>
            <p:ph type="title"/>
          </p:nvPr>
        </p:nvSpPr>
        <p:spPr>
          <a:xfrm>
            <a:off x="1604318" y="327985"/>
            <a:ext cx="5893800" cy="2622241"/>
          </a:xfrm>
          <a:prstGeom prst="rect">
            <a:avLst/>
          </a:prstGeom>
        </p:spPr>
        <p:txBody>
          <a:bodyPr spcFirstLastPara="1" wrap="square" lIns="91425" tIns="91425" rIns="91425" bIns="91425" anchor="ctr" anchorCtr="0">
            <a:noAutofit/>
          </a:bodyPr>
          <a:lstStyle/>
          <a:p>
            <a:pPr lvl="0"/>
            <a:r>
              <a:rPr lang="en-US" sz="7200" i="1" dirty="0">
                <a:solidFill>
                  <a:schemeClr val="tx2"/>
                </a:solidFill>
              </a:rPr>
              <a:t>Lateral Neck Lumps</a:t>
            </a:r>
            <a:endParaRPr dirty="0"/>
          </a:p>
        </p:txBody>
      </p:sp>
      <p:sp>
        <p:nvSpPr>
          <p:cNvPr id="7153" name="Google Shape;7153;p41"/>
          <p:cNvSpPr txBox="1">
            <a:spLocks noGrp="1"/>
          </p:cNvSpPr>
          <p:nvPr>
            <p:ph type="body" idx="1"/>
          </p:nvPr>
        </p:nvSpPr>
        <p:spPr>
          <a:xfrm>
            <a:off x="1821941" y="2590007"/>
            <a:ext cx="5292300" cy="1843447"/>
          </a:xfrm>
          <a:prstGeom prst="rect">
            <a:avLst/>
          </a:prstGeom>
        </p:spPr>
        <p:txBody>
          <a:bodyPr spcFirstLastPara="1" wrap="square" lIns="91425" tIns="91425" rIns="91425" bIns="91425" anchor="ctr" anchorCtr="0">
            <a:noAutofit/>
          </a:bodyPr>
          <a:lstStyle/>
          <a:p>
            <a:r>
              <a:rPr lang="en-US" i="1" dirty="0">
                <a:solidFill>
                  <a:schemeClr val="accent5"/>
                </a:solidFill>
              </a:rPr>
              <a:t>Branchial cleft cyst </a:t>
            </a:r>
          </a:p>
          <a:p>
            <a:r>
              <a:rPr lang="en-US" i="1" dirty="0" err="1">
                <a:solidFill>
                  <a:schemeClr val="accent5"/>
                </a:solidFill>
              </a:rPr>
              <a:t>Lymphoadenopathy</a:t>
            </a:r>
            <a:endParaRPr lang="en-US" i="1" dirty="0">
              <a:solidFill>
                <a:schemeClr val="accent5"/>
              </a:solidFill>
            </a:endParaRPr>
          </a:p>
          <a:p>
            <a:endParaRPr lang="en-US" i="1" dirty="0">
              <a:solidFill>
                <a:schemeClr val="accent5"/>
              </a:solidFill>
            </a:endParaRPr>
          </a:p>
          <a:p>
            <a:pPr marL="152400" indent="0">
              <a:buNone/>
            </a:pPr>
            <a:r>
              <a:rPr lang="en-US" i="1" dirty="0">
                <a:solidFill>
                  <a:schemeClr val="accent5"/>
                </a:solidFill>
              </a:rPr>
              <a:t> </a:t>
            </a:r>
          </a:p>
        </p:txBody>
      </p:sp>
      <p:sp>
        <p:nvSpPr>
          <p:cNvPr id="7154" name="Google Shape;7154;p41"/>
          <p:cNvSpPr/>
          <p:nvPr/>
        </p:nvSpPr>
        <p:spPr>
          <a:xfrm>
            <a:off x="3122150" y="2991250"/>
            <a:ext cx="5775" cy="7725"/>
          </a:xfrm>
          <a:custGeom>
            <a:avLst/>
            <a:gdLst/>
            <a:ahLst/>
            <a:cxnLst/>
            <a:rect l="l" t="t" r="r" b="b"/>
            <a:pathLst>
              <a:path w="231" h="309" extrusionOk="0">
                <a:moveTo>
                  <a:pt x="231" y="0"/>
                </a:moveTo>
                <a:lnTo>
                  <a:pt x="0" y="103"/>
                </a:lnTo>
                <a:lnTo>
                  <a:pt x="77" y="308"/>
                </a:lnTo>
                <a:lnTo>
                  <a:pt x="2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41"/>
          <p:cNvSpPr/>
          <p:nvPr/>
        </p:nvSpPr>
        <p:spPr>
          <a:xfrm>
            <a:off x="3471525" y="2989975"/>
            <a:ext cx="2575" cy="25"/>
          </a:xfrm>
          <a:custGeom>
            <a:avLst/>
            <a:gdLst/>
            <a:ahLst/>
            <a:cxnLst/>
            <a:rect l="l" t="t" r="r" b="b"/>
            <a:pathLst>
              <a:path w="103" h="1" extrusionOk="0">
                <a:moveTo>
                  <a:pt x="103" y="0"/>
                </a:moveTo>
                <a:lnTo>
                  <a:pt x="0" y="0"/>
                </a:lnTo>
                <a:cubicBezTo>
                  <a:pt x="52" y="0"/>
                  <a:pt x="77"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41"/>
          <p:cNvSpPr/>
          <p:nvPr/>
        </p:nvSpPr>
        <p:spPr>
          <a:xfrm>
            <a:off x="3503575" y="3002800"/>
            <a:ext cx="1950" cy="650"/>
          </a:xfrm>
          <a:custGeom>
            <a:avLst/>
            <a:gdLst/>
            <a:ahLst/>
            <a:cxnLst/>
            <a:rect l="l" t="t" r="r" b="b"/>
            <a:pathLst>
              <a:path w="78" h="26" extrusionOk="0">
                <a:moveTo>
                  <a:pt x="77" y="0"/>
                </a:moveTo>
                <a:cubicBezTo>
                  <a:pt x="64" y="0"/>
                  <a:pt x="52" y="6"/>
                  <a:pt x="39" y="13"/>
                </a:cubicBezTo>
                <a:lnTo>
                  <a:pt x="77" y="0"/>
                </a:lnTo>
                <a:close/>
                <a:moveTo>
                  <a:pt x="39" y="13"/>
                </a:moveTo>
                <a:lnTo>
                  <a:pt x="0" y="26"/>
                </a:lnTo>
                <a:cubicBezTo>
                  <a:pt x="13" y="26"/>
                  <a:pt x="26" y="19"/>
                  <a:pt x="3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41"/>
          <p:cNvSpPr/>
          <p:nvPr/>
        </p:nvSpPr>
        <p:spPr>
          <a:xfrm>
            <a:off x="3553575" y="2991900"/>
            <a:ext cx="675" cy="650"/>
          </a:xfrm>
          <a:custGeom>
            <a:avLst/>
            <a:gdLst/>
            <a:ahLst/>
            <a:cxnLst/>
            <a:rect l="l" t="t" r="r" b="b"/>
            <a:pathLst>
              <a:path w="27" h="26" extrusionOk="0">
                <a:moveTo>
                  <a:pt x="0" y="0"/>
                </a:moveTo>
                <a:lnTo>
                  <a:pt x="0" y="26"/>
                </a:lnTo>
                <a:cubicBezTo>
                  <a:pt x="26" y="0"/>
                  <a:pt x="26"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41"/>
          <p:cNvSpPr/>
          <p:nvPr/>
        </p:nvSpPr>
        <p:spPr>
          <a:xfrm>
            <a:off x="3240750" y="2989975"/>
            <a:ext cx="5725" cy="2575"/>
          </a:xfrm>
          <a:custGeom>
            <a:avLst/>
            <a:gdLst/>
            <a:ahLst/>
            <a:cxnLst/>
            <a:rect l="l" t="t" r="r" b="b"/>
            <a:pathLst>
              <a:path w="229" h="103" extrusionOk="0">
                <a:moveTo>
                  <a:pt x="128" y="0"/>
                </a:moveTo>
                <a:lnTo>
                  <a:pt x="2" y="101"/>
                </a:lnTo>
                <a:lnTo>
                  <a:pt x="2" y="101"/>
                </a:lnTo>
                <a:cubicBezTo>
                  <a:pt x="37" y="78"/>
                  <a:pt x="228" y="100"/>
                  <a:pt x="128" y="0"/>
                </a:cubicBezTo>
                <a:close/>
                <a:moveTo>
                  <a:pt x="2" y="101"/>
                </a:moveTo>
                <a:cubicBezTo>
                  <a:pt x="2" y="101"/>
                  <a:pt x="1" y="102"/>
                  <a:pt x="0" y="103"/>
                </a:cubicBezTo>
                <a:lnTo>
                  <a:pt x="2" y="10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41"/>
          <p:cNvSpPr/>
          <p:nvPr/>
        </p:nvSpPr>
        <p:spPr>
          <a:xfrm>
            <a:off x="3465000" y="3001500"/>
            <a:ext cx="5250" cy="5475"/>
          </a:xfrm>
          <a:custGeom>
            <a:avLst/>
            <a:gdLst/>
            <a:ahLst/>
            <a:cxnLst/>
            <a:rect l="l" t="t" r="r" b="b"/>
            <a:pathLst>
              <a:path w="210" h="219" extrusionOk="0">
                <a:moveTo>
                  <a:pt x="82" y="1"/>
                </a:moveTo>
                <a:lnTo>
                  <a:pt x="82" y="1"/>
                </a:lnTo>
                <a:cubicBezTo>
                  <a:pt x="41" y="62"/>
                  <a:pt x="1" y="218"/>
                  <a:pt x="99" y="218"/>
                </a:cubicBezTo>
                <a:cubicBezTo>
                  <a:pt x="125" y="218"/>
                  <a:pt x="162" y="207"/>
                  <a:pt x="210" y="180"/>
                </a:cubicBezTo>
                <a:cubicBezTo>
                  <a:pt x="133" y="155"/>
                  <a:pt x="56" y="78"/>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41"/>
          <p:cNvSpPr/>
          <p:nvPr/>
        </p:nvSpPr>
        <p:spPr>
          <a:xfrm>
            <a:off x="3540125" y="2999700"/>
            <a:ext cx="4500" cy="3125"/>
          </a:xfrm>
          <a:custGeom>
            <a:avLst/>
            <a:gdLst/>
            <a:ahLst/>
            <a:cxnLst/>
            <a:rect l="l" t="t" r="r" b="b"/>
            <a:pathLst>
              <a:path w="180" h="125" extrusionOk="0">
                <a:moveTo>
                  <a:pt x="138" y="0"/>
                </a:moveTo>
                <a:lnTo>
                  <a:pt x="138" y="0"/>
                </a:lnTo>
                <a:cubicBezTo>
                  <a:pt x="136" y="0"/>
                  <a:pt x="133" y="6"/>
                  <a:pt x="128" y="21"/>
                </a:cubicBezTo>
                <a:lnTo>
                  <a:pt x="0" y="124"/>
                </a:lnTo>
                <a:lnTo>
                  <a:pt x="180" y="124"/>
                </a:lnTo>
                <a:cubicBezTo>
                  <a:pt x="138" y="103"/>
                  <a:pt x="147" y="0"/>
                  <a:pt x="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41"/>
          <p:cNvSpPr/>
          <p:nvPr/>
        </p:nvSpPr>
        <p:spPr>
          <a:xfrm>
            <a:off x="3543950" y="3002800"/>
            <a:ext cx="675" cy="25"/>
          </a:xfrm>
          <a:custGeom>
            <a:avLst/>
            <a:gdLst/>
            <a:ahLst/>
            <a:cxnLst/>
            <a:rect l="l" t="t" r="r" b="b"/>
            <a:pathLst>
              <a:path w="27" h="1" extrusionOk="0">
                <a:moveTo>
                  <a:pt x="27" y="0"/>
                </a:moveTo>
                <a:lnTo>
                  <a:pt x="1" y="0"/>
                </a:lnTo>
                <a:cubicBezTo>
                  <a:pt x="27" y="0"/>
                  <a:pt x="27" y="0"/>
                  <a:pt x="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41"/>
          <p:cNvSpPr/>
          <p:nvPr/>
        </p:nvSpPr>
        <p:spPr>
          <a:xfrm>
            <a:off x="3320875" y="2995100"/>
            <a:ext cx="13175" cy="11750"/>
          </a:xfrm>
          <a:custGeom>
            <a:avLst/>
            <a:gdLst/>
            <a:ahLst/>
            <a:cxnLst/>
            <a:rect l="l" t="t" r="r" b="b"/>
            <a:pathLst>
              <a:path w="527" h="470" extrusionOk="0">
                <a:moveTo>
                  <a:pt x="129" y="0"/>
                </a:moveTo>
                <a:lnTo>
                  <a:pt x="129" y="0"/>
                </a:lnTo>
                <a:cubicBezTo>
                  <a:pt x="0" y="180"/>
                  <a:pt x="462" y="282"/>
                  <a:pt x="205" y="462"/>
                </a:cubicBezTo>
                <a:cubicBezTo>
                  <a:pt x="246" y="467"/>
                  <a:pt x="278" y="469"/>
                  <a:pt x="302" y="469"/>
                </a:cubicBezTo>
                <a:cubicBezTo>
                  <a:pt x="527" y="469"/>
                  <a:pt x="156" y="277"/>
                  <a:pt x="411" y="231"/>
                </a:cubicBezTo>
                <a:cubicBezTo>
                  <a:pt x="282" y="231"/>
                  <a:pt x="154" y="129"/>
                  <a:pt x="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41"/>
          <p:cNvSpPr/>
          <p:nvPr/>
        </p:nvSpPr>
        <p:spPr>
          <a:xfrm>
            <a:off x="3331125" y="3000875"/>
            <a:ext cx="1950" cy="25"/>
          </a:xfrm>
          <a:custGeom>
            <a:avLst/>
            <a:gdLst/>
            <a:ahLst/>
            <a:cxnLst/>
            <a:rect l="l" t="t" r="r" b="b"/>
            <a:pathLst>
              <a:path w="78" h="1" extrusionOk="0">
                <a:moveTo>
                  <a:pt x="1" y="0"/>
                </a:moveTo>
                <a:cubicBezTo>
                  <a:pt x="26" y="0"/>
                  <a:pt x="52" y="0"/>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41"/>
          <p:cNvSpPr/>
          <p:nvPr/>
        </p:nvSpPr>
        <p:spPr>
          <a:xfrm>
            <a:off x="3719600" y="2993825"/>
            <a:ext cx="3875" cy="1300"/>
          </a:xfrm>
          <a:custGeom>
            <a:avLst/>
            <a:gdLst/>
            <a:ahLst/>
            <a:cxnLst/>
            <a:rect l="l" t="t" r="r" b="b"/>
            <a:pathLst>
              <a:path w="155" h="52" extrusionOk="0">
                <a:moveTo>
                  <a:pt x="155" y="0"/>
                </a:moveTo>
                <a:lnTo>
                  <a:pt x="78" y="26"/>
                </a:lnTo>
                <a:cubicBezTo>
                  <a:pt x="103" y="19"/>
                  <a:pt x="129" y="13"/>
                  <a:pt x="155" y="0"/>
                </a:cubicBezTo>
                <a:close/>
                <a:moveTo>
                  <a:pt x="78" y="26"/>
                </a:moveTo>
                <a:lnTo>
                  <a:pt x="78" y="26"/>
                </a:lnTo>
                <a:cubicBezTo>
                  <a:pt x="52" y="32"/>
                  <a:pt x="27" y="39"/>
                  <a:pt x="1" y="51"/>
                </a:cubicBezTo>
                <a:lnTo>
                  <a:pt x="78"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41"/>
          <p:cNvSpPr/>
          <p:nvPr/>
        </p:nvSpPr>
        <p:spPr>
          <a:xfrm>
            <a:off x="4022200" y="3003425"/>
            <a:ext cx="650" cy="675"/>
          </a:xfrm>
          <a:custGeom>
            <a:avLst/>
            <a:gdLst/>
            <a:ahLst/>
            <a:cxnLst/>
            <a:rect l="l" t="t" r="r" b="b"/>
            <a:pathLst>
              <a:path w="26" h="27" extrusionOk="0">
                <a:moveTo>
                  <a:pt x="0" y="26"/>
                </a:moveTo>
                <a:cubicBezTo>
                  <a:pt x="0" y="26"/>
                  <a:pt x="26" y="1"/>
                  <a:pt x="26" y="1"/>
                </a:cubicBezTo>
                <a:cubicBezTo>
                  <a:pt x="26" y="1"/>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41"/>
          <p:cNvSpPr/>
          <p:nvPr/>
        </p:nvSpPr>
        <p:spPr>
          <a:xfrm>
            <a:off x="3742050" y="2993825"/>
            <a:ext cx="650" cy="2575"/>
          </a:xfrm>
          <a:custGeom>
            <a:avLst/>
            <a:gdLst/>
            <a:ahLst/>
            <a:cxnLst/>
            <a:rect l="l" t="t" r="r" b="b"/>
            <a:pathLst>
              <a:path w="26" h="103" extrusionOk="0">
                <a:moveTo>
                  <a:pt x="26" y="0"/>
                </a:moveTo>
                <a:lnTo>
                  <a:pt x="26" y="0"/>
                </a:lnTo>
                <a:cubicBezTo>
                  <a:pt x="0" y="51"/>
                  <a:pt x="0" y="77"/>
                  <a:pt x="0" y="103"/>
                </a:cubicBezTo>
                <a:cubicBezTo>
                  <a:pt x="26" y="77"/>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41"/>
          <p:cNvSpPr/>
          <p:nvPr/>
        </p:nvSpPr>
        <p:spPr>
          <a:xfrm>
            <a:off x="3741400" y="2996375"/>
            <a:ext cx="675" cy="1950"/>
          </a:xfrm>
          <a:custGeom>
            <a:avLst/>
            <a:gdLst/>
            <a:ahLst/>
            <a:cxnLst/>
            <a:rect l="l" t="t" r="r" b="b"/>
            <a:pathLst>
              <a:path w="27" h="78" extrusionOk="0">
                <a:moveTo>
                  <a:pt x="26" y="1"/>
                </a:moveTo>
                <a:cubicBezTo>
                  <a:pt x="1" y="26"/>
                  <a:pt x="1" y="52"/>
                  <a:pt x="1" y="78"/>
                </a:cubicBezTo>
                <a:lnTo>
                  <a:pt x="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41"/>
          <p:cNvSpPr/>
          <p:nvPr/>
        </p:nvSpPr>
        <p:spPr>
          <a:xfrm>
            <a:off x="4052950" y="2995100"/>
            <a:ext cx="25" cy="650"/>
          </a:xfrm>
          <a:custGeom>
            <a:avLst/>
            <a:gdLst/>
            <a:ahLst/>
            <a:cxnLst/>
            <a:rect l="l" t="t" r="r" b="b"/>
            <a:pathLst>
              <a:path w="1" h="26" extrusionOk="0">
                <a:moveTo>
                  <a:pt x="1" y="0"/>
                </a:moveTo>
                <a:lnTo>
                  <a:pt x="1" y="26"/>
                </a:lnTo>
                <a:cubicBezTo>
                  <a:pt x="1" y="26"/>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41"/>
          <p:cNvSpPr/>
          <p:nvPr/>
        </p:nvSpPr>
        <p:spPr>
          <a:xfrm>
            <a:off x="3820900" y="2997650"/>
            <a:ext cx="5150" cy="3250"/>
          </a:xfrm>
          <a:custGeom>
            <a:avLst/>
            <a:gdLst/>
            <a:ahLst/>
            <a:cxnLst/>
            <a:rect l="l" t="t" r="r" b="b"/>
            <a:pathLst>
              <a:path w="206" h="130" extrusionOk="0">
                <a:moveTo>
                  <a:pt x="103" y="1"/>
                </a:moveTo>
                <a:cubicBezTo>
                  <a:pt x="52" y="1"/>
                  <a:pt x="52" y="78"/>
                  <a:pt x="0" y="129"/>
                </a:cubicBezTo>
                <a:cubicBezTo>
                  <a:pt x="26" y="103"/>
                  <a:pt x="58" y="91"/>
                  <a:pt x="93" y="91"/>
                </a:cubicBezTo>
                <a:cubicBezTo>
                  <a:pt x="129" y="91"/>
                  <a:pt x="167" y="103"/>
                  <a:pt x="206" y="129"/>
                </a:cubicBezTo>
                <a:cubicBezTo>
                  <a:pt x="154" y="78"/>
                  <a:pt x="129" y="27"/>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41"/>
          <p:cNvSpPr/>
          <p:nvPr/>
        </p:nvSpPr>
        <p:spPr>
          <a:xfrm>
            <a:off x="3820900" y="3000875"/>
            <a:ext cx="25" cy="25"/>
          </a:xfrm>
          <a:custGeom>
            <a:avLst/>
            <a:gdLst/>
            <a:ahLst/>
            <a:cxnLst/>
            <a:rect l="l" t="t" r="r" b="b"/>
            <a:pathLst>
              <a:path w="1" h="1" extrusionOk="0">
                <a:moveTo>
                  <a:pt x="0" y="0"/>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41"/>
          <p:cNvSpPr/>
          <p:nvPr/>
        </p:nvSpPr>
        <p:spPr>
          <a:xfrm>
            <a:off x="3724750" y="3003425"/>
            <a:ext cx="2575" cy="2600"/>
          </a:xfrm>
          <a:custGeom>
            <a:avLst/>
            <a:gdLst/>
            <a:ahLst/>
            <a:cxnLst/>
            <a:rect l="l" t="t" r="r" b="b"/>
            <a:pathLst>
              <a:path w="103" h="104" extrusionOk="0">
                <a:moveTo>
                  <a:pt x="103" y="1"/>
                </a:moveTo>
                <a:lnTo>
                  <a:pt x="0" y="103"/>
                </a:lnTo>
                <a:lnTo>
                  <a:pt x="26" y="103"/>
                </a:lnTo>
                <a:lnTo>
                  <a:pt x="1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41"/>
          <p:cNvSpPr/>
          <p:nvPr/>
        </p:nvSpPr>
        <p:spPr>
          <a:xfrm>
            <a:off x="3997450" y="3000875"/>
            <a:ext cx="3600" cy="4825"/>
          </a:xfrm>
          <a:custGeom>
            <a:avLst/>
            <a:gdLst/>
            <a:ahLst/>
            <a:cxnLst/>
            <a:rect l="l" t="t" r="r" b="b"/>
            <a:pathLst>
              <a:path w="144" h="193" extrusionOk="0">
                <a:moveTo>
                  <a:pt x="41" y="0"/>
                </a:moveTo>
                <a:lnTo>
                  <a:pt x="41" y="0"/>
                </a:lnTo>
                <a:cubicBezTo>
                  <a:pt x="21" y="41"/>
                  <a:pt x="1" y="192"/>
                  <a:pt x="68" y="192"/>
                </a:cubicBezTo>
                <a:cubicBezTo>
                  <a:pt x="87" y="192"/>
                  <a:pt x="111" y="181"/>
                  <a:pt x="144" y="154"/>
                </a:cubicBezTo>
                <a:cubicBezTo>
                  <a:pt x="93" y="154"/>
                  <a:pt x="41" y="77"/>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41"/>
          <p:cNvSpPr/>
          <p:nvPr/>
        </p:nvSpPr>
        <p:spPr>
          <a:xfrm>
            <a:off x="4045275" y="3002250"/>
            <a:ext cx="2575" cy="3125"/>
          </a:xfrm>
          <a:custGeom>
            <a:avLst/>
            <a:gdLst/>
            <a:ahLst/>
            <a:cxnLst/>
            <a:rect l="l" t="t" r="r" b="b"/>
            <a:pathLst>
              <a:path w="103" h="125" extrusionOk="0">
                <a:moveTo>
                  <a:pt x="64" y="1"/>
                </a:moveTo>
                <a:cubicBezTo>
                  <a:pt x="61" y="1"/>
                  <a:pt x="57" y="7"/>
                  <a:pt x="51" y="22"/>
                </a:cubicBezTo>
                <a:lnTo>
                  <a:pt x="0" y="125"/>
                </a:lnTo>
                <a:lnTo>
                  <a:pt x="103" y="125"/>
                </a:lnTo>
                <a:cubicBezTo>
                  <a:pt x="82" y="104"/>
                  <a:pt x="78" y="1"/>
                  <a:pt x="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41"/>
          <p:cNvSpPr/>
          <p:nvPr/>
        </p:nvSpPr>
        <p:spPr>
          <a:xfrm>
            <a:off x="4047825" y="3005350"/>
            <a:ext cx="675" cy="25"/>
          </a:xfrm>
          <a:custGeom>
            <a:avLst/>
            <a:gdLst/>
            <a:ahLst/>
            <a:cxnLst/>
            <a:rect l="l" t="t" r="r" b="b"/>
            <a:pathLst>
              <a:path w="27" h="1" extrusionOk="0">
                <a:moveTo>
                  <a:pt x="26" y="1"/>
                </a:moveTo>
                <a:lnTo>
                  <a:pt x="1" y="1"/>
                </a:lnTo>
                <a:cubicBezTo>
                  <a:pt x="1" y="1"/>
                  <a:pt x="26" y="1"/>
                  <a:pt x="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41"/>
          <p:cNvSpPr/>
          <p:nvPr/>
        </p:nvSpPr>
        <p:spPr>
          <a:xfrm>
            <a:off x="4055525" y="2991900"/>
            <a:ext cx="3225" cy="1950"/>
          </a:xfrm>
          <a:custGeom>
            <a:avLst/>
            <a:gdLst/>
            <a:ahLst/>
            <a:cxnLst/>
            <a:rect l="l" t="t" r="r" b="b"/>
            <a:pathLst>
              <a:path w="129" h="78" extrusionOk="0">
                <a:moveTo>
                  <a:pt x="129" y="0"/>
                </a:moveTo>
                <a:lnTo>
                  <a:pt x="0" y="77"/>
                </a:lnTo>
                <a:lnTo>
                  <a:pt x="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41"/>
          <p:cNvSpPr/>
          <p:nvPr/>
        </p:nvSpPr>
        <p:spPr>
          <a:xfrm>
            <a:off x="4076050" y="2993825"/>
            <a:ext cx="3225" cy="3225"/>
          </a:xfrm>
          <a:custGeom>
            <a:avLst/>
            <a:gdLst/>
            <a:ahLst/>
            <a:cxnLst/>
            <a:rect l="l" t="t" r="r" b="b"/>
            <a:pathLst>
              <a:path w="129" h="129" extrusionOk="0">
                <a:moveTo>
                  <a:pt x="77" y="0"/>
                </a:moveTo>
                <a:lnTo>
                  <a:pt x="0" y="103"/>
                </a:lnTo>
                <a:lnTo>
                  <a:pt x="26" y="128"/>
                </a:lnTo>
                <a:lnTo>
                  <a:pt x="128" y="26"/>
                </a:lnTo>
                <a:lnTo>
                  <a:pt x="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41"/>
          <p:cNvSpPr/>
          <p:nvPr/>
        </p:nvSpPr>
        <p:spPr>
          <a:xfrm>
            <a:off x="3828600" y="3004700"/>
            <a:ext cx="15400" cy="14150"/>
          </a:xfrm>
          <a:custGeom>
            <a:avLst/>
            <a:gdLst/>
            <a:ahLst/>
            <a:cxnLst/>
            <a:rect l="l" t="t" r="r" b="b"/>
            <a:pathLst>
              <a:path w="616" h="566" extrusionOk="0">
                <a:moveTo>
                  <a:pt x="359" y="1"/>
                </a:moveTo>
                <a:cubicBezTo>
                  <a:pt x="308" y="129"/>
                  <a:pt x="257" y="1"/>
                  <a:pt x="308" y="232"/>
                </a:cubicBezTo>
                <a:cubicBezTo>
                  <a:pt x="300" y="270"/>
                  <a:pt x="286" y="286"/>
                  <a:pt x="270" y="286"/>
                </a:cubicBezTo>
                <a:cubicBezTo>
                  <a:pt x="235" y="286"/>
                  <a:pt x="195" y="201"/>
                  <a:pt x="231" y="129"/>
                </a:cubicBezTo>
                <a:lnTo>
                  <a:pt x="231" y="129"/>
                </a:lnTo>
                <a:lnTo>
                  <a:pt x="77" y="309"/>
                </a:lnTo>
                <a:lnTo>
                  <a:pt x="205" y="309"/>
                </a:lnTo>
                <a:cubicBezTo>
                  <a:pt x="231" y="514"/>
                  <a:pt x="0" y="309"/>
                  <a:pt x="51" y="539"/>
                </a:cubicBezTo>
                <a:lnTo>
                  <a:pt x="231" y="463"/>
                </a:lnTo>
                <a:lnTo>
                  <a:pt x="231" y="514"/>
                </a:lnTo>
                <a:cubicBezTo>
                  <a:pt x="250" y="476"/>
                  <a:pt x="296" y="452"/>
                  <a:pt x="339" y="452"/>
                </a:cubicBezTo>
                <a:cubicBezTo>
                  <a:pt x="355" y="452"/>
                  <a:pt x="371" y="456"/>
                  <a:pt x="385" y="463"/>
                </a:cubicBezTo>
                <a:cubicBezTo>
                  <a:pt x="385" y="488"/>
                  <a:pt x="410" y="539"/>
                  <a:pt x="385" y="565"/>
                </a:cubicBezTo>
                <a:cubicBezTo>
                  <a:pt x="615" y="514"/>
                  <a:pt x="359" y="206"/>
                  <a:pt x="539" y="104"/>
                </a:cubicBezTo>
                <a:lnTo>
                  <a:pt x="462" y="104"/>
                </a:lnTo>
                <a:cubicBezTo>
                  <a:pt x="458" y="107"/>
                  <a:pt x="454" y="109"/>
                  <a:pt x="449" y="109"/>
                </a:cubicBezTo>
                <a:cubicBezTo>
                  <a:pt x="416" y="109"/>
                  <a:pt x="359" y="45"/>
                  <a:pt x="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41"/>
          <p:cNvSpPr/>
          <p:nvPr/>
        </p:nvSpPr>
        <p:spPr>
          <a:xfrm>
            <a:off x="3842050" y="2998950"/>
            <a:ext cx="12850" cy="25025"/>
          </a:xfrm>
          <a:custGeom>
            <a:avLst/>
            <a:gdLst/>
            <a:ahLst/>
            <a:cxnLst/>
            <a:rect l="l" t="t" r="r" b="b"/>
            <a:pathLst>
              <a:path w="514" h="1001" extrusionOk="0">
                <a:moveTo>
                  <a:pt x="411" y="0"/>
                </a:moveTo>
                <a:cubicBezTo>
                  <a:pt x="334" y="77"/>
                  <a:pt x="308" y="51"/>
                  <a:pt x="283" y="205"/>
                </a:cubicBezTo>
                <a:cubicBezTo>
                  <a:pt x="255" y="212"/>
                  <a:pt x="228" y="215"/>
                  <a:pt x="201" y="215"/>
                </a:cubicBezTo>
                <a:cubicBezTo>
                  <a:pt x="129" y="215"/>
                  <a:pt x="64" y="192"/>
                  <a:pt x="26" y="154"/>
                </a:cubicBezTo>
                <a:cubicBezTo>
                  <a:pt x="1" y="180"/>
                  <a:pt x="26" y="308"/>
                  <a:pt x="1" y="334"/>
                </a:cubicBezTo>
                <a:lnTo>
                  <a:pt x="26" y="334"/>
                </a:lnTo>
                <a:lnTo>
                  <a:pt x="103" y="590"/>
                </a:lnTo>
                <a:cubicBezTo>
                  <a:pt x="103" y="539"/>
                  <a:pt x="154" y="539"/>
                  <a:pt x="180" y="539"/>
                </a:cubicBezTo>
                <a:lnTo>
                  <a:pt x="103" y="872"/>
                </a:lnTo>
                <a:cubicBezTo>
                  <a:pt x="159" y="972"/>
                  <a:pt x="210" y="995"/>
                  <a:pt x="258" y="995"/>
                </a:cubicBezTo>
                <a:cubicBezTo>
                  <a:pt x="298" y="995"/>
                  <a:pt x="336" y="980"/>
                  <a:pt x="373" y="980"/>
                </a:cubicBezTo>
                <a:cubicBezTo>
                  <a:pt x="395" y="980"/>
                  <a:pt x="416" y="985"/>
                  <a:pt x="436" y="1000"/>
                </a:cubicBezTo>
                <a:cubicBezTo>
                  <a:pt x="308" y="795"/>
                  <a:pt x="462" y="872"/>
                  <a:pt x="257" y="718"/>
                </a:cubicBezTo>
                <a:lnTo>
                  <a:pt x="283" y="462"/>
                </a:lnTo>
                <a:lnTo>
                  <a:pt x="436" y="487"/>
                </a:lnTo>
                <a:cubicBezTo>
                  <a:pt x="411" y="410"/>
                  <a:pt x="488" y="308"/>
                  <a:pt x="411" y="257"/>
                </a:cubicBezTo>
                <a:cubicBezTo>
                  <a:pt x="411" y="257"/>
                  <a:pt x="385" y="308"/>
                  <a:pt x="360" y="308"/>
                </a:cubicBezTo>
                <a:cubicBezTo>
                  <a:pt x="308" y="128"/>
                  <a:pt x="513" y="180"/>
                  <a:pt x="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41"/>
          <p:cNvSpPr/>
          <p:nvPr/>
        </p:nvSpPr>
        <p:spPr>
          <a:xfrm>
            <a:off x="4030525" y="2991250"/>
            <a:ext cx="1300" cy="1950"/>
          </a:xfrm>
          <a:custGeom>
            <a:avLst/>
            <a:gdLst/>
            <a:ahLst/>
            <a:cxnLst/>
            <a:rect l="l" t="t" r="r" b="b"/>
            <a:pathLst>
              <a:path w="52" h="78" extrusionOk="0">
                <a:moveTo>
                  <a:pt x="52" y="0"/>
                </a:moveTo>
                <a:lnTo>
                  <a:pt x="0" y="77"/>
                </a:lnTo>
                <a:cubicBezTo>
                  <a:pt x="26" y="52"/>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41"/>
          <p:cNvSpPr/>
          <p:nvPr/>
        </p:nvSpPr>
        <p:spPr>
          <a:xfrm>
            <a:off x="3889500" y="3004700"/>
            <a:ext cx="25" cy="675"/>
          </a:xfrm>
          <a:custGeom>
            <a:avLst/>
            <a:gdLst/>
            <a:ahLst/>
            <a:cxnLst/>
            <a:rect l="l" t="t" r="r" b="b"/>
            <a:pathLst>
              <a:path w="1" h="27" extrusionOk="0">
                <a:moveTo>
                  <a:pt x="0" y="27"/>
                </a:moveTo>
                <a:lnTo>
                  <a:pt x="0" y="27"/>
                </a:lnTo>
                <a:cubicBezTo>
                  <a:pt x="0" y="1"/>
                  <a:pt x="0"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41"/>
          <p:cNvSpPr/>
          <p:nvPr/>
        </p:nvSpPr>
        <p:spPr>
          <a:xfrm>
            <a:off x="4032450" y="2990600"/>
            <a:ext cx="25" cy="675"/>
          </a:xfrm>
          <a:custGeom>
            <a:avLst/>
            <a:gdLst/>
            <a:ahLst/>
            <a:cxnLst/>
            <a:rect l="l" t="t" r="r" b="b"/>
            <a:pathLst>
              <a:path w="1" h="27" extrusionOk="0">
                <a:moveTo>
                  <a:pt x="0" y="1"/>
                </a:moveTo>
                <a:lnTo>
                  <a:pt x="0" y="1"/>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41"/>
          <p:cNvSpPr/>
          <p:nvPr/>
        </p:nvSpPr>
        <p:spPr>
          <a:xfrm>
            <a:off x="3860650" y="2991250"/>
            <a:ext cx="25" cy="675"/>
          </a:xfrm>
          <a:custGeom>
            <a:avLst/>
            <a:gdLst/>
            <a:ahLst/>
            <a:cxnLst/>
            <a:rect l="l" t="t" r="r" b="b"/>
            <a:pathLst>
              <a:path w="1" h="27" extrusionOk="0">
                <a:moveTo>
                  <a:pt x="0" y="26"/>
                </a:moveTo>
                <a:lnTo>
                  <a:pt x="0" y="2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41"/>
          <p:cNvSpPr/>
          <p:nvPr/>
        </p:nvSpPr>
        <p:spPr>
          <a:xfrm>
            <a:off x="3858725" y="3002150"/>
            <a:ext cx="650" cy="1300"/>
          </a:xfrm>
          <a:custGeom>
            <a:avLst/>
            <a:gdLst/>
            <a:ahLst/>
            <a:cxnLst/>
            <a:rect l="l" t="t" r="r" b="b"/>
            <a:pathLst>
              <a:path w="26" h="52" extrusionOk="0">
                <a:moveTo>
                  <a:pt x="26" y="0"/>
                </a:moveTo>
                <a:lnTo>
                  <a:pt x="0" y="52"/>
                </a:lnTo>
                <a:cubicBezTo>
                  <a:pt x="0"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41"/>
          <p:cNvSpPr/>
          <p:nvPr/>
        </p:nvSpPr>
        <p:spPr>
          <a:xfrm>
            <a:off x="3852825" y="3002800"/>
            <a:ext cx="12975" cy="22450"/>
          </a:xfrm>
          <a:custGeom>
            <a:avLst/>
            <a:gdLst/>
            <a:ahLst/>
            <a:cxnLst/>
            <a:rect l="l" t="t" r="r" b="b"/>
            <a:pathLst>
              <a:path w="519" h="898" extrusionOk="0">
                <a:moveTo>
                  <a:pt x="159" y="0"/>
                </a:moveTo>
                <a:cubicBezTo>
                  <a:pt x="159" y="48"/>
                  <a:pt x="0" y="233"/>
                  <a:pt x="153" y="233"/>
                </a:cubicBezTo>
                <a:cubicBezTo>
                  <a:pt x="162" y="233"/>
                  <a:pt x="173" y="232"/>
                  <a:pt x="185" y="231"/>
                </a:cubicBezTo>
                <a:lnTo>
                  <a:pt x="185" y="231"/>
                </a:lnTo>
                <a:cubicBezTo>
                  <a:pt x="236" y="436"/>
                  <a:pt x="82" y="359"/>
                  <a:pt x="57" y="410"/>
                </a:cubicBezTo>
                <a:cubicBezTo>
                  <a:pt x="108" y="462"/>
                  <a:pt x="57" y="564"/>
                  <a:pt x="108" y="615"/>
                </a:cubicBezTo>
                <a:cubicBezTo>
                  <a:pt x="108" y="590"/>
                  <a:pt x="134" y="513"/>
                  <a:pt x="185" y="513"/>
                </a:cubicBezTo>
                <a:cubicBezTo>
                  <a:pt x="207" y="602"/>
                  <a:pt x="191" y="672"/>
                  <a:pt x="136" y="672"/>
                </a:cubicBezTo>
                <a:cubicBezTo>
                  <a:pt x="127" y="672"/>
                  <a:pt x="118" y="670"/>
                  <a:pt x="108" y="667"/>
                </a:cubicBezTo>
                <a:lnTo>
                  <a:pt x="108" y="667"/>
                </a:lnTo>
                <a:cubicBezTo>
                  <a:pt x="211" y="744"/>
                  <a:pt x="82" y="846"/>
                  <a:pt x="185" y="898"/>
                </a:cubicBezTo>
                <a:cubicBezTo>
                  <a:pt x="390" y="769"/>
                  <a:pt x="518" y="564"/>
                  <a:pt x="518" y="333"/>
                </a:cubicBezTo>
                <a:lnTo>
                  <a:pt x="518" y="333"/>
                </a:lnTo>
                <a:cubicBezTo>
                  <a:pt x="456" y="396"/>
                  <a:pt x="376" y="475"/>
                  <a:pt x="280" y="475"/>
                </a:cubicBezTo>
                <a:cubicBezTo>
                  <a:pt x="258" y="475"/>
                  <a:pt x="235" y="471"/>
                  <a:pt x="211" y="462"/>
                </a:cubicBezTo>
                <a:lnTo>
                  <a:pt x="211" y="282"/>
                </a:lnTo>
                <a:cubicBezTo>
                  <a:pt x="260" y="324"/>
                  <a:pt x="297" y="338"/>
                  <a:pt x="327" y="338"/>
                </a:cubicBezTo>
                <a:cubicBezTo>
                  <a:pt x="389" y="338"/>
                  <a:pt x="423" y="274"/>
                  <a:pt x="493" y="256"/>
                </a:cubicBezTo>
                <a:lnTo>
                  <a:pt x="236" y="231"/>
                </a:lnTo>
                <a:cubicBezTo>
                  <a:pt x="82" y="128"/>
                  <a:pt x="159" y="77"/>
                  <a:pt x="236" y="26"/>
                </a:cubicBezTo>
                <a:cubicBezTo>
                  <a:pt x="211" y="26"/>
                  <a:pt x="185" y="26"/>
                  <a:pt x="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41"/>
          <p:cNvSpPr/>
          <p:nvPr/>
        </p:nvSpPr>
        <p:spPr>
          <a:xfrm>
            <a:off x="3959375" y="3002800"/>
            <a:ext cx="1300" cy="650"/>
          </a:xfrm>
          <a:custGeom>
            <a:avLst/>
            <a:gdLst/>
            <a:ahLst/>
            <a:cxnLst/>
            <a:rect l="l" t="t" r="r" b="b"/>
            <a:pathLst>
              <a:path w="52" h="26" extrusionOk="0">
                <a:moveTo>
                  <a:pt x="51" y="0"/>
                </a:moveTo>
                <a:cubicBezTo>
                  <a:pt x="26" y="0"/>
                  <a:pt x="0" y="26"/>
                  <a:pt x="0" y="26"/>
                </a:cubicBezTo>
                <a:cubicBezTo>
                  <a:pt x="0" y="26"/>
                  <a:pt x="26" y="26"/>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41"/>
          <p:cNvSpPr/>
          <p:nvPr/>
        </p:nvSpPr>
        <p:spPr>
          <a:xfrm>
            <a:off x="3856150" y="2991900"/>
            <a:ext cx="5150" cy="5150"/>
          </a:xfrm>
          <a:custGeom>
            <a:avLst/>
            <a:gdLst/>
            <a:ahLst/>
            <a:cxnLst/>
            <a:rect l="l" t="t" r="r" b="b"/>
            <a:pathLst>
              <a:path w="206" h="206" extrusionOk="0">
                <a:moveTo>
                  <a:pt x="103" y="0"/>
                </a:moveTo>
                <a:cubicBezTo>
                  <a:pt x="103" y="77"/>
                  <a:pt x="1" y="77"/>
                  <a:pt x="78" y="205"/>
                </a:cubicBezTo>
                <a:cubicBezTo>
                  <a:pt x="26" y="51"/>
                  <a:pt x="206" y="128"/>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41"/>
          <p:cNvSpPr/>
          <p:nvPr/>
        </p:nvSpPr>
        <p:spPr>
          <a:xfrm>
            <a:off x="3954875" y="2994450"/>
            <a:ext cx="4525" cy="10275"/>
          </a:xfrm>
          <a:custGeom>
            <a:avLst/>
            <a:gdLst/>
            <a:ahLst/>
            <a:cxnLst/>
            <a:rect l="l" t="t" r="r" b="b"/>
            <a:pathLst>
              <a:path w="181" h="411" extrusionOk="0">
                <a:moveTo>
                  <a:pt x="103" y="1"/>
                </a:moveTo>
                <a:lnTo>
                  <a:pt x="103" y="1"/>
                </a:lnTo>
                <a:cubicBezTo>
                  <a:pt x="1" y="78"/>
                  <a:pt x="103" y="206"/>
                  <a:pt x="1" y="206"/>
                </a:cubicBezTo>
                <a:lnTo>
                  <a:pt x="103" y="411"/>
                </a:lnTo>
                <a:cubicBezTo>
                  <a:pt x="26" y="206"/>
                  <a:pt x="180" y="155"/>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41"/>
          <p:cNvSpPr/>
          <p:nvPr/>
        </p:nvSpPr>
        <p:spPr>
          <a:xfrm>
            <a:off x="3974750" y="2995100"/>
            <a:ext cx="2600" cy="1950"/>
          </a:xfrm>
          <a:custGeom>
            <a:avLst/>
            <a:gdLst/>
            <a:ahLst/>
            <a:cxnLst/>
            <a:rect l="l" t="t" r="r" b="b"/>
            <a:pathLst>
              <a:path w="104" h="78" extrusionOk="0">
                <a:moveTo>
                  <a:pt x="1" y="0"/>
                </a:moveTo>
                <a:lnTo>
                  <a:pt x="1" y="52"/>
                </a:lnTo>
                <a:lnTo>
                  <a:pt x="103" y="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41"/>
          <p:cNvSpPr/>
          <p:nvPr/>
        </p:nvSpPr>
        <p:spPr>
          <a:xfrm>
            <a:off x="3974100" y="2996375"/>
            <a:ext cx="25" cy="1300"/>
          </a:xfrm>
          <a:custGeom>
            <a:avLst/>
            <a:gdLst/>
            <a:ahLst/>
            <a:cxnLst/>
            <a:rect l="l" t="t" r="r" b="b"/>
            <a:pathLst>
              <a:path w="1" h="52" extrusionOk="0">
                <a:moveTo>
                  <a:pt x="1" y="52"/>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41"/>
          <p:cNvSpPr/>
          <p:nvPr/>
        </p:nvSpPr>
        <p:spPr>
          <a:xfrm>
            <a:off x="3987575" y="2991250"/>
            <a:ext cx="1300" cy="2600"/>
          </a:xfrm>
          <a:custGeom>
            <a:avLst/>
            <a:gdLst/>
            <a:ahLst/>
            <a:cxnLst/>
            <a:rect l="l" t="t" r="r" b="b"/>
            <a:pathLst>
              <a:path w="52" h="104" extrusionOk="0">
                <a:moveTo>
                  <a:pt x="52" y="0"/>
                </a:moveTo>
                <a:lnTo>
                  <a:pt x="0" y="77"/>
                </a:lnTo>
                <a:lnTo>
                  <a:pt x="0" y="103"/>
                </a:lnTo>
                <a:lnTo>
                  <a:pt x="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41"/>
          <p:cNvSpPr/>
          <p:nvPr/>
        </p:nvSpPr>
        <p:spPr>
          <a:xfrm>
            <a:off x="4034375" y="2993175"/>
            <a:ext cx="650" cy="675"/>
          </a:xfrm>
          <a:custGeom>
            <a:avLst/>
            <a:gdLst/>
            <a:ahLst/>
            <a:cxnLst/>
            <a:rect l="l" t="t" r="r" b="b"/>
            <a:pathLst>
              <a:path w="26" h="27" extrusionOk="0">
                <a:moveTo>
                  <a:pt x="26" y="0"/>
                </a:moveTo>
                <a:lnTo>
                  <a:pt x="0" y="26"/>
                </a:lnTo>
                <a:cubicBezTo>
                  <a:pt x="0" y="26"/>
                  <a:pt x="26" y="0"/>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41"/>
          <p:cNvSpPr/>
          <p:nvPr/>
        </p:nvSpPr>
        <p:spPr>
          <a:xfrm>
            <a:off x="4045275" y="2990600"/>
            <a:ext cx="2325" cy="1375"/>
          </a:xfrm>
          <a:custGeom>
            <a:avLst/>
            <a:gdLst/>
            <a:ahLst/>
            <a:cxnLst/>
            <a:rect l="l" t="t" r="r" b="b"/>
            <a:pathLst>
              <a:path w="93" h="55" extrusionOk="0">
                <a:moveTo>
                  <a:pt x="0" y="1"/>
                </a:moveTo>
                <a:lnTo>
                  <a:pt x="0" y="1"/>
                </a:lnTo>
                <a:cubicBezTo>
                  <a:pt x="10" y="42"/>
                  <a:pt x="29" y="54"/>
                  <a:pt x="46" y="54"/>
                </a:cubicBezTo>
                <a:cubicBezTo>
                  <a:pt x="71" y="54"/>
                  <a:pt x="93" y="26"/>
                  <a:pt x="77" y="26"/>
                </a:cubicBezTo>
                <a:cubicBezTo>
                  <a:pt x="51" y="26"/>
                  <a:pt x="26" y="2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41"/>
          <p:cNvSpPr/>
          <p:nvPr/>
        </p:nvSpPr>
        <p:spPr>
          <a:xfrm>
            <a:off x="3827950" y="2993175"/>
            <a:ext cx="25" cy="675"/>
          </a:xfrm>
          <a:custGeom>
            <a:avLst/>
            <a:gdLst/>
            <a:ahLst/>
            <a:cxnLst/>
            <a:rect l="l" t="t" r="r" b="b"/>
            <a:pathLst>
              <a:path w="1" h="27" extrusionOk="0">
                <a:moveTo>
                  <a:pt x="0" y="26"/>
                </a:moveTo>
                <a:lnTo>
                  <a:pt x="0" y="0"/>
                </a:lnTo>
                <a:cubicBezTo>
                  <a:pt x="0" y="26"/>
                  <a:pt x="0" y="26"/>
                  <a:pt x="0" y="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41"/>
          <p:cNvSpPr/>
          <p:nvPr/>
        </p:nvSpPr>
        <p:spPr>
          <a:xfrm>
            <a:off x="3827300" y="2991725"/>
            <a:ext cx="1075" cy="2125"/>
          </a:xfrm>
          <a:custGeom>
            <a:avLst/>
            <a:gdLst/>
            <a:ahLst/>
            <a:cxnLst/>
            <a:rect l="l" t="t" r="r" b="b"/>
            <a:pathLst>
              <a:path w="43" h="85" extrusionOk="0">
                <a:moveTo>
                  <a:pt x="22" y="0"/>
                </a:moveTo>
                <a:cubicBezTo>
                  <a:pt x="17" y="0"/>
                  <a:pt x="10" y="2"/>
                  <a:pt x="1" y="7"/>
                </a:cubicBezTo>
                <a:lnTo>
                  <a:pt x="1" y="84"/>
                </a:lnTo>
                <a:cubicBezTo>
                  <a:pt x="22" y="42"/>
                  <a:pt x="43" y="0"/>
                  <a:pt x="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1"/>
          <p:cNvSpPr/>
          <p:nvPr/>
        </p:nvSpPr>
        <p:spPr>
          <a:xfrm>
            <a:off x="3990775" y="2993825"/>
            <a:ext cx="1300" cy="25"/>
          </a:xfrm>
          <a:custGeom>
            <a:avLst/>
            <a:gdLst/>
            <a:ahLst/>
            <a:cxnLst/>
            <a:rect l="l" t="t" r="r" b="b"/>
            <a:pathLst>
              <a:path w="52" h="1" extrusionOk="0">
                <a:moveTo>
                  <a:pt x="52" y="0"/>
                </a:moveTo>
                <a:cubicBezTo>
                  <a:pt x="26" y="0"/>
                  <a:pt x="1" y="0"/>
                  <a:pt x="1" y="0"/>
                </a:cubicBezTo>
                <a:cubicBezTo>
                  <a:pt x="1" y="0"/>
                  <a:pt x="26" y="0"/>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41"/>
          <p:cNvSpPr/>
          <p:nvPr/>
        </p:nvSpPr>
        <p:spPr>
          <a:xfrm>
            <a:off x="3978600" y="3004075"/>
            <a:ext cx="675" cy="650"/>
          </a:xfrm>
          <a:custGeom>
            <a:avLst/>
            <a:gdLst/>
            <a:ahLst/>
            <a:cxnLst/>
            <a:rect l="l" t="t" r="r" b="b"/>
            <a:pathLst>
              <a:path w="27" h="26" extrusionOk="0">
                <a:moveTo>
                  <a:pt x="26" y="0"/>
                </a:moveTo>
                <a:lnTo>
                  <a:pt x="26" y="0"/>
                </a:lnTo>
                <a:lnTo>
                  <a:pt x="0" y="2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41"/>
          <p:cNvSpPr/>
          <p:nvPr/>
        </p:nvSpPr>
        <p:spPr>
          <a:xfrm>
            <a:off x="3923475" y="2993175"/>
            <a:ext cx="650" cy="1300"/>
          </a:xfrm>
          <a:custGeom>
            <a:avLst/>
            <a:gdLst/>
            <a:ahLst/>
            <a:cxnLst/>
            <a:rect l="l" t="t" r="r" b="b"/>
            <a:pathLst>
              <a:path w="26" h="52" extrusionOk="0">
                <a:moveTo>
                  <a:pt x="26" y="0"/>
                </a:moveTo>
                <a:lnTo>
                  <a:pt x="0" y="52"/>
                </a:lnTo>
                <a:cubicBezTo>
                  <a:pt x="26" y="52"/>
                  <a:pt x="26" y="26"/>
                  <a:pt x="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41"/>
          <p:cNvSpPr/>
          <p:nvPr/>
        </p:nvSpPr>
        <p:spPr>
          <a:xfrm>
            <a:off x="3899100" y="2997650"/>
            <a:ext cx="4525" cy="5175"/>
          </a:xfrm>
          <a:custGeom>
            <a:avLst/>
            <a:gdLst/>
            <a:ahLst/>
            <a:cxnLst/>
            <a:rect l="l" t="t" r="r" b="b"/>
            <a:pathLst>
              <a:path w="181" h="207" extrusionOk="0">
                <a:moveTo>
                  <a:pt x="78" y="1"/>
                </a:moveTo>
                <a:cubicBezTo>
                  <a:pt x="78" y="52"/>
                  <a:pt x="1" y="129"/>
                  <a:pt x="52" y="206"/>
                </a:cubicBezTo>
                <a:lnTo>
                  <a:pt x="180" y="103"/>
                </a:lnTo>
                <a:cubicBezTo>
                  <a:pt x="129" y="103"/>
                  <a:pt x="103" y="52"/>
                  <a:pt x="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41"/>
          <p:cNvSpPr/>
          <p:nvPr/>
        </p:nvSpPr>
        <p:spPr>
          <a:xfrm>
            <a:off x="3903600" y="2998950"/>
            <a:ext cx="1300" cy="1300"/>
          </a:xfrm>
          <a:custGeom>
            <a:avLst/>
            <a:gdLst/>
            <a:ahLst/>
            <a:cxnLst/>
            <a:rect l="l" t="t" r="r" b="b"/>
            <a:pathLst>
              <a:path w="52" h="52" extrusionOk="0">
                <a:moveTo>
                  <a:pt x="52" y="0"/>
                </a:moveTo>
                <a:lnTo>
                  <a:pt x="0" y="51"/>
                </a:lnTo>
                <a:cubicBezTo>
                  <a:pt x="26" y="26"/>
                  <a:pt x="52" y="26"/>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41"/>
          <p:cNvSpPr/>
          <p:nvPr/>
        </p:nvSpPr>
        <p:spPr>
          <a:xfrm>
            <a:off x="3900400" y="2997025"/>
            <a:ext cx="650" cy="650"/>
          </a:xfrm>
          <a:custGeom>
            <a:avLst/>
            <a:gdLst/>
            <a:ahLst/>
            <a:cxnLst/>
            <a:rect l="l" t="t" r="r" b="b"/>
            <a:pathLst>
              <a:path w="26" h="26" extrusionOk="0">
                <a:moveTo>
                  <a:pt x="0" y="0"/>
                </a:moveTo>
                <a:cubicBezTo>
                  <a:pt x="26" y="26"/>
                  <a:pt x="26" y="26"/>
                  <a:pt x="26" y="26"/>
                </a:cubicBezTo>
                <a:cubicBezTo>
                  <a:pt x="26" y="26"/>
                  <a:pt x="26" y="2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41"/>
          <p:cNvSpPr/>
          <p:nvPr/>
        </p:nvSpPr>
        <p:spPr>
          <a:xfrm>
            <a:off x="3760000" y="2989975"/>
            <a:ext cx="1950" cy="1300"/>
          </a:xfrm>
          <a:custGeom>
            <a:avLst/>
            <a:gdLst/>
            <a:ahLst/>
            <a:cxnLst/>
            <a:rect l="l" t="t" r="r" b="b"/>
            <a:pathLst>
              <a:path w="78" h="52" extrusionOk="0">
                <a:moveTo>
                  <a:pt x="0" y="0"/>
                </a:moveTo>
                <a:lnTo>
                  <a:pt x="0" y="0"/>
                </a:lnTo>
                <a:cubicBezTo>
                  <a:pt x="26" y="26"/>
                  <a:pt x="52" y="51"/>
                  <a:pt x="77" y="51"/>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41"/>
          <p:cNvSpPr/>
          <p:nvPr/>
        </p:nvSpPr>
        <p:spPr>
          <a:xfrm>
            <a:off x="3924750" y="3001500"/>
            <a:ext cx="1300" cy="2600"/>
          </a:xfrm>
          <a:custGeom>
            <a:avLst/>
            <a:gdLst/>
            <a:ahLst/>
            <a:cxnLst/>
            <a:rect l="l" t="t" r="r" b="b"/>
            <a:pathLst>
              <a:path w="52" h="104" extrusionOk="0">
                <a:moveTo>
                  <a:pt x="52" y="1"/>
                </a:moveTo>
                <a:lnTo>
                  <a:pt x="52" y="1"/>
                </a:lnTo>
                <a:cubicBezTo>
                  <a:pt x="26" y="26"/>
                  <a:pt x="0" y="78"/>
                  <a:pt x="0" y="103"/>
                </a:cubicBezTo>
                <a:cubicBezTo>
                  <a:pt x="52" y="52"/>
                  <a:pt x="52" y="26"/>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41"/>
          <p:cNvSpPr/>
          <p:nvPr/>
        </p:nvSpPr>
        <p:spPr>
          <a:xfrm>
            <a:off x="4125400" y="3002450"/>
            <a:ext cx="2600" cy="2275"/>
          </a:xfrm>
          <a:custGeom>
            <a:avLst/>
            <a:gdLst/>
            <a:ahLst/>
            <a:cxnLst/>
            <a:rect l="l" t="t" r="r" b="b"/>
            <a:pathLst>
              <a:path w="104" h="91" extrusionOk="0">
                <a:moveTo>
                  <a:pt x="81" y="0"/>
                </a:moveTo>
                <a:cubicBezTo>
                  <a:pt x="61" y="0"/>
                  <a:pt x="38" y="72"/>
                  <a:pt x="1" y="91"/>
                </a:cubicBezTo>
                <a:cubicBezTo>
                  <a:pt x="52" y="91"/>
                  <a:pt x="77" y="65"/>
                  <a:pt x="103" y="40"/>
                </a:cubicBezTo>
                <a:cubicBezTo>
                  <a:pt x="96" y="11"/>
                  <a:pt x="89" y="0"/>
                  <a:pt x="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12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08"/>
        <p:cNvGrpSpPr/>
        <p:nvPr/>
      </p:nvGrpSpPr>
      <p:grpSpPr>
        <a:xfrm>
          <a:off x="0" y="0"/>
          <a:ext cx="0" cy="0"/>
          <a:chOff x="0" y="0"/>
          <a:chExt cx="0" cy="0"/>
        </a:xfrm>
      </p:grpSpPr>
      <p:sp>
        <p:nvSpPr>
          <p:cNvPr id="7210" name="Google Shape;7210;p42"/>
          <p:cNvSpPr txBox="1">
            <a:spLocks noGrp="1"/>
          </p:cNvSpPr>
          <p:nvPr>
            <p:ph type="body" idx="1"/>
          </p:nvPr>
        </p:nvSpPr>
        <p:spPr>
          <a:xfrm>
            <a:off x="0" y="714393"/>
            <a:ext cx="7710900" cy="34440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2000" dirty="0"/>
              <a:t>Lateral cystic mass ,In carotid triangle </a:t>
            </a:r>
          </a:p>
          <a:p>
            <a:pPr>
              <a:buFont typeface="Arial" panose="020B0604020202020204" pitchFamily="34" charset="0"/>
              <a:buChar char="•"/>
            </a:pPr>
            <a:r>
              <a:rPr lang="en-US" sz="2000" dirty="0"/>
              <a:t>A branchial cyst, thought to develop from the vestigial remnants of the second branchial cleft</a:t>
            </a:r>
          </a:p>
          <a:p>
            <a:pPr>
              <a:buFont typeface="Arial" panose="020B0604020202020204" pitchFamily="34" charset="0"/>
              <a:buChar char="•"/>
            </a:pPr>
            <a:r>
              <a:rPr lang="en-US" sz="2000" dirty="0"/>
              <a:t>it may lead to formation of a branchial sinus or fistula</a:t>
            </a:r>
          </a:p>
          <a:p>
            <a:pPr>
              <a:buFont typeface="Arial" panose="020B0604020202020204" pitchFamily="34" charset="0"/>
              <a:buChar char="•"/>
            </a:pPr>
            <a:r>
              <a:rPr lang="en-US" sz="2000" dirty="0"/>
              <a:t> usually lined by stratified squamous epithelium, and contains thick, turbid fluid full of cholesterol crystals</a:t>
            </a:r>
          </a:p>
          <a:p>
            <a:pPr>
              <a:buFont typeface="Arial" panose="020B0604020202020204" pitchFamily="34" charset="0"/>
              <a:buChar char="•"/>
            </a:pPr>
            <a:r>
              <a:rPr lang="en-US" sz="2000" dirty="0"/>
              <a:t>The cyst usually presents in the upper neck in early or middle adulthood and is found at the junction of the upper third and middle third of the </a:t>
            </a:r>
            <a:r>
              <a:rPr lang="en-US" sz="2000" dirty="0" err="1"/>
              <a:t>sternomastoid</a:t>
            </a:r>
            <a:r>
              <a:rPr lang="en-US" sz="2000" dirty="0"/>
              <a:t> muscle at its anterior border</a:t>
            </a:r>
          </a:p>
          <a:p>
            <a:pPr>
              <a:buFont typeface="Arial" panose="020B0604020202020204" pitchFamily="34" charset="0"/>
              <a:buChar char="•"/>
            </a:pPr>
            <a:r>
              <a:rPr lang="en-US" sz="2000" dirty="0"/>
              <a:t>These anomalies usually present in the first decade of life but may go undetected until adulthood </a:t>
            </a:r>
          </a:p>
          <a:p>
            <a:pPr marL="171450" lvl="0" indent="-171450" algn="ctr" rtl="0">
              <a:spcBef>
                <a:spcPts val="0"/>
              </a:spcBef>
              <a:spcAft>
                <a:spcPts val="0"/>
              </a:spcAft>
              <a:buFont typeface="Arial" panose="020B0604020202020204" pitchFamily="34" charset="0"/>
              <a:buChar char="•"/>
            </a:pPr>
            <a:endParaRPr sz="1600" b="1" dirty="0"/>
          </a:p>
        </p:txBody>
      </p:sp>
      <p:sp>
        <p:nvSpPr>
          <p:cNvPr id="7209" name="Google Shape;7209;p42"/>
          <p:cNvSpPr txBox="1">
            <a:spLocks noGrp="1"/>
          </p:cNvSpPr>
          <p:nvPr>
            <p:ph type="title"/>
          </p:nvPr>
        </p:nvSpPr>
        <p:spPr>
          <a:xfrm>
            <a:off x="713691" y="105507"/>
            <a:ext cx="7710900" cy="572700"/>
          </a:xfrm>
          <a:prstGeom prst="rect">
            <a:avLst/>
          </a:prstGeom>
        </p:spPr>
        <p:txBody>
          <a:bodyPr spcFirstLastPara="1" wrap="square" lIns="91425" tIns="91425" rIns="91425" bIns="91425" anchor="ctr" anchorCtr="0">
            <a:noAutofit/>
          </a:bodyPr>
          <a:lstStyle/>
          <a:p>
            <a:pPr lvl="0"/>
            <a:r>
              <a:rPr lang="en-US" sz="3600" i="1" dirty="0">
                <a:solidFill>
                  <a:schemeClr val="tx2"/>
                </a:solidFill>
              </a:rPr>
              <a:t>Branchial Cleft Cyst</a:t>
            </a:r>
            <a:endParaRPr sz="3600" dirty="0"/>
          </a:p>
        </p:txBody>
      </p:sp>
      <p:pic>
        <p:nvPicPr>
          <p:cNvPr id="2" name="Picture 1"/>
          <p:cNvPicPr>
            <a:picLocks noChangeAspect="1"/>
          </p:cNvPicPr>
          <p:nvPr/>
        </p:nvPicPr>
        <p:blipFill>
          <a:blip r:embed="rId3"/>
          <a:stretch>
            <a:fillRect/>
          </a:stretch>
        </p:blipFill>
        <p:spPr>
          <a:xfrm>
            <a:off x="7284559" y="105507"/>
            <a:ext cx="1859441" cy="1828800"/>
          </a:xfrm>
          <a:prstGeom prst="rect">
            <a:avLst/>
          </a:prstGeom>
        </p:spPr>
      </p:pic>
    </p:spTree>
    <p:extLst>
      <p:ext uri="{BB962C8B-B14F-4D97-AF65-F5344CB8AC3E}">
        <p14:creationId xmlns:p14="http://schemas.microsoft.com/office/powerpoint/2010/main" val="2583153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01"/>
        <p:cNvGrpSpPr/>
        <p:nvPr/>
      </p:nvGrpSpPr>
      <p:grpSpPr>
        <a:xfrm>
          <a:off x="0" y="0"/>
          <a:ext cx="0" cy="0"/>
          <a:chOff x="0" y="0"/>
          <a:chExt cx="0" cy="0"/>
        </a:xfrm>
      </p:grpSpPr>
      <p:sp>
        <p:nvSpPr>
          <p:cNvPr id="7303" name="Google Shape;7303;p44"/>
          <p:cNvSpPr txBox="1">
            <a:spLocks noGrp="1"/>
          </p:cNvSpPr>
          <p:nvPr>
            <p:ph type="title"/>
          </p:nvPr>
        </p:nvSpPr>
        <p:spPr>
          <a:xfrm>
            <a:off x="410435" y="321523"/>
            <a:ext cx="5233500" cy="1265400"/>
          </a:xfrm>
          <a:prstGeom prst="rect">
            <a:avLst/>
          </a:prstGeom>
        </p:spPr>
        <p:txBody>
          <a:bodyPr spcFirstLastPara="1" wrap="square" lIns="91425" tIns="91425" rIns="91425" bIns="91425" anchor="ctr" anchorCtr="0">
            <a:noAutofit/>
          </a:bodyPr>
          <a:lstStyle/>
          <a:p>
            <a:pPr lvl="0"/>
            <a:r>
              <a:rPr lang="en-US" sz="5400" i="1" dirty="0">
                <a:solidFill>
                  <a:schemeClr val="tx2"/>
                </a:solidFill>
              </a:rPr>
              <a:t>Embryology</a:t>
            </a:r>
            <a:r>
              <a:rPr lang="en-US" sz="5400" dirty="0">
                <a:solidFill>
                  <a:schemeClr val="tx2"/>
                </a:solidFill>
              </a:rPr>
              <a:t> </a:t>
            </a:r>
            <a:endParaRPr sz="5400" dirty="0"/>
          </a:p>
        </p:txBody>
      </p:sp>
      <p:sp>
        <p:nvSpPr>
          <p:cNvPr id="7304" name="Google Shape;7304;p44"/>
          <p:cNvSpPr txBox="1">
            <a:spLocks noGrp="1"/>
          </p:cNvSpPr>
          <p:nvPr>
            <p:ph type="body" idx="1"/>
          </p:nvPr>
        </p:nvSpPr>
        <p:spPr>
          <a:xfrm>
            <a:off x="202276" y="2833996"/>
            <a:ext cx="5292300" cy="849900"/>
          </a:xfrm>
          <a:prstGeom prst="rect">
            <a:avLst/>
          </a:prstGeom>
        </p:spPr>
        <p:txBody>
          <a:bodyPr spcFirstLastPara="1" wrap="square" lIns="91425" tIns="91425" rIns="91425" bIns="91425" anchor="ctr" anchorCtr="0">
            <a:noAutofit/>
          </a:bodyPr>
          <a:lstStyle/>
          <a:p>
            <a:pPr algn="l">
              <a:lnSpc>
                <a:spcPct val="90000"/>
              </a:lnSpc>
            </a:pPr>
            <a:r>
              <a:rPr lang="en-US" dirty="0"/>
              <a:t>In the 4th week of fetal development,4  grooves can be seen on outer side of branchial arches . They are called branchial clefts. By the 7th week they fully involute contributing to the formation of various head and neck structures</a:t>
            </a:r>
          </a:p>
          <a:p>
            <a:pPr algn="l">
              <a:lnSpc>
                <a:spcPct val="90000"/>
              </a:lnSpc>
            </a:pPr>
            <a:r>
              <a:rPr lang="en-US" dirty="0"/>
              <a:t>Normally they obliterated</a:t>
            </a:r>
          </a:p>
          <a:p>
            <a:pPr algn="l">
              <a:lnSpc>
                <a:spcPct val="90000"/>
              </a:lnSpc>
            </a:pPr>
            <a:r>
              <a:rPr lang="en-US" dirty="0"/>
              <a:t>If not, the remnants of the second branchial cleft can cause this anomaly </a:t>
            </a:r>
          </a:p>
          <a:p>
            <a:pPr algn="l">
              <a:lnSpc>
                <a:spcPct val="90000"/>
              </a:lnSpc>
            </a:pPr>
            <a:r>
              <a:rPr lang="en-US" dirty="0"/>
              <a:t>Tract is open into </a:t>
            </a:r>
            <a:r>
              <a:rPr lang="en-US" dirty="0" err="1"/>
              <a:t>supratonssiler</a:t>
            </a:r>
            <a:r>
              <a:rPr lang="en-US" dirty="0"/>
              <a:t> above the tonsil fossa </a:t>
            </a:r>
          </a:p>
          <a:p>
            <a:pPr algn="l">
              <a:lnSpc>
                <a:spcPct val="90000"/>
              </a:lnSpc>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276" y="656216"/>
            <a:ext cx="3486150" cy="429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5039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08"/>
        <p:cNvGrpSpPr/>
        <p:nvPr/>
      </p:nvGrpSpPr>
      <p:grpSpPr>
        <a:xfrm>
          <a:off x="0" y="0"/>
          <a:ext cx="0" cy="0"/>
          <a:chOff x="0" y="0"/>
          <a:chExt cx="0" cy="0"/>
        </a:xfrm>
      </p:grpSpPr>
      <p:pic>
        <p:nvPicPr>
          <p:cNvPr id="7311" name="Google Shape;7311;p45"/>
          <p:cNvPicPr preferRelativeResize="0"/>
          <p:nvPr/>
        </p:nvPicPr>
        <p:blipFill>
          <a:blip r:embed="rId3">
            <a:alphaModFix amt="18000"/>
          </a:blip>
          <a:stretch>
            <a:fillRect/>
          </a:stretch>
        </p:blipFill>
        <p:spPr>
          <a:xfrm rot="-5399976">
            <a:off x="775049" y="638591"/>
            <a:ext cx="2351025" cy="3901108"/>
          </a:xfrm>
          <a:prstGeom prst="rect">
            <a:avLst/>
          </a:prstGeom>
          <a:noFill/>
          <a:ln>
            <a:noFill/>
          </a:ln>
        </p:spPr>
      </p:pic>
      <p:sp>
        <p:nvSpPr>
          <p:cNvPr id="7312" name="Google Shape;7312;p45"/>
          <p:cNvSpPr txBox="1">
            <a:spLocks noGrp="1"/>
          </p:cNvSpPr>
          <p:nvPr>
            <p:ph type="title"/>
          </p:nvPr>
        </p:nvSpPr>
        <p:spPr>
          <a:xfrm>
            <a:off x="-1" y="182929"/>
            <a:ext cx="3482438" cy="1230689"/>
          </a:xfrm>
          <a:prstGeom prst="rect">
            <a:avLst/>
          </a:prstGeom>
        </p:spPr>
        <p:txBody>
          <a:bodyPr spcFirstLastPara="1" wrap="square" lIns="91425" tIns="91425" rIns="91425" bIns="91425" anchor="ctr" anchorCtr="0">
            <a:noAutofit/>
          </a:bodyPr>
          <a:lstStyle/>
          <a:p>
            <a:pPr lvl="0"/>
            <a:r>
              <a:rPr lang="en-US" sz="4800" i="1" dirty="0">
                <a:solidFill>
                  <a:schemeClr val="tx2"/>
                </a:solidFill>
              </a:rPr>
              <a:t>Count.</a:t>
            </a:r>
            <a:endParaRPr sz="4800" dirty="0"/>
          </a:p>
        </p:txBody>
      </p:sp>
      <p:sp>
        <p:nvSpPr>
          <p:cNvPr id="7313" name="Google Shape;7313;p45"/>
          <p:cNvSpPr txBox="1">
            <a:spLocks noGrp="1"/>
          </p:cNvSpPr>
          <p:nvPr>
            <p:ph type="body" idx="1"/>
          </p:nvPr>
        </p:nvSpPr>
        <p:spPr>
          <a:xfrm>
            <a:off x="-719615" y="1278232"/>
            <a:ext cx="3700800" cy="2389957"/>
          </a:xfrm>
          <a:prstGeom prst="rect">
            <a:avLst/>
          </a:prstGeom>
        </p:spPr>
        <p:txBody>
          <a:bodyPr spcFirstLastPara="1" wrap="square" lIns="91425" tIns="91425" rIns="91425" bIns="91425" anchor="t" anchorCtr="0">
            <a:noAutofit/>
          </a:bodyPr>
          <a:lstStyle/>
          <a:p>
            <a:pPr lvl="1"/>
            <a:r>
              <a:rPr lang="en-US" sz="1800" dirty="0"/>
              <a:t>Other types of branchial cysts are rare. 2</a:t>
            </a:r>
            <a:r>
              <a:rPr lang="en-US" sz="1800" baseline="30000" dirty="0"/>
              <a:t>nd</a:t>
            </a:r>
            <a:r>
              <a:rPr lang="en-US" sz="1800" dirty="0"/>
              <a:t> branchial cleft are the most common and it’s generally reach up towards the tonsils.</a:t>
            </a:r>
          </a:p>
          <a:p>
            <a:pPr marL="457200" lvl="1" indent="0">
              <a:buNone/>
            </a:pPr>
            <a:endParaRPr lang="en-US" dirty="0">
              <a:solidFill>
                <a:schemeClr val="tx2"/>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479" y="2589145"/>
            <a:ext cx="3431857" cy="251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2242" y="0"/>
            <a:ext cx="3555308" cy="283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770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19"/>
        <p:cNvGrpSpPr/>
        <p:nvPr/>
      </p:nvGrpSpPr>
      <p:grpSpPr>
        <a:xfrm>
          <a:off x="0" y="0"/>
          <a:ext cx="0" cy="0"/>
          <a:chOff x="0" y="0"/>
          <a:chExt cx="0" cy="0"/>
        </a:xfrm>
      </p:grpSpPr>
      <p:sp>
        <p:nvSpPr>
          <p:cNvPr id="7320" name="Google Shape;7320;p46"/>
          <p:cNvSpPr txBox="1">
            <a:spLocks noGrp="1"/>
          </p:cNvSpPr>
          <p:nvPr>
            <p:ph type="subTitle" idx="1"/>
          </p:nvPr>
        </p:nvSpPr>
        <p:spPr>
          <a:xfrm>
            <a:off x="441099" y="1742175"/>
            <a:ext cx="6536700" cy="2979844"/>
          </a:xfrm>
          <a:prstGeom prst="rect">
            <a:avLst/>
          </a:prstGeom>
        </p:spPr>
        <p:txBody>
          <a:bodyPr spcFirstLastPara="1" wrap="square" lIns="91425" tIns="91425" rIns="91425" bIns="91425" anchor="ctr" anchorCtr="0">
            <a:noAutofit/>
          </a:bodyPr>
          <a:lstStyle/>
          <a:p>
            <a:pPr marL="476250" indent="-342900" algn="l">
              <a:buFont typeface="Arial" panose="020B0604020202020204" pitchFamily="34" charset="0"/>
              <a:buChar char="•"/>
            </a:pPr>
            <a:r>
              <a:rPr lang="en-GB" sz="2000" dirty="0"/>
              <a:t>Branchial cleft cysts are often asymptomatic</a:t>
            </a:r>
          </a:p>
          <a:p>
            <a:pPr marL="476250" indent="-342900" algn="l">
              <a:buFont typeface="Arial" panose="020B0604020202020204" pitchFamily="34" charset="0"/>
              <a:buChar char="•"/>
            </a:pPr>
            <a:r>
              <a:rPr lang="en-GB" sz="2000" dirty="0"/>
              <a:t>The most concerning symptoms include dysphagia, dyspnoea, and stridor due to cyst compression of the upper airway</a:t>
            </a:r>
          </a:p>
          <a:p>
            <a:pPr marL="476250" indent="-342900" algn="l">
              <a:buFont typeface="Arial" panose="020B0604020202020204" pitchFamily="34" charset="0"/>
              <a:buChar char="•"/>
            </a:pPr>
            <a:r>
              <a:rPr lang="en-GB" sz="2000" dirty="0"/>
              <a:t>can often become tender, enlarged, or inflamed with superinfection or abscess formation during episodes of upper respiratory tract infections</a:t>
            </a:r>
          </a:p>
          <a:p>
            <a:pPr marL="476250" indent="-342900" algn="l">
              <a:buFont typeface="Arial" panose="020B0604020202020204" pitchFamily="34" charset="0"/>
              <a:buChar char="•"/>
            </a:pPr>
            <a:r>
              <a:rPr lang="en-GB" sz="2000" dirty="0"/>
              <a:t>Cystic lesions are more common than fistulae, but they usually present later (usually in the second decade of life).</a:t>
            </a:r>
          </a:p>
        </p:txBody>
      </p:sp>
      <p:sp>
        <p:nvSpPr>
          <p:cNvPr id="7321" name="Google Shape;7321;p46"/>
          <p:cNvSpPr txBox="1">
            <a:spLocks noGrp="1"/>
          </p:cNvSpPr>
          <p:nvPr>
            <p:ph type="ctrTitle"/>
          </p:nvPr>
        </p:nvSpPr>
        <p:spPr>
          <a:xfrm>
            <a:off x="1839099" y="924149"/>
            <a:ext cx="2825100" cy="461700"/>
          </a:xfrm>
          <a:prstGeom prst="rect">
            <a:avLst/>
          </a:prstGeom>
        </p:spPr>
        <p:txBody>
          <a:bodyPr spcFirstLastPara="1" wrap="square" lIns="91425" tIns="91425" rIns="91425" bIns="91425" anchor="ctr" anchorCtr="0">
            <a:noAutofit/>
          </a:bodyPr>
          <a:lstStyle/>
          <a:p>
            <a:pPr lvl="0" algn="l"/>
            <a:r>
              <a:rPr lang="en-US" sz="5400" i="1" dirty="0">
                <a:solidFill>
                  <a:schemeClr val="tx2"/>
                </a:solidFill>
              </a:rPr>
              <a:t>History</a:t>
            </a:r>
            <a:r>
              <a:rPr lang="en-US" dirty="0">
                <a:solidFill>
                  <a:schemeClr val="tx2"/>
                </a:solidFill>
              </a:rPr>
              <a:t> </a:t>
            </a:r>
            <a:endParaRPr dirty="0"/>
          </a:p>
        </p:txBody>
      </p:sp>
      <p:grpSp>
        <p:nvGrpSpPr>
          <p:cNvPr id="7322" name="Google Shape;7322;p46"/>
          <p:cNvGrpSpPr/>
          <p:nvPr/>
        </p:nvGrpSpPr>
        <p:grpSpPr>
          <a:xfrm>
            <a:off x="5824349" y="3551475"/>
            <a:ext cx="2324125" cy="174750"/>
            <a:chOff x="3962000" y="4060525"/>
            <a:chExt cx="2324125" cy="174750"/>
          </a:xfrm>
        </p:grpSpPr>
        <p:sp>
          <p:nvSpPr>
            <p:cNvPr id="7323" name="Google Shape;7323;p46"/>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46"/>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46"/>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46"/>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46"/>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46"/>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46"/>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46"/>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46"/>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46"/>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46"/>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46"/>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46"/>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46"/>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46"/>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46"/>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46"/>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46"/>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46"/>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46"/>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46"/>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46"/>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46"/>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46"/>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46"/>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46"/>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46"/>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46"/>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46"/>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46"/>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46"/>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46"/>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chemeClr val="accent4">
                <a:alpha val="334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374" y="0"/>
            <a:ext cx="3172626" cy="172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4867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58"/>
        <p:cNvGrpSpPr/>
        <p:nvPr/>
      </p:nvGrpSpPr>
      <p:grpSpPr>
        <a:xfrm>
          <a:off x="0" y="0"/>
          <a:ext cx="0" cy="0"/>
          <a:chOff x="0" y="0"/>
          <a:chExt cx="0" cy="0"/>
        </a:xfrm>
      </p:grpSpPr>
      <p:sp>
        <p:nvSpPr>
          <p:cNvPr id="7362" name="Google Shape;7362;p47"/>
          <p:cNvSpPr txBox="1">
            <a:spLocks noGrp="1"/>
          </p:cNvSpPr>
          <p:nvPr>
            <p:ph type="subTitle" idx="1"/>
          </p:nvPr>
        </p:nvSpPr>
        <p:spPr>
          <a:xfrm>
            <a:off x="466993" y="1384751"/>
            <a:ext cx="4181103" cy="2944362"/>
          </a:xfrm>
          <a:prstGeom prst="rect">
            <a:avLst/>
          </a:prstGeom>
        </p:spPr>
        <p:txBody>
          <a:bodyPr spcFirstLastPara="1" wrap="square" lIns="91425" tIns="91425" rIns="91425" bIns="91425" anchor="ctr" anchorCtr="0">
            <a:noAutofit/>
          </a:bodyPr>
          <a:lstStyle/>
          <a:p>
            <a:pPr algn="l">
              <a:buFont typeface="Arial" panose="020B0604020202020204" pitchFamily="34" charset="0"/>
              <a:buChar char="•"/>
            </a:pPr>
            <a:r>
              <a:rPr lang="en-US" sz="2000" dirty="0"/>
              <a:t>Fluctuant swelling that may </a:t>
            </a:r>
            <a:r>
              <a:rPr lang="en-US" sz="2000" dirty="0" err="1"/>
              <a:t>transilluminate</a:t>
            </a:r>
            <a:r>
              <a:rPr lang="en-US" sz="2000" dirty="0"/>
              <a:t> and is often soft in its early stages so that it may be difficult to palpate.</a:t>
            </a:r>
          </a:p>
          <a:p>
            <a:pPr algn="l">
              <a:buFont typeface="Arial" panose="020B0604020202020204" pitchFamily="34" charset="0"/>
              <a:buChar char="•"/>
            </a:pPr>
            <a:r>
              <a:rPr lang="en-US" sz="2000" dirty="0"/>
              <a:t>solitary, painless</a:t>
            </a:r>
            <a:r>
              <a:rPr lang="en-GB" sz="2000" dirty="0"/>
              <a:t>.</a:t>
            </a:r>
            <a:endParaRPr lang="en-US" sz="2000" dirty="0"/>
          </a:p>
          <a:p>
            <a:pPr algn="l">
              <a:buFont typeface="Arial" panose="020B0604020202020204" pitchFamily="34" charset="0"/>
              <a:buChar char="•"/>
            </a:pPr>
            <a:r>
              <a:rPr lang="en-US" sz="2000" dirty="0"/>
              <a:t>If the cyst becomes infected, it becomes erythematous and tender.</a:t>
            </a:r>
          </a:p>
          <a:p>
            <a:pPr algn="l">
              <a:buFont typeface="Arial" panose="020B0604020202020204" pitchFamily="34" charset="0"/>
              <a:buChar char="•"/>
            </a:pPr>
            <a:r>
              <a:rPr lang="en-US" sz="2000" dirty="0"/>
              <a:t>On occasions, it may be difficult to differentiate from a tuberculous abscess</a:t>
            </a:r>
            <a:r>
              <a:rPr lang="ar-JO" sz="2000" dirty="0"/>
              <a:t> </a:t>
            </a:r>
            <a:r>
              <a:rPr lang="en-US" sz="2000" dirty="0"/>
              <a:t>its could be </a:t>
            </a:r>
            <a:r>
              <a:rPr lang="en-US" sz="2000" dirty="0" err="1"/>
              <a:t>supracalviculer</a:t>
            </a:r>
            <a:endParaRPr lang="ar-JO" sz="2000" dirty="0"/>
          </a:p>
        </p:txBody>
      </p:sp>
      <p:sp>
        <p:nvSpPr>
          <p:cNvPr id="7361" name="Google Shape;7361;p47"/>
          <p:cNvSpPr txBox="1">
            <a:spLocks noGrp="1"/>
          </p:cNvSpPr>
          <p:nvPr>
            <p:ph type="title"/>
          </p:nvPr>
        </p:nvSpPr>
        <p:spPr>
          <a:xfrm>
            <a:off x="3713649" y="166882"/>
            <a:ext cx="2626373" cy="776093"/>
          </a:xfrm>
          <a:prstGeom prst="rect">
            <a:avLst/>
          </a:prstGeom>
        </p:spPr>
        <p:txBody>
          <a:bodyPr spcFirstLastPara="1" wrap="square" lIns="91425" tIns="91425" rIns="91425" bIns="91425" anchor="ctr" anchorCtr="0">
            <a:noAutofit/>
          </a:bodyPr>
          <a:lstStyle/>
          <a:p>
            <a:pPr lvl="0"/>
            <a:r>
              <a:rPr lang="en-US" sz="4400" i="1" dirty="0">
                <a:solidFill>
                  <a:schemeClr val="tx2"/>
                </a:solidFill>
              </a:rPr>
              <a:t>Physical examination </a:t>
            </a:r>
            <a:endParaRPr sz="4400" dirty="0"/>
          </a:p>
        </p:txBody>
      </p:sp>
      <p:pic>
        <p:nvPicPr>
          <p:cNvPr id="2" name="Picture 1"/>
          <p:cNvPicPr>
            <a:picLocks noChangeAspect="1"/>
          </p:cNvPicPr>
          <p:nvPr/>
        </p:nvPicPr>
        <p:blipFill>
          <a:blip r:embed="rId3"/>
          <a:stretch>
            <a:fillRect/>
          </a:stretch>
        </p:blipFill>
        <p:spPr>
          <a:xfrm>
            <a:off x="5464969" y="1384751"/>
            <a:ext cx="3294513" cy="2871957"/>
          </a:xfrm>
          <a:prstGeom prst="rect">
            <a:avLst/>
          </a:prstGeom>
        </p:spPr>
      </p:pic>
    </p:spTree>
    <p:extLst>
      <p:ext uri="{BB962C8B-B14F-4D97-AF65-F5344CB8AC3E}">
        <p14:creationId xmlns:p14="http://schemas.microsoft.com/office/powerpoint/2010/main" val="1478901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424" y="1181100"/>
            <a:ext cx="3364972" cy="378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621" y="1181102"/>
            <a:ext cx="3306380" cy="3784071"/>
          </a:xfrm>
          <a:prstGeom prst="rect">
            <a:avLst/>
          </a:prstGeom>
        </p:spPr>
      </p:pic>
      <p:sp>
        <p:nvSpPr>
          <p:cNvPr id="4" name="Rectangle 3"/>
          <p:cNvSpPr/>
          <p:nvPr/>
        </p:nvSpPr>
        <p:spPr>
          <a:xfrm>
            <a:off x="7752816" y="2063748"/>
            <a:ext cx="1391184" cy="738664"/>
          </a:xfrm>
          <a:prstGeom prst="rect">
            <a:avLst/>
          </a:prstGeom>
        </p:spPr>
        <p:txBody>
          <a:bodyPr wrap="square">
            <a:spAutoFit/>
          </a:bodyPr>
          <a:lstStyle/>
          <a:p>
            <a:pPr defTabSz="685783">
              <a:buClrTx/>
            </a:pPr>
            <a:r>
              <a:rPr lang="en-US" kern="1200" dirty="0">
                <a:solidFill>
                  <a:srgbClr val="464653"/>
                </a:solidFill>
                <a:latin typeface="Gill Sans MT"/>
              </a:rPr>
              <a:t>2) Superiorly: The body of the mandible</a:t>
            </a:r>
            <a:endParaRPr lang="ar-JO" kern="1200" dirty="0">
              <a:solidFill>
                <a:prstClr val="black"/>
              </a:solidFill>
              <a:latin typeface="Gill Sans MT"/>
            </a:endParaRPr>
          </a:p>
        </p:txBody>
      </p:sp>
      <p:sp>
        <p:nvSpPr>
          <p:cNvPr id="8" name="Rectangle 7"/>
          <p:cNvSpPr/>
          <p:nvPr/>
        </p:nvSpPr>
        <p:spPr>
          <a:xfrm>
            <a:off x="5342397" y="728761"/>
            <a:ext cx="2520111" cy="284691"/>
          </a:xfrm>
          <a:prstGeom prst="rect">
            <a:avLst/>
          </a:prstGeom>
        </p:spPr>
        <p:txBody>
          <a:bodyPr wrap="none" lIns="68579" tIns="34289" rIns="68579" bIns="34289">
            <a:spAutoFit/>
          </a:bodyPr>
          <a:lstStyle/>
          <a:p>
            <a:pPr defTabSz="685783">
              <a:buClrTx/>
            </a:pPr>
            <a:r>
              <a:rPr lang="en-US" kern="1200" dirty="0">
                <a:solidFill>
                  <a:srgbClr val="464653"/>
                </a:solidFill>
                <a:latin typeface="Gill Sans MT"/>
                <a:ea typeface="+mn-ea"/>
                <a:cs typeface="+mn-cs"/>
              </a:rPr>
              <a:t>1) Laterally: Sternocleidomastoid</a:t>
            </a:r>
            <a:endParaRPr lang="ar-JO" kern="1200" dirty="0">
              <a:solidFill>
                <a:prstClr val="black"/>
              </a:solidFill>
              <a:latin typeface="Gill Sans MT"/>
              <a:ea typeface="+mn-ea"/>
            </a:endParaRPr>
          </a:p>
        </p:txBody>
      </p:sp>
      <p:sp>
        <p:nvSpPr>
          <p:cNvPr id="9" name="Rectangle 8"/>
          <p:cNvSpPr/>
          <p:nvPr/>
        </p:nvSpPr>
        <p:spPr>
          <a:xfrm>
            <a:off x="5269964" y="89220"/>
            <a:ext cx="2819400" cy="441462"/>
          </a:xfrm>
          <a:prstGeom prst="rect">
            <a:avLst/>
          </a:prstGeom>
          <a:solidFill>
            <a:srgbClr val="D36373"/>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1" anchor="ctr"/>
          <a:lstStyle/>
          <a:p>
            <a:pPr algn="ctr" defTabSz="685783">
              <a:buClrTx/>
            </a:pPr>
            <a:r>
              <a:rPr lang="en-US" sz="2100" kern="1200" dirty="0">
                <a:solidFill>
                  <a:srgbClr val="DDE9EC">
                    <a:lumMod val="10000"/>
                  </a:srgbClr>
                </a:solidFill>
                <a:latin typeface="Agency FB" pitchFamily="34" charset="0"/>
              </a:rPr>
              <a:t>Anterior Triangle Boundaries:</a:t>
            </a:r>
          </a:p>
        </p:txBody>
      </p:sp>
      <p:sp>
        <p:nvSpPr>
          <p:cNvPr id="10" name="Rectangle 9"/>
          <p:cNvSpPr/>
          <p:nvPr/>
        </p:nvSpPr>
        <p:spPr>
          <a:xfrm>
            <a:off x="79513" y="79514"/>
            <a:ext cx="3091070" cy="424899"/>
          </a:xfrm>
          <a:prstGeom prst="rect">
            <a:avLst/>
          </a:prstGeom>
          <a:solidFill>
            <a:srgbClr val="D36373"/>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1" anchor="ctr"/>
          <a:lstStyle/>
          <a:p>
            <a:pPr defTabSz="685783">
              <a:buClrTx/>
            </a:pPr>
            <a:r>
              <a:rPr lang="en-US" sz="2400" kern="1200" dirty="0">
                <a:solidFill>
                  <a:prstClr val="black"/>
                </a:solidFill>
                <a:latin typeface="Agency FB" pitchFamily="34" charset="0"/>
              </a:rPr>
              <a:t>Posterior Triangle Boundaries:</a:t>
            </a:r>
          </a:p>
        </p:txBody>
      </p:sp>
      <p:sp>
        <p:nvSpPr>
          <p:cNvPr id="7" name="Rectangle 6"/>
          <p:cNvSpPr/>
          <p:nvPr/>
        </p:nvSpPr>
        <p:spPr>
          <a:xfrm>
            <a:off x="7489257" y="3880884"/>
            <a:ext cx="1580315" cy="523220"/>
          </a:xfrm>
          <a:prstGeom prst="rect">
            <a:avLst/>
          </a:prstGeom>
        </p:spPr>
        <p:txBody>
          <a:bodyPr wrap="square">
            <a:spAutoFit/>
          </a:bodyPr>
          <a:lstStyle/>
          <a:p>
            <a:pPr defTabSz="685783">
              <a:buClrTx/>
            </a:pPr>
            <a:r>
              <a:rPr lang="en-US" kern="1200" dirty="0">
                <a:solidFill>
                  <a:srgbClr val="464653"/>
                </a:solidFill>
                <a:latin typeface="Gill Sans MT"/>
              </a:rPr>
              <a:t> 3) Anteriorly: The midline of the neck</a:t>
            </a:r>
            <a:endParaRPr lang="ar-JO" kern="1200" dirty="0">
              <a:solidFill>
                <a:prstClr val="black"/>
              </a:solidFill>
              <a:latin typeface="Gill Sans MT"/>
            </a:endParaRPr>
          </a:p>
        </p:txBody>
      </p:sp>
      <p:sp>
        <p:nvSpPr>
          <p:cNvPr id="11" name="Rectangle 10"/>
          <p:cNvSpPr/>
          <p:nvPr/>
        </p:nvSpPr>
        <p:spPr>
          <a:xfrm>
            <a:off x="0" y="1181100"/>
            <a:ext cx="2948113" cy="523220"/>
          </a:xfrm>
          <a:prstGeom prst="rect">
            <a:avLst/>
          </a:prstGeom>
        </p:spPr>
        <p:txBody>
          <a:bodyPr wrap="square">
            <a:spAutoFit/>
          </a:bodyPr>
          <a:lstStyle/>
          <a:p>
            <a:r>
              <a:rPr lang="en-US" kern="1200" dirty="0">
                <a:solidFill>
                  <a:prstClr val="black"/>
                </a:solidFill>
                <a:latin typeface="Gill Sans MT"/>
              </a:rPr>
              <a:t>1) Anteriorly: Posterior  border of Sternocleidomastoid</a:t>
            </a:r>
            <a:endParaRPr lang="ar-JO" dirty="0"/>
          </a:p>
        </p:txBody>
      </p:sp>
      <p:sp>
        <p:nvSpPr>
          <p:cNvPr id="12" name="Rectangle 11"/>
          <p:cNvSpPr/>
          <p:nvPr/>
        </p:nvSpPr>
        <p:spPr>
          <a:xfrm>
            <a:off x="79512" y="2165122"/>
            <a:ext cx="2230189" cy="523220"/>
          </a:xfrm>
          <a:prstGeom prst="rect">
            <a:avLst/>
          </a:prstGeom>
        </p:spPr>
        <p:txBody>
          <a:bodyPr wrap="square">
            <a:spAutoFit/>
          </a:bodyPr>
          <a:lstStyle/>
          <a:p>
            <a:pPr defTabSz="685783">
              <a:buClrTx/>
            </a:pPr>
            <a:r>
              <a:rPr lang="en-US" kern="1200" dirty="0">
                <a:solidFill>
                  <a:prstClr val="black"/>
                </a:solidFill>
                <a:latin typeface="Gill Sans MT"/>
              </a:rPr>
              <a:t> 2) Posteriorly: Anterior border of Trapezius.</a:t>
            </a:r>
          </a:p>
        </p:txBody>
      </p:sp>
      <p:sp>
        <p:nvSpPr>
          <p:cNvPr id="13" name="Rectangle 12"/>
          <p:cNvSpPr/>
          <p:nvPr/>
        </p:nvSpPr>
        <p:spPr>
          <a:xfrm>
            <a:off x="0" y="3336399"/>
            <a:ext cx="2081278" cy="523220"/>
          </a:xfrm>
          <a:prstGeom prst="rect">
            <a:avLst/>
          </a:prstGeom>
        </p:spPr>
        <p:txBody>
          <a:bodyPr wrap="square">
            <a:spAutoFit/>
          </a:bodyPr>
          <a:lstStyle/>
          <a:p>
            <a:pPr defTabSz="685783">
              <a:buClrTx/>
            </a:pPr>
            <a:r>
              <a:rPr lang="en-US" kern="1200" dirty="0">
                <a:solidFill>
                  <a:prstClr val="black"/>
                </a:solidFill>
                <a:latin typeface="Gill Sans MT"/>
              </a:rPr>
              <a:t>3) Inferiorly: Middle 1/3 of the Clavicle</a:t>
            </a:r>
            <a:endParaRPr lang="ar-JO" kern="1200" dirty="0">
              <a:solidFill>
                <a:prstClr val="black"/>
              </a:solidFill>
              <a:latin typeface="Gill Sans MT"/>
            </a:endParaRPr>
          </a:p>
        </p:txBody>
      </p:sp>
      <p:cxnSp>
        <p:nvCxnSpPr>
          <p:cNvPr id="15" name="Straight Arrow Connector 14"/>
          <p:cNvCxnSpPr/>
          <p:nvPr/>
        </p:nvCxnSpPr>
        <p:spPr>
          <a:xfrm flipH="1" flipV="1">
            <a:off x="1796902" y="1704320"/>
            <a:ext cx="1025598" cy="109174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643571" y="2688342"/>
            <a:ext cx="993303" cy="38762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474056" y="3700130"/>
            <a:ext cx="1368521" cy="4239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743576" y="1005760"/>
            <a:ext cx="375284" cy="1529531"/>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002697" y="2641972"/>
            <a:ext cx="750119" cy="271541"/>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39959" y="3598009"/>
            <a:ext cx="685952" cy="29527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545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54"/>
        <p:cNvGrpSpPr/>
        <p:nvPr/>
      </p:nvGrpSpPr>
      <p:grpSpPr>
        <a:xfrm>
          <a:off x="0" y="0"/>
          <a:ext cx="0" cy="0"/>
          <a:chOff x="0" y="0"/>
          <a:chExt cx="0" cy="0"/>
        </a:xfrm>
      </p:grpSpPr>
      <p:sp>
        <p:nvSpPr>
          <p:cNvPr id="7557" name="Google Shape;7557;p51"/>
          <p:cNvSpPr txBox="1">
            <a:spLocks noGrp="1"/>
          </p:cNvSpPr>
          <p:nvPr>
            <p:ph type="subTitle" idx="1"/>
          </p:nvPr>
        </p:nvSpPr>
        <p:spPr>
          <a:xfrm>
            <a:off x="137160" y="1051561"/>
            <a:ext cx="8229600" cy="3931920"/>
          </a:xfrm>
          <a:prstGeom prst="rect">
            <a:avLst/>
          </a:prstGeom>
        </p:spPr>
        <p:txBody>
          <a:bodyPr spcFirstLastPara="1" wrap="square" lIns="91425" tIns="91425" rIns="91425" bIns="91425" anchor="ctr" anchorCtr="0">
            <a:noAutofit/>
          </a:bodyPr>
          <a:lstStyle/>
          <a:p>
            <a:pPr algn="l">
              <a:buFont typeface="Arial" panose="020B0604020202020204" pitchFamily="34" charset="0"/>
              <a:buChar char="•"/>
            </a:pPr>
            <a:r>
              <a:rPr lang="en-GB" sz="2400" dirty="0"/>
              <a:t>There is no specific laboratory test needed</a:t>
            </a:r>
          </a:p>
          <a:p>
            <a:pPr algn="l">
              <a:buFont typeface="Arial" panose="020B0604020202020204" pitchFamily="34" charset="0"/>
              <a:buChar char="•"/>
            </a:pPr>
            <a:r>
              <a:rPr lang="en-GB" b="1" dirty="0"/>
              <a:t>Imaging Studies</a:t>
            </a:r>
          </a:p>
          <a:p>
            <a:pPr marL="933450" lvl="1" indent="-342900" algn="l">
              <a:buFont typeface="Arial" panose="020B0604020202020204" pitchFamily="34" charset="0"/>
              <a:buChar char="•"/>
            </a:pPr>
            <a:r>
              <a:rPr lang="en-GB" dirty="0"/>
              <a:t>Ultrasonography can be obtained to determine the cystic characteristics of the cyst (</a:t>
            </a:r>
            <a:r>
              <a:rPr lang="en-US" dirty="0"/>
              <a:t>useful in differentiating solid lesions, e.g. malignant lymph nodes from cystic lesions such as a branchial cyst).</a:t>
            </a:r>
            <a:endParaRPr lang="en-GB" dirty="0"/>
          </a:p>
          <a:p>
            <a:pPr marL="933450" lvl="1" indent="-342900" algn="l">
              <a:buFont typeface="Arial" panose="020B0604020202020204" pitchFamily="34" charset="0"/>
              <a:buChar char="•"/>
            </a:pPr>
            <a:r>
              <a:rPr lang="en-GB" dirty="0"/>
              <a:t>Contrast-enhanced CT will depict a cystic and enhanced mass in the neck.</a:t>
            </a:r>
          </a:p>
          <a:p>
            <a:pPr marL="933450" lvl="1" indent="-342900" algn="l">
              <a:buFont typeface="Arial" panose="020B0604020202020204" pitchFamily="34" charset="0"/>
              <a:buChar char="•"/>
            </a:pPr>
            <a:r>
              <a:rPr lang="en-GB" dirty="0"/>
              <a:t>MRI can be used for a finer resolution.</a:t>
            </a:r>
          </a:p>
          <a:p>
            <a:pPr algn="l">
              <a:buFont typeface="Arial" panose="020B0604020202020204" pitchFamily="34" charset="0"/>
              <a:buChar char="•"/>
            </a:pPr>
            <a:r>
              <a:rPr lang="en-GB" dirty="0"/>
              <a:t>Fine-needle aspiration is helpful to distinguish a branchial cleft cyst from malignant neoplasm.</a:t>
            </a:r>
            <a:r>
              <a:rPr lang="en-US" dirty="0"/>
              <a:t> </a:t>
            </a:r>
            <a:br>
              <a:rPr lang="en-US" dirty="0"/>
            </a:br>
            <a:endParaRPr lang="en-GB" dirty="0"/>
          </a:p>
        </p:txBody>
      </p:sp>
      <p:sp>
        <p:nvSpPr>
          <p:cNvPr id="7556" name="Google Shape;7556;p51"/>
          <p:cNvSpPr txBox="1">
            <a:spLocks noGrp="1"/>
          </p:cNvSpPr>
          <p:nvPr>
            <p:ph type="title"/>
          </p:nvPr>
        </p:nvSpPr>
        <p:spPr>
          <a:xfrm>
            <a:off x="2794350" y="39487"/>
            <a:ext cx="3857100" cy="1482300"/>
          </a:xfrm>
          <a:prstGeom prst="rect">
            <a:avLst/>
          </a:prstGeom>
        </p:spPr>
        <p:txBody>
          <a:bodyPr spcFirstLastPara="1" wrap="square" lIns="91425" tIns="91425" rIns="91425" bIns="91425" anchor="ctr" anchorCtr="0">
            <a:noAutofit/>
          </a:bodyPr>
          <a:lstStyle/>
          <a:p>
            <a:pPr lvl="0"/>
            <a:r>
              <a:rPr lang="en-US" i="1" dirty="0">
                <a:solidFill>
                  <a:schemeClr val="tx2"/>
                </a:solidFill>
              </a:rPr>
              <a:t>Investigation</a:t>
            </a:r>
            <a:endParaRPr dirty="0"/>
          </a:p>
        </p:txBody>
      </p:sp>
    </p:spTree>
    <p:extLst>
      <p:ext uri="{BB962C8B-B14F-4D97-AF65-F5344CB8AC3E}">
        <p14:creationId xmlns:p14="http://schemas.microsoft.com/office/powerpoint/2010/main" val="1080488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57"/>
        <p:cNvGrpSpPr/>
        <p:nvPr/>
      </p:nvGrpSpPr>
      <p:grpSpPr>
        <a:xfrm>
          <a:off x="0" y="0"/>
          <a:ext cx="0" cy="0"/>
          <a:chOff x="0" y="0"/>
          <a:chExt cx="0" cy="0"/>
        </a:xfrm>
      </p:grpSpPr>
      <p:sp>
        <p:nvSpPr>
          <p:cNvPr id="8059" name="Google Shape;8059;p56"/>
          <p:cNvSpPr txBox="1">
            <a:spLocks noGrp="1"/>
          </p:cNvSpPr>
          <p:nvPr>
            <p:ph type="title"/>
          </p:nvPr>
        </p:nvSpPr>
        <p:spPr>
          <a:xfrm>
            <a:off x="-1157970" y="-251419"/>
            <a:ext cx="7329900" cy="1679700"/>
          </a:xfrm>
          <a:prstGeom prst="rect">
            <a:avLst/>
          </a:prstGeom>
        </p:spPr>
        <p:txBody>
          <a:bodyPr spcFirstLastPara="1" wrap="square" lIns="91425" tIns="91425" rIns="91425" bIns="91425" anchor="ctr" anchorCtr="0">
            <a:noAutofit/>
          </a:bodyPr>
          <a:lstStyle/>
          <a:p>
            <a:pPr lvl="0"/>
            <a:r>
              <a:rPr lang="en-US" i="1" dirty="0">
                <a:solidFill>
                  <a:schemeClr val="tx2"/>
                </a:solidFill>
              </a:rPr>
              <a:t>Treatment</a:t>
            </a:r>
            <a:endParaRPr dirty="0"/>
          </a:p>
        </p:txBody>
      </p:sp>
      <p:sp>
        <p:nvSpPr>
          <p:cNvPr id="2" name="TextBox 1"/>
          <p:cNvSpPr txBox="1"/>
          <p:nvPr/>
        </p:nvSpPr>
        <p:spPr>
          <a:xfrm>
            <a:off x="289560" y="1230161"/>
            <a:ext cx="7711440" cy="4001095"/>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accent3"/>
                </a:solidFill>
              </a:rPr>
              <a:t>The treatment of a Branchial cleft cyst is </a:t>
            </a:r>
            <a:r>
              <a:rPr lang="en-GB" sz="2400" b="1" dirty="0">
                <a:solidFill>
                  <a:schemeClr val="accent3"/>
                </a:solidFill>
              </a:rPr>
              <a:t>surgical excision </a:t>
            </a:r>
            <a:r>
              <a:rPr lang="en-GB" sz="2400" dirty="0">
                <a:solidFill>
                  <a:schemeClr val="accent3"/>
                </a:solidFill>
              </a:rPr>
              <a:t>due to the risk of infection, further enlargement, or an extremely low risk of malignancy.</a:t>
            </a:r>
          </a:p>
          <a:p>
            <a:pPr marL="342900" indent="-342900">
              <a:buFont typeface="Arial" panose="020B0604020202020204" pitchFamily="34" charset="0"/>
              <a:buChar char="•"/>
            </a:pPr>
            <a:r>
              <a:rPr lang="en-GB" sz="2400" dirty="0">
                <a:solidFill>
                  <a:schemeClr val="accent3"/>
                </a:solidFill>
              </a:rPr>
              <a:t>You have to remove the whole duct because of recurrence </a:t>
            </a:r>
          </a:p>
          <a:p>
            <a:pPr marL="342900" indent="-342900">
              <a:buFont typeface="Arial" panose="020B0604020202020204" pitchFamily="34" charset="0"/>
              <a:buChar char="•"/>
            </a:pPr>
            <a:r>
              <a:rPr lang="en-US" sz="2400" dirty="0">
                <a:solidFill>
                  <a:schemeClr val="accent3"/>
                </a:solidFill>
              </a:rPr>
              <a:t>Antibiotics are required to treat infections or abscesses if present.</a:t>
            </a:r>
          </a:p>
          <a:p>
            <a:pPr marL="342900" indent="-342900">
              <a:buFont typeface="Arial" panose="020B0604020202020204" pitchFamily="34" charset="0"/>
              <a:buChar char="•"/>
            </a:pPr>
            <a:r>
              <a:rPr lang="en-US" sz="2400" dirty="0">
                <a:solidFill>
                  <a:schemeClr val="accent3"/>
                </a:solidFill>
              </a:rPr>
              <a:t>Step Ladder </a:t>
            </a:r>
            <a:r>
              <a:rPr lang="en-US" sz="2400" dirty="0" err="1">
                <a:solidFill>
                  <a:schemeClr val="accent3"/>
                </a:solidFill>
              </a:rPr>
              <a:t>inscion</a:t>
            </a:r>
            <a:r>
              <a:rPr lang="en-US" sz="2400" dirty="0">
                <a:solidFill>
                  <a:schemeClr val="accent3"/>
                </a:solidFill>
              </a:rPr>
              <a:t> deep to platysma lateral to IX XII X btw internal and external carotid artery terminate to </a:t>
            </a:r>
            <a:r>
              <a:rPr lang="en-US" sz="2400" dirty="0" err="1">
                <a:solidFill>
                  <a:schemeClr val="accent3"/>
                </a:solidFill>
              </a:rPr>
              <a:t>tonsiiler</a:t>
            </a:r>
            <a:r>
              <a:rPr lang="en-US" sz="2400" dirty="0">
                <a:solidFill>
                  <a:schemeClr val="accent3"/>
                </a:solidFill>
              </a:rPr>
              <a:t> fossa.</a:t>
            </a:r>
          </a:p>
          <a:p>
            <a:endParaRPr lang="en-US" dirty="0"/>
          </a:p>
        </p:txBody>
      </p:sp>
    </p:spTree>
    <p:extLst>
      <p:ext uri="{BB962C8B-B14F-4D97-AF65-F5344CB8AC3E}">
        <p14:creationId xmlns:p14="http://schemas.microsoft.com/office/powerpoint/2010/main" val="8435153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286305" y="603957"/>
            <a:ext cx="4761389" cy="3907875"/>
          </a:xfrm>
          <a:prstGeom prst="rect">
            <a:avLst/>
          </a:prstGeom>
        </p:spPr>
      </p:pic>
      <p:pic>
        <p:nvPicPr>
          <p:cNvPr id="5" name="Picture 4"/>
          <p:cNvPicPr>
            <a:picLocks noChangeAspect="1"/>
          </p:cNvPicPr>
          <p:nvPr/>
        </p:nvPicPr>
        <p:blipFill>
          <a:blip r:embed="rId4"/>
          <a:stretch>
            <a:fillRect/>
          </a:stretch>
        </p:blipFill>
        <p:spPr>
          <a:xfrm>
            <a:off x="5047694" y="659901"/>
            <a:ext cx="4165466" cy="3795985"/>
          </a:xfrm>
          <a:prstGeom prst="rect">
            <a:avLst/>
          </a:prstGeom>
        </p:spPr>
      </p:pic>
    </p:spTree>
    <p:extLst>
      <p:ext uri="{BB962C8B-B14F-4D97-AF65-F5344CB8AC3E}">
        <p14:creationId xmlns:p14="http://schemas.microsoft.com/office/powerpoint/2010/main" val="33981767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76"/>
        <p:cNvGrpSpPr/>
        <p:nvPr/>
      </p:nvGrpSpPr>
      <p:grpSpPr>
        <a:xfrm>
          <a:off x="0" y="0"/>
          <a:ext cx="0" cy="0"/>
          <a:chOff x="0" y="0"/>
          <a:chExt cx="0" cy="0"/>
        </a:xfrm>
      </p:grpSpPr>
      <p:sp>
        <p:nvSpPr>
          <p:cNvPr id="8579" name="Google Shape;8579;p65"/>
          <p:cNvSpPr txBox="1">
            <a:spLocks noGrp="1"/>
          </p:cNvSpPr>
          <p:nvPr>
            <p:ph type="title"/>
          </p:nvPr>
        </p:nvSpPr>
        <p:spPr>
          <a:xfrm>
            <a:off x="1341120" y="250030"/>
            <a:ext cx="6068250" cy="603410"/>
          </a:xfrm>
          <a:prstGeom prst="rect">
            <a:avLst/>
          </a:prstGeom>
        </p:spPr>
        <p:txBody>
          <a:bodyPr spcFirstLastPara="1" wrap="square" lIns="91425" tIns="91425" rIns="91425" bIns="91425" anchor="b" anchorCtr="0">
            <a:noAutofit/>
          </a:bodyPr>
          <a:lstStyle/>
          <a:p>
            <a:pPr lvl="0"/>
            <a:r>
              <a:rPr lang="en-GB" sz="6000" i="1" dirty="0">
                <a:solidFill>
                  <a:schemeClr val="tx2"/>
                </a:solidFill>
              </a:rPr>
              <a:t>Lymphadenopathy</a:t>
            </a:r>
            <a:endParaRPr sz="6000" dirty="0"/>
          </a:p>
        </p:txBody>
      </p:sp>
      <p:sp>
        <p:nvSpPr>
          <p:cNvPr id="8578" name="Google Shape;8578;p65"/>
          <p:cNvSpPr txBox="1">
            <a:spLocks noGrp="1"/>
          </p:cNvSpPr>
          <p:nvPr>
            <p:ph type="body" idx="1"/>
          </p:nvPr>
        </p:nvSpPr>
        <p:spPr>
          <a:xfrm>
            <a:off x="733424" y="959284"/>
            <a:ext cx="7999095" cy="3955615"/>
          </a:xfrm>
          <a:prstGeom prst="rect">
            <a:avLst/>
          </a:prstGeom>
        </p:spPr>
        <p:txBody>
          <a:bodyPr spcFirstLastPara="1" wrap="square" lIns="91425" tIns="91425" rIns="91425" bIns="91425" anchor="t" anchorCtr="0">
            <a:noAutofit/>
          </a:bodyPr>
          <a:lstStyle/>
          <a:p>
            <a:pPr lvl="0" algn="l"/>
            <a:r>
              <a:rPr lang="en-US" sz="2000" dirty="0"/>
              <a:t>Infections</a:t>
            </a:r>
          </a:p>
          <a:p>
            <a:pPr lvl="1" algn="l"/>
            <a:r>
              <a:rPr lang="en-US" sz="2000" dirty="0"/>
              <a:t>Nonspecific Lymphadenopathy</a:t>
            </a:r>
          </a:p>
          <a:p>
            <a:pPr lvl="1" algn="l"/>
            <a:r>
              <a:rPr lang="en-US" sz="2000" dirty="0"/>
              <a:t>specific Lymphadenopathy (e.g., TB, viral, protozoan, other bacteria)</a:t>
            </a:r>
          </a:p>
          <a:p>
            <a:pPr algn="l"/>
            <a:r>
              <a:rPr lang="en-US" sz="2000" dirty="0"/>
              <a:t>Neoplasms</a:t>
            </a:r>
          </a:p>
          <a:p>
            <a:pPr lvl="1" algn="l"/>
            <a:r>
              <a:rPr lang="en-US" sz="2000" dirty="0"/>
              <a:t>Primary – lymphoma </a:t>
            </a:r>
          </a:p>
          <a:p>
            <a:pPr lvl="1" algn="l"/>
            <a:r>
              <a:rPr lang="en-US" sz="2000" dirty="0"/>
              <a:t>Secondary – metastasis</a:t>
            </a:r>
          </a:p>
          <a:p>
            <a:pPr algn="l"/>
            <a:r>
              <a:rPr lang="en-US" sz="2000" dirty="0"/>
              <a:t>Other causes</a:t>
            </a:r>
            <a:endParaRPr lang="en-GB" sz="2000" dirty="0"/>
          </a:p>
          <a:p>
            <a:pPr lvl="1" algn="l"/>
            <a:r>
              <a:rPr lang="en-US" sz="2000" dirty="0"/>
              <a:t>connective tissue disorders - SLE/RA</a:t>
            </a:r>
          </a:p>
          <a:p>
            <a:pPr lvl="1" algn="l"/>
            <a:r>
              <a:rPr lang="en-US" sz="2000" dirty="0"/>
              <a:t> hypersensitivity</a:t>
            </a:r>
          </a:p>
        </p:txBody>
      </p:sp>
    </p:spTree>
    <p:extLst>
      <p:ext uri="{BB962C8B-B14F-4D97-AF65-F5344CB8AC3E}">
        <p14:creationId xmlns:p14="http://schemas.microsoft.com/office/powerpoint/2010/main" val="36173213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86613" y="-408791"/>
            <a:ext cx="7183500" cy="1361100"/>
          </a:xfrm>
        </p:spPr>
        <p:txBody>
          <a:bodyPr/>
          <a:lstStyle/>
          <a:p>
            <a:r>
              <a:rPr lang="en-US" sz="3600" i="1" dirty="0">
                <a:solidFill>
                  <a:srgbClr val="FF7884"/>
                </a:solidFill>
              </a:rPr>
              <a:t>Nonspecific</a:t>
            </a:r>
            <a:r>
              <a:rPr lang="en-US" sz="3600" dirty="0">
                <a:solidFill>
                  <a:srgbClr val="FF7884"/>
                </a:solidFill>
              </a:rPr>
              <a:t> Lymphadenopathy</a:t>
            </a:r>
            <a:endParaRPr lang="ar-JO" sz="3200" dirty="0"/>
          </a:p>
        </p:txBody>
      </p:sp>
      <p:sp>
        <p:nvSpPr>
          <p:cNvPr id="3" name="عنصر نائب للنص 2"/>
          <p:cNvSpPr>
            <a:spLocks noGrp="1"/>
          </p:cNvSpPr>
          <p:nvPr>
            <p:ph type="body" idx="1"/>
          </p:nvPr>
        </p:nvSpPr>
        <p:spPr>
          <a:xfrm>
            <a:off x="0" y="1030033"/>
            <a:ext cx="8896574" cy="3489524"/>
          </a:xfrm>
        </p:spPr>
        <p:txBody>
          <a:bodyPr/>
          <a:lstStyle/>
          <a:p>
            <a:pPr lvl="0" algn="l">
              <a:buClr>
                <a:srgbClr val="00426E"/>
              </a:buClr>
              <a:buSzPts val="1600"/>
              <a:buNone/>
            </a:pPr>
            <a:r>
              <a:rPr lang="en-US" sz="2000" b="1" u="sng" dirty="0">
                <a:solidFill>
                  <a:srgbClr val="003D6A"/>
                </a:solidFill>
              </a:rPr>
              <a:t>History</a:t>
            </a:r>
          </a:p>
          <a:p>
            <a:pPr lvl="1" algn="l">
              <a:lnSpc>
                <a:spcPct val="100000"/>
              </a:lnSpc>
              <a:buClr>
                <a:srgbClr val="00426E"/>
              </a:buClr>
              <a:buSzPts val="1600"/>
              <a:buNone/>
            </a:pPr>
            <a:r>
              <a:rPr lang="en-US" sz="2000" dirty="0">
                <a:solidFill>
                  <a:srgbClr val="003D6A"/>
                </a:solidFill>
              </a:rPr>
              <a:t>Usually, painful lump.</a:t>
            </a:r>
          </a:p>
          <a:p>
            <a:pPr lvl="1" algn="l">
              <a:lnSpc>
                <a:spcPct val="100000"/>
              </a:lnSpc>
              <a:buClr>
                <a:srgbClr val="00426E"/>
              </a:buClr>
              <a:buSzPts val="1600"/>
              <a:buNone/>
            </a:pPr>
            <a:r>
              <a:rPr lang="en-US" sz="2000" dirty="0">
                <a:solidFill>
                  <a:srgbClr val="003D6A"/>
                </a:solidFill>
              </a:rPr>
              <a:t>difficulty in breathing (snoring).</a:t>
            </a:r>
          </a:p>
          <a:p>
            <a:pPr lvl="1" algn="l">
              <a:lnSpc>
                <a:spcPct val="100000"/>
              </a:lnSpc>
              <a:buClr>
                <a:srgbClr val="00426E"/>
              </a:buClr>
              <a:buSzPts val="1600"/>
              <a:buNone/>
            </a:pPr>
            <a:r>
              <a:rPr lang="en-US" sz="2000" dirty="0">
                <a:solidFill>
                  <a:srgbClr val="003D6A"/>
                </a:solidFill>
              </a:rPr>
              <a:t>nasal speech because of </a:t>
            </a:r>
            <a:r>
              <a:rPr lang="en-US" sz="2000" dirty="0" err="1">
                <a:solidFill>
                  <a:srgbClr val="003D6A"/>
                </a:solidFill>
              </a:rPr>
              <a:t>tonsillar</a:t>
            </a:r>
            <a:r>
              <a:rPr lang="en-US" sz="2000" dirty="0">
                <a:solidFill>
                  <a:srgbClr val="003D6A"/>
                </a:solidFill>
              </a:rPr>
              <a:t> and adenoid hyperplasia.</a:t>
            </a:r>
          </a:p>
          <a:p>
            <a:pPr lvl="1" algn="l">
              <a:lnSpc>
                <a:spcPct val="100000"/>
              </a:lnSpc>
              <a:buClr>
                <a:srgbClr val="00426E"/>
              </a:buClr>
              <a:buSzPts val="1600"/>
              <a:buNone/>
            </a:pPr>
            <a:r>
              <a:rPr lang="en-US" sz="2000" dirty="0">
                <a:solidFill>
                  <a:srgbClr val="003D6A"/>
                </a:solidFill>
              </a:rPr>
              <a:t>systematic symptoms: fever, anorexia , malaise.</a:t>
            </a:r>
          </a:p>
          <a:p>
            <a:pPr lvl="1" algn="l">
              <a:lnSpc>
                <a:spcPct val="100000"/>
              </a:lnSpc>
              <a:buClr>
                <a:srgbClr val="00426E"/>
              </a:buClr>
              <a:buSzPts val="1600"/>
              <a:buNone/>
            </a:pPr>
            <a:r>
              <a:rPr lang="en-US" sz="2000" dirty="0">
                <a:solidFill>
                  <a:srgbClr val="003D6A"/>
                </a:solidFill>
              </a:rPr>
              <a:t>can occur at any age.</a:t>
            </a:r>
          </a:p>
          <a:p>
            <a:pPr lvl="0" algn="l">
              <a:buClr>
                <a:srgbClr val="00426E"/>
              </a:buClr>
              <a:buSzPts val="1600"/>
              <a:buNone/>
            </a:pPr>
            <a:r>
              <a:rPr lang="en-US" sz="2000" b="1" u="sng" dirty="0">
                <a:solidFill>
                  <a:srgbClr val="003D6A"/>
                </a:solidFill>
              </a:rPr>
              <a:t>Examination</a:t>
            </a:r>
          </a:p>
          <a:p>
            <a:pPr lvl="0" algn="l">
              <a:buClr>
                <a:srgbClr val="00426E"/>
              </a:buClr>
              <a:buSzPts val="1600"/>
              <a:buNone/>
            </a:pPr>
            <a:r>
              <a:rPr lang="en-US" sz="2000" u="sng" dirty="0">
                <a:solidFill>
                  <a:srgbClr val="FF0000"/>
                </a:solidFill>
              </a:rPr>
              <a:t>Single</a:t>
            </a:r>
            <a:r>
              <a:rPr lang="en-US" sz="2000" b="1" u="sng" dirty="0">
                <a:solidFill>
                  <a:srgbClr val="FF0000"/>
                </a:solidFill>
              </a:rPr>
              <a:t> </a:t>
            </a:r>
          </a:p>
          <a:p>
            <a:pPr lvl="0" algn="l">
              <a:buClr>
                <a:srgbClr val="00426E"/>
              </a:buClr>
              <a:buSzPts val="1600"/>
              <a:buNone/>
            </a:pPr>
            <a:r>
              <a:rPr lang="en-US" sz="2000" dirty="0">
                <a:solidFill>
                  <a:srgbClr val="003D6A"/>
                </a:solidFill>
              </a:rPr>
              <a:t>Tender</a:t>
            </a:r>
          </a:p>
          <a:p>
            <a:pPr lvl="0" algn="l">
              <a:buClr>
                <a:srgbClr val="00426E"/>
              </a:buClr>
              <a:buSzPts val="1600"/>
              <a:buNone/>
            </a:pPr>
            <a:r>
              <a:rPr lang="en-US" sz="2000" u="sng" dirty="0">
                <a:solidFill>
                  <a:srgbClr val="003D6A"/>
                </a:solidFill>
              </a:rPr>
              <a:t>Firm</a:t>
            </a:r>
          </a:p>
          <a:p>
            <a:pPr lvl="0" algn="l">
              <a:buClr>
                <a:srgbClr val="00426E"/>
              </a:buClr>
              <a:buSzPts val="1600"/>
              <a:buNone/>
            </a:pPr>
            <a:r>
              <a:rPr lang="en-US" sz="2000" u="sng" dirty="0">
                <a:solidFill>
                  <a:srgbClr val="003D6A"/>
                </a:solidFill>
              </a:rPr>
              <a:t>warm</a:t>
            </a:r>
          </a:p>
          <a:p>
            <a:pPr lvl="0" algn="l">
              <a:buClr>
                <a:srgbClr val="00426E"/>
              </a:buClr>
              <a:buSzPts val="1600"/>
              <a:buNone/>
            </a:pPr>
            <a:r>
              <a:rPr lang="en-US" sz="2000" u="sng" dirty="0">
                <a:solidFill>
                  <a:srgbClr val="FF0000"/>
                </a:solidFill>
              </a:rPr>
              <a:t>mobile</a:t>
            </a:r>
          </a:p>
          <a:p>
            <a:pPr lvl="1" algn="l">
              <a:lnSpc>
                <a:spcPct val="100000"/>
              </a:lnSpc>
              <a:buClr>
                <a:srgbClr val="00426E"/>
              </a:buClr>
              <a:buSzPts val="1600"/>
              <a:buNone/>
            </a:pPr>
            <a:r>
              <a:rPr lang="en-US" sz="2000" dirty="0">
                <a:solidFill>
                  <a:srgbClr val="003D6A"/>
                </a:solidFill>
              </a:rPr>
              <a:t> </a:t>
            </a:r>
          </a:p>
          <a:p>
            <a:pPr lvl="1" algn="l">
              <a:lnSpc>
                <a:spcPct val="100000"/>
              </a:lnSpc>
              <a:buClr>
                <a:srgbClr val="00426E"/>
              </a:buClr>
              <a:buSzPts val="1600"/>
              <a:buNone/>
            </a:pPr>
            <a:endParaRPr lang="en-US" sz="2000" dirty="0">
              <a:solidFill>
                <a:srgbClr val="003D6A"/>
              </a:solidFill>
            </a:endParaRPr>
          </a:p>
          <a:p>
            <a:endParaRPr lang="ar-JO" dirty="0"/>
          </a:p>
        </p:txBody>
      </p:sp>
    </p:spTree>
    <p:extLst>
      <p:ext uri="{BB962C8B-B14F-4D97-AF65-F5344CB8AC3E}">
        <p14:creationId xmlns:p14="http://schemas.microsoft.com/office/powerpoint/2010/main" val="3204115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50"/>
        <p:cNvGrpSpPr/>
        <p:nvPr/>
      </p:nvGrpSpPr>
      <p:grpSpPr>
        <a:xfrm>
          <a:off x="0" y="0"/>
          <a:ext cx="0" cy="0"/>
          <a:chOff x="0" y="0"/>
          <a:chExt cx="0" cy="0"/>
        </a:xfrm>
      </p:grpSpPr>
      <p:sp>
        <p:nvSpPr>
          <p:cNvPr id="8851" name="Google Shape;8851;p73"/>
          <p:cNvSpPr txBox="1">
            <a:spLocks noGrp="1"/>
          </p:cNvSpPr>
          <p:nvPr>
            <p:ph type="subTitle" idx="1"/>
          </p:nvPr>
        </p:nvSpPr>
        <p:spPr>
          <a:xfrm>
            <a:off x="236669" y="1321867"/>
            <a:ext cx="8756724" cy="3335857"/>
          </a:xfrm>
          <a:prstGeom prst="rect">
            <a:avLst/>
          </a:prstGeom>
        </p:spPr>
        <p:txBody>
          <a:bodyPr spcFirstLastPara="1" wrap="square" lIns="0" tIns="0" rIns="0" bIns="0" anchor="ctr" anchorCtr="0">
            <a:noAutofit/>
          </a:bodyPr>
          <a:lstStyle/>
          <a:p>
            <a:pPr lvl="0" algn="l">
              <a:buClr>
                <a:srgbClr val="00426E"/>
              </a:buClr>
              <a:buFont typeface="Arial" panose="020B0604020202020204" pitchFamily="34" charset="0"/>
              <a:buChar char="•"/>
            </a:pPr>
            <a:r>
              <a:rPr lang="en-US" dirty="0">
                <a:solidFill>
                  <a:srgbClr val="003D6A"/>
                </a:solidFill>
              </a:rPr>
              <a:t>Specific Lymphadenopathy caused by Mycobacterium tuberculosis.</a:t>
            </a:r>
            <a:endParaRPr lang="ar-JO" dirty="0">
              <a:solidFill>
                <a:srgbClr val="003D6A"/>
              </a:solidFill>
            </a:endParaRPr>
          </a:p>
          <a:p>
            <a:pPr lvl="0" algn="l">
              <a:buClr>
                <a:srgbClr val="00426E"/>
              </a:buClr>
              <a:buFont typeface="Arial" panose="020B0604020202020204" pitchFamily="34" charset="0"/>
              <a:buChar char="•"/>
            </a:pPr>
            <a:r>
              <a:rPr lang="en-US" dirty="0">
                <a:solidFill>
                  <a:srgbClr val="003D6A"/>
                </a:solidFill>
              </a:rPr>
              <a:t>One of the most common presentations of </a:t>
            </a:r>
            <a:r>
              <a:rPr lang="en-US" dirty="0" err="1">
                <a:solidFill>
                  <a:srgbClr val="003D6A"/>
                </a:solidFill>
              </a:rPr>
              <a:t>extrapulmonary</a:t>
            </a:r>
            <a:r>
              <a:rPr lang="en-US" dirty="0">
                <a:solidFill>
                  <a:srgbClr val="003D6A"/>
                </a:solidFill>
              </a:rPr>
              <a:t> tuberculosis.</a:t>
            </a:r>
          </a:p>
          <a:p>
            <a:pPr lvl="0" algn="l">
              <a:buClr>
                <a:srgbClr val="00426E"/>
              </a:buClr>
              <a:buFont typeface="Arial" panose="020B0604020202020204" pitchFamily="34" charset="0"/>
              <a:buChar char="•"/>
            </a:pPr>
            <a:r>
              <a:rPr lang="en-US" dirty="0">
                <a:solidFill>
                  <a:srgbClr val="003D6A"/>
                </a:solidFill>
              </a:rPr>
              <a:t>Chronic, specific granulomatous inflammation of the lymph node with </a:t>
            </a:r>
            <a:r>
              <a:rPr lang="en-US" dirty="0">
                <a:solidFill>
                  <a:srgbClr val="FF0000"/>
                </a:solidFill>
              </a:rPr>
              <a:t>caseation</a:t>
            </a:r>
            <a:r>
              <a:rPr lang="en-US" dirty="0">
                <a:solidFill>
                  <a:srgbClr val="003D6A"/>
                </a:solidFill>
              </a:rPr>
              <a:t> necrosis.</a:t>
            </a:r>
          </a:p>
          <a:p>
            <a:pPr lvl="0" algn="l">
              <a:buClr>
                <a:srgbClr val="00426E"/>
              </a:buClr>
              <a:buFont typeface="Arial" panose="020B0604020202020204" pitchFamily="34" charset="0"/>
              <a:buChar char="•"/>
            </a:pPr>
            <a:r>
              <a:rPr lang="en-US" dirty="0">
                <a:solidFill>
                  <a:srgbClr val="003D6A"/>
                </a:solidFill>
              </a:rPr>
              <a:t>Gradually increasing </a:t>
            </a:r>
            <a:r>
              <a:rPr lang="en-US" dirty="0">
                <a:solidFill>
                  <a:srgbClr val="FF7884">
                    <a:lumMod val="75000"/>
                  </a:srgbClr>
                </a:solidFill>
              </a:rPr>
              <a:t>painless</a:t>
            </a:r>
            <a:r>
              <a:rPr lang="en-US" dirty="0">
                <a:solidFill>
                  <a:srgbClr val="003D6A"/>
                </a:solidFill>
              </a:rPr>
              <a:t> swelling of one or more lymph nodes of weeks to months duration. </a:t>
            </a:r>
          </a:p>
          <a:p>
            <a:pPr lvl="0" algn="l">
              <a:buClr>
                <a:srgbClr val="00426E"/>
              </a:buClr>
              <a:buFont typeface="Arial" panose="020B0604020202020204" pitchFamily="34" charset="0"/>
              <a:buChar char="•"/>
            </a:pPr>
            <a:r>
              <a:rPr lang="en-US" dirty="0">
                <a:solidFill>
                  <a:srgbClr val="003D6A"/>
                </a:solidFill>
              </a:rPr>
              <a:t>Common in children and young adults.</a:t>
            </a:r>
          </a:p>
          <a:p>
            <a:pPr lvl="0" algn="l">
              <a:buClr>
                <a:srgbClr val="00426E"/>
              </a:buClr>
              <a:buFont typeface="Arial" panose="020B0604020202020204" pitchFamily="34" charset="0"/>
              <a:buChar char="•"/>
            </a:pPr>
            <a:r>
              <a:rPr lang="en-US" dirty="0">
                <a:solidFill>
                  <a:srgbClr val="003D6A"/>
                </a:solidFill>
              </a:rPr>
              <a:t>The infection could be </a:t>
            </a:r>
          </a:p>
          <a:p>
            <a:pPr lvl="0" algn="l">
              <a:buClr>
                <a:srgbClr val="00426E"/>
              </a:buClr>
              <a:buFont typeface="Arial" panose="020B0604020202020204" pitchFamily="34" charset="0"/>
              <a:buChar char="•"/>
            </a:pPr>
            <a:r>
              <a:rPr lang="en-US" dirty="0">
                <a:solidFill>
                  <a:srgbClr val="00426E"/>
                </a:solidFill>
              </a:rPr>
              <a:t>1-Lymph borne </a:t>
            </a:r>
            <a:r>
              <a:rPr lang="en-US" dirty="0" err="1">
                <a:solidFill>
                  <a:srgbClr val="00426E"/>
                </a:solidFill>
              </a:rPr>
              <a:t>type:The</a:t>
            </a:r>
            <a:r>
              <a:rPr lang="en-US" dirty="0">
                <a:solidFill>
                  <a:srgbClr val="00426E"/>
                </a:solidFill>
              </a:rPr>
              <a:t> </a:t>
            </a:r>
            <a:r>
              <a:rPr lang="en-US" dirty="0">
                <a:solidFill>
                  <a:srgbClr val="FF7884">
                    <a:lumMod val="75000"/>
                  </a:srgbClr>
                </a:solidFill>
              </a:rPr>
              <a:t>commonest</a:t>
            </a:r>
            <a:r>
              <a:rPr lang="en-US" dirty="0">
                <a:solidFill>
                  <a:srgbClr val="FF7884"/>
                </a:solidFill>
              </a:rPr>
              <a:t>.</a:t>
            </a:r>
          </a:p>
          <a:p>
            <a:pPr lvl="0" algn="l">
              <a:buClr>
                <a:srgbClr val="00426E"/>
              </a:buClr>
              <a:buFont typeface="Arial" panose="020B0604020202020204" pitchFamily="34" charset="0"/>
              <a:buChar char="•"/>
            </a:pPr>
            <a:r>
              <a:rPr lang="en-US" b="1" dirty="0">
                <a:solidFill>
                  <a:srgbClr val="003D6A"/>
                </a:solidFill>
                <a:latin typeface="Times New Roman"/>
                <a:cs typeface="Times New Roman"/>
              </a:rPr>
              <a:t>ⅰ</a:t>
            </a:r>
            <a:r>
              <a:rPr lang="en-US" dirty="0">
                <a:solidFill>
                  <a:srgbClr val="003D6A"/>
                </a:solidFill>
                <a:latin typeface="Times New Roman"/>
                <a:cs typeface="Times New Roman"/>
              </a:rPr>
              <a:t>-</a:t>
            </a:r>
            <a:r>
              <a:rPr lang="en-US" dirty="0">
                <a:solidFill>
                  <a:srgbClr val="003D6A"/>
                </a:solidFill>
              </a:rPr>
              <a:t>From the tonsils →upper deep cervical L.Ns.</a:t>
            </a:r>
          </a:p>
          <a:p>
            <a:pPr marL="133350" lvl="0" indent="0" algn="l">
              <a:buClr>
                <a:srgbClr val="00426E"/>
              </a:buClr>
            </a:pPr>
            <a:r>
              <a:rPr lang="en-US" b="1" dirty="0">
                <a:solidFill>
                  <a:srgbClr val="003D6A"/>
                </a:solidFill>
              </a:rPr>
              <a:t>     </a:t>
            </a:r>
            <a:r>
              <a:rPr lang="en-US" b="1" dirty="0">
                <a:solidFill>
                  <a:srgbClr val="003D6A"/>
                </a:solidFill>
                <a:latin typeface="Times New Roman"/>
                <a:cs typeface="Times New Roman"/>
              </a:rPr>
              <a:t>ⅱ</a:t>
            </a:r>
            <a:r>
              <a:rPr lang="en-US" dirty="0">
                <a:solidFill>
                  <a:srgbClr val="003D6A"/>
                </a:solidFill>
                <a:latin typeface="Times New Roman"/>
                <a:cs typeface="Times New Roman"/>
              </a:rPr>
              <a:t>-</a:t>
            </a:r>
            <a:r>
              <a:rPr lang="en-US" dirty="0">
                <a:solidFill>
                  <a:srgbClr val="003D6A"/>
                </a:solidFill>
              </a:rPr>
              <a:t>From the lung  →   </a:t>
            </a:r>
            <a:r>
              <a:rPr lang="en-US" dirty="0" err="1">
                <a:solidFill>
                  <a:srgbClr val="003D6A"/>
                </a:solidFill>
              </a:rPr>
              <a:t>Mediastinal</a:t>
            </a:r>
            <a:r>
              <a:rPr lang="en-US" dirty="0">
                <a:solidFill>
                  <a:srgbClr val="003D6A"/>
                </a:solidFill>
              </a:rPr>
              <a:t> L.Ns. →Lower deep cervical L.Ns</a:t>
            </a:r>
            <a:endParaRPr lang="ar-JO" dirty="0">
              <a:solidFill>
                <a:srgbClr val="003D6A"/>
              </a:solidFill>
            </a:endParaRPr>
          </a:p>
          <a:p>
            <a:pPr marL="133350" lvl="0" indent="0" algn="l">
              <a:buClr>
                <a:srgbClr val="00426E"/>
              </a:buClr>
            </a:pPr>
            <a:r>
              <a:rPr lang="en-US" dirty="0">
                <a:solidFill>
                  <a:srgbClr val="003D6A"/>
                </a:solidFill>
              </a:rPr>
              <a:t>     2- Blood borne type:→ From any T.B. focus anywhere in the body</a:t>
            </a:r>
            <a:endParaRPr lang="en-US" sz="2000" dirty="0">
              <a:solidFill>
                <a:schemeClr val="tx2"/>
              </a:solidFill>
            </a:endParaRPr>
          </a:p>
        </p:txBody>
      </p:sp>
      <p:sp>
        <p:nvSpPr>
          <p:cNvPr id="8852" name="Google Shape;8852;p73"/>
          <p:cNvSpPr txBox="1">
            <a:spLocks noGrp="1"/>
          </p:cNvSpPr>
          <p:nvPr>
            <p:ph type="title"/>
          </p:nvPr>
        </p:nvSpPr>
        <p:spPr>
          <a:xfrm>
            <a:off x="1945239" y="106877"/>
            <a:ext cx="5326929" cy="993600"/>
          </a:xfrm>
          <a:prstGeom prst="rect">
            <a:avLst/>
          </a:prstGeom>
        </p:spPr>
        <p:txBody>
          <a:bodyPr spcFirstLastPara="1" wrap="square" lIns="91425" tIns="91425" rIns="91425" bIns="91425" anchor="ctr" anchorCtr="0">
            <a:noAutofit/>
          </a:bodyPr>
          <a:lstStyle/>
          <a:p>
            <a:pPr lvl="0"/>
            <a:r>
              <a:rPr lang="en-US" i="1" dirty="0">
                <a:solidFill>
                  <a:schemeClr val="tx2"/>
                </a:solidFill>
              </a:rPr>
              <a:t>Tuberculous lymphadenitis</a:t>
            </a:r>
            <a:endParaRPr dirty="0"/>
          </a:p>
        </p:txBody>
      </p:sp>
    </p:spTree>
    <p:extLst>
      <p:ext uri="{BB962C8B-B14F-4D97-AF65-F5344CB8AC3E}">
        <p14:creationId xmlns:p14="http://schemas.microsoft.com/office/powerpoint/2010/main" val="2717689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249"/>
        <p:cNvGrpSpPr/>
        <p:nvPr/>
      </p:nvGrpSpPr>
      <p:grpSpPr>
        <a:xfrm>
          <a:off x="0" y="0"/>
          <a:ext cx="0" cy="0"/>
          <a:chOff x="0" y="0"/>
          <a:chExt cx="0" cy="0"/>
        </a:xfrm>
      </p:grpSpPr>
      <p:sp>
        <p:nvSpPr>
          <p:cNvPr id="9250" name="Google Shape;9250;p76"/>
          <p:cNvSpPr txBox="1">
            <a:spLocks noGrp="1"/>
          </p:cNvSpPr>
          <p:nvPr>
            <p:ph type="title"/>
          </p:nvPr>
        </p:nvSpPr>
        <p:spPr>
          <a:xfrm>
            <a:off x="947768" y="3633"/>
            <a:ext cx="7710900" cy="572700"/>
          </a:xfrm>
          <a:prstGeom prst="rect">
            <a:avLst/>
          </a:prstGeom>
        </p:spPr>
        <p:txBody>
          <a:bodyPr spcFirstLastPara="1" wrap="square" lIns="91425" tIns="91425" rIns="91425" bIns="91425" anchor="ctr" anchorCtr="0">
            <a:noAutofit/>
          </a:bodyPr>
          <a:lstStyle/>
          <a:p>
            <a:pPr lvl="0"/>
            <a:r>
              <a:rPr lang="en" dirty="0"/>
              <a:t> </a:t>
            </a:r>
            <a:r>
              <a:rPr lang="en-US" i="1" dirty="0">
                <a:solidFill>
                  <a:schemeClr val="tx2"/>
                </a:solidFill>
              </a:rPr>
              <a:t>Count.</a:t>
            </a:r>
            <a:endParaRPr dirty="0"/>
          </a:p>
        </p:txBody>
      </p:sp>
      <p:sp>
        <p:nvSpPr>
          <p:cNvPr id="9364" name="Google Shape;9364;p76"/>
          <p:cNvSpPr/>
          <p:nvPr/>
        </p:nvSpPr>
        <p:spPr>
          <a:xfrm>
            <a:off x="-281746" y="-161512"/>
            <a:ext cx="1516028" cy="866745"/>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76"/>
          <p:cNvSpPr/>
          <p:nvPr/>
        </p:nvSpPr>
        <p:spPr>
          <a:xfrm flipH="1">
            <a:off x="7900654" y="-290412"/>
            <a:ext cx="1516028" cy="866745"/>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526473" y="1143000"/>
            <a:ext cx="5410200" cy="3046988"/>
          </a:xfrm>
          <a:prstGeom prst="rect">
            <a:avLst/>
          </a:prstGeom>
          <a:noFill/>
        </p:spPr>
        <p:txBody>
          <a:bodyPr wrap="square" rtlCol="0">
            <a:spAutoFit/>
          </a:bodyPr>
          <a:lstStyle/>
          <a:p>
            <a:r>
              <a:rPr lang="en-US" sz="2400" dirty="0">
                <a:solidFill>
                  <a:schemeClr val="accent5"/>
                </a:solidFill>
              </a:rPr>
              <a:t>Symptoms :</a:t>
            </a:r>
          </a:p>
          <a:p>
            <a:pPr marL="342900" lvl="1" indent="-342900">
              <a:buFont typeface="Arial" panose="020B0604020202020204" pitchFamily="34" charset="0"/>
              <a:buChar char="•"/>
            </a:pPr>
            <a:r>
              <a:rPr lang="en-US" sz="2400" dirty="0">
                <a:solidFill>
                  <a:schemeClr val="accent5"/>
                </a:solidFill>
              </a:rPr>
              <a:t>Fever</a:t>
            </a:r>
          </a:p>
          <a:p>
            <a:pPr marL="342900" lvl="1" indent="-342900">
              <a:buFont typeface="Arial" panose="020B0604020202020204" pitchFamily="34" charset="0"/>
              <a:buChar char="•"/>
            </a:pPr>
            <a:r>
              <a:rPr lang="en-GB" sz="2400" dirty="0">
                <a:solidFill>
                  <a:schemeClr val="accent5"/>
                </a:solidFill>
              </a:rPr>
              <a:t>Malaise /</a:t>
            </a:r>
            <a:r>
              <a:rPr lang="en-US" sz="2400" dirty="0">
                <a:solidFill>
                  <a:schemeClr val="accent5"/>
                </a:solidFill>
              </a:rPr>
              <a:t> Fatigue</a:t>
            </a:r>
          </a:p>
          <a:p>
            <a:pPr marL="342900" lvl="1" indent="-342900">
              <a:buFont typeface="Arial" panose="020B0604020202020204" pitchFamily="34" charset="0"/>
              <a:buChar char="•"/>
            </a:pPr>
            <a:r>
              <a:rPr lang="en-US" sz="2400" dirty="0">
                <a:solidFill>
                  <a:schemeClr val="accent5"/>
                </a:solidFill>
              </a:rPr>
              <a:t>Weight loss</a:t>
            </a:r>
          </a:p>
          <a:p>
            <a:pPr marL="342900" lvl="1" indent="-342900">
              <a:buFont typeface="Arial" panose="020B0604020202020204" pitchFamily="34" charset="0"/>
              <a:buChar char="•"/>
            </a:pPr>
            <a:r>
              <a:rPr lang="en-US" sz="2400" dirty="0">
                <a:solidFill>
                  <a:schemeClr val="accent5"/>
                </a:solidFill>
              </a:rPr>
              <a:t>Night sweats</a:t>
            </a:r>
          </a:p>
          <a:p>
            <a:pPr marL="342900" lvl="1" indent="-342900">
              <a:buFont typeface="Arial" panose="020B0604020202020204" pitchFamily="34" charset="0"/>
              <a:buChar char="•"/>
            </a:pPr>
            <a:r>
              <a:rPr lang="en-GB" sz="2400" dirty="0">
                <a:solidFill>
                  <a:schemeClr val="accent5"/>
                </a:solidFill>
              </a:rPr>
              <a:t>cough (maybe from pulmonary tuberculosis)</a:t>
            </a:r>
          </a:p>
          <a:p>
            <a:pPr marL="342900" lvl="1" indent="-342900">
              <a:buFont typeface="Arial" panose="020B0604020202020204" pitchFamily="34" charset="0"/>
              <a:buChar char="•"/>
            </a:pPr>
            <a:r>
              <a:rPr lang="en-US" sz="2400" dirty="0">
                <a:solidFill>
                  <a:schemeClr val="accent5"/>
                </a:solidFill>
              </a:rPr>
              <a:t>failure to thrive</a:t>
            </a:r>
            <a:r>
              <a:rPr lang="en-GB" sz="2400" dirty="0">
                <a:solidFill>
                  <a:schemeClr val="accent5"/>
                </a:solidFill>
              </a:rPr>
              <a:t> (in children)</a:t>
            </a:r>
            <a:endParaRPr lang="en-US" sz="2400" dirty="0">
              <a:solidFill>
                <a:schemeClr val="accent5"/>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668" y="955936"/>
            <a:ext cx="3048000" cy="334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388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0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2345"/>
            <a:ext cx="4807527" cy="5015346"/>
          </a:xfrm>
          <a:prstGeom prst="rect">
            <a:avLst/>
          </a:prstGeom>
        </p:spPr>
      </p:pic>
      <p:pic>
        <p:nvPicPr>
          <p:cNvPr id="4" name="Picture 3"/>
          <p:cNvPicPr>
            <a:picLocks noChangeAspect="1"/>
          </p:cNvPicPr>
          <p:nvPr/>
        </p:nvPicPr>
        <p:blipFill>
          <a:blip r:embed="rId4"/>
          <a:stretch>
            <a:fillRect/>
          </a:stretch>
        </p:blipFill>
        <p:spPr>
          <a:xfrm>
            <a:off x="3588561" y="-1"/>
            <a:ext cx="5603931" cy="5077691"/>
          </a:xfrm>
          <a:prstGeom prst="rect">
            <a:avLst/>
          </a:prstGeom>
        </p:spPr>
      </p:pic>
      <p:sp>
        <p:nvSpPr>
          <p:cNvPr id="5" name="TextBox 4"/>
          <p:cNvSpPr txBox="1"/>
          <p:nvPr/>
        </p:nvSpPr>
        <p:spPr>
          <a:xfrm>
            <a:off x="471054" y="62345"/>
            <a:ext cx="1932709" cy="523220"/>
          </a:xfrm>
          <a:prstGeom prst="rect">
            <a:avLst/>
          </a:prstGeom>
          <a:noFill/>
        </p:spPr>
        <p:txBody>
          <a:bodyPr wrap="square" rtlCol="0">
            <a:spAutoFit/>
          </a:bodyPr>
          <a:lstStyle/>
          <a:p>
            <a:r>
              <a:rPr lang="en-US" dirty="0"/>
              <a:t>Jones and </a:t>
            </a:r>
            <a:r>
              <a:rPr lang="en-US" dirty="0" err="1"/>
              <a:t>campell</a:t>
            </a:r>
            <a:r>
              <a:rPr lang="en-US" dirty="0"/>
              <a:t> 5 stages :</a:t>
            </a:r>
          </a:p>
        </p:txBody>
      </p:sp>
    </p:spTree>
    <p:extLst>
      <p:ext uri="{BB962C8B-B14F-4D97-AF65-F5344CB8AC3E}">
        <p14:creationId xmlns:p14="http://schemas.microsoft.com/office/powerpoint/2010/main" val="27645550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0" y="1"/>
          <a:ext cx="9144000" cy="5143502"/>
        </p:xfrm>
        <a:graphic>
          <a:graphicData uri="http://schemas.openxmlformats.org/drawingml/2006/table">
            <a:tbl>
              <a:tblPr firstRow="1" bandRow="1">
                <a:tableStyleId>{127F0FE4-2382-4659-AF92-6A5C67B1D19E}</a:tableStyleId>
              </a:tblPr>
              <a:tblGrid>
                <a:gridCol w="3048000">
                  <a:extLst>
                    <a:ext uri="{9D8B030D-6E8A-4147-A177-3AD203B41FA5}">
                      <a16:colId xmlns:a16="http://schemas.microsoft.com/office/drawing/2014/main" val="2503190896"/>
                    </a:ext>
                  </a:extLst>
                </a:gridCol>
                <a:gridCol w="3048000">
                  <a:extLst>
                    <a:ext uri="{9D8B030D-6E8A-4147-A177-3AD203B41FA5}">
                      <a16:colId xmlns:a16="http://schemas.microsoft.com/office/drawing/2014/main" val="2950897292"/>
                    </a:ext>
                  </a:extLst>
                </a:gridCol>
                <a:gridCol w="3048000">
                  <a:extLst>
                    <a:ext uri="{9D8B030D-6E8A-4147-A177-3AD203B41FA5}">
                      <a16:colId xmlns:a16="http://schemas.microsoft.com/office/drawing/2014/main" val="2470660259"/>
                    </a:ext>
                  </a:extLst>
                </a:gridCol>
              </a:tblGrid>
              <a:tr h="734786">
                <a:tc>
                  <a:txBody>
                    <a:bodyPr/>
                    <a:lstStyle/>
                    <a:p>
                      <a:r>
                        <a:rPr lang="en-US" sz="1900" dirty="0">
                          <a:solidFill>
                            <a:schemeClr val="accent3"/>
                          </a:solidFill>
                        </a:rPr>
                        <a:t>Examination</a:t>
                      </a:r>
                      <a:endParaRPr lang="en-GB" sz="1900" dirty="0">
                        <a:solidFill>
                          <a:schemeClr val="accent3"/>
                        </a:solidFill>
                      </a:endParaRPr>
                    </a:p>
                  </a:txBody>
                  <a:tcPr marL="71393" marR="71393" marT="35696" marB="356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3"/>
                          </a:solidFill>
                        </a:rPr>
                        <a:t>Tuberculous cervical lymphadenitis</a:t>
                      </a:r>
                    </a:p>
                  </a:txBody>
                  <a:tcPr marL="71393" marR="71393" marT="35696" marB="356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100" dirty="0">
                          <a:solidFill>
                            <a:schemeClr val="accent3"/>
                          </a:solidFill>
                        </a:rPr>
                        <a:t>Tuberculous abscess</a:t>
                      </a:r>
                    </a:p>
                  </a:txBody>
                  <a:tcPr marL="71393" marR="71393" marT="35696" marB="35696"/>
                </a:tc>
                <a:extLst>
                  <a:ext uri="{0D108BD9-81ED-4DB2-BD59-A6C34878D82A}">
                    <a16:rowId xmlns:a16="http://schemas.microsoft.com/office/drawing/2014/main" val="4001011179"/>
                  </a:ext>
                </a:extLst>
              </a:tr>
              <a:tr h="734786">
                <a:tc>
                  <a:txBody>
                    <a:bodyPr/>
                    <a:lstStyle/>
                    <a:p>
                      <a:r>
                        <a:rPr lang="en-US" sz="1600" b="1" dirty="0">
                          <a:solidFill>
                            <a:schemeClr val="accent5"/>
                          </a:solidFill>
                        </a:rPr>
                        <a:t>Position</a:t>
                      </a:r>
                      <a:endParaRPr lang="en-GB" sz="1600" b="1" dirty="0">
                        <a:solidFill>
                          <a:schemeClr val="accent5"/>
                        </a:solidFill>
                      </a:endParaRPr>
                    </a:p>
                  </a:txBody>
                  <a:tcPr marL="71393" marR="71393" marT="35696" marB="35696"/>
                </a:tc>
                <a:tc>
                  <a:txBody>
                    <a:bodyPr/>
                    <a:lstStyle/>
                    <a:p>
                      <a:r>
                        <a:rPr lang="en-GB" sz="1400" dirty="0">
                          <a:solidFill>
                            <a:schemeClr val="accent5"/>
                          </a:solidFill>
                        </a:rPr>
                        <a:t>upper and middle deep cervical glands.</a:t>
                      </a:r>
                    </a:p>
                  </a:txBody>
                  <a:tcPr marL="71393" marR="71393" marT="35696" marB="35696"/>
                </a:tc>
                <a:tc>
                  <a:txBody>
                    <a:bodyPr/>
                    <a:lstStyle/>
                    <a:p>
                      <a:r>
                        <a:rPr lang="en-GB" sz="1400" dirty="0">
                          <a:solidFill>
                            <a:schemeClr val="accent5"/>
                          </a:solidFill>
                        </a:rPr>
                        <a:t>upper half of the neck.</a:t>
                      </a:r>
                    </a:p>
                  </a:txBody>
                  <a:tcPr marL="71393" marR="71393" marT="35696" marB="35696"/>
                </a:tc>
                <a:extLst>
                  <a:ext uri="{0D108BD9-81ED-4DB2-BD59-A6C34878D82A}">
                    <a16:rowId xmlns:a16="http://schemas.microsoft.com/office/drawing/2014/main" val="3181687084"/>
                  </a:ext>
                </a:extLst>
              </a:tr>
              <a:tr h="734786">
                <a:tc>
                  <a:txBody>
                    <a:bodyPr/>
                    <a:lstStyle/>
                    <a:p>
                      <a:r>
                        <a:rPr lang="en-GB" sz="1600" b="1" dirty="0">
                          <a:solidFill>
                            <a:schemeClr val="accent5"/>
                          </a:solidFill>
                        </a:rPr>
                        <a:t>Temperature</a:t>
                      </a:r>
                    </a:p>
                  </a:txBody>
                  <a:tcPr marL="71393" marR="71393" marT="35696" marB="35696"/>
                </a:tc>
                <a:tc>
                  <a:txBody>
                    <a:bodyPr/>
                    <a:lstStyle/>
                    <a:p>
                      <a:r>
                        <a:rPr lang="en-GB" sz="1500" dirty="0">
                          <a:solidFill>
                            <a:schemeClr val="accent5"/>
                          </a:solidFill>
                        </a:rPr>
                        <a:t>does not feel hot.</a:t>
                      </a:r>
                    </a:p>
                  </a:txBody>
                  <a:tcPr marL="71393" marR="71393" marT="35696" marB="35696"/>
                </a:tc>
                <a:tc>
                  <a:txBody>
                    <a:bodyPr/>
                    <a:lstStyle/>
                    <a:p>
                      <a:r>
                        <a:rPr lang="en-GB" sz="1600" b="1" dirty="0">
                          <a:solidFill>
                            <a:schemeClr val="accent5"/>
                          </a:solidFill>
                        </a:rPr>
                        <a:t>normal</a:t>
                      </a:r>
                      <a:r>
                        <a:rPr lang="en-GB" sz="1400" dirty="0">
                          <a:solidFill>
                            <a:schemeClr val="accent5"/>
                          </a:solidFill>
                        </a:rPr>
                        <a:t> </a:t>
                      </a:r>
                      <a:r>
                        <a:rPr lang="en-GB" sz="1100" dirty="0">
                          <a:solidFill>
                            <a:schemeClr val="accent5"/>
                          </a:solidFill>
                        </a:rPr>
                        <a:t>( the process of caseation and pus formation is slow and does not stimulate excessive hyperthermia</a:t>
                      </a:r>
                      <a:r>
                        <a:rPr lang="en-GB" sz="1400" dirty="0">
                          <a:solidFill>
                            <a:schemeClr val="accent5"/>
                          </a:solidFill>
                        </a:rPr>
                        <a:t> )</a:t>
                      </a:r>
                      <a:r>
                        <a:rPr lang="en-GB" sz="1400" b="1" dirty="0">
                          <a:solidFill>
                            <a:schemeClr val="accent5"/>
                          </a:solidFill>
                        </a:rPr>
                        <a:t>cold abscess</a:t>
                      </a:r>
                    </a:p>
                  </a:txBody>
                  <a:tcPr marL="71393" marR="71393" marT="35696" marB="35696"/>
                </a:tc>
                <a:extLst>
                  <a:ext uri="{0D108BD9-81ED-4DB2-BD59-A6C34878D82A}">
                    <a16:rowId xmlns:a16="http://schemas.microsoft.com/office/drawing/2014/main" val="2917499914"/>
                  </a:ext>
                </a:extLst>
              </a:tr>
              <a:tr h="734786">
                <a:tc>
                  <a:txBody>
                    <a:bodyPr/>
                    <a:lstStyle/>
                    <a:p>
                      <a:r>
                        <a:rPr lang="en-US" sz="1600" b="1" dirty="0">
                          <a:solidFill>
                            <a:schemeClr val="accent5"/>
                          </a:solidFill>
                        </a:rPr>
                        <a:t>Tenderness</a:t>
                      </a:r>
                      <a:endParaRPr lang="en-GB" sz="1600" b="1" dirty="0">
                        <a:solidFill>
                          <a:schemeClr val="accent5"/>
                        </a:solidFill>
                      </a:endParaRPr>
                    </a:p>
                  </a:txBody>
                  <a:tcPr marL="71393" marR="71393" marT="35696" marB="35696"/>
                </a:tc>
                <a:tc>
                  <a:txBody>
                    <a:bodyPr/>
                    <a:lstStyle/>
                    <a:p>
                      <a:r>
                        <a:rPr lang="en-GB" sz="1400" dirty="0">
                          <a:solidFill>
                            <a:schemeClr val="accent5"/>
                          </a:solidFill>
                        </a:rPr>
                        <a:t>non or slightly tender.</a:t>
                      </a:r>
                    </a:p>
                  </a:txBody>
                  <a:tcPr marL="71393" marR="71393" marT="35696" marB="35696"/>
                </a:tc>
                <a:tc>
                  <a:txBody>
                    <a:bodyPr/>
                    <a:lstStyle/>
                    <a:p>
                      <a:r>
                        <a:rPr lang="en-GB" sz="1400" dirty="0">
                          <a:solidFill>
                            <a:schemeClr val="accent5"/>
                          </a:solidFill>
                        </a:rPr>
                        <a:t>Tender.</a:t>
                      </a:r>
                    </a:p>
                  </a:txBody>
                  <a:tcPr marL="71393" marR="71393" marT="35696" marB="35696"/>
                </a:tc>
                <a:extLst>
                  <a:ext uri="{0D108BD9-81ED-4DB2-BD59-A6C34878D82A}">
                    <a16:rowId xmlns:a16="http://schemas.microsoft.com/office/drawing/2014/main" val="1361870393"/>
                  </a:ext>
                </a:extLst>
              </a:tr>
              <a:tr h="734786">
                <a:tc>
                  <a:txBody>
                    <a:bodyPr/>
                    <a:lstStyle/>
                    <a:p>
                      <a:r>
                        <a:rPr lang="en-US" sz="1700" b="1" dirty="0">
                          <a:solidFill>
                            <a:schemeClr val="accent5"/>
                          </a:solidFill>
                        </a:rPr>
                        <a:t>color</a:t>
                      </a:r>
                      <a:endParaRPr lang="en-GB" sz="1700" b="1" dirty="0">
                        <a:solidFill>
                          <a:schemeClr val="accent5"/>
                        </a:solidFill>
                      </a:endParaRPr>
                    </a:p>
                  </a:txBody>
                  <a:tcPr marL="71393" marR="71393" marT="35696" marB="35696"/>
                </a:tc>
                <a:tc>
                  <a:txBody>
                    <a:bodyPr/>
                    <a:lstStyle/>
                    <a:p>
                      <a:r>
                        <a:rPr lang="en-GB" sz="1400" dirty="0">
                          <a:solidFill>
                            <a:schemeClr val="accent5"/>
                          </a:solidFill>
                        </a:rPr>
                        <a:t>Normal</a:t>
                      </a:r>
                    </a:p>
                  </a:txBody>
                  <a:tcPr marL="71393" marR="71393" marT="35696" marB="35696"/>
                </a:tc>
                <a:tc>
                  <a:txBody>
                    <a:bodyPr/>
                    <a:lstStyle/>
                    <a:p>
                      <a:r>
                        <a:rPr lang="en-GB" sz="1300" dirty="0">
                          <a:solidFill>
                            <a:schemeClr val="accent5"/>
                          </a:solidFill>
                        </a:rPr>
                        <a:t>when the pus reaches the subcutaneous tissues, the overlying skin turns </a:t>
                      </a:r>
                      <a:r>
                        <a:rPr lang="en-GB" sz="1300" b="1" dirty="0">
                          <a:solidFill>
                            <a:schemeClr val="accent5"/>
                          </a:solidFill>
                        </a:rPr>
                        <a:t>reddish-purple.</a:t>
                      </a:r>
                    </a:p>
                  </a:txBody>
                  <a:tcPr marL="71393" marR="71393" marT="35696" marB="35696"/>
                </a:tc>
                <a:extLst>
                  <a:ext uri="{0D108BD9-81ED-4DB2-BD59-A6C34878D82A}">
                    <a16:rowId xmlns:a16="http://schemas.microsoft.com/office/drawing/2014/main" val="1358724054"/>
                  </a:ext>
                </a:extLst>
              </a:tr>
              <a:tr h="734786">
                <a:tc>
                  <a:txBody>
                    <a:bodyPr/>
                    <a:lstStyle/>
                    <a:p>
                      <a:r>
                        <a:rPr lang="en-US" sz="1600" b="1" dirty="0">
                          <a:solidFill>
                            <a:schemeClr val="accent5"/>
                          </a:solidFill>
                        </a:rPr>
                        <a:t>Shape and size</a:t>
                      </a:r>
                      <a:endParaRPr lang="en-GB" sz="1600" b="1" dirty="0">
                        <a:solidFill>
                          <a:schemeClr val="accent5"/>
                        </a:solidFill>
                      </a:endParaRPr>
                    </a:p>
                  </a:txBody>
                  <a:tcPr marL="71393" marR="71393" marT="35696" marB="35696"/>
                </a:tc>
                <a:tc>
                  <a:txBody>
                    <a:bodyPr/>
                    <a:lstStyle/>
                    <a:p>
                      <a:r>
                        <a:rPr lang="en-GB" sz="1400" dirty="0">
                          <a:solidFill>
                            <a:schemeClr val="accent5"/>
                          </a:solidFill>
                        </a:rPr>
                        <a:t>discrete and between 1-2cm in diameter. </a:t>
                      </a:r>
                    </a:p>
                  </a:txBody>
                  <a:tcPr marL="71393" marR="71393" marT="35696" marB="35696"/>
                </a:tc>
                <a:tc>
                  <a:txBody>
                    <a:bodyPr/>
                    <a:lstStyle/>
                    <a:p>
                      <a:r>
                        <a:rPr lang="en-GB" sz="1400" dirty="0">
                          <a:solidFill>
                            <a:schemeClr val="accent5"/>
                          </a:solidFill>
                        </a:rPr>
                        <a:t>deep part of the abscess tends to be sausage shaped.</a:t>
                      </a:r>
                      <a:r>
                        <a:rPr lang="ar-JO" sz="1400" dirty="0">
                          <a:solidFill>
                            <a:schemeClr val="accent5"/>
                          </a:solidFill>
                        </a:rPr>
                        <a:t>/</a:t>
                      </a:r>
                      <a:r>
                        <a:rPr lang="en-US" sz="1400" baseline="0" dirty="0">
                          <a:solidFill>
                            <a:schemeClr val="accent5"/>
                          </a:solidFill>
                        </a:rPr>
                        <a:t> 3-5 cm </a:t>
                      </a:r>
                      <a:endParaRPr lang="en-GB" sz="1400" dirty="0">
                        <a:solidFill>
                          <a:schemeClr val="accent5"/>
                        </a:solidFill>
                      </a:endParaRPr>
                    </a:p>
                  </a:txBody>
                  <a:tcPr marL="71393" marR="71393" marT="35696" marB="35696"/>
                </a:tc>
                <a:extLst>
                  <a:ext uri="{0D108BD9-81ED-4DB2-BD59-A6C34878D82A}">
                    <a16:rowId xmlns:a16="http://schemas.microsoft.com/office/drawing/2014/main" val="2604286776"/>
                  </a:ext>
                </a:extLst>
              </a:tr>
              <a:tr h="734786">
                <a:tc>
                  <a:txBody>
                    <a:bodyPr/>
                    <a:lstStyle/>
                    <a:p>
                      <a:r>
                        <a:rPr lang="en-GB" sz="1600" b="1" dirty="0">
                          <a:solidFill>
                            <a:schemeClr val="accent5"/>
                          </a:solidFill>
                        </a:rPr>
                        <a:t>consistency</a:t>
                      </a:r>
                    </a:p>
                  </a:txBody>
                  <a:tcPr marL="71393" marR="71393" marT="35696" marB="35696"/>
                </a:tc>
                <a:tc>
                  <a:txBody>
                    <a:bodyPr/>
                    <a:lstStyle/>
                    <a:p>
                      <a:r>
                        <a:rPr lang="en-GB" sz="1400" dirty="0">
                          <a:solidFill>
                            <a:schemeClr val="accent5"/>
                          </a:solidFill>
                        </a:rPr>
                        <a:t>In early stages glands are </a:t>
                      </a:r>
                      <a:r>
                        <a:rPr lang="en-GB" sz="1400" b="1" dirty="0">
                          <a:solidFill>
                            <a:schemeClr val="accent5"/>
                          </a:solidFill>
                        </a:rPr>
                        <a:t>firm</a:t>
                      </a:r>
                      <a:r>
                        <a:rPr lang="en-GB" sz="1400" dirty="0">
                          <a:solidFill>
                            <a:schemeClr val="accent5"/>
                          </a:solidFill>
                        </a:rPr>
                        <a:t>.</a:t>
                      </a:r>
                    </a:p>
                  </a:txBody>
                  <a:tcPr marL="71393" marR="71393" marT="35696" marB="35696"/>
                </a:tc>
                <a:tc>
                  <a:txBody>
                    <a:bodyPr/>
                    <a:lstStyle/>
                    <a:p>
                      <a:r>
                        <a:rPr lang="en-GB" sz="1500" b="1" dirty="0">
                          <a:solidFill>
                            <a:schemeClr val="accent5"/>
                          </a:solidFill>
                        </a:rPr>
                        <a:t>firm and rubbery</a:t>
                      </a:r>
                      <a:r>
                        <a:rPr lang="en-GB" sz="1500" dirty="0">
                          <a:solidFill>
                            <a:schemeClr val="accent5"/>
                          </a:solidFill>
                        </a:rPr>
                        <a:t> ,</a:t>
                      </a:r>
                      <a:r>
                        <a:rPr lang="en-GB" sz="1200" dirty="0">
                          <a:solidFill>
                            <a:schemeClr val="accent5"/>
                          </a:solidFill>
                        </a:rPr>
                        <a:t>and if there is sufficient pus present, it will </a:t>
                      </a:r>
                      <a:r>
                        <a:rPr lang="en-GB" sz="1500" b="1" dirty="0">
                          <a:solidFill>
                            <a:schemeClr val="accent5"/>
                          </a:solidFill>
                        </a:rPr>
                        <a:t>fluctuate</a:t>
                      </a:r>
                      <a:r>
                        <a:rPr lang="en-GB" sz="1500" dirty="0">
                          <a:solidFill>
                            <a:schemeClr val="accent5"/>
                          </a:solidFill>
                        </a:rPr>
                        <a:t>.</a:t>
                      </a:r>
                    </a:p>
                  </a:txBody>
                  <a:tcPr marL="71393" marR="71393" marT="35696" marB="35696"/>
                </a:tc>
                <a:extLst>
                  <a:ext uri="{0D108BD9-81ED-4DB2-BD59-A6C34878D82A}">
                    <a16:rowId xmlns:a16="http://schemas.microsoft.com/office/drawing/2014/main" val="2643068738"/>
                  </a:ext>
                </a:extLst>
              </a:tr>
            </a:tbl>
          </a:graphicData>
        </a:graphic>
      </p:graphicFrame>
    </p:spTree>
    <p:extLst>
      <p:ext uri="{BB962C8B-B14F-4D97-AF65-F5344CB8AC3E}">
        <p14:creationId xmlns:p14="http://schemas.microsoft.com/office/powerpoint/2010/main" val="42150635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73" y="389853"/>
            <a:ext cx="345122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427" y="389854"/>
            <a:ext cx="344487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1278196" y="4322402"/>
            <a:ext cx="1725152" cy="400110"/>
          </a:xfrm>
          <a:prstGeom prst="rect">
            <a:avLst/>
          </a:prstGeom>
        </p:spPr>
        <p:txBody>
          <a:bodyPr wrap="none">
            <a:spAutoFit/>
          </a:bodyPr>
          <a:lstStyle/>
          <a:p>
            <a:pPr lvl="0"/>
            <a:r>
              <a:rPr lang="en-US" sz="2000" dirty="0">
                <a:solidFill>
                  <a:srgbClr val="00426E">
                    <a:lumMod val="75000"/>
                  </a:srgbClr>
                </a:solidFill>
              </a:rPr>
              <a:t>Cold abscess</a:t>
            </a:r>
          </a:p>
        </p:txBody>
      </p:sp>
      <p:sp>
        <p:nvSpPr>
          <p:cNvPr id="4" name="مستطيل 3"/>
          <p:cNvSpPr/>
          <p:nvPr/>
        </p:nvSpPr>
        <p:spPr>
          <a:xfrm>
            <a:off x="6082847" y="4353907"/>
            <a:ext cx="1253869" cy="400110"/>
          </a:xfrm>
          <a:prstGeom prst="rect">
            <a:avLst/>
          </a:prstGeom>
        </p:spPr>
        <p:txBody>
          <a:bodyPr wrap="none">
            <a:spAutoFit/>
          </a:bodyPr>
          <a:lstStyle/>
          <a:p>
            <a:pPr lvl="0"/>
            <a:r>
              <a:rPr lang="en-US" sz="2000" dirty="0">
                <a:solidFill>
                  <a:srgbClr val="00426E">
                    <a:lumMod val="75000"/>
                  </a:srgbClr>
                </a:solidFill>
              </a:rPr>
              <a:t>T.B sinus</a:t>
            </a:r>
          </a:p>
        </p:txBody>
      </p:sp>
    </p:spTree>
    <p:extLst>
      <p:ext uri="{BB962C8B-B14F-4D97-AF65-F5344CB8AC3E}">
        <p14:creationId xmlns:p14="http://schemas.microsoft.com/office/powerpoint/2010/main" val="3764377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F985-5DD4-4EB7-AB62-E90ED1CBFA02}"/>
              </a:ext>
            </a:extLst>
          </p:cNvPr>
          <p:cNvSpPr>
            <a:spLocks noGrp="1"/>
          </p:cNvSpPr>
          <p:nvPr>
            <p:ph type="title"/>
          </p:nvPr>
        </p:nvSpPr>
        <p:spPr>
          <a:xfrm>
            <a:off x="698367" y="-28575"/>
            <a:ext cx="7053542" cy="617195"/>
          </a:xfrm>
        </p:spPr>
        <p:txBody>
          <a:bodyPr/>
          <a:lstStyle/>
          <a:p>
            <a:pPr algn="ctr"/>
            <a:r>
              <a:rPr lang="en-US" b="1" dirty="0">
                <a:solidFill>
                  <a:schemeClr val="tx1">
                    <a:lumMod val="95000"/>
                    <a:lumOff val="5000"/>
                  </a:schemeClr>
                </a:solidFill>
                <a:latin typeface="+mn-lt"/>
              </a:rPr>
              <a:t>ANTERIOR TRIANGLE</a:t>
            </a:r>
          </a:p>
        </p:txBody>
      </p:sp>
      <p:sp>
        <p:nvSpPr>
          <p:cNvPr id="3" name="Content Placeholder 2">
            <a:extLst>
              <a:ext uri="{FF2B5EF4-FFF2-40B4-BE49-F238E27FC236}">
                <a16:creationId xmlns:a16="http://schemas.microsoft.com/office/drawing/2014/main" id="{1C2C1184-AC0B-40FA-B5C4-74AEB8C795CD}"/>
              </a:ext>
            </a:extLst>
          </p:cNvPr>
          <p:cNvSpPr>
            <a:spLocks noGrp="1"/>
          </p:cNvSpPr>
          <p:nvPr>
            <p:ph sz="quarter" idx="1"/>
          </p:nvPr>
        </p:nvSpPr>
        <p:spPr>
          <a:xfrm>
            <a:off x="0" y="1144868"/>
            <a:ext cx="3532447" cy="3937000"/>
          </a:xfrm>
        </p:spPr>
        <p:txBody>
          <a:bodyPr>
            <a:normAutofit/>
          </a:bodyPr>
          <a:lstStyle/>
          <a:p>
            <a:pPr marL="0" indent="0">
              <a:buNone/>
            </a:pPr>
            <a:endParaRPr lang="en-US" dirty="0">
              <a:ln w="0"/>
              <a:solidFill>
                <a:schemeClr val="tx1"/>
              </a:solidFill>
            </a:endParaRPr>
          </a:p>
          <a:p>
            <a:pPr marL="342900" indent="-342900">
              <a:buAutoNum type="arabicParenR"/>
            </a:pPr>
            <a:r>
              <a:rPr lang="en-US" sz="1800" b="1" dirty="0" err="1">
                <a:ln w="0"/>
                <a:solidFill>
                  <a:srgbClr val="FF0066"/>
                </a:solidFill>
              </a:rPr>
              <a:t>Submental</a:t>
            </a:r>
            <a:r>
              <a:rPr lang="en-US" sz="1800" b="1" dirty="0">
                <a:ln w="0"/>
                <a:solidFill>
                  <a:srgbClr val="FF0066"/>
                </a:solidFill>
              </a:rPr>
              <a:t> Triangle.</a:t>
            </a:r>
          </a:p>
          <a:p>
            <a:pPr marL="342900" indent="-342900">
              <a:buAutoNum type="arabicParenR"/>
            </a:pPr>
            <a:r>
              <a:rPr lang="en-US" sz="1800" b="1" dirty="0">
                <a:ln w="0"/>
                <a:solidFill>
                  <a:srgbClr val="00B050"/>
                </a:solidFill>
              </a:rPr>
              <a:t>Submandibular Triangle</a:t>
            </a:r>
            <a:r>
              <a:rPr lang="en-US" sz="1800" b="1" dirty="0">
                <a:ln w="0"/>
                <a:solidFill>
                  <a:schemeClr val="accent6"/>
                </a:solidFill>
              </a:rPr>
              <a:t>.</a:t>
            </a:r>
          </a:p>
          <a:p>
            <a:pPr marL="342900" indent="-342900">
              <a:buAutoNum type="arabicParenR"/>
            </a:pPr>
            <a:r>
              <a:rPr lang="en-US" sz="1800" b="1" dirty="0">
                <a:ln w="0"/>
                <a:solidFill>
                  <a:srgbClr val="10ABE5"/>
                </a:solidFill>
              </a:rPr>
              <a:t>Carotid</a:t>
            </a:r>
            <a:r>
              <a:rPr lang="en-US" sz="1800" b="1" dirty="0">
                <a:ln w="0"/>
                <a:solidFill>
                  <a:srgbClr val="00B0F0"/>
                </a:solidFill>
              </a:rPr>
              <a:t> Triangle.</a:t>
            </a:r>
          </a:p>
          <a:p>
            <a:pPr marL="342900" indent="-342900">
              <a:buAutoNum type="arabicParenR"/>
            </a:pPr>
            <a:r>
              <a:rPr lang="en-US" sz="1800" b="1" dirty="0">
                <a:ln w="0"/>
                <a:solidFill>
                  <a:srgbClr val="F2A700"/>
                </a:solidFill>
              </a:rPr>
              <a:t>Muscular Triangle</a:t>
            </a:r>
            <a:r>
              <a:rPr lang="en-US" dirty="0">
                <a:ln w="0"/>
                <a:solidFill>
                  <a:schemeClr val="accent4"/>
                </a:solidFill>
              </a:rPr>
              <a:t>.</a:t>
            </a:r>
          </a:p>
        </p:txBody>
      </p:sp>
      <p:pic>
        <p:nvPicPr>
          <p:cNvPr id="4" name="Picture 3">
            <a:extLst>
              <a:ext uri="{FF2B5EF4-FFF2-40B4-BE49-F238E27FC236}">
                <a16:creationId xmlns:a16="http://schemas.microsoft.com/office/drawing/2014/main" id="{F93D1A7A-0747-411D-A561-EDDE3195C53F}"/>
              </a:ext>
            </a:extLst>
          </p:cNvPr>
          <p:cNvPicPr>
            <a:picLocks noChangeAspect="1"/>
          </p:cNvPicPr>
          <p:nvPr/>
        </p:nvPicPr>
        <p:blipFill rotWithShape="1">
          <a:blip r:embed="rId2"/>
          <a:srcRect t="2614"/>
          <a:stretch/>
        </p:blipFill>
        <p:spPr>
          <a:xfrm>
            <a:off x="3578088" y="1438276"/>
            <a:ext cx="5478852" cy="3256769"/>
          </a:xfrm>
          <a:prstGeom prst="rect">
            <a:avLst/>
          </a:prstGeom>
        </p:spPr>
      </p:pic>
      <p:sp>
        <p:nvSpPr>
          <p:cNvPr id="5" name="TextBox 4">
            <a:extLst>
              <a:ext uri="{FF2B5EF4-FFF2-40B4-BE49-F238E27FC236}">
                <a16:creationId xmlns:a16="http://schemas.microsoft.com/office/drawing/2014/main" id="{70AD1273-8E22-4FD2-8705-E9305B0FEF40}"/>
              </a:ext>
            </a:extLst>
          </p:cNvPr>
          <p:cNvSpPr txBox="1"/>
          <p:nvPr/>
        </p:nvSpPr>
        <p:spPr>
          <a:xfrm>
            <a:off x="0" y="581688"/>
            <a:ext cx="7156174" cy="715580"/>
          </a:xfrm>
          <a:prstGeom prst="rect">
            <a:avLst/>
          </a:prstGeom>
          <a:noFill/>
        </p:spPr>
        <p:txBody>
          <a:bodyPr wrap="square" lIns="68580" tIns="34290" rIns="68580" bIns="34290" rtlCol="0">
            <a:spAutoFit/>
          </a:bodyPr>
          <a:lstStyle/>
          <a:p>
            <a:r>
              <a:rPr lang="en-US" sz="2100" b="1" dirty="0">
                <a:solidFill>
                  <a:srgbClr val="7030A0"/>
                </a:solidFill>
              </a:rPr>
              <a:t>The anterior triangle is subdivided by the </a:t>
            </a:r>
            <a:r>
              <a:rPr lang="en-US" sz="2100" b="1" dirty="0">
                <a:solidFill>
                  <a:schemeClr val="accent1">
                    <a:lumMod val="75000"/>
                  </a:schemeClr>
                </a:solidFill>
              </a:rPr>
              <a:t>hyoid bone</a:t>
            </a:r>
            <a:r>
              <a:rPr lang="en-US" sz="2100" b="1" dirty="0">
                <a:solidFill>
                  <a:srgbClr val="7030A0"/>
                </a:solidFill>
              </a:rPr>
              <a:t>, </a:t>
            </a:r>
            <a:r>
              <a:rPr lang="en-US" sz="2100" b="1" dirty="0">
                <a:solidFill>
                  <a:schemeClr val="accent1">
                    <a:lumMod val="75000"/>
                  </a:schemeClr>
                </a:solidFill>
              </a:rPr>
              <a:t>Digastric</a:t>
            </a:r>
            <a:r>
              <a:rPr lang="en-US" sz="2100" b="1" dirty="0">
                <a:solidFill>
                  <a:srgbClr val="7030A0"/>
                </a:solidFill>
              </a:rPr>
              <a:t> and </a:t>
            </a:r>
            <a:r>
              <a:rPr lang="en-US" sz="2100" b="1" dirty="0">
                <a:solidFill>
                  <a:schemeClr val="accent1">
                    <a:lumMod val="75000"/>
                  </a:schemeClr>
                </a:solidFill>
              </a:rPr>
              <a:t>Omohyoid muscles </a:t>
            </a:r>
            <a:r>
              <a:rPr lang="en-US" sz="2100" b="1" dirty="0">
                <a:solidFill>
                  <a:srgbClr val="7030A0"/>
                </a:solidFill>
              </a:rPr>
              <a:t>into four triangles: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79725"/>
            <a:ext cx="3429000" cy="2263776"/>
          </a:xfrm>
          <a:prstGeom prst="rect">
            <a:avLst/>
          </a:prstGeom>
        </p:spPr>
      </p:pic>
    </p:spTree>
    <p:extLst>
      <p:ext uri="{BB962C8B-B14F-4D97-AF65-F5344CB8AC3E}">
        <p14:creationId xmlns:p14="http://schemas.microsoft.com/office/powerpoint/2010/main" val="1198779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716"/>
        <p:cNvGrpSpPr/>
        <p:nvPr/>
      </p:nvGrpSpPr>
      <p:grpSpPr>
        <a:xfrm>
          <a:off x="0" y="0"/>
          <a:ext cx="0" cy="0"/>
          <a:chOff x="0" y="0"/>
          <a:chExt cx="0" cy="0"/>
        </a:xfrm>
      </p:grpSpPr>
      <p:sp>
        <p:nvSpPr>
          <p:cNvPr id="9752" name="Google Shape;9752;p78"/>
          <p:cNvSpPr txBox="1">
            <a:spLocks noGrp="1"/>
          </p:cNvSpPr>
          <p:nvPr>
            <p:ph type="subTitle" idx="1"/>
          </p:nvPr>
        </p:nvSpPr>
        <p:spPr>
          <a:xfrm>
            <a:off x="841132" y="2151632"/>
            <a:ext cx="6177000" cy="1547700"/>
          </a:xfrm>
          <a:prstGeom prst="rect">
            <a:avLst/>
          </a:prstGeom>
        </p:spPr>
        <p:txBody>
          <a:bodyPr spcFirstLastPara="1" wrap="square" lIns="91425" tIns="91425" rIns="91425" bIns="91425" anchor="ctr" anchorCtr="0">
            <a:noAutofit/>
          </a:bodyPr>
          <a:lstStyle/>
          <a:p>
            <a:r>
              <a:rPr lang="en-US" sz="2000" dirty="0">
                <a:solidFill>
                  <a:schemeClr val="accent5"/>
                </a:solidFill>
              </a:rPr>
              <a:t>Labs:</a:t>
            </a:r>
          </a:p>
          <a:p>
            <a:pPr lvl="1" algn="l"/>
            <a:r>
              <a:rPr lang="en-US" sz="2000" dirty="0">
                <a:solidFill>
                  <a:schemeClr val="accent5"/>
                </a:solidFill>
              </a:rPr>
              <a:t>Raised ESR and CRP.</a:t>
            </a:r>
          </a:p>
          <a:p>
            <a:pPr lvl="1" algn="l"/>
            <a:r>
              <a:rPr lang="en-GB" sz="2000" dirty="0">
                <a:solidFill>
                  <a:schemeClr val="accent5"/>
                </a:solidFill>
              </a:rPr>
              <a:t>Staining (</a:t>
            </a:r>
            <a:r>
              <a:rPr lang="en-GB" sz="2000" dirty="0" err="1">
                <a:solidFill>
                  <a:schemeClr val="accent5"/>
                </a:solidFill>
              </a:rPr>
              <a:t>Ziehl</a:t>
            </a:r>
            <a:r>
              <a:rPr lang="en-GB" sz="2000" dirty="0">
                <a:solidFill>
                  <a:schemeClr val="accent5"/>
                </a:solidFill>
              </a:rPr>
              <a:t>-</a:t>
            </a:r>
            <a:r>
              <a:rPr lang="en-GB" sz="2000" dirty="0" err="1">
                <a:solidFill>
                  <a:schemeClr val="accent5"/>
                </a:solidFill>
              </a:rPr>
              <a:t>Neelsen</a:t>
            </a:r>
            <a:r>
              <a:rPr lang="en-GB" sz="2000" dirty="0">
                <a:solidFill>
                  <a:schemeClr val="accent5"/>
                </a:solidFill>
              </a:rPr>
              <a:t>-AFB)</a:t>
            </a:r>
          </a:p>
          <a:p>
            <a:pPr lvl="1" algn="l"/>
            <a:r>
              <a:rPr lang="en-US" sz="2000" dirty="0">
                <a:solidFill>
                  <a:schemeClr val="accent5"/>
                </a:solidFill>
              </a:rPr>
              <a:t>Mycobacterial culture</a:t>
            </a:r>
          </a:p>
          <a:p>
            <a:r>
              <a:rPr lang="en-US" sz="2000" dirty="0">
                <a:solidFill>
                  <a:schemeClr val="accent5"/>
                </a:solidFill>
              </a:rPr>
              <a:t>Radiology:</a:t>
            </a:r>
          </a:p>
          <a:p>
            <a:pPr lvl="1" algn="l"/>
            <a:r>
              <a:rPr lang="en-US" sz="2000" dirty="0">
                <a:solidFill>
                  <a:schemeClr val="accent5"/>
                </a:solidFill>
              </a:rPr>
              <a:t>X-ray</a:t>
            </a:r>
          </a:p>
          <a:p>
            <a:pPr lvl="1" algn="l"/>
            <a:r>
              <a:rPr lang="en-US" sz="2000" dirty="0">
                <a:solidFill>
                  <a:schemeClr val="accent5"/>
                </a:solidFill>
              </a:rPr>
              <a:t>CT scan</a:t>
            </a:r>
          </a:p>
          <a:p>
            <a:r>
              <a:rPr lang="en-US" sz="2000" dirty="0">
                <a:solidFill>
                  <a:schemeClr val="accent5"/>
                </a:solidFill>
              </a:rPr>
              <a:t>Excisional biopsy </a:t>
            </a:r>
          </a:p>
          <a:p>
            <a:r>
              <a:rPr lang="en-US" sz="2000" dirty="0">
                <a:solidFill>
                  <a:schemeClr val="accent5"/>
                </a:solidFill>
              </a:rPr>
              <a:t>Tuberculin test</a:t>
            </a:r>
          </a:p>
        </p:txBody>
      </p:sp>
      <p:sp>
        <p:nvSpPr>
          <p:cNvPr id="9717" name="Google Shape;9717;p78"/>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US" i="1" dirty="0">
                <a:solidFill>
                  <a:schemeClr val="tx2"/>
                </a:solidFill>
              </a:rPr>
              <a:t>Investigation</a:t>
            </a:r>
            <a:endParaRPr dirty="0"/>
          </a:p>
        </p:txBody>
      </p:sp>
      <p:grpSp>
        <p:nvGrpSpPr>
          <p:cNvPr id="9718" name="Google Shape;9718;p78"/>
          <p:cNvGrpSpPr/>
          <p:nvPr/>
        </p:nvGrpSpPr>
        <p:grpSpPr>
          <a:xfrm>
            <a:off x="1993848" y="1205450"/>
            <a:ext cx="5156304" cy="174750"/>
            <a:chOff x="3962000" y="4060525"/>
            <a:chExt cx="2324125" cy="174750"/>
          </a:xfrm>
        </p:grpSpPr>
        <p:sp>
          <p:nvSpPr>
            <p:cNvPr id="9719" name="Google Shape;9719;p78"/>
            <p:cNvSpPr/>
            <p:nvPr/>
          </p:nvSpPr>
          <p:spPr>
            <a:xfrm>
              <a:off x="3962000" y="4060525"/>
              <a:ext cx="1117875" cy="168975"/>
            </a:xfrm>
            <a:custGeom>
              <a:avLst/>
              <a:gdLst/>
              <a:ahLst/>
              <a:cxnLst/>
              <a:rect l="l" t="t" r="r" b="b"/>
              <a:pathLst>
                <a:path w="44715" h="6759" extrusionOk="0">
                  <a:moveTo>
                    <a:pt x="9249" y="189"/>
                  </a:moveTo>
                  <a:lnTo>
                    <a:pt x="9605" y="168"/>
                  </a:lnTo>
                  <a:cubicBezTo>
                    <a:pt x="9730" y="377"/>
                    <a:pt x="10023" y="377"/>
                    <a:pt x="10128" y="168"/>
                  </a:cubicBezTo>
                  <a:lnTo>
                    <a:pt x="11048" y="168"/>
                  </a:lnTo>
                  <a:cubicBezTo>
                    <a:pt x="11174" y="377"/>
                    <a:pt x="11404" y="356"/>
                    <a:pt x="11572" y="440"/>
                  </a:cubicBezTo>
                  <a:cubicBezTo>
                    <a:pt x="11969" y="607"/>
                    <a:pt x="12199" y="440"/>
                    <a:pt x="12262" y="42"/>
                  </a:cubicBezTo>
                  <a:lnTo>
                    <a:pt x="12618" y="42"/>
                  </a:lnTo>
                  <a:cubicBezTo>
                    <a:pt x="13078" y="838"/>
                    <a:pt x="13517" y="838"/>
                    <a:pt x="14041" y="42"/>
                  </a:cubicBezTo>
                  <a:cubicBezTo>
                    <a:pt x="14229" y="1"/>
                    <a:pt x="14396" y="1"/>
                    <a:pt x="14564" y="63"/>
                  </a:cubicBezTo>
                  <a:cubicBezTo>
                    <a:pt x="14606" y="210"/>
                    <a:pt x="14731" y="314"/>
                    <a:pt x="14878" y="335"/>
                  </a:cubicBezTo>
                  <a:cubicBezTo>
                    <a:pt x="15422" y="461"/>
                    <a:pt x="16007" y="398"/>
                    <a:pt x="16510" y="168"/>
                  </a:cubicBezTo>
                  <a:cubicBezTo>
                    <a:pt x="16865" y="147"/>
                    <a:pt x="17221" y="168"/>
                    <a:pt x="17577" y="231"/>
                  </a:cubicBezTo>
                  <a:cubicBezTo>
                    <a:pt x="17807" y="607"/>
                    <a:pt x="18372" y="628"/>
                    <a:pt x="18455" y="1193"/>
                  </a:cubicBezTo>
                  <a:cubicBezTo>
                    <a:pt x="18623" y="900"/>
                    <a:pt x="18790" y="628"/>
                    <a:pt x="18979" y="356"/>
                  </a:cubicBezTo>
                  <a:cubicBezTo>
                    <a:pt x="19292" y="294"/>
                    <a:pt x="19606" y="314"/>
                    <a:pt x="19920" y="419"/>
                  </a:cubicBezTo>
                  <a:cubicBezTo>
                    <a:pt x="20108" y="566"/>
                    <a:pt x="20339" y="712"/>
                    <a:pt x="20569" y="817"/>
                  </a:cubicBezTo>
                  <a:cubicBezTo>
                    <a:pt x="20924" y="900"/>
                    <a:pt x="21301" y="963"/>
                    <a:pt x="21301" y="398"/>
                  </a:cubicBezTo>
                  <a:cubicBezTo>
                    <a:pt x="21887" y="294"/>
                    <a:pt x="22494" y="294"/>
                    <a:pt x="23059" y="398"/>
                  </a:cubicBezTo>
                  <a:cubicBezTo>
                    <a:pt x="23059" y="858"/>
                    <a:pt x="23414" y="1130"/>
                    <a:pt x="23561" y="1507"/>
                  </a:cubicBezTo>
                  <a:cubicBezTo>
                    <a:pt x="23833" y="1361"/>
                    <a:pt x="23833" y="1130"/>
                    <a:pt x="23896" y="963"/>
                  </a:cubicBezTo>
                  <a:cubicBezTo>
                    <a:pt x="23937" y="754"/>
                    <a:pt x="23958" y="566"/>
                    <a:pt x="23958" y="356"/>
                  </a:cubicBezTo>
                  <a:cubicBezTo>
                    <a:pt x="24314" y="294"/>
                    <a:pt x="24670" y="314"/>
                    <a:pt x="25005" y="398"/>
                  </a:cubicBezTo>
                  <a:cubicBezTo>
                    <a:pt x="25025" y="545"/>
                    <a:pt x="25005" y="796"/>
                    <a:pt x="25214" y="796"/>
                  </a:cubicBezTo>
                  <a:cubicBezTo>
                    <a:pt x="25549" y="796"/>
                    <a:pt x="25946" y="796"/>
                    <a:pt x="26072" y="335"/>
                  </a:cubicBezTo>
                  <a:lnTo>
                    <a:pt x="28206" y="356"/>
                  </a:lnTo>
                  <a:cubicBezTo>
                    <a:pt x="28248" y="628"/>
                    <a:pt x="28436" y="670"/>
                    <a:pt x="28666" y="670"/>
                  </a:cubicBezTo>
                  <a:cubicBezTo>
                    <a:pt x="29336" y="712"/>
                    <a:pt x="30005" y="607"/>
                    <a:pt x="30696" y="733"/>
                  </a:cubicBezTo>
                  <a:cubicBezTo>
                    <a:pt x="30947" y="796"/>
                    <a:pt x="31031" y="566"/>
                    <a:pt x="31051" y="335"/>
                  </a:cubicBezTo>
                  <a:cubicBezTo>
                    <a:pt x="31282" y="294"/>
                    <a:pt x="31533" y="314"/>
                    <a:pt x="31742" y="419"/>
                  </a:cubicBezTo>
                  <a:cubicBezTo>
                    <a:pt x="31805" y="586"/>
                    <a:pt x="31972" y="691"/>
                    <a:pt x="32139" y="670"/>
                  </a:cubicBezTo>
                  <a:lnTo>
                    <a:pt x="32997" y="670"/>
                  </a:lnTo>
                  <a:cubicBezTo>
                    <a:pt x="32997" y="900"/>
                    <a:pt x="32997" y="1151"/>
                    <a:pt x="33311" y="1193"/>
                  </a:cubicBezTo>
                  <a:cubicBezTo>
                    <a:pt x="33520" y="1235"/>
                    <a:pt x="33709" y="1130"/>
                    <a:pt x="33813" y="942"/>
                  </a:cubicBezTo>
                  <a:cubicBezTo>
                    <a:pt x="33855" y="817"/>
                    <a:pt x="33876" y="670"/>
                    <a:pt x="33876" y="545"/>
                  </a:cubicBezTo>
                  <a:cubicBezTo>
                    <a:pt x="34169" y="503"/>
                    <a:pt x="34483" y="524"/>
                    <a:pt x="34755" y="607"/>
                  </a:cubicBezTo>
                  <a:cubicBezTo>
                    <a:pt x="34755" y="712"/>
                    <a:pt x="34839" y="817"/>
                    <a:pt x="34943" y="858"/>
                  </a:cubicBezTo>
                  <a:cubicBezTo>
                    <a:pt x="34880" y="1193"/>
                    <a:pt x="35173" y="1507"/>
                    <a:pt x="35006" y="1863"/>
                  </a:cubicBezTo>
                  <a:cubicBezTo>
                    <a:pt x="34943" y="2009"/>
                    <a:pt x="35069" y="2156"/>
                    <a:pt x="35215" y="2198"/>
                  </a:cubicBezTo>
                  <a:cubicBezTo>
                    <a:pt x="35383" y="2239"/>
                    <a:pt x="35571" y="2198"/>
                    <a:pt x="35676" y="2051"/>
                  </a:cubicBezTo>
                  <a:cubicBezTo>
                    <a:pt x="35822" y="1947"/>
                    <a:pt x="35759" y="1821"/>
                    <a:pt x="35676" y="1674"/>
                  </a:cubicBezTo>
                  <a:cubicBezTo>
                    <a:pt x="35424" y="1256"/>
                    <a:pt x="35550" y="984"/>
                    <a:pt x="36010" y="858"/>
                  </a:cubicBezTo>
                  <a:cubicBezTo>
                    <a:pt x="36261" y="879"/>
                    <a:pt x="36533" y="775"/>
                    <a:pt x="36722" y="1026"/>
                  </a:cubicBezTo>
                  <a:cubicBezTo>
                    <a:pt x="36408" y="1172"/>
                    <a:pt x="36345" y="1444"/>
                    <a:pt x="36366" y="1737"/>
                  </a:cubicBezTo>
                  <a:lnTo>
                    <a:pt x="36303" y="1779"/>
                  </a:lnTo>
                  <a:lnTo>
                    <a:pt x="36324" y="1821"/>
                  </a:lnTo>
                  <a:lnTo>
                    <a:pt x="36366" y="1737"/>
                  </a:lnTo>
                  <a:cubicBezTo>
                    <a:pt x="36638" y="1695"/>
                    <a:pt x="36889" y="2051"/>
                    <a:pt x="37182" y="1800"/>
                  </a:cubicBezTo>
                  <a:cubicBezTo>
                    <a:pt x="37119" y="1528"/>
                    <a:pt x="36826" y="1340"/>
                    <a:pt x="36910" y="1026"/>
                  </a:cubicBezTo>
                  <a:cubicBezTo>
                    <a:pt x="37224" y="1005"/>
                    <a:pt x="37517" y="879"/>
                    <a:pt x="37789" y="691"/>
                  </a:cubicBezTo>
                  <a:lnTo>
                    <a:pt x="38145" y="691"/>
                  </a:lnTo>
                  <a:lnTo>
                    <a:pt x="38312" y="858"/>
                  </a:lnTo>
                  <a:cubicBezTo>
                    <a:pt x="38626" y="1172"/>
                    <a:pt x="38689" y="1633"/>
                    <a:pt x="38919" y="2030"/>
                  </a:cubicBezTo>
                  <a:cubicBezTo>
                    <a:pt x="38856" y="1444"/>
                    <a:pt x="39421" y="1277"/>
                    <a:pt x="39567" y="858"/>
                  </a:cubicBezTo>
                  <a:lnTo>
                    <a:pt x="39923" y="858"/>
                  </a:lnTo>
                  <a:cubicBezTo>
                    <a:pt x="39965" y="1382"/>
                    <a:pt x="40676" y="1298"/>
                    <a:pt x="40739" y="1821"/>
                  </a:cubicBezTo>
                  <a:cubicBezTo>
                    <a:pt x="40781" y="1821"/>
                    <a:pt x="40844" y="1821"/>
                    <a:pt x="40886" y="1821"/>
                  </a:cubicBezTo>
                  <a:cubicBezTo>
                    <a:pt x="41534" y="1800"/>
                    <a:pt x="42141" y="1528"/>
                    <a:pt x="42580" y="1026"/>
                  </a:cubicBezTo>
                  <a:lnTo>
                    <a:pt x="42580" y="1026"/>
                  </a:lnTo>
                  <a:cubicBezTo>
                    <a:pt x="42873" y="1068"/>
                    <a:pt x="43145" y="1110"/>
                    <a:pt x="43438" y="1151"/>
                  </a:cubicBezTo>
                  <a:cubicBezTo>
                    <a:pt x="43522" y="1151"/>
                    <a:pt x="43606" y="1172"/>
                    <a:pt x="43606" y="1277"/>
                  </a:cubicBezTo>
                  <a:cubicBezTo>
                    <a:pt x="43606" y="1361"/>
                    <a:pt x="43564" y="1444"/>
                    <a:pt x="43501" y="1486"/>
                  </a:cubicBezTo>
                  <a:cubicBezTo>
                    <a:pt x="43417" y="1549"/>
                    <a:pt x="43292" y="1591"/>
                    <a:pt x="43187" y="1612"/>
                  </a:cubicBezTo>
                  <a:cubicBezTo>
                    <a:pt x="42706" y="1716"/>
                    <a:pt x="42476" y="1947"/>
                    <a:pt x="42706" y="2470"/>
                  </a:cubicBezTo>
                  <a:cubicBezTo>
                    <a:pt x="42748" y="2574"/>
                    <a:pt x="42580" y="2721"/>
                    <a:pt x="42727" y="2888"/>
                  </a:cubicBezTo>
                  <a:cubicBezTo>
                    <a:pt x="42978" y="2867"/>
                    <a:pt x="43145" y="2532"/>
                    <a:pt x="43459" y="2637"/>
                  </a:cubicBezTo>
                  <a:cubicBezTo>
                    <a:pt x="43501" y="3014"/>
                    <a:pt x="43836" y="3035"/>
                    <a:pt x="44087" y="3181"/>
                  </a:cubicBezTo>
                  <a:cubicBezTo>
                    <a:pt x="44317" y="3327"/>
                    <a:pt x="44715" y="3474"/>
                    <a:pt x="44610" y="3976"/>
                  </a:cubicBezTo>
                  <a:cubicBezTo>
                    <a:pt x="44422" y="4687"/>
                    <a:pt x="44338" y="4813"/>
                    <a:pt x="43606" y="4750"/>
                  </a:cubicBezTo>
                  <a:cubicBezTo>
                    <a:pt x="43229" y="4708"/>
                    <a:pt x="42852" y="4646"/>
                    <a:pt x="42497" y="4520"/>
                  </a:cubicBezTo>
                  <a:cubicBezTo>
                    <a:pt x="41848" y="4311"/>
                    <a:pt x="41158" y="4436"/>
                    <a:pt x="40614" y="4813"/>
                  </a:cubicBezTo>
                  <a:cubicBezTo>
                    <a:pt x="40132" y="5232"/>
                    <a:pt x="40090" y="5232"/>
                    <a:pt x="39693" y="4667"/>
                  </a:cubicBezTo>
                  <a:cubicBezTo>
                    <a:pt x="39609" y="4520"/>
                    <a:pt x="39526" y="4248"/>
                    <a:pt x="39358" y="4311"/>
                  </a:cubicBezTo>
                  <a:cubicBezTo>
                    <a:pt x="38730" y="4604"/>
                    <a:pt x="38437" y="4206"/>
                    <a:pt x="38186" y="3683"/>
                  </a:cubicBezTo>
                  <a:cubicBezTo>
                    <a:pt x="37747" y="4018"/>
                    <a:pt x="37391" y="4415"/>
                    <a:pt x="36826" y="4102"/>
                  </a:cubicBezTo>
                  <a:cubicBezTo>
                    <a:pt x="36826" y="4708"/>
                    <a:pt x="36826" y="4708"/>
                    <a:pt x="36387" y="5294"/>
                  </a:cubicBezTo>
                  <a:cubicBezTo>
                    <a:pt x="36324" y="5378"/>
                    <a:pt x="36261" y="5483"/>
                    <a:pt x="36199" y="5587"/>
                  </a:cubicBezTo>
                  <a:cubicBezTo>
                    <a:pt x="35843" y="6048"/>
                    <a:pt x="35822" y="6027"/>
                    <a:pt x="35383" y="5692"/>
                  </a:cubicBezTo>
                  <a:cubicBezTo>
                    <a:pt x="35215" y="5566"/>
                    <a:pt x="35173" y="5399"/>
                    <a:pt x="35069" y="5273"/>
                  </a:cubicBezTo>
                  <a:cubicBezTo>
                    <a:pt x="34818" y="5001"/>
                    <a:pt x="34336" y="5106"/>
                    <a:pt x="34253" y="5483"/>
                  </a:cubicBezTo>
                  <a:cubicBezTo>
                    <a:pt x="34044" y="6089"/>
                    <a:pt x="33813" y="6131"/>
                    <a:pt x="33248" y="5817"/>
                  </a:cubicBezTo>
                  <a:cubicBezTo>
                    <a:pt x="32914" y="5629"/>
                    <a:pt x="32851" y="5252"/>
                    <a:pt x="32558" y="5043"/>
                  </a:cubicBezTo>
                  <a:cubicBezTo>
                    <a:pt x="32453" y="4960"/>
                    <a:pt x="32391" y="4771"/>
                    <a:pt x="32202" y="4897"/>
                  </a:cubicBezTo>
                  <a:cubicBezTo>
                    <a:pt x="32098" y="4980"/>
                    <a:pt x="32160" y="5106"/>
                    <a:pt x="32202" y="5232"/>
                  </a:cubicBezTo>
                  <a:cubicBezTo>
                    <a:pt x="32411" y="5817"/>
                    <a:pt x="32391" y="5817"/>
                    <a:pt x="31847" y="6068"/>
                  </a:cubicBezTo>
                  <a:cubicBezTo>
                    <a:pt x="31637" y="6173"/>
                    <a:pt x="31428" y="6278"/>
                    <a:pt x="31240" y="6424"/>
                  </a:cubicBezTo>
                  <a:cubicBezTo>
                    <a:pt x="31031" y="6550"/>
                    <a:pt x="30717" y="6633"/>
                    <a:pt x="30570" y="6487"/>
                  </a:cubicBezTo>
                  <a:cubicBezTo>
                    <a:pt x="30131" y="6110"/>
                    <a:pt x="29901" y="6424"/>
                    <a:pt x="29650" y="6696"/>
                  </a:cubicBezTo>
                  <a:cubicBezTo>
                    <a:pt x="28875" y="6759"/>
                    <a:pt x="28101" y="6717"/>
                    <a:pt x="27327" y="6612"/>
                  </a:cubicBezTo>
                  <a:cubicBezTo>
                    <a:pt x="27285" y="6550"/>
                    <a:pt x="27243" y="6445"/>
                    <a:pt x="27181" y="6424"/>
                  </a:cubicBezTo>
                  <a:cubicBezTo>
                    <a:pt x="27034" y="6403"/>
                    <a:pt x="26992" y="6529"/>
                    <a:pt x="26971" y="6633"/>
                  </a:cubicBezTo>
                  <a:cubicBezTo>
                    <a:pt x="26804" y="6696"/>
                    <a:pt x="26616" y="6675"/>
                    <a:pt x="26448" y="6592"/>
                  </a:cubicBezTo>
                  <a:cubicBezTo>
                    <a:pt x="26302" y="5964"/>
                    <a:pt x="26218" y="5880"/>
                    <a:pt x="25758" y="6110"/>
                  </a:cubicBezTo>
                  <a:cubicBezTo>
                    <a:pt x="25507" y="6236"/>
                    <a:pt x="25297" y="6424"/>
                    <a:pt x="25025" y="6320"/>
                  </a:cubicBezTo>
                  <a:cubicBezTo>
                    <a:pt x="24481" y="6131"/>
                    <a:pt x="23833" y="6257"/>
                    <a:pt x="23372" y="5817"/>
                  </a:cubicBezTo>
                  <a:cubicBezTo>
                    <a:pt x="23268" y="5692"/>
                    <a:pt x="23100" y="5671"/>
                    <a:pt x="22954" y="5713"/>
                  </a:cubicBezTo>
                  <a:cubicBezTo>
                    <a:pt x="22536" y="5943"/>
                    <a:pt x="22410" y="5692"/>
                    <a:pt x="22284" y="5336"/>
                  </a:cubicBezTo>
                  <a:cubicBezTo>
                    <a:pt x="22222" y="5169"/>
                    <a:pt x="22264" y="4897"/>
                    <a:pt x="21887" y="4855"/>
                  </a:cubicBezTo>
                  <a:cubicBezTo>
                    <a:pt x="21971" y="5629"/>
                    <a:pt x="21510" y="5985"/>
                    <a:pt x="20883" y="6257"/>
                  </a:cubicBezTo>
                  <a:cubicBezTo>
                    <a:pt x="20820" y="6278"/>
                    <a:pt x="20799" y="6403"/>
                    <a:pt x="20757" y="6487"/>
                  </a:cubicBezTo>
                  <a:lnTo>
                    <a:pt x="20422" y="6487"/>
                  </a:lnTo>
                  <a:cubicBezTo>
                    <a:pt x="20150" y="6110"/>
                    <a:pt x="20108" y="6110"/>
                    <a:pt x="19899" y="6508"/>
                  </a:cubicBezTo>
                  <a:cubicBezTo>
                    <a:pt x="19418" y="6571"/>
                    <a:pt x="18937" y="6571"/>
                    <a:pt x="18476" y="6508"/>
                  </a:cubicBezTo>
                  <a:cubicBezTo>
                    <a:pt x="18455" y="6445"/>
                    <a:pt x="18435" y="6340"/>
                    <a:pt x="18414" y="6340"/>
                  </a:cubicBezTo>
                  <a:cubicBezTo>
                    <a:pt x="17598" y="6215"/>
                    <a:pt x="16823" y="5880"/>
                    <a:pt x="16154" y="5399"/>
                  </a:cubicBezTo>
                  <a:cubicBezTo>
                    <a:pt x="15986" y="5273"/>
                    <a:pt x="15735" y="5315"/>
                    <a:pt x="15589" y="5462"/>
                  </a:cubicBezTo>
                  <a:cubicBezTo>
                    <a:pt x="15422" y="5629"/>
                    <a:pt x="15275" y="5796"/>
                    <a:pt x="15108" y="5985"/>
                  </a:cubicBezTo>
                  <a:cubicBezTo>
                    <a:pt x="14940" y="6027"/>
                    <a:pt x="14752" y="6027"/>
                    <a:pt x="14564" y="5985"/>
                  </a:cubicBezTo>
                  <a:cubicBezTo>
                    <a:pt x="14208" y="5566"/>
                    <a:pt x="14041" y="5566"/>
                    <a:pt x="13685" y="5985"/>
                  </a:cubicBezTo>
                  <a:cubicBezTo>
                    <a:pt x="13497" y="6027"/>
                    <a:pt x="13329" y="6006"/>
                    <a:pt x="13162" y="5922"/>
                  </a:cubicBezTo>
                  <a:cubicBezTo>
                    <a:pt x="13036" y="5608"/>
                    <a:pt x="12848" y="5608"/>
                    <a:pt x="12639" y="5838"/>
                  </a:cubicBezTo>
                  <a:lnTo>
                    <a:pt x="11551" y="5817"/>
                  </a:lnTo>
                  <a:cubicBezTo>
                    <a:pt x="11446" y="5629"/>
                    <a:pt x="11153" y="5629"/>
                    <a:pt x="11028" y="5817"/>
                  </a:cubicBezTo>
                  <a:cubicBezTo>
                    <a:pt x="10797" y="5859"/>
                    <a:pt x="10546" y="5859"/>
                    <a:pt x="10316" y="5817"/>
                  </a:cubicBezTo>
                  <a:cubicBezTo>
                    <a:pt x="10002" y="5399"/>
                    <a:pt x="9835" y="5378"/>
                    <a:pt x="9437" y="5755"/>
                  </a:cubicBezTo>
                  <a:cubicBezTo>
                    <a:pt x="8663" y="5922"/>
                    <a:pt x="7889" y="5817"/>
                    <a:pt x="7115" y="5817"/>
                  </a:cubicBezTo>
                  <a:cubicBezTo>
                    <a:pt x="6906" y="5608"/>
                    <a:pt x="6717" y="5608"/>
                    <a:pt x="6592" y="5901"/>
                  </a:cubicBezTo>
                  <a:cubicBezTo>
                    <a:pt x="6362" y="6006"/>
                    <a:pt x="6131" y="6027"/>
                    <a:pt x="5880" y="6006"/>
                  </a:cubicBezTo>
                  <a:cubicBezTo>
                    <a:pt x="5462" y="5587"/>
                    <a:pt x="4771" y="5524"/>
                    <a:pt x="4269" y="5880"/>
                  </a:cubicBezTo>
                  <a:cubicBezTo>
                    <a:pt x="3516" y="5796"/>
                    <a:pt x="2805" y="5504"/>
                    <a:pt x="2072" y="5315"/>
                  </a:cubicBezTo>
                  <a:cubicBezTo>
                    <a:pt x="1110" y="5085"/>
                    <a:pt x="670" y="4290"/>
                    <a:pt x="377" y="3432"/>
                  </a:cubicBezTo>
                  <a:cubicBezTo>
                    <a:pt x="210" y="2909"/>
                    <a:pt x="1" y="2407"/>
                    <a:pt x="210" y="1821"/>
                  </a:cubicBezTo>
                  <a:cubicBezTo>
                    <a:pt x="482" y="1026"/>
                    <a:pt x="984" y="586"/>
                    <a:pt x="1800" y="524"/>
                  </a:cubicBezTo>
                  <a:cubicBezTo>
                    <a:pt x="2219" y="503"/>
                    <a:pt x="2637" y="524"/>
                    <a:pt x="3035" y="503"/>
                  </a:cubicBezTo>
                  <a:cubicBezTo>
                    <a:pt x="3453" y="1319"/>
                    <a:pt x="4144" y="545"/>
                    <a:pt x="4667" y="796"/>
                  </a:cubicBezTo>
                  <a:cubicBezTo>
                    <a:pt x="4834" y="879"/>
                    <a:pt x="5022" y="817"/>
                    <a:pt x="5106" y="649"/>
                  </a:cubicBezTo>
                  <a:cubicBezTo>
                    <a:pt x="5127" y="566"/>
                    <a:pt x="5169" y="482"/>
                    <a:pt x="5190" y="398"/>
                  </a:cubicBezTo>
                  <a:cubicBezTo>
                    <a:pt x="5357" y="356"/>
                    <a:pt x="5525" y="356"/>
                    <a:pt x="5713" y="398"/>
                  </a:cubicBezTo>
                  <a:cubicBezTo>
                    <a:pt x="5713" y="628"/>
                    <a:pt x="5943" y="775"/>
                    <a:pt x="6152" y="691"/>
                  </a:cubicBezTo>
                  <a:cubicBezTo>
                    <a:pt x="6550" y="566"/>
                    <a:pt x="6947" y="503"/>
                    <a:pt x="7366" y="524"/>
                  </a:cubicBezTo>
                  <a:cubicBezTo>
                    <a:pt x="7533" y="524"/>
                    <a:pt x="7617" y="398"/>
                    <a:pt x="7659" y="252"/>
                  </a:cubicBezTo>
                  <a:cubicBezTo>
                    <a:pt x="7952" y="189"/>
                    <a:pt x="8245" y="168"/>
                    <a:pt x="8538" y="231"/>
                  </a:cubicBezTo>
                  <a:cubicBezTo>
                    <a:pt x="8852" y="628"/>
                    <a:pt x="8956" y="628"/>
                    <a:pt x="9249" y="189"/>
                  </a:cubicBezTo>
                  <a:close/>
                  <a:moveTo>
                    <a:pt x="40216" y="3181"/>
                  </a:moveTo>
                  <a:cubicBezTo>
                    <a:pt x="40237" y="3014"/>
                    <a:pt x="40132" y="2930"/>
                    <a:pt x="39986" y="2867"/>
                  </a:cubicBezTo>
                  <a:cubicBezTo>
                    <a:pt x="39860" y="2783"/>
                    <a:pt x="39672" y="2846"/>
                    <a:pt x="39630" y="2993"/>
                  </a:cubicBezTo>
                  <a:cubicBezTo>
                    <a:pt x="39567" y="3139"/>
                    <a:pt x="39672" y="3307"/>
                    <a:pt x="39818" y="3327"/>
                  </a:cubicBezTo>
                  <a:cubicBezTo>
                    <a:pt x="39965" y="3348"/>
                    <a:pt x="40111" y="3348"/>
                    <a:pt x="40216" y="3181"/>
                  </a:cubicBezTo>
                  <a:close/>
                  <a:moveTo>
                    <a:pt x="30654" y="1089"/>
                  </a:moveTo>
                  <a:cubicBezTo>
                    <a:pt x="30633" y="1151"/>
                    <a:pt x="30591" y="1214"/>
                    <a:pt x="30612" y="1235"/>
                  </a:cubicBezTo>
                  <a:cubicBezTo>
                    <a:pt x="30612" y="1277"/>
                    <a:pt x="30696" y="1298"/>
                    <a:pt x="30738" y="1319"/>
                  </a:cubicBezTo>
                  <a:cubicBezTo>
                    <a:pt x="30759" y="1256"/>
                    <a:pt x="30821" y="1193"/>
                    <a:pt x="30800" y="1172"/>
                  </a:cubicBezTo>
                  <a:cubicBezTo>
                    <a:pt x="30779" y="1130"/>
                    <a:pt x="30717" y="1130"/>
                    <a:pt x="30654" y="1110"/>
                  </a:cubicBezTo>
                  <a:close/>
                  <a:moveTo>
                    <a:pt x="31888" y="1444"/>
                  </a:moveTo>
                  <a:cubicBezTo>
                    <a:pt x="31867" y="1382"/>
                    <a:pt x="31847" y="1319"/>
                    <a:pt x="31826" y="1298"/>
                  </a:cubicBezTo>
                  <a:cubicBezTo>
                    <a:pt x="31784" y="1277"/>
                    <a:pt x="31721" y="1319"/>
                    <a:pt x="31679" y="1340"/>
                  </a:cubicBezTo>
                  <a:cubicBezTo>
                    <a:pt x="31700" y="1402"/>
                    <a:pt x="31700" y="1465"/>
                    <a:pt x="31742" y="1486"/>
                  </a:cubicBezTo>
                  <a:cubicBezTo>
                    <a:pt x="31784" y="1507"/>
                    <a:pt x="31826" y="1465"/>
                    <a:pt x="31888" y="1444"/>
                  </a:cubicBezTo>
                  <a:close/>
                  <a:moveTo>
                    <a:pt x="43417" y="3286"/>
                  </a:moveTo>
                  <a:cubicBezTo>
                    <a:pt x="43355" y="3265"/>
                    <a:pt x="43313" y="3223"/>
                    <a:pt x="43271" y="3223"/>
                  </a:cubicBezTo>
                  <a:cubicBezTo>
                    <a:pt x="43229" y="3244"/>
                    <a:pt x="43229" y="3327"/>
                    <a:pt x="43208" y="3369"/>
                  </a:cubicBezTo>
                  <a:cubicBezTo>
                    <a:pt x="43250" y="3390"/>
                    <a:pt x="43313" y="3453"/>
                    <a:pt x="43334" y="3432"/>
                  </a:cubicBezTo>
                  <a:cubicBezTo>
                    <a:pt x="43375" y="3411"/>
                    <a:pt x="43396" y="3348"/>
                    <a:pt x="43417" y="3307"/>
                  </a:cubicBezTo>
                  <a:close/>
                  <a:moveTo>
                    <a:pt x="35989" y="5001"/>
                  </a:moveTo>
                  <a:cubicBezTo>
                    <a:pt x="35969" y="5064"/>
                    <a:pt x="35948" y="5106"/>
                    <a:pt x="35927" y="5148"/>
                  </a:cubicBezTo>
                  <a:cubicBezTo>
                    <a:pt x="35969" y="5169"/>
                    <a:pt x="36031" y="5232"/>
                    <a:pt x="36052" y="5211"/>
                  </a:cubicBezTo>
                  <a:cubicBezTo>
                    <a:pt x="36094" y="5190"/>
                    <a:pt x="36115" y="5127"/>
                    <a:pt x="36136" y="5064"/>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78"/>
            <p:cNvSpPr/>
            <p:nvPr/>
          </p:nvSpPr>
          <p:spPr>
            <a:xfrm>
              <a:off x="4702700" y="4077275"/>
              <a:ext cx="1172275" cy="158000"/>
            </a:xfrm>
            <a:custGeom>
              <a:avLst/>
              <a:gdLst/>
              <a:ahLst/>
              <a:cxnLst/>
              <a:rect l="l" t="t" r="r" b="b"/>
              <a:pathLst>
                <a:path w="46891" h="6320" extrusionOk="0">
                  <a:moveTo>
                    <a:pt x="14019" y="1716"/>
                  </a:moveTo>
                  <a:cubicBezTo>
                    <a:pt x="13538" y="1862"/>
                    <a:pt x="13350" y="2197"/>
                    <a:pt x="13099" y="2239"/>
                  </a:cubicBezTo>
                  <a:cubicBezTo>
                    <a:pt x="12952" y="2072"/>
                    <a:pt x="13141" y="1925"/>
                    <a:pt x="13078" y="1800"/>
                  </a:cubicBezTo>
                  <a:cubicBezTo>
                    <a:pt x="12869" y="1277"/>
                    <a:pt x="13078" y="1067"/>
                    <a:pt x="13559" y="963"/>
                  </a:cubicBezTo>
                  <a:cubicBezTo>
                    <a:pt x="13685" y="942"/>
                    <a:pt x="13789" y="900"/>
                    <a:pt x="13894" y="837"/>
                  </a:cubicBezTo>
                  <a:cubicBezTo>
                    <a:pt x="13957" y="774"/>
                    <a:pt x="13978" y="691"/>
                    <a:pt x="13978" y="628"/>
                  </a:cubicBezTo>
                  <a:cubicBezTo>
                    <a:pt x="13978" y="523"/>
                    <a:pt x="13915" y="502"/>
                    <a:pt x="13810" y="481"/>
                  </a:cubicBezTo>
                  <a:cubicBezTo>
                    <a:pt x="13517" y="460"/>
                    <a:pt x="13245" y="419"/>
                    <a:pt x="12973" y="377"/>
                  </a:cubicBezTo>
                  <a:cubicBezTo>
                    <a:pt x="12994" y="188"/>
                    <a:pt x="13057" y="21"/>
                    <a:pt x="13287" y="105"/>
                  </a:cubicBezTo>
                  <a:cubicBezTo>
                    <a:pt x="13601" y="209"/>
                    <a:pt x="13894" y="293"/>
                    <a:pt x="14187" y="63"/>
                  </a:cubicBezTo>
                  <a:cubicBezTo>
                    <a:pt x="15317" y="0"/>
                    <a:pt x="16447" y="21"/>
                    <a:pt x="17597" y="126"/>
                  </a:cubicBezTo>
                  <a:cubicBezTo>
                    <a:pt x="17869" y="460"/>
                    <a:pt x="18016" y="460"/>
                    <a:pt x="18288" y="126"/>
                  </a:cubicBezTo>
                  <a:cubicBezTo>
                    <a:pt x="18539" y="42"/>
                    <a:pt x="18811" y="42"/>
                    <a:pt x="19041" y="168"/>
                  </a:cubicBezTo>
                  <a:cubicBezTo>
                    <a:pt x="19083" y="188"/>
                    <a:pt x="19104" y="188"/>
                    <a:pt x="19146" y="209"/>
                  </a:cubicBezTo>
                  <a:lnTo>
                    <a:pt x="20087" y="230"/>
                  </a:lnTo>
                  <a:cubicBezTo>
                    <a:pt x="20548" y="523"/>
                    <a:pt x="21008" y="732"/>
                    <a:pt x="21468" y="230"/>
                  </a:cubicBezTo>
                  <a:cubicBezTo>
                    <a:pt x="22012" y="168"/>
                    <a:pt x="22556" y="188"/>
                    <a:pt x="23079" y="293"/>
                  </a:cubicBezTo>
                  <a:cubicBezTo>
                    <a:pt x="23100" y="398"/>
                    <a:pt x="23142" y="502"/>
                    <a:pt x="23268" y="502"/>
                  </a:cubicBezTo>
                  <a:cubicBezTo>
                    <a:pt x="23393" y="481"/>
                    <a:pt x="23414" y="377"/>
                    <a:pt x="23435" y="272"/>
                  </a:cubicBezTo>
                  <a:cubicBezTo>
                    <a:pt x="23665" y="209"/>
                    <a:pt x="23916" y="188"/>
                    <a:pt x="24147" y="230"/>
                  </a:cubicBezTo>
                  <a:cubicBezTo>
                    <a:pt x="24272" y="398"/>
                    <a:pt x="24377" y="398"/>
                    <a:pt x="24502" y="230"/>
                  </a:cubicBezTo>
                  <a:cubicBezTo>
                    <a:pt x="24795" y="188"/>
                    <a:pt x="25088" y="188"/>
                    <a:pt x="25381" y="272"/>
                  </a:cubicBezTo>
                  <a:cubicBezTo>
                    <a:pt x="25758" y="670"/>
                    <a:pt x="25946" y="670"/>
                    <a:pt x="26281" y="251"/>
                  </a:cubicBezTo>
                  <a:cubicBezTo>
                    <a:pt x="26804" y="188"/>
                    <a:pt x="27348" y="188"/>
                    <a:pt x="27871" y="272"/>
                  </a:cubicBezTo>
                  <a:cubicBezTo>
                    <a:pt x="27871" y="523"/>
                    <a:pt x="28080" y="732"/>
                    <a:pt x="28331" y="732"/>
                  </a:cubicBezTo>
                  <a:cubicBezTo>
                    <a:pt x="28666" y="753"/>
                    <a:pt x="28980" y="816"/>
                    <a:pt x="29273" y="921"/>
                  </a:cubicBezTo>
                  <a:cubicBezTo>
                    <a:pt x="29817" y="1088"/>
                    <a:pt x="30382" y="900"/>
                    <a:pt x="30717" y="440"/>
                  </a:cubicBezTo>
                  <a:cubicBezTo>
                    <a:pt x="30947" y="377"/>
                    <a:pt x="31198" y="398"/>
                    <a:pt x="31428" y="481"/>
                  </a:cubicBezTo>
                  <a:cubicBezTo>
                    <a:pt x="31574" y="837"/>
                    <a:pt x="31763" y="858"/>
                    <a:pt x="31951" y="502"/>
                  </a:cubicBezTo>
                  <a:cubicBezTo>
                    <a:pt x="32537" y="356"/>
                    <a:pt x="33144" y="356"/>
                    <a:pt x="33730" y="523"/>
                  </a:cubicBezTo>
                  <a:cubicBezTo>
                    <a:pt x="33960" y="858"/>
                    <a:pt x="34190" y="816"/>
                    <a:pt x="34441" y="544"/>
                  </a:cubicBezTo>
                  <a:lnTo>
                    <a:pt x="35508" y="586"/>
                  </a:lnTo>
                  <a:cubicBezTo>
                    <a:pt x="35675" y="795"/>
                    <a:pt x="35759" y="712"/>
                    <a:pt x="35843" y="502"/>
                  </a:cubicBezTo>
                  <a:lnTo>
                    <a:pt x="38333" y="649"/>
                  </a:lnTo>
                  <a:cubicBezTo>
                    <a:pt x="38375" y="858"/>
                    <a:pt x="38479" y="1088"/>
                    <a:pt x="38709" y="1025"/>
                  </a:cubicBezTo>
                  <a:cubicBezTo>
                    <a:pt x="39191" y="921"/>
                    <a:pt x="39651" y="1088"/>
                    <a:pt x="40090" y="1151"/>
                  </a:cubicBezTo>
                  <a:cubicBezTo>
                    <a:pt x="40467" y="1235"/>
                    <a:pt x="40844" y="1151"/>
                    <a:pt x="41157" y="921"/>
                  </a:cubicBezTo>
                  <a:cubicBezTo>
                    <a:pt x="41576" y="900"/>
                    <a:pt x="41994" y="921"/>
                    <a:pt x="42413" y="1025"/>
                  </a:cubicBezTo>
                  <a:cubicBezTo>
                    <a:pt x="42476" y="1235"/>
                    <a:pt x="42580" y="1339"/>
                    <a:pt x="42748" y="1109"/>
                  </a:cubicBezTo>
                  <a:cubicBezTo>
                    <a:pt x="43166" y="1067"/>
                    <a:pt x="43585" y="1088"/>
                    <a:pt x="44003" y="1172"/>
                  </a:cubicBezTo>
                  <a:cubicBezTo>
                    <a:pt x="44066" y="1402"/>
                    <a:pt x="44170" y="1528"/>
                    <a:pt x="44359" y="1256"/>
                  </a:cubicBezTo>
                  <a:lnTo>
                    <a:pt x="45405" y="1318"/>
                  </a:lnTo>
                  <a:cubicBezTo>
                    <a:pt x="45426" y="1423"/>
                    <a:pt x="45468" y="1569"/>
                    <a:pt x="45593" y="1590"/>
                  </a:cubicBezTo>
                  <a:cubicBezTo>
                    <a:pt x="46137" y="1695"/>
                    <a:pt x="46409" y="2113"/>
                    <a:pt x="46744" y="2469"/>
                  </a:cubicBezTo>
                  <a:cubicBezTo>
                    <a:pt x="46890" y="2616"/>
                    <a:pt x="46890" y="2699"/>
                    <a:pt x="46807" y="2909"/>
                  </a:cubicBezTo>
                  <a:cubicBezTo>
                    <a:pt x="46660" y="3369"/>
                    <a:pt x="46263" y="3704"/>
                    <a:pt x="46137" y="4164"/>
                  </a:cubicBezTo>
                  <a:cubicBezTo>
                    <a:pt x="46074" y="4394"/>
                    <a:pt x="46116" y="4666"/>
                    <a:pt x="45823" y="4750"/>
                  </a:cubicBezTo>
                  <a:cubicBezTo>
                    <a:pt x="45551" y="4813"/>
                    <a:pt x="45426" y="4541"/>
                    <a:pt x="45258" y="4394"/>
                  </a:cubicBezTo>
                  <a:cubicBezTo>
                    <a:pt x="45175" y="4310"/>
                    <a:pt x="45133" y="4206"/>
                    <a:pt x="45049" y="4143"/>
                  </a:cubicBezTo>
                  <a:cubicBezTo>
                    <a:pt x="44840" y="3892"/>
                    <a:pt x="44610" y="3892"/>
                    <a:pt x="44547" y="4227"/>
                  </a:cubicBezTo>
                  <a:cubicBezTo>
                    <a:pt x="44484" y="4603"/>
                    <a:pt x="44296" y="4520"/>
                    <a:pt x="44003" y="4541"/>
                  </a:cubicBezTo>
                  <a:cubicBezTo>
                    <a:pt x="43313" y="4582"/>
                    <a:pt x="42622" y="4771"/>
                    <a:pt x="41911" y="4541"/>
                  </a:cubicBezTo>
                  <a:cubicBezTo>
                    <a:pt x="41785" y="4499"/>
                    <a:pt x="41680" y="4582"/>
                    <a:pt x="41597" y="4645"/>
                  </a:cubicBezTo>
                  <a:cubicBezTo>
                    <a:pt x="41325" y="4834"/>
                    <a:pt x="41011" y="4917"/>
                    <a:pt x="40697" y="4875"/>
                  </a:cubicBezTo>
                  <a:cubicBezTo>
                    <a:pt x="40488" y="4854"/>
                    <a:pt x="40446" y="5022"/>
                    <a:pt x="40425" y="5168"/>
                  </a:cubicBezTo>
                  <a:cubicBezTo>
                    <a:pt x="37831" y="5252"/>
                    <a:pt x="35236" y="5168"/>
                    <a:pt x="32662" y="4896"/>
                  </a:cubicBezTo>
                  <a:cubicBezTo>
                    <a:pt x="31951" y="4813"/>
                    <a:pt x="31240" y="4813"/>
                    <a:pt x="30528" y="4896"/>
                  </a:cubicBezTo>
                  <a:cubicBezTo>
                    <a:pt x="29712" y="5022"/>
                    <a:pt x="28875" y="5022"/>
                    <a:pt x="28059" y="4896"/>
                  </a:cubicBezTo>
                  <a:cubicBezTo>
                    <a:pt x="27473" y="4792"/>
                    <a:pt x="26888" y="4813"/>
                    <a:pt x="26302" y="4938"/>
                  </a:cubicBezTo>
                  <a:cubicBezTo>
                    <a:pt x="25130" y="5273"/>
                    <a:pt x="23895" y="5106"/>
                    <a:pt x="22703" y="5168"/>
                  </a:cubicBezTo>
                  <a:cubicBezTo>
                    <a:pt x="21343" y="5252"/>
                    <a:pt x="20004" y="5357"/>
                    <a:pt x="18644" y="5440"/>
                  </a:cubicBezTo>
                  <a:cubicBezTo>
                    <a:pt x="18413" y="5461"/>
                    <a:pt x="18183" y="5482"/>
                    <a:pt x="17953" y="5482"/>
                  </a:cubicBezTo>
                  <a:cubicBezTo>
                    <a:pt x="16405" y="5378"/>
                    <a:pt x="14898" y="5670"/>
                    <a:pt x="13371" y="5775"/>
                  </a:cubicBezTo>
                  <a:cubicBezTo>
                    <a:pt x="13141" y="5796"/>
                    <a:pt x="12911" y="5838"/>
                    <a:pt x="12659" y="5838"/>
                  </a:cubicBezTo>
                  <a:cubicBezTo>
                    <a:pt x="11090" y="5838"/>
                    <a:pt x="9563" y="5838"/>
                    <a:pt x="7993" y="5963"/>
                  </a:cubicBezTo>
                  <a:cubicBezTo>
                    <a:pt x="6236" y="6110"/>
                    <a:pt x="4478" y="6026"/>
                    <a:pt x="2700" y="6047"/>
                  </a:cubicBezTo>
                  <a:cubicBezTo>
                    <a:pt x="2051" y="6026"/>
                    <a:pt x="1403" y="6110"/>
                    <a:pt x="775" y="6256"/>
                  </a:cubicBezTo>
                  <a:cubicBezTo>
                    <a:pt x="503" y="6319"/>
                    <a:pt x="189" y="6235"/>
                    <a:pt x="1" y="6026"/>
                  </a:cubicBezTo>
                  <a:cubicBezTo>
                    <a:pt x="252" y="5754"/>
                    <a:pt x="482" y="5440"/>
                    <a:pt x="921" y="5838"/>
                  </a:cubicBezTo>
                  <a:cubicBezTo>
                    <a:pt x="1068" y="5963"/>
                    <a:pt x="1382" y="5901"/>
                    <a:pt x="1591" y="5754"/>
                  </a:cubicBezTo>
                  <a:cubicBezTo>
                    <a:pt x="1800" y="5629"/>
                    <a:pt x="1988" y="5503"/>
                    <a:pt x="2198" y="5398"/>
                  </a:cubicBezTo>
                  <a:cubicBezTo>
                    <a:pt x="2742" y="5126"/>
                    <a:pt x="2763" y="5147"/>
                    <a:pt x="2553" y="4562"/>
                  </a:cubicBezTo>
                  <a:cubicBezTo>
                    <a:pt x="2511" y="4457"/>
                    <a:pt x="2449" y="4331"/>
                    <a:pt x="2553" y="4248"/>
                  </a:cubicBezTo>
                  <a:cubicBezTo>
                    <a:pt x="2742" y="4101"/>
                    <a:pt x="2804" y="4290"/>
                    <a:pt x="2909" y="4373"/>
                  </a:cubicBezTo>
                  <a:cubicBezTo>
                    <a:pt x="3202" y="4582"/>
                    <a:pt x="3265" y="4959"/>
                    <a:pt x="3600" y="5168"/>
                  </a:cubicBezTo>
                  <a:cubicBezTo>
                    <a:pt x="4164" y="5482"/>
                    <a:pt x="4374" y="5419"/>
                    <a:pt x="4604" y="4813"/>
                  </a:cubicBezTo>
                  <a:cubicBezTo>
                    <a:pt x="4708" y="4436"/>
                    <a:pt x="5169" y="4331"/>
                    <a:pt x="5420" y="4603"/>
                  </a:cubicBezTo>
                  <a:cubicBezTo>
                    <a:pt x="5524" y="4729"/>
                    <a:pt x="5566" y="4917"/>
                    <a:pt x="5734" y="5022"/>
                  </a:cubicBezTo>
                  <a:cubicBezTo>
                    <a:pt x="6173" y="5378"/>
                    <a:pt x="6194" y="5378"/>
                    <a:pt x="6550" y="4917"/>
                  </a:cubicBezTo>
                  <a:cubicBezTo>
                    <a:pt x="6613" y="4813"/>
                    <a:pt x="6675" y="4708"/>
                    <a:pt x="6738" y="4624"/>
                  </a:cubicBezTo>
                  <a:cubicBezTo>
                    <a:pt x="7177" y="4038"/>
                    <a:pt x="7177" y="4038"/>
                    <a:pt x="7177" y="3432"/>
                  </a:cubicBezTo>
                  <a:cubicBezTo>
                    <a:pt x="7721" y="3745"/>
                    <a:pt x="8098" y="3369"/>
                    <a:pt x="8537" y="3034"/>
                  </a:cubicBezTo>
                  <a:cubicBezTo>
                    <a:pt x="8789" y="3557"/>
                    <a:pt x="9082" y="3934"/>
                    <a:pt x="9709" y="3662"/>
                  </a:cubicBezTo>
                  <a:cubicBezTo>
                    <a:pt x="9877" y="3578"/>
                    <a:pt x="9960" y="3850"/>
                    <a:pt x="10044" y="3997"/>
                  </a:cubicBezTo>
                  <a:cubicBezTo>
                    <a:pt x="10442" y="4562"/>
                    <a:pt x="10483" y="4562"/>
                    <a:pt x="10965" y="4143"/>
                  </a:cubicBezTo>
                  <a:cubicBezTo>
                    <a:pt x="11509" y="3766"/>
                    <a:pt x="12220" y="3641"/>
                    <a:pt x="12869" y="3850"/>
                  </a:cubicBezTo>
                  <a:cubicBezTo>
                    <a:pt x="13224" y="3976"/>
                    <a:pt x="13601" y="4059"/>
                    <a:pt x="13978" y="4080"/>
                  </a:cubicBezTo>
                  <a:cubicBezTo>
                    <a:pt x="14710" y="4164"/>
                    <a:pt x="14794" y="4017"/>
                    <a:pt x="14982" y="3306"/>
                  </a:cubicBezTo>
                  <a:cubicBezTo>
                    <a:pt x="15087" y="2804"/>
                    <a:pt x="14731" y="2699"/>
                    <a:pt x="14459" y="2511"/>
                  </a:cubicBezTo>
                  <a:cubicBezTo>
                    <a:pt x="14166" y="2344"/>
                    <a:pt x="13873" y="2365"/>
                    <a:pt x="13999" y="1737"/>
                  </a:cubicBezTo>
                  <a:cubicBezTo>
                    <a:pt x="13978" y="1465"/>
                    <a:pt x="13873" y="1569"/>
                    <a:pt x="13852" y="1800"/>
                  </a:cubicBezTo>
                  <a:cubicBezTo>
                    <a:pt x="13852" y="1862"/>
                    <a:pt x="13747" y="1988"/>
                    <a:pt x="13936" y="1988"/>
                  </a:cubicBezTo>
                  <a:cubicBezTo>
                    <a:pt x="14103" y="1967"/>
                    <a:pt x="14291" y="1988"/>
                    <a:pt x="14333" y="1737"/>
                  </a:cubicBezTo>
                  <a:cubicBezTo>
                    <a:pt x="14354" y="1611"/>
                    <a:pt x="14312" y="1507"/>
                    <a:pt x="14019" y="1716"/>
                  </a:cubicBezTo>
                  <a:close/>
                  <a:moveTo>
                    <a:pt x="16509" y="1318"/>
                  </a:moveTo>
                  <a:cubicBezTo>
                    <a:pt x="16488" y="984"/>
                    <a:pt x="16363" y="732"/>
                    <a:pt x="16091" y="753"/>
                  </a:cubicBezTo>
                  <a:cubicBezTo>
                    <a:pt x="15735" y="795"/>
                    <a:pt x="15547" y="1172"/>
                    <a:pt x="15359" y="1423"/>
                  </a:cubicBezTo>
                  <a:cubicBezTo>
                    <a:pt x="15254" y="1590"/>
                    <a:pt x="15400" y="1988"/>
                    <a:pt x="15568" y="2218"/>
                  </a:cubicBezTo>
                  <a:cubicBezTo>
                    <a:pt x="15631" y="2260"/>
                    <a:pt x="15714" y="2260"/>
                    <a:pt x="15798" y="2239"/>
                  </a:cubicBezTo>
                  <a:cubicBezTo>
                    <a:pt x="16007" y="1883"/>
                    <a:pt x="16468" y="1716"/>
                    <a:pt x="16509" y="1318"/>
                  </a:cubicBezTo>
                  <a:close/>
                  <a:moveTo>
                    <a:pt x="43898" y="2176"/>
                  </a:moveTo>
                  <a:cubicBezTo>
                    <a:pt x="43857" y="2197"/>
                    <a:pt x="43773" y="2218"/>
                    <a:pt x="43752" y="2239"/>
                  </a:cubicBezTo>
                  <a:cubicBezTo>
                    <a:pt x="43689" y="2532"/>
                    <a:pt x="43752" y="2825"/>
                    <a:pt x="43919" y="3076"/>
                  </a:cubicBezTo>
                  <a:cubicBezTo>
                    <a:pt x="44045" y="3327"/>
                    <a:pt x="44338" y="3432"/>
                    <a:pt x="44610" y="3327"/>
                  </a:cubicBezTo>
                  <a:cubicBezTo>
                    <a:pt x="44777" y="3264"/>
                    <a:pt x="45049" y="3222"/>
                    <a:pt x="44986" y="2950"/>
                  </a:cubicBezTo>
                  <a:cubicBezTo>
                    <a:pt x="44945" y="2720"/>
                    <a:pt x="44840" y="2469"/>
                    <a:pt x="44505" y="2616"/>
                  </a:cubicBezTo>
                  <a:cubicBezTo>
                    <a:pt x="44170" y="2762"/>
                    <a:pt x="44108" y="2595"/>
                    <a:pt x="44108" y="2302"/>
                  </a:cubicBezTo>
                  <a:cubicBezTo>
                    <a:pt x="44108" y="2197"/>
                    <a:pt x="44003" y="2155"/>
                    <a:pt x="43898" y="2176"/>
                  </a:cubicBezTo>
                  <a:close/>
                  <a:moveTo>
                    <a:pt x="41911" y="2783"/>
                  </a:moveTo>
                  <a:cubicBezTo>
                    <a:pt x="41932" y="2741"/>
                    <a:pt x="41994" y="2678"/>
                    <a:pt x="41973" y="2637"/>
                  </a:cubicBezTo>
                  <a:cubicBezTo>
                    <a:pt x="41953" y="2616"/>
                    <a:pt x="41890" y="2595"/>
                    <a:pt x="41827" y="2574"/>
                  </a:cubicBezTo>
                  <a:cubicBezTo>
                    <a:pt x="41806" y="2616"/>
                    <a:pt x="41764" y="2678"/>
                    <a:pt x="41785" y="2720"/>
                  </a:cubicBezTo>
                  <a:cubicBezTo>
                    <a:pt x="41785" y="2762"/>
                    <a:pt x="41869" y="2762"/>
                    <a:pt x="41911" y="2783"/>
                  </a:cubicBezTo>
                  <a:close/>
                  <a:moveTo>
                    <a:pt x="9312" y="4854"/>
                  </a:moveTo>
                  <a:cubicBezTo>
                    <a:pt x="9354" y="4875"/>
                    <a:pt x="9416" y="4917"/>
                    <a:pt x="9458" y="4917"/>
                  </a:cubicBezTo>
                  <a:cubicBezTo>
                    <a:pt x="9479" y="4896"/>
                    <a:pt x="9500" y="4813"/>
                    <a:pt x="9521" y="4771"/>
                  </a:cubicBezTo>
                  <a:cubicBezTo>
                    <a:pt x="9458" y="4750"/>
                    <a:pt x="9416" y="4708"/>
                    <a:pt x="9374" y="4708"/>
                  </a:cubicBezTo>
                  <a:cubicBezTo>
                    <a:pt x="9333" y="4729"/>
                    <a:pt x="9333" y="4792"/>
                    <a:pt x="9312" y="4854"/>
                  </a:cubicBezTo>
                  <a:close/>
                  <a:moveTo>
                    <a:pt x="16070" y="3327"/>
                  </a:moveTo>
                  <a:lnTo>
                    <a:pt x="15924" y="3264"/>
                  </a:lnTo>
                  <a:cubicBezTo>
                    <a:pt x="15903" y="3327"/>
                    <a:pt x="15861" y="3369"/>
                    <a:pt x="15882" y="3411"/>
                  </a:cubicBezTo>
                  <a:cubicBezTo>
                    <a:pt x="15882" y="3453"/>
                    <a:pt x="15965" y="3453"/>
                    <a:pt x="16007" y="3473"/>
                  </a:cubicBezTo>
                  <a:close/>
                  <a:moveTo>
                    <a:pt x="42685" y="3327"/>
                  </a:moveTo>
                  <a:cubicBezTo>
                    <a:pt x="42643" y="3306"/>
                    <a:pt x="42580" y="3264"/>
                    <a:pt x="42538" y="3285"/>
                  </a:cubicBezTo>
                  <a:cubicBezTo>
                    <a:pt x="42517" y="3285"/>
                    <a:pt x="42497" y="3369"/>
                    <a:pt x="42476" y="3411"/>
                  </a:cubicBezTo>
                  <a:cubicBezTo>
                    <a:pt x="42538" y="3432"/>
                    <a:pt x="42580" y="3494"/>
                    <a:pt x="42622" y="3473"/>
                  </a:cubicBezTo>
                  <a:cubicBezTo>
                    <a:pt x="42664" y="3473"/>
                    <a:pt x="42685" y="3390"/>
                    <a:pt x="42706" y="3327"/>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78"/>
            <p:cNvSpPr/>
            <p:nvPr/>
          </p:nvSpPr>
          <p:spPr>
            <a:xfrm>
              <a:off x="5713850" y="4108125"/>
              <a:ext cx="572275" cy="107250"/>
            </a:xfrm>
            <a:custGeom>
              <a:avLst/>
              <a:gdLst/>
              <a:ahLst/>
              <a:cxnLst/>
              <a:rect l="l" t="t" r="r" b="b"/>
              <a:pathLst>
                <a:path w="22891" h="4290" extrusionOk="0">
                  <a:moveTo>
                    <a:pt x="0" y="3913"/>
                  </a:moveTo>
                  <a:cubicBezTo>
                    <a:pt x="21" y="3746"/>
                    <a:pt x="63" y="3600"/>
                    <a:pt x="272" y="3620"/>
                  </a:cubicBezTo>
                  <a:cubicBezTo>
                    <a:pt x="586" y="3662"/>
                    <a:pt x="921" y="3579"/>
                    <a:pt x="1172" y="3390"/>
                  </a:cubicBezTo>
                  <a:cubicBezTo>
                    <a:pt x="1276" y="3328"/>
                    <a:pt x="1381" y="3244"/>
                    <a:pt x="1486" y="3286"/>
                  </a:cubicBezTo>
                  <a:cubicBezTo>
                    <a:pt x="2197" y="3495"/>
                    <a:pt x="2887" y="3328"/>
                    <a:pt x="3578" y="3286"/>
                  </a:cubicBezTo>
                  <a:cubicBezTo>
                    <a:pt x="3871" y="3244"/>
                    <a:pt x="4059" y="3348"/>
                    <a:pt x="4122" y="2972"/>
                  </a:cubicBezTo>
                  <a:cubicBezTo>
                    <a:pt x="4185" y="2637"/>
                    <a:pt x="4415" y="2637"/>
                    <a:pt x="4624" y="2867"/>
                  </a:cubicBezTo>
                  <a:cubicBezTo>
                    <a:pt x="4708" y="2951"/>
                    <a:pt x="4771" y="3076"/>
                    <a:pt x="4854" y="3139"/>
                  </a:cubicBezTo>
                  <a:cubicBezTo>
                    <a:pt x="5001" y="3286"/>
                    <a:pt x="5147" y="3558"/>
                    <a:pt x="5419" y="3474"/>
                  </a:cubicBezTo>
                  <a:cubicBezTo>
                    <a:pt x="5691" y="3411"/>
                    <a:pt x="5649" y="3139"/>
                    <a:pt x="5712" y="2909"/>
                  </a:cubicBezTo>
                  <a:cubicBezTo>
                    <a:pt x="5838" y="2449"/>
                    <a:pt x="6235" y="2114"/>
                    <a:pt x="6403" y="1633"/>
                  </a:cubicBezTo>
                  <a:cubicBezTo>
                    <a:pt x="6465" y="1444"/>
                    <a:pt x="6465" y="1361"/>
                    <a:pt x="6340" y="1214"/>
                  </a:cubicBezTo>
                  <a:cubicBezTo>
                    <a:pt x="5984" y="838"/>
                    <a:pt x="5712" y="419"/>
                    <a:pt x="5168" y="335"/>
                  </a:cubicBezTo>
                  <a:cubicBezTo>
                    <a:pt x="5043" y="315"/>
                    <a:pt x="5022" y="168"/>
                    <a:pt x="5001" y="43"/>
                  </a:cubicBezTo>
                  <a:cubicBezTo>
                    <a:pt x="6800" y="1"/>
                    <a:pt x="8579" y="231"/>
                    <a:pt x="10378" y="315"/>
                  </a:cubicBezTo>
                  <a:cubicBezTo>
                    <a:pt x="10880" y="335"/>
                    <a:pt x="11382" y="335"/>
                    <a:pt x="11864" y="377"/>
                  </a:cubicBezTo>
                  <a:cubicBezTo>
                    <a:pt x="14584" y="545"/>
                    <a:pt x="17283" y="649"/>
                    <a:pt x="19940" y="1235"/>
                  </a:cubicBezTo>
                  <a:cubicBezTo>
                    <a:pt x="20463" y="1340"/>
                    <a:pt x="20986" y="1361"/>
                    <a:pt x="21509" y="1423"/>
                  </a:cubicBezTo>
                  <a:cubicBezTo>
                    <a:pt x="21656" y="1444"/>
                    <a:pt x="21802" y="1486"/>
                    <a:pt x="21928" y="1528"/>
                  </a:cubicBezTo>
                  <a:cubicBezTo>
                    <a:pt x="22346" y="1675"/>
                    <a:pt x="22890" y="2239"/>
                    <a:pt x="22870" y="2491"/>
                  </a:cubicBezTo>
                  <a:cubicBezTo>
                    <a:pt x="22870" y="2825"/>
                    <a:pt x="22200" y="3600"/>
                    <a:pt x="21865" y="3746"/>
                  </a:cubicBezTo>
                  <a:cubicBezTo>
                    <a:pt x="21321" y="3976"/>
                    <a:pt x="20735" y="3851"/>
                    <a:pt x="20212" y="3767"/>
                  </a:cubicBezTo>
                  <a:cubicBezTo>
                    <a:pt x="18664" y="3537"/>
                    <a:pt x="17116" y="3600"/>
                    <a:pt x="15567" y="3369"/>
                  </a:cubicBezTo>
                  <a:cubicBezTo>
                    <a:pt x="15274" y="3369"/>
                    <a:pt x="14981" y="3390"/>
                    <a:pt x="14688" y="3453"/>
                  </a:cubicBezTo>
                  <a:cubicBezTo>
                    <a:pt x="13035" y="3453"/>
                    <a:pt x="11445" y="3976"/>
                    <a:pt x="9771" y="3892"/>
                  </a:cubicBezTo>
                  <a:cubicBezTo>
                    <a:pt x="9123" y="3913"/>
                    <a:pt x="8474" y="3872"/>
                    <a:pt x="7846" y="3746"/>
                  </a:cubicBezTo>
                  <a:cubicBezTo>
                    <a:pt x="7574" y="3704"/>
                    <a:pt x="7302" y="3725"/>
                    <a:pt x="7051" y="3809"/>
                  </a:cubicBezTo>
                  <a:cubicBezTo>
                    <a:pt x="5398" y="4290"/>
                    <a:pt x="3724" y="4018"/>
                    <a:pt x="2051" y="3976"/>
                  </a:cubicBezTo>
                  <a:cubicBezTo>
                    <a:pt x="1360" y="3997"/>
                    <a:pt x="690" y="3976"/>
                    <a:pt x="0" y="3913"/>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78"/>
            <p:cNvSpPr/>
            <p:nvPr/>
          </p:nvSpPr>
          <p:spPr>
            <a:xfrm>
              <a:off x="4481425" y="4181875"/>
              <a:ext cx="142325" cy="46600"/>
            </a:xfrm>
            <a:custGeom>
              <a:avLst/>
              <a:gdLst/>
              <a:ahLst/>
              <a:cxnLst/>
              <a:rect l="l" t="t" r="r" b="b"/>
              <a:pathLst>
                <a:path w="5693" h="1864" extrusionOk="0">
                  <a:moveTo>
                    <a:pt x="1" y="1633"/>
                  </a:moveTo>
                  <a:cubicBezTo>
                    <a:pt x="43" y="1549"/>
                    <a:pt x="64" y="1424"/>
                    <a:pt x="106" y="1403"/>
                  </a:cubicBezTo>
                  <a:cubicBezTo>
                    <a:pt x="733" y="1131"/>
                    <a:pt x="1215" y="775"/>
                    <a:pt x="1131" y="1"/>
                  </a:cubicBezTo>
                  <a:cubicBezTo>
                    <a:pt x="1487" y="43"/>
                    <a:pt x="1466" y="315"/>
                    <a:pt x="1507" y="482"/>
                  </a:cubicBezTo>
                  <a:cubicBezTo>
                    <a:pt x="1633" y="838"/>
                    <a:pt x="1779" y="1089"/>
                    <a:pt x="2198" y="859"/>
                  </a:cubicBezTo>
                  <a:cubicBezTo>
                    <a:pt x="2344" y="817"/>
                    <a:pt x="2512" y="838"/>
                    <a:pt x="2616" y="963"/>
                  </a:cubicBezTo>
                  <a:cubicBezTo>
                    <a:pt x="3077" y="1403"/>
                    <a:pt x="3725" y="1277"/>
                    <a:pt x="4248" y="1466"/>
                  </a:cubicBezTo>
                  <a:cubicBezTo>
                    <a:pt x="4541" y="1570"/>
                    <a:pt x="4751" y="1382"/>
                    <a:pt x="4981" y="1256"/>
                  </a:cubicBezTo>
                  <a:cubicBezTo>
                    <a:pt x="5441" y="1026"/>
                    <a:pt x="5546" y="1110"/>
                    <a:pt x="5692" y="1738"/>
                  </a:cubicBezTo>
                  <a:cubicBezTo>
                    <a:pt x="5462" y="1842"/>
                    <a:pt x="5232" y="1863"/>
                    <a:pt x="5002" y="1821"/>
                  </a:cubicBezTo>
                  <a:cubicBezTo>
                    <a:pt x="3328" y="1549"/>
                    <a:pt x="1654" y="1738"/>
                    <a:pt x="1" y="1633"/>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78"/>
            <p:cNvSpPr/>
            <p:nvPr/>
          </p:nvSpPr>
          <p:spPr>
            <a:xfrm>
              <a:off x="4339675" y="4191825"/>
              <a:ext cx="84250" cy="31400"/>
            </a:xfrm>
            <a:custGeom>
              <a:avLst/>
              <a:gdLst/>
              <a:ahLst/>
              <a:cxnLst/>
              <a:rect l="l" t="t" r="r" b="b"/>
              <a:pathLst>
                <a:path w="3370" h="1256" extrusionOk="0">
                  <a:moveTo>
                    <a:pt x="1" y="712"/>
                  </a:moveTo>
                  <a:cubicBezTo>
                    <a:pt x="168" y="544"/>
                    <a:pt x="315" y="356"/>
                    <a:pt x="482" y="189"/>
                  </a:cubicBezTo>
                  <a:cubicBezTo>
                    <a:pt x="628" y="21"/>
                    <a:pt x="879" y="0"/>
                    <a:pt x="1047" y="126"/>
                  </a:cubicBezTo>
                  <a:cubicBezTo>
                    <a:pt x="1716" y="607"/>
                    <a:pt x="2491" y="921"/>
                    <a:pt x="3307" y="1068"/>
                  </a:cubicBezTo>
                  <a:cubicBezTo>
                    <a:pt x="3328" y="1068"/>
                    <a:pt x="3348" y="1172"/>
                    <a:pt x="3369" y="1235"/>
                  </a:cubicBezTo>
                  <a:cubicBezTo>
                    <a:pt x="2888" y="1256"/>
                    <a:pt x="2428" y="1193"/>
                    <a:pt x="1988" y="1026"/>
                  </a:cubicBezTo>
                  <a:cubicBezTo>
                    <a:pt x="1340" y="837"/>
                    <a:pt x="670" y="712"/>
                    <a:pt x="1" y="712"/>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78"/>
            <p:cNvSpPr/>
            <p:nvPr/>
          </p:nvSpPr>
          <p:spPr>
            <a:xfrm>
              <a:off x="5399450" y="4080400"/>
              <a:ext cx="70650" cy="23575"/>
            </a:xfrm>
            <a:custGeom>
              <a:avLst/>
              <a:gdLst/>
              <a:ahLst/>
              <a:cxnLst/>
              <a:rect l="l" t="t" r="r" b="b"/>
              <a:pathLst>
                <a:path w="2826" h="943" extrusionOk="0">
                  <a:moveTo>
                    <a:pt x="2826" y="315"/>
                  </a:moveTo>
                  <a:cubicBezTo>
                    <a:pt x="2491" y="754"/>
                    <a:pt x="1926" y="942"/>
                    <a:pt x="1403" y="775"/>
                  </a:cubicBezTo>
                  <a:cubicBezTo>
                    <a:pt x="1089" y="670"/>
                    <a:pt x="775" y="607"/>
                    <a:pt x="461" y="587"/>
                  </a:cubicBezTo>
                  <a:cubicBezTo>
                    <a:pt x="210" y="587"/>
                    <a:pt x="1" y="377"/>
                    <a:pt x="1" y="126"/>
                  </a:cubicBezTo>
                  <a:cubicBezTo>
                    <a:pt x="942" y="1"/>
                    <a:pt x="1884" y="294"/>
                    <a:pt x="2826" y="315"/>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78"/>
            <p:cNvSpPr/>
            <p:nvPr/>
          </p:nvSpPr>
          <p:spPr>
            <a:xfrm>
              <a:off x="5661000" y="4092950"/>
              <a:ext cx="70650" cy="14675"/>
            </a:xfrm>
            <a:custGeom>
              <a:avLst/>
              <a:gdLst/>
              <a:ahLst/>
              <a:cxnLst/>
              <a:rect l="l" t="t" r="r" b="b"/>
              <a:pathLst>
                <a:path w="2826" h="587" extrusionOk="0">
                  <a:moveTo>
                    <a:pt x="2825" y="294"/>
                  </a:moveTo>
                  <a:cubicBezTo>
                    <a:pt x="2512" y="503"/>
                    <a:pt x="2135" y="587"/>
                    <a:pt x="1758" y="503"/>
                  </a:cubicBezTo>
                  <a:cubicBezTo>
                    <a:pt x="1319" y="440"/>
                    <a:pt x="859" y="273"/>
                    <a:pt x="377" y="398"/>
                  </a:cubicBezTo>
                  <a:cubicBezTo>
                    <a:pt x="147" y="440"/>
                    <a:pt x="43" y="210"/>
                    <a:pt x="1" y="1"/>
                  </a:cubicBezTo>
                  <a:cubicBezTo>
                    <a:pt x="942" y="85"/>
                    <a:pt x="1905" y="43"/>
                    <a:pt x="2825" y="294"/>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78"/>
            <p:cNvSpPr/>
            <p:nvPr/>
          </p:nvSpPr>
          <p:spPr>
            <a:xfrm>
              <a:off x="4834525" y="4073075"/>
              <a:ext cx="28275" cy="43450"/>
            </a:xfrm>
            <a:custGeom>
              <a:avLst/>
              <a:gdLst/>
              <a:ahLst/>
              <a:cxnLst/>
              <a:rect l="l" t="t" r="r" b="b"/>
              <a:pathLst>
                <a:path w="1131" h="1738" extrusionOk="0">
                  <a:moveTo>
                    <a:pt x="1130" y="356"/>
                  </a:moveTo>
                  <a:cubicBezTo>
                    <a:pt x="649" y="482"/>
                    <a:pt x="523" y="754"/>
                    <a:pt x="796" y="1172"/>
                  </a:cubicBezTo>
                  <a:cubicBezTo>
                    <a:pt x="879" y="1319"/>
                    <a:pt x="942" y="1445"/>
                    <a:pt x="796" y="1549"/>
                  </a:cubicBezTo>
                  <a:cubicBezTo>
                    <a:pt x="670" y="1696"/>
                    <a:pt x="503" y="1737"/>
                    <a:pt x="335" y="1696"/>
                  </a:cubicBezTo>
                  <a:cubicBezTo>
                    <a:pt x="189" y="1654"/>
                    <a:pt x="63" y="1507"/>
                    <a:pt x="126" y="1361"/>
                  </a:cubicBezTo>
                  <a:cubicBezTo>
                    <a:pt x="293" y="1005"/>
                    <a:pt x="0" y="691"/>
                    <a:pt x="63" y="356"/>
                  </a:cubicBezTo>
                  <a:cubicBezTo>
                    <a:pt x="231" y="356"/>
                    <a:pt x="377" y="294"/>
                    <a:pt x="419" y="105"/>
                  </a:cubicBezTo>
                  <a:cubicBezTo>
                    <a:pt x="649" y="1"/>
                    <a:pt x="879" y="126"/>
                    <a:pt x="1109" y="147"/>
                  </a:cubicBezTo>
                  <a:cubicBezTo>
                    <a:pt x="1130" y="210"/>
                    <a:pt x="1130" y="294"/>
                    <a:pt x="1130" y="356"/>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78"/>
            <p:cNvSpPr/>
            <p:nvPr/>
          </p:nvSpPr>
          <p:spPr>
            <a:xfrm>
              <a:off x="4920300" y="4077275"/>
              <a:ext cx="30900" cy="34025"/>
            </a:xfrm>
            <a:custGeom>
              <a:avLst/>
              <a:gdLst/>
              <a:ahLst/>
              <a:cxnLst/>
              <a:rect l="l" t="t" r="r" b="b"/>
              <a:pathLst>
                <a:path w="1236" h="1361" extrusionOk="0">
                  <a:moveTo>
                    <a:pt x="880" y="0"/>
                  </a:moveTo>
                  <a:cubicBezTo>
                    <a:pt x="942" y="126"/>
                    <a:pt x="1089" y="209"/>
                    <a:pt x="1235" y="188"/>
                  </a:cubicBezTo>
                  <a:cubicBezTo>
                    <a:pt x="1089" y="607"/>
                    <a:pt x="524" y="774"/>
                    <a:pt x="608" y="1360"/>
                  </a:cubicBezTo>
                  <a:cubicBezTo>
                    <a:pt x="378" y="963"/>
                    <a:pt x="315" y="523"/>
                    <a:pt x="1" y="188"/>
                  </a:cubicBezTo>
                  <a:lnTo>
                    <a:pt x="168" y="42"/>
                  </a:ln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78"/>
            <p:cNvSpPr/>
            <p:nvPr/>
          </p:nvSpPr>
          <p:spPr>
            <a:xfrm>
              <a:off x="4068725" y="4198100"/>
              <a:ext cx="40300" cy="14150"/>
            </a:xfrm>
            <a:custGeom>
              <a:avLst/>
              <a:gdLst/>
              <a:ahLst/>
              <a:cxnLst/>
              <a:rect l="l" t="t" r="r" b="b"/>
              <a:pathLst>
                <a:path w="1612" h="566" extrusionOk="0">
                  <a:moveTo>
                    <a:pt x="0" y="356"/>
                  </a:moveTo>
                  <a:cubicBezTo>
                    <a:pt x="502" y="1"/>
                    <a:pt x="1172" y="63"/>
                    <a:pt x="1611" y="482"/>
                  </a:cubicBezTo>
                  <a:cubicBezTo>
                    <a:pt x="1067" y="565"/>
                    <a:pt x="523" y="524"/>
                    <a:pt x="0" y="356"/>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78"/>
            <p:cNvSpPr/>
            <p:nvPr/>
          </p:nvSpPr>
          <p:spPr>
            <a:xfrm>
              <a:off x="4304100" y="4198625"/>
              <a:ext cx="22000" cy="16750"/>
            </a:xfrm>
            <a:custGeom>
              <a:avLst/>
              <a:gdLst/>
              <a:ahLst/>
              <a:cxnLst/>
              <a:rect l="l" t="t" r="r" b="b"/>
              <a:pathLst>
                <a:path w="880" h="670" extrusionOk="0">
                  <a:moveTo>
                    <a:pt x="1" y="440"/>
                  </a:moveTo>
                  <a:cubicBezTo>
                    <a:pt x="357" y="21"/>
                    <a:pt x="524" y="0"/>
                    <a:pt x="880" y="440"/>
                  </a:cubicBezTo>
                  <a:cubicBezTo>
                    <a:pt x="587" y="670"/>
                    <a:pt x="294" y="503"/>
                    <a:pt x="1" y="44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78"/>
            <p:cNvSpPr/>
            <p:nvPr/>
          </p:nvSpPr>
          <p:spPr>
            <a:xfrm>
              <a:off x="4197925" y="4194450"/>
              <a:ext cx="22000" cy="12050"/>
            </a:xfrm>
            <a:custGeom>
              <a:avLst/>
              <a:gdLst/>
              <a:ahLst/>
              <a:cxnLst/>
              <a:rect l="l" t="t" r="r" b="b"/>
              <a:pathLst>
                <a:path w="880" h="482" extrusionOk="0">
                  <a:moveTo>
                    <a:pt x="0" y="377"/>
                  </a:moveTo>
                  <a:cubicBezTo>
                    <a:pt x="398" y="0"/>
                    <a:pt x="565" y="21"/>
                    <a:pt x="879" y="439"/>
                  </a:cubicBezTo>
                  <a:cubicBezTo>
                    <a:pt x="586" y="481"/>
                    <a:pt x="272" y="460"/>
                    <a:pt x="0" y="377"/>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78"/>
            <p:cNvSpPr/>
            <p:nvPr/>
          </p:nvSpPr>
          <p:spPr>
            <a:xfrm>
              <a:off x="4126775" y="4200200"/>
              <a:ext cx="13100" cy="10475"/>
            </a:xfrm>
            <a:custGeom>
              <a:avLst/>
              <a:gdLst/>
              <a:ahLst/>
              <a:cxnLst/>
              <a:rect l="l" t="t" r="r" b="b"/>
              <a:pathLst>
                <a:path w="524" h="419" extrusionOk="0">
                  <a:moveTo>
                    <a:pt x="1" y="314"/>
                  </a:moveTo>
                  <a:cubicBezTo>
                    <a:pt x="126" y="0"/>
                    <a:pt x="315" y="0"/>
                    <a:pt x="524" y="209"/>
                  </a:cubicBezTo>
                  <a:cubicBezTo>
                    <a:pt x="398" y="377"/>
                    <a:pt x="168" y="419"/>
                    <a:pt x="1" y="314"/>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78"/>
            <p:cNvSpPr/>
            <p:nvPr/>
          </p:nvSpPr>
          <p:spPr>
            <a:xfrm>
              <a:off x="4277425" y="4200200"/>
              <a:ext cx="13100" cy="9950"/>
            </a:xfrm>
            <a:custGeom>
              <a:avLst/>
              <a:gdLst/>
              <a:ahLst/>
              <a:cxnLst/>
              <a:rect l="l" t="t" r="r" b="b"/>
              <a:pathLst>
                <a:path w="524" h="398" extrusionOk="0">
                  <a:moveTo>
                    <a:pt x="1" y="251"/>
                  </a:moveTo>
                  <a:cubicBezTo>
                    <a:pt x="231" y="0"/>
                    <a:pt x="398" y="0"/>
                    <a:pt x="524" y="335"/>
                  </a:cubicBezTo>
                  <a:cubicBezTo>
                    <a:pt x="356" y="398"/>
                    <a:pt x="147" y="377"/>
                    <a:pt x="1" y="25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78"/>
            <p:cNvSpPr/>
            <p:nvPr/>
          </p:nvSpPr>
          <p:spPr>
            <a:xfrm>
              <a:off x="4459475" y="4212750"/>
              <a:ext cx="13100" cy="11000"/>
            </a:xfrm>
            <a:custGeom>
              <a:avLst/>
              <a:gdLst/>
              <a:ahLst/>
              <a:cxnLst/>
              <a:rect l="l" t="t" r="r" b="b"/>
              <a:pathLst>
                <a:path w="524" h="440" extrusionOk="0">
                  <a:moveTo>
                    <a:pt x="0" y="398"/>
                  </a:moveTo>
                  <a:cubicBezTo>
                    <a:pt x="209" y="0"/>
                    <a:pt x="272" y="0"/>
                    <a:pt x="523" y="377"/>
                  </a:cubicBezTo>
                  <a:cubicBezTo>
                    <a:pt x="335" y="440"/>
                    <a:pt x="168" y="440"/>
                    <a:pt x="0" y="398"/>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78"/>
            <p:cNvSpPr/>
            <p:nvPr/>
          </p:nvSpPr>
          <p:spPr>
            <a:xfrm>
              <a:off x="5762475" y="4100800"/>
              <a:ext cx="8925" cy="9450"/>
            </a:xfrm>
            <a:custGeom>
              <a:avLst/>
              <a:gdLst/>
              <a:ahLst/>
              <a:cxnLst/>
              <a:rect l="l" t="t" r="r" b="b"/>
              <a:pathLst>
                <a:path w="357" h="378" extrusionOk="0">
                  <a:moveTo>
                    <a:pt x="357" y="168"/>
                  </a:moveTo>
                  <a:cubicBezTo>
                    <a:pt x="189" y="377"/>
                    <a:pt x="85" y="273"/>
                    <a:pt x="1" y="63"/>
                  </a:cubicBezTo>
                  <a:cubicBezTo>
                    <a:pt x="126" y="1"/>
                    <a:pt x="294" y="43"/>
                    <a:pt x="357" y="168"/>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78"/>
            <p:cNvSpPr/>
            <p:nvPr/>
          </p:nvSpPr>
          <p:spPr>
            <a:xfrm>
              <a:off x="5802775" y="4104475"/>
              <a:ext cx="8900" cy="10475"/>
            </a:xfrm>
            <a:custGeom>
              <a:avLst/>
              <a:gdLst/>
              <a:ahLst/>
              <a:cxnLst/>
              <a:rect l="l" t="t" r="r" b="b"/>
              <a:pathLst>
                <a:path w="356" h="419" extrusionOk="0">
                  <a:moveTo>
                    <a:pt x="356" y="147"/>
                  </a:moveTo>
                  <a:cubicBezTo>
                    <a:pt x="167" y="419"/>
                    <a:pt x="63" y="293"/>
                    <a:pt x="0" y="42"/>
                  </a:cubicBezTo>
                  <a:cubicBezTo>
                    <a:pt x="126" y="0"/>
                    <a:pt x="272" y="42"/>
                    <a:pt x="356" y="147"/>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78"/>
            <p:cNvSpPr/>
            <p:nvPr/>
          </p:nvSpPr>
          <p:spPr>
            <a:xfrm>
              <a:off x="4636800" y="4220600"/>
              <a:ext cx="8900" cy="6825"/>
            </a:xfrm>
            <a:custGeom>
              <a:avLst/>
              <a:gdLst/>
              <a:ahLst/>
              <a:cxnLst/>
              <a:rect l="l" t="t" r="r" b="b"/>
              <a:pathLst>
                <a:path w="356" h="273" extrusionOk="0">
                  <a:moveTo>
                    <a:pt x="0" y="230"/>
                  </a:moveTo>
                  <a:cubicBezTo>
                    <a:pt x="21" y="126"/>
                    <a:pt x="63" y="0"/>
                    <a:pt x="189" y="21"/>
                  </a:cubicBezTo>
                  <a:cubicBezTo>
                    <a:pt x="251" y="21"/>
                    <a:pt x="293" y="147"/>
                    <a:pt x="356" y="209"/>
                  </a:cubicBezTo>
                  <a:cubicBezTo>
                    <a:pt x="230" y="272"/>
                    <a:pt x="105" y="272"/>
                    <a:pt x="0" y="23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78"/>
            <p:cNvSpPr/>
            <p:nvPr/>
          </p:nvSpPr>
          <p:spPr>
            <a:xfrm>
              <a:off x="4237675" y="4200725"/>
              <a:ext cx="13100" cy="5775"/>
            </a:xfrm>
            <a:custGeom>
              <a:avLst/>
              <a:gdLst/>
              <a:ahLst/>
              <a:cxnLst/>
              <a:rect l="l" t="t" r="r" b="b"/>
              <a:pathLst>
                <a:path w="524" h="231" extrusionOk="0">
                  <a:moveTo>
                    <a:pt x="1" y="188"/>
                  </a:moveTo>
                  <a:cubicBezTo>
                    <a:pt x="126" y="0"/>
                    <a:pt x="398" y="0"/>
                    <a:pt x="524" y="188"/>
                  </a:cubicBezTo>
                  <a:cubicBezTo>
                    <a:pt x="356" y="230"/>
                    <a:pt x="168" y="230"/>
                    <a:pt x="1" y="188"/>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78"/>
            <p:cNvSpPr/>
            <p:nvPr/>
          </p:nvSpPr>
          <p:spPr>
            <a:xfrm>
              <a:off x="4960075" y="4079350"/>
              <a:ext cx="66975" cy="27225"/>
            </a:xfrm>
            <a:custGeom>
              <a:avLst/>
              <a:gdLst/>
              <a:ahLst/>
              <a:cxnLst/>
              <a:rect l="l" t="t" r="r" b="b"/>
              <a:pathLst>
                <a:path w="2679" h="1089" extrusionOk="0">
                  <a:moveTo>
                    <a:pt x="0" y="105"/>
                  </a:moveTo>
                  <a:cubicBezTo>
                    <a:pt x="147" y="85"/>
                    <a:pt x="314" y="1"/>
                    <a:pt x="439" y="43"/>
                  </a:cubicBezTo>
                  <a:cubicBezTo>
                    <a:pt x="1172" y="273"/>
                    <a:pt x="1946" y="85"/>
                    <a:pt x="2678" y="294"/>
                  </a:cubicBezTo>
                  <a:cubicBezTo>
                    <a:pt x="2239" y="775"/>
                    <a:pt x="1632" y="1068"/>
                    <a:pt x="983" y="1089"/>
                  </a:cubicBezTo>
                  <a:cubicBezTo>
                    <a:pt x="921" y="1089"/>
                    <a:pt x="879" y="1089"/>
                    <a:pt x="816" y="1089"/>
                  </a:cubicBezTo>
                  <a:cubicBezTo>
                    <a:pt x="774" y="566"/>
                    <a:pt x="42" y="629"/>
                    <a:pt x="0" y="105"/>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78"/>
            <p:cNvSpPr/>
            <p:nvPr/>
          </p:nvSpPr>
          <p:spPr>
            <a:xfrm>
              <a:off x="4871150" y="4086675"/>
              <a:ext cx="20425" cy="25150"/>
            </a:xfrm>
            <a:custGeom>
              <a:avLst/>
              <a:gdLst/>
              <a:ahLst/>
              <a:cxnLst/>
              <a:rect l="l" t="t" r="r" b="b"/>
              <a:pathLst>
                <a:path w="817" h="1006" extrusionOk="0">
                  <a:moveTo>
                    <a:pt x="377" y="1"/>
                  </a:moveTo>
                  <a:lnTo>
                    <a:pt x="544" y="1"/>
                  </a:lnTo>
                  <a:cubicBezTo>
                    <a:pt x="460" y="315"/>
                    <a:pt x="753" y="482"/>
                    <a:pt x="816" y="754"/>
                  </a:cubicBezTo>
                  <a:cubicBezTo>
                    <a:pt x="523" y="1005"/>
                    <a:pt x="272" y="670"/>
                    <a:pt x="0" y="712"/>
                  </a:cubicBezTo>
                  <a:cubicBezTo>
                    <a:pt x="0" y="398"/>
                    <a:pt x="42" y="126"/>
                    <a:pt x="377"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78"/>
            <p:cNvSpPr/>
            <p:nvPr/>
          </p:nvSpPr>
          <p:spPr>
            <a:xfrm>
              <a:off x="4951175" y="4130100"/>
              <a:ext cx="16750" cy="14150"/>
            </a:xfrm>
            <a:custGeom>
              <a:avLst/>
              <a:gdLst/>
              <a:ahLst/>
              <a:cxnLst/>
              <a:rect l="l" t="t" r="r" b="b"/>
              <a:pathLst>
                <a:path w="670" h="566" extrusionOk="0">
                  <a:moveTo>
                    <a:pt x="649" y="398"/>
                  </a:moveTo>
                  <a:cubicBezTo>
                    <a:pt x="544" y="565"/>
                    <a:pt x="398" y="565"/>
                    <a:pt x="251" y="544"/>
                  </a:cubicBezTo>
                  <a:cubicBezTo>
                    <a:pt x="105" y="524"/>
                    <a:pt x="0" y="356"/>
                    <a:pt x="63" y="210"/>
                  </a:cubicBezTo>
                  <a:cubicBezTo>
                    <a:pt x="105" y="63"/>
                    <a:pt x="293" y="0"/>
                    <a:pt x="419" y="84"/>
                  </a:cubicBezTo>
                  <a:cubicBezTo>
                    <a:pt x="565" y="147"/>
                    <a:pt x="670" y="231"/>
                    <a:pt x="649" y="398"/>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78"/>
            <p:cNvSpPr/>
            <p:nvPr/>
          </p:nvSpPr>
          <p:spPr>
            <a:xfrm>
              <a:off x="5042200" y="4141075"/>
              <a:ext cx="5250" cy="5775"/>
            </a:xfrm>
            <a:custGeom>
              <a:avLst/>
              <a:gdLst/>
              <a:ahLst/>
              <a:cxnLst/>
              <a:rect l="l" t="t" r="r" b="b"/>
              <a:pathLst>
                <a:path w="210" h="231" extrusionOk="0">
                  <a:moveTo>
                    <a:pt x="209" y="85"/>
                  </a:moveTo>
                  <a:cubicBezTo>
                    <a:pt x="188" y="126"/>
                    <a:pt x="167" y="210"/>
                    <a:pt x="126" y="210"/>
                  </a:cubicBezTo>
                  <a:cubicBezTo>
                    <a:pt x="105" y="231"/>
                    <a:pt x="42" y="189"/>
                    <a:pt x="0" y="168"/>
                  </a:cubicBezTo>
                  <a:cubicBezTo>
                    <a:pt x="21" y="105"/>
                    <a:pt x="21" y="22"/>
                    <a:pt x="63" y="22"/>
                  </a:cubicBezTo>
                  <a:cubicBezTo>
                    <a:pt x="105" y="1"/>
                    <a:pt x="147" y="43"/>
                    <a:pt x="209" y="85"/>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78"/>
            <p:cNvSpPr/>
            <p:nvPr/>
          </p:nvSpPr>
          <p:spPr>
            <a:xfrm>
              <a:off x="4860150" y="4186075"/>
              <a:ext cx="5250" cy="5250"/>
            </a:xfrm>
            <a:custGeom>
              <a:avLst/>
              <a:gdLst/>
              <a:ahLst/>
              <a:cxnLst/>
              <a:rect l="l" t="t" r="r" b="b"/>
              <a:pathLst>
                <a:path w="210" h="210" extrusionOk="0">
                  <a:moveTo>
                    <a:pt x="63" y="0"/>
                  </a:moveTo>
                  <a:lnTo>
                    <a:pt x="210" y="63"/>
                  </a:lnTo>
                  <a:cubicBezTo>
                    <a:pt x="189" y="105"/>
                    <a:pt x="168" y="189"/>
                    <a:pt x="126" y="189"/>
                  </a:cubicBezTo>
                  <a:cubicBezTo>
                    <a:pt x="105" y="210"/>
                    <a:pt x="43" y="168"/>
                    <a:pt x="1" y="147"/>
                  </a:cubicBezTo>
                  <a:cubicBezTo>
                    <a:pt x="22" y="84"/>
                    <a:pt x="22" y="42"/>
                    <a:pt x="63"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78"/>
            <p:cNvSpPr/>
            <p:nvPr/>
          </p:nvSpPr>
          <p:spPr>
            <a:xfrm>
              <a:off x="4869575" y="4104475"/>
              <a:ext cx="2100" cy="1575"/>
            </a:xfrm>
            <a:custGeom>
              <a:avLst/>
              <a:gdLst/>
              <a:ahLst/>
              <a:cxnLst/>
              <a:rect l="l" t="t" r="r" b="b"/>
              <a:pathLst>
                <a:path w="84" h="63" extrusionOk="0">
                  <a:moveTo>
                    <a:pt x="84" y="0"/>
                  </a:moveTo>
                  <a:lnTo>
                    <a:pt x="42" y="63"/>
                  </a:lnTo>
                  <a:lnTo>
                    <a:pt x="0" y="21"/>
                  </a:ln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78"/>
            <p:cNvSpPr/>
            <p:nvPr/>
          </p:nvSpPr>
          <p:spPr>
            <a:xfrm>
              <a:off x="5084025" y="4095575"/>
              <a:ext cx="31425" cy="38725"/>
            </a:xfrm>
            <a:custGeom>
              <a:avLst/>
              <a:gdLst/>
              <a:ahLst/>
              <a:cxnLst/>
              <a:rect l="l" t="t" r="r" b="b"/>
              <a:pathLst>
                <a:path w="1257" h="1549" extrusionOk="0">
                  <a:moveTo>
                    <a:pt x="1256" y="586"/>
                  </a:moveTo>
                  <a:cubicBezTo>
                    <a:pt x="1215" y="984"/>
                    <a:pt x="733" y="1151"/>
                    <a:pt x="545" y="1528"/>
                  </a:cubicBezTo>
                  <a:cubicBezTo>
                    <a:pt x="461" y="1549"/>
                    <a:pt x="378" y="1528"/>
                    <a:pt x="315" y="1486"/>
                  </a:cubicBezTo>
                  <a:cubicBezTo>
                    <a:pt x="147" y="1256"/>
                    <a:pt x="1" y="858"/>
                    <a:pt x="106" y="712"/>
                  </a:cubicBezTo>
                  <a:cubicBezTo>
                    <a:pt x="294" y="440"/>
                    <a:pt x="482" y="84"/>
                    <a:pt x="838" y="42"/>
                  </a:cubicBezTo>
                  <a:cubicBezTo>
                    <a:pt x="1110" y="0"/>
                    <a:pt x="1235" y="252"/>
                    <a:pt x="1256" y="586"/>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78"/>
            <p:cNvSpPr/>
            <p:nvPr/>
          </p:nvSpPr>
          <p:spPr>
            <a:xfrm>
              <a:off x="5794925" y="4131675"/>
              <a:ext cx="34025" cy="31400"/>
            </a:xfrm>
            <a:custGeom>
              <a:avLst/>
              <a:gdLst/>
              <a:ahLst/>
              <a:cxnLst/>
              <a:rect l="l" t="t" r="r" b="b"/>
              <a:pathLst>
                <a:path w="1361" h="1256" extrusionOk="0">
                  <a:moveTo>
                    <a:pt x="209" y="0"/>
                  </a:moveTo>
                  <a:cubicBezTo>
                    <a:pt x="314" y="0"/>
                    <a:pt x="419" y="21"/>
                    <a:pt x="419" y="126"/>
                  </a:cubicBezTo>
                  <a:cubicBezTo>
                    <a:pt x="419" y="419"/>
                    <a:pt x="502" y="565"/>
                    <a:pt x="816" y="419"/>
                  </a:cubicBezTo>
                  <a:cubicBezTo>
                    <a:pt x="1151" y="272"/>
                    <a:pt x="1256" y="544"/>
                    <a:pt x="1297" y="774"/>
                  </a:cubicBezTo>
                  <a:cubicBezTo>
                    <a:pt x="1360" y="1046"/>
                    <a:pt x="1088" y="1088"/>
                    <a:pt x="921" y="1151"/>
                  </a:cubicBezTo>
                  <a:cubicBezTo>
                    <a:pt x="649" y="1256"/>
                    <a:pt x="356" y="1130"/>
                    <a:pt x="230" y="900"/>
                  </a:cubicBezTo>
                  <a:cubicBezTo>
                    <a:pt x="63" y="649"/>
                    <a:pt x="0" y="356"/>
                    <a:pt x="63" y="63"/>
                  </a:cubicBezTo>
                  <a:cubicBezTo>
                    <a:pt x="84" y="42"/>
                    <a:pt x="168" y="21"/>
                    <a:pt x="209"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78"/>
            <p:cNvSpPr/>
            <p:nvPr/>
          </p:nvSpPr>
          <p:spPr>
            <a:xfrm>
              <a:off x="5046900" y="4113350"/>
              <a:ext cx="15200" cy="13625"/>
            </a:xfrm>
            <a:custGeom>
              <a:avLst/>
              <a:gdLst/>
              <a:ahLst/>
              <a:cxnLst/>
              <a:rect l="l" t="t" r="r" b="b"/>
              <a:pathLst>
                <a:path w="608" h="545" extrusionOk="0">
                  <a:moveTo>
                    <a:pt x="398" y="22"/>
                  </a:moveTo>
                  <a:cubicBezTo>
                    <a:pt x="523" y="43"/>
                    <a:pt x="607" y="168"/>
                    <a:pt x="565" y="294"/>
                  </a:cubicBezTo>
                  <a:cubicBezTo>
                    <a:pt x="544" y="524"/>
                    <a:pt x="335" y="524"/>
                    <a:pt x="168" y="524"/>
                  </a:cubicBezTo>
                  <a:cubicBezTo>
                    <a:pt x="0" y="545"/>
                    <a:pt x="84" y="398"/>
                    <a:pt x="84" y="357"/>
                  </a:cubicBezTo>
                  <a:cubicBezTo>
                    <a:pt x="105" y="106"/>
                    <a:pt x="210" y="1"/>
                    <a:pt x="398" y="22"/>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78"/>
            <p:cNvSpPr/>
            <p:nvPr/>
          </p:nvSpPr>
          <p:spPr>
            <a:xfrm>
              <a:off x="5746800" y="4141600"/>
              <a:ext cx="5775" cy="5250"/>
            </a:xfrm>
            <a:custGeom>
              <a:avLst/>
              <a:gdLst/>
              <a:ahLst/>
              <a:cxnLst/>
              <a:rect l="l" t="t" r="r" b="b"/>
              <a:pathLst>
                <a:path w="231" h="210" extrusionOk="0">
                  <a:moveTo>
                    <a:pt x="147" y="210"/>
                  </a:moveTo>
                  <a:cubicBezTo>
                    <a:pt x="105" y="189"/>
                    <a:pt x="21" y="189"/>
                    <a:pt x="21" y="147"/>
                  </a:cubicBezTo>
                  <a:cubicBezTo>
                    <a:pt x="0" y="105"/>
                    <a:pt x="42" y="43"/>
                    <a:pt x="63" y="1"/>
                  </a:cubicBezTo>
                  <a:cubicBezTo>
                    <a:pt x="126" y="22"/>
                    <a:pt x="189" y="43"/>
                    <a:pt x="209" y="64"/>
                  </a:cubicBezTo>
                  <a:cubicBezTo>
                    <a:pt x="230" y="105"/>
                    <a:pt x="168" y="168"/>
                    <a:pt x="147" y="21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78"/>
            <p:cNvSpPr/>
            <p:nvPr/>
          </p:nvSpPr>
          <p:spPr>
            <a:xfrm>
              <a:off x="4935475" y="4194950"/>
              <a:ext cx="5250" cy="5275"/>
            </a:xfrm>
            <a:custGeom>
              <a:avLst/>
              <a:gdLst/>
              <a:ahLst/>
              <a:cxnLst/>
              <a:rect l="l" t="t" r="r" b="b"/>
              <a:pathLst>
                <a:path w="210" h="211" extrusionOk="0">
                  <a:moveTo>
                    <a:pt x="1" y="147"/>
                  </a:moveTo>
                  <a:cubicBezTo>
                    <a:pt x="22" y="85"/>
                    <a:pt x="22" y="22"/>
                    <a:pt x="63" y="1"/>
                  </a:cubicBezTo>
                  <a:cubicBezTo>
                    <a:pt x="105" y="1"/>
                    <a:pt x="168" y="43"/>
                    <a:pt x="210" y="64"/>
                  </a:cubicBezTo>
                  <a:cubicBezTo>
                    <a:pt x="189" y="106"/>
                    <a:pt x="168" y="189"/>
                    <a:pt x="147" y="210"/>
                  </a:cubicBezTo>
                  <a:cubicBezTo>
                    <a:pt x="105" y="210"/>
                    <a:pt x="43" y="168"/>
                    <a:pt x="1" y="147"/>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78"/>
            <p:cNvSpPr/>
            <p:nvPr/>
          </p:nvSpPr>
          <p:spPr>
            <a:xfrm>
              <a:off x="5099200" y="4158875"/>
              <a:ext cx="5775" cy="5250"/>
            </a:xfrm>
            <a:custGeom>
              <a:avLst/>
              <a:gdLst/>
              <a:ahLst/>
              <a:cxnLst/>
              <a:rect l="l" t="t" r="r" b="b"/>
              <a:pathLst>
                <a:path w="231" h="210" extrusionOk="0">
                  <a:moveTo>
                    <a:pt x="231" y="63"/>
                  </a:moveTo>
                  <a:lnTo>
                    <a:pt x="168" y="209"/>
                  </a:lnTo>
                  <a:cubicBezTo>
                    <a:pt x="105" y="189"/>
                    <a:pt x="43" y="168"/>
                    <a:pt x="22" y="147"/>
                  </a:cubicBezTo>
                  <a:cubicBezTo>
                    <a:pt x="1" y="105"/>
                    <a:pt x="64" y="42"/>
                    <a:pt x="8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78"/>
            <p:cNvSpPr/>
            <p:nvPr/>
          </p:nvSpPr>
          <p:spPr>
            <a:xfrm>
              <a:off x="5764575" y="4158875"/>
              <a:ext cx="5775" cy="5250"/>
            </a:xfrm>
            <a:custGeom>
              <a:avLst/>
              <a:gdLst/>
              <a:ahLst/>
              <a:cxnLst/>
              <a:rect l="l" t="t" r="r" b="b"/>
              <a:pathLst>
                <a:path w="231" h="210" extrusionOk="0">
                  <a:moveTo>
                    <a:pt x="231" y="63"/>
                  </a:moveTo>
                  <a:cubicBezTo>
                    <a:pt x="210" y="105"/>
                    <a:pt x="189" y="189"/>
                    <a:pt x="147" y="209"/>
                  </a:cubicBezTo>
                  <a:cubicBezTo>
                    <a:pt x="126" y="209"/>
                    <a:pt x="63" y="168"/>
                    <a:pt x="1" y="147"/>
                  </a:cubicBezTo>
                  <a:cubicBezTo>
                    <a:pt x="22" y="105"/>
                    <a:pt x="42" y="21"/>
                    <a:pt x="84" y="0"/>
                  </a:cubicBezTo>
                  <a:cubicBezTo>
                    <a:pt x="105" y="0"/>
                    <a:pt x="168" y="63"/>
                    <a:pt x="231" y="63"/>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209708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56"/>
        <p:cNvGrpSpPr/>
        <p:nvPr/>
      </p:nvGrpSpPr>
      <p:grpSpPr>
        <a:xfrm>
          <a:off x="0" y="0"/>
          <a:ext cx="0" cy="0"/>
          <a:chOff x="0" y="0"/>
          <a:chExt cx="0" cy="0"/>
        </a:xfrm>
      </p:grpSpPr>
      <p:sp>
        <p:nvSpPr>
          <p:cNvPr id="9794" name="Google Shape;9794;p79"/>
          <p:cNvSpPr txBox="1">
            <a:spLocks noGrp="1"/>
          </p:cNvSpPr>
          <p:nvPr>
            <p:ph type="subTitle" idx="1"/>
          </p:nvPr>
        </p:nvSpPr>
        <p:spPr>
          <a:xfrm>
            <a:off x="422030" y="628200"/>
            <a:ext cx="8032456" cy="3500999"/>
          </a:xfrm>
          <a:prstGeom prst="rect">
            <a:avLst/>
          </a:prstGeom>
        </p:spPr>
        <p:txBody>
          <a:bodyPr spcFirstLastPara="1" wrap="square" lIns="91425" tIns="91425" rIns="91425" bIns="91425" anchor="t" anchorCtr="0">
            <a:noAutofit/>
          </a:bodyPr>
          <a:lstStyle/>
          <a:p>
            <a:r>
              <a:rPr lang="en-US" sz="2000" u="sng" dirty="0">
                <a:solidFill>
                  <a:schemeClr val="accent5"/>
                </a:solidFill>
              </a:rPr>
              <a:t>Medical</a:t>
            </a:r>
            <a:endParaRPr lang="en-US" sz="2000" dirty="0">
              <a:solidFill>
                <a:schemeClr val="accent5"/>
              </a:solidFill>
            </a:endParaRPr>
          </a:p>
          <a:p>
            <a:pPr lvl="1" algn="l"/>
            <a:r>
              <a:rPr lang="en-US" sz="2000" dirty="0">
                <a:solidFill>
                  <a:schemeClr val="accent5"/>
                </a:solidFill>
              </a:rPr>
              <a:t>Anti-tubercular drugs : Isoniazid, Rifampicin, Pyrazinamide and Ethambutol.</a:t>
            </a:r>
          </a:p>
          <a:p>
            <a:pPr lvl="1" algn="l"/>
            <a:r>
              <a:rPr lang="en-US" sz="2000" dirty="0">
                <a:solidFill>
                  <a:schemeClr val="accent5"/>
                </a:solidFill>
              </a:rPr>
              <a:t>Duration is usually 6-9 months.</a:t>
            </a:r>
          </a:p>
          <a:p>
            <a:pPr lvl="1" algn="l"/>
            <a:r>
              <a:rPr lang="en-US" sz="2000" dirty="0">
                <a:solidFill>
                  <a:schemeClr val="accent5"/>
                </a:solidFill>
              </a:rPr>
              <a:t>Aspiration(Zig-zag aspiration of cold abscess by wide bore needle in nondependent area to prevent sinus formation.</a:t>
            </a:r>
          </a:p>
          <a:p>
            <a:r>
              <a:rPr lang="en-US" sz="2000" u="sng" dirty="0">
                <a:solidFill>
                  <a:schemeClr val="accent5"/>
                </a:solidFill>
              </a:rPr>
              <a:t>Surgical removal</a:t>
            </a:r>
          </a:p>
          <a:p>
            <a:pPr lvl="1" algn="l"/>
            <a:r>
              <a:rPr lang="en-GB" sz="2000" dirty="0">
                <a:solidFill>
                  <a:schemeClr val="accent5"/>
                </a:solidFill>
              </a:rPr>
              <a:t>Indicated when:</a:t>
            </a:r>
          </a:p>
          <a:p>
            <a:pPr lvl="2" algn="l"/>
            <a:r>
              <a:rPr lang="en-GB" sz="2000" dirty="0">
                <a:solidFill>
                  <a:schemeClr val="accent5"/>
                </a:solidFill>
              </a:rPr>
              <a:t>No local response to drugs</a:t>
            </a:r>
          </a:p>
          <a:p>
            <a:pPr lvl="2" algn="l"/>
            <a:r>
              <a:rPr lang="en-GB" sz="2000" dirty="0">
                <a:solidFill>
                  <a:schemeClr val="accent5"/>
                </a:solidFill>
              </a:rPr>
              <a:t>When sinus persists</a:t>
            </a:r>
          </a:p>
          <a:p>
            <a:pPr>
              <a:defRPr/>
            </a:pPr>
            <a:r>
              <a:rPr lang="en-GB" sz="2000" dirty="0">
                <a:solidFill>
                  <a:schemeClr val="accent5"/>
                </a:solidFill>
              </a:rPr>
              <a:t>It is done by raising skin flaps and removing all </a:t>
            </a:r>
            <a:r>
              <a:rPr lang="en-GB" sz="2000" dirty="0" err="1">
                <a:solidFill>
                  <a:schemeClr val="accent5"/>
                </a:solidFill>
              </a:rPr>
              <a:t>caseating</a:t>
            </a:r>
            <a:r>
              <a:rPr lang="en-GB" sz="2000" dirty="0">
                <a:solidFill>
                  <a:schemeClr val="accent5"/>
                </a:solidFill>
              </a:rPr>
              <a:t> material and lymph node. </a:t>
            </a:r>
          </a:p>
          <a:p>
            <a:pPr>
              <a:defRPr/>
            </a:pPr>
            <a:r>
              <a:rPr lang="en-GB" sz="2000" dirty="0">
                <a:solidFill>
                  <a:schemeClr val="accent5"/>
                </a:solidFill>
              </a:rPr>
              <a:t>Excision of sinus tract  (When sinus develops)</a:t>
            </a:r>
            <a:endParaRPr lang="en-US" sz="2000" dirty="0">
              <a:solidFill>
                <a:schemeClr val="accent5"/>
              </a:solidFill>
            </a:endParaRPr>
          </a:p>
        </p:txBody>
      </p:sp>
      <p:sp>
        <p:nvSpPr>
          <p:cNvPr id="9757" name="Google Shape;9757;p79"/>
          <p:cNvSpPr txBox="1">
            <a:spLocks noGrp="1"/>
          </p:cNvSpPr>
          <p:nvPr>
            <p:ph type="title"/>
          </p:nvPr>
        </p:nvSpPr>
        <p:spPr>
          <a:xfrm>
            <a:off x="661390" y="55500"/>
            <a:ext cx="7710900" cy="572700"/>
          </a:xfrm>
          <a:prstGeom prst="rect">
            <a:avLst/>
          </a:prstGeom>
        </p:spPr>
        <p:txBody>
          <a:bodyPr spcFirstLastPara="1" wrap="square" lIns="91425" tIns="91425" rIns="91425" bIns="91425" anchor="ctr" anchorCtr="0">
            <a:noAutofit/>
          </a:bodyPr>
          <a:lstStyle/>
          <a:p>
            <a:pPr lvl="0"/>
            <a:r>
              <a:rPr lang="en-US" i="1" dirty="0">
                <a:solidFill>
                  <a:schemeClr val="tx2"/>
                </a:solidFill>
              </a:rPr>
              <a:t>Treatment</a:t>
            </a:r>
            <a:endParaRPr dirty="0"/>
          </a:p>
        </p:txBody>
      </p:sp>
    </p:spTree>
    <p:extLst>
      <p:ext uri="{BB962C8B-B14F-4D97-AF65-F5344CB8AC3E}">
        <p14:creationId xmlns:p14="http://schemas.microsoft.com/office/powerpoint/2010/main" val="37099755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84537" y="658540"/>
            <a:ext cx="7309332" cy="3863453"/>
          </a:xfrm>
        </p:spPr>
        <p:txBody>
          <a:bodyPr/>
          <a:lstStyle/>
          <a:p>
            <a:r>
              <a:rPr lang="en-US" sz="2000" dirty="0">
                <a:solidFill>
                  <a:schemeClr val="accent1">
                    <a:lumMod val="75000"/>
                  </a:schemeClr>
                </a:solidFill>
              </a:rPr>
              <a:t>The </a:t>
            </a:r>
            <a:r>
              <a:rPr lang="en-GB" sz="2000" dirty="0">
                <a:solidFill>
                  <a:schemeClr val="accent1">
                    <a:lumMod val="75000"/>
                  </a:schemeClr>
                </a:solidFill>
              </a:rPr>
              <a:t>primary </a:t>
            </a:r>
            <a:r>
              <a:rPr lang="en-GB" sz="2000" dirty="0">
                <a:solidFill>
                  <a:schemeClr val="accent5"/>
                </a:solidFill>
              </a:rPr>
              <a:t>tumour of lymphoid tissue.</a:t>
            </a:r>
          </a:p>
          <a:p>
            <a:r>
              <a:rPr lang="en-GB" sz="2000" dirty="0">
                <a:solidFill>
                  <a:schemeClr val="accent5"/>
                </a:solidFill>
              </a:rPr>
              <a:t>Classified into Hodgkin’s and non-Hodgkin’s lymphoma.</a:t>
            </a:r>
          </a:p>
          <a:p>
            <a:r>
              <a:rPr lang="en-GB" sz="2000" dirty="0">
                <a:solidFill>
                  <a:schemeClr val="accent5"/>
                </a:solidFill>
              </a:rPr>
              <a:t>Higher incidence in early or late adulthood.</a:t>
            </a:r>
          </a:p>
          <a:p>
            <a:r>
              <a:rPr lang="en-GB" sz="2000" dirty="0">
                <a:solidFill>
                  <a:schemeClr val="accent5"/>
                </a:solidFill>
              </a:rPr>
              <a:t>Effect more male than female.</a:t>
            </a:r>
          </a:p>
          <a:p>
            <a:r>
              <a:rPr lang="en-GB" sz="2000" dirty="0">
                <a:solidFill>
                  <a:schemeClr val="accent5"/>
                </a:solidFill>
              </a:rPr>
              <a:t>Symptoms </a:t>
            </a:r>
          </a:p>
          <a:p>
            <a:pPr lvl="1" algn="l"/>
            <a:r>
              <a:rPr lang="en-GB" sz="2000" dirty="0">
                <a:solidFill>
                  <a:schemeClr val="accent5"/>
                </a:solidFill>
              </a:rPr>
              <a:t>Painless lump, slowly growing</a:t>
            </a:r>
          </a:p>
          <a:p>
            <a:pPr lvl="1" algn="l"/>
            <a:r>
              <a:rPr lang="en-GB" sz="2000" dirty="0">
                <a:solidFill>
                  <a:schemeClr val="accent5"/>
                </a:solidFill>
              </a:rPr>
              <a:t>Itching of skin</a:t>
            </a:r>
          </a:p>
          <a:p>
            <a:pPr lvl="1" algn="l"/>
            <a:r>
              <a:rPr lang="en-GB" sz="2000" dirty="0">
                <a:solidFill>
                  <a:schemeClr val="accent5"/>
                </a:solidFill>
              </a:rPr>
              <a:t>Infiltration may lead to pain in bones</a:t>
            </a:r>
          </a:p>
          <a:p>
            <a:pPr lvl="1" algn="l"/>
            <a:r>
              <a:rPr lang="en-US" sz="2000" dirty="0">
                <a:solidFill>
                  <a:schemeClr val="accent5"/>
                </a:solidFill>
              </a:rPr>
              <a:t>Shortness of breath</a:t>
            </a:r>
            <a:endParaRPr lang="en-GB" sz="2000" dirty="0">
              <a:solidFill>
                <a:schemeClr val="accent5"/>
              </a:solidFill>
            </a:endParaRPr>
          </a:p>
          <a:p>
            <a:pPr lvl="1" algn="l"/>
            <a:r>
              <a:rPr lang="en-GB" sz="2000" dirty="0">
                <a:solidFill>
                  <a:schemeClr val="accent5"/>
                </a:solidFill>
              </a:rPr>
              <a:t>Systematic symptoms like Malaise, weight loss, pallor and fever with rigor</a:t>
            </a:r>
          </a:p>
          <a:p>
            <a:pPr lvl="1" algn="l"/>
            <a:r>
              <a:rPr lang="en-GB" sz="2000" dirty="0">
                <a:solidFill>
                  <a:schemeClr val="accent5"/>
                </a:solidFill>
              </a:rPr>
              <a:t>Large mass causes venous congestion in the neck</a:t>
            </a:r>
          </a:p>
        </p:txBody>
      </p:sp>
      <p:sp>
        <p:nvSpPr>
          <p:cNvPr id="6" name="Title 5"/>
          <p:cNvSpPr>
            <a:spLocks noGrp="1"/>
          </p:cNvSpPr>
          <p:nvPr>
            <p:ph type="title"/>
          </p:nvPr>
        </p:nvSpPr>
        <p:spPr>
          <a:xfrm>
            <a:off x="787988" y="55500"/>
            <a:ext cx="7710900" cy="572700"/>
          </a:xfrm>
        </p:spPr>
        <p:txBody>
          <a:bodyPr/>
          <a:lstStyle/>
          <a:p>
            <a:r>
              <a:rPr lang="en-GB" sz="2800" i="1" dirty="0">
                <a:solidFill>
                  <a:schemeClr val="tx2"/>
                </a:solidFill>
              </a:rPr>
              <a:t>M</a:t>
            </a:r>
            <a:r>
              <a:rPr lang="en-GB" sz="3600" i="1" dirty="0">
                <a:solidFill>
                  <a:schemeClr val="tx2"/>
                </a:solidFill>
              </a:rPr>
              <a:t>alignant lymphoma</a:t>
            </a:r>
            <a:endParaRPr lang="en-US" dirty="0"/>
          </a:p>
        </p:txBody>
      </p:sp>
    </p:spTree>
    <p:extLst>
      <p:ext uri="{BB962C8B-B14F-4D97-AF65-F5344CB8AC3E}">
        <p14:creationId xmlns:p14="http://schemas.microsoft.com/office/powerpoint/2010/main" val="17295571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a:solidFill>
                  <a:schemeClr val="tx2"/>
                </a:solidFill>
              </a:rPr>
              <a:t>Physical examination</a:t>
            </a:r>
            <a:endParaRPr lang="en-US" b="0" dirty="0"/>
          </a:p>
        </p:txBody>
      </p:sp>
      <p:sp>
        <p:nvSpPr>
          <p:cNvPr id="8" name="TextBox 7"/>
          <p:cNvSpPr txBox="1"/>
          <p:nvPr/>
        </p:nvSpPr>
        <p:spPr>
          <a:xfrm>
            <a:off x="792956" y="1357313"/>
            <a:ext cx="4029075"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5"/>
                </a:solidFill>
              </a:rPr>
              <a:t>Palpable.</a:t>
            </a:r>
          </a:p>
          <a:p>
            <a:pPr marL="342900" indent="-342900">
              <a:buFont typeface="Arial" panose="020B0604020202020204" pitchFamily="34" charset="0"/>
              <a:buChar char="•"/>
            </a:pPr>
            <a:r>
              <a:rPr lang="en-US" sz="2000" dirty="0">
                <a:solidFill>
                  <a:schemeClr val="accent5"/>
                </a:solidFill>
              </a:rPr>
              <a:t>Painless.</a:t>
            </a:r>
          </a:p>
          <a:p>
            <a:pPr marL="342900" indent="-342900">
              <a:buFont typeface="Arial" panose="020B0604020202020204" pitchFamily="34" charset="0"/>
              <a:buChar char="•"/>
            </a:pPr>
            <a:r>
              <a:rPr lang="en-GB" sz="2000" dirty="0">
                <a:solidFill>
                  <a:schemeClr val="accent5"/>
                </a:solidFill>
              </a:rPr>
              <a:t>Not tender.</a:t>
            </a:r>
            <a:endParaRPr lang="en-US" sz="2000" dirty="0">
              <a:solidFill>
                <a:schemeClr val="accent5"/>
              </a:solidFill>
            </a:endParaRPr>
          </a:p>
          <a:p>
            <a:pPr marL="342900" indent="-342900">
              <a:buFont typeface="Arial" panose="020B0604020202020204" pitchFamily="34" charset="0"/>
              <a:buChar char="•"/>
            </a:pPr>
            <a:r>
              <a:rPr lang="en-GB" sz="2000" dirty="0">
                <a:solidFill>
                  <a:schemeClr val="accent5"/>
                </a:solidFill>
              </a:rPr>
              <a:t>Ovoid, smooth and discrete in Hodgkin's lymphoma.</a:t>
            </a:r>
            <a:endParaRPr lang="en-US" sz="2000" dirty="0">
              <a:solidFill>
                <a:schemeClr val="accent5"/>
              </a:solidFill>
            </a:endParaRPr>
          </a:p>
          <a:p>
            <a:pPr marL="342900" indent="-342900">
              <a:buFont typeface="Arial" panose="020B0604020202020204" pitchFamily="34" charset="0"/>
              <a:buChar char="•"/>
            </a:pPr>
            <a:r>
              <a:rPr lang="en-GB" sz="2000" dirty="0">
                <a:solidFill>
                  <a:schemeClr val="accent5"/>
                </a:solidFill>
              </a:rPr>
              <a:t>Rubbery in consistence.</a:t>
            </a:r>
          </a:p>
          <a:p>
            <a:pPr marL="342900" indent="-342900">
              <a:buFont typeface="Arial" panose="020B0604020202020204" pitchFamily="34" charset="0"/>
              <a:buChar char="•"/>
            </a:pPr>
            <a:r>
              <a:rPr lang="en-GB" sz="2000" dirty="0">
                <a:solidFill>
                  <a:schemeClr val="accent5"/>
                </a:solidFill>
              </a:rPr>
              <a:t>In General exam : liver and spleen may be enlarged, and the patient is often anaemic</a:t>
            </a:r>
            <a:endParaRPr lang="en-US" sz="2000" dirty="0">
              <a:solidFill>
                <a:schemeClr val="accent5"/>
              </a:solidFill>
            </a:endParaRPr>
          </a:p>
        </p:txBody>
      </p:sp>
    </p:spTree>
    <p:extLst>
      <p:ext uri="{BB962C8B-B14F-4D97-AF65-F5344CB8AC3E}">
        <p14:creationId xmlns:p14="http://schemas.microsoft.com/office/powerpoint/2010/main" val="20567311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714874" y="1228275"/>
            <a:ext cx="7857625" cy="3829500"/>
          </a:xfrm>
        </p:spPr>
        <p:txBody>
          <a:bodyPr/>
          <a:lstStyle/>
          <a:p>
            <a:r>
              <a:rPr lang="en-US" sz="2000" dirty="0">
                <a:solidFill>
                  <a:schemeClr val="accent5"/>
                </a:solidFill>
              </a:rPr>
              <a:t>Secondary neoplastic </a:t>
            </a:r>
            <a:r>
              <a:rPr lang="en-GB" sz="2000" dirty="0">
                <a:solidFill>
                  <a:schemeClr val="accent5"/>
                </a:solidFill>
              </a:rPr>
              <a:t>lymphadenopathy</a:t>
            </a:r>
          </a:p>
          <a:p>
            <a:r>
              <a:rPr lang="en-US" sz="2000" dirty="0">
                <a:solidFill>
                  <a:schemeClr val="accent5"/>
                </a:solidFill>
              </a:rPr>
              <a:t>Cervical lymph nodes are a common site of metastases for malignant tumors that originate at primary sites in the head and neck</a:t>
            </a:r>
          </a:p>
          <a:p>
            <a:r>
              <a:rPr lang="en-US" sz="2000" dirty="0">
                <a:solidFill>
                  <a:schemeClr val="accent5"/>
                </a:solidFill>
              </a:rPr>
              <a:t>Include:</a:t>
            </a:r>
          </a:p>
          <a:p>
            <a:pPr lvl="1"/>
            <a:r>
              <a:rPr lang="en-US" sz="2000" dirty="0">
                <a:solidFill>
                  <a:schemeClr val="accent5"/>
                </a:solidFill>
              </a:rPr>
              <a:t> squamous cell carcinomas of the upper </a:t>
            </a:r>
            <a:r>
              <a:rPr lang="en-US" sz="2000" dirty="0" err="1">
                <a:solidFill>
                  <a:schemeClr val="accent5"/>
                </a:solidFill>
              </a:rPr>
              <a:t>aerodigestive</a:t>
            </a:r>
            <a:r>
              <a:rPr lang="en-US" sz="2000" dirty="0">
                <a:solidFill>
                  <a:schemeClr val="accent5"/>
                </a:solidFill>
              </a:rPr>
              <a:t> tract</a:t>
            </a:r>
          </a:p>
          <a:p>
            <a:pPr lvl="1"/>
            <a:r>
              <a:rPr lang="en-US" sz="2000" dirty="0">
                <a:solidFill>
                  <a:schemeClr val="accent5"/>
                </a:solidFill>
              </a:rPr>
              <a:t>metastases from salivary gland, thyroid, and skin cancers</a:t>
            </a:r>
          </a:p>
          <a:p>
            <a:r>
              <a:rPr lang="en-GB" sz="2000" dirty="0">
                <a:solidFill>
                  <a:schemeClr val="accent5"/>
                </a:solidFill>
              </a:rPr>
              <a:t>Metastatic deposits of cancer cells in the cervical lymph gland are the commonest cause of cervical lymphadenopathy in adults</a:t>
            </a:r>
            <a:endParaRPr lang="en-US" sz="2000" dirty="0">
              <a:solidFill>
                <a:schemeClr val="accent5"/>
              </a:solidFill>
            </a:endParaRPr>
          </a:p>
        </p:txBody>
      </p:sp>
      <p:sp>
        <p:nvSpPr>
          <p:cNvPr id="6" name="Title 5"/>
          <p:cNvSpPr>
            <a:spLocks noGrp="1"/>
          </p:cNvSpPr>
          <p:nvPr>
            <p:ph type="title"/>
          </p:nvPr>
        </p:nvSpPr>
        <p:spPr>
          <a:xfrm>
            <a:off x="714874" y="576994"/>
            <a:ext cx="7710900" cy="572700"/>
          </a:xfrm>
        </p:spPr>
        <p:txBody>
          <a:bodyPr/>
          <a:lstStyle/>
          <a:p>
            <a:r>
              <a:rPr lang="en-US" i="1" dirty="0">
                <a:solidFill>
                  <a:schemeClr val="tx2"/>
                </a:solidFill>
              </a:rPr>
              <a:t>Metastatic Tumor</a:t>
            </a:r>
            <a:endParaRPr lang="en-US" dirty="0"/>
          </a:p>
        </p:txBody>
      </p:sp>
    </p:spTree>
    <p:extLst>
      <p:ext uri="{BB962C8B-B14F-4D97-AF65-F5344CB8AC3E}">
        <p14:creationId xmlns:p14="http://schemas.microsoft.com/office/powerpoint/2010/main" val="21840352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00537" y="514349"/>
            <a:ext cx="8071938" cy="4343400"/>
          </a:xfrm>
        </p:spPr>
        <p:txBody>
          <a:bodyPr/>
          <a:lstStyle/>
          <a:p>
            <a:r>
              <a:rPr lang="en-US" sz="1600" dirty="0">
                <a:solidFill>
                  <a:schemeClr val="accent5"/>
                </a:solidFill>
              </a:rPr>
              <a:t>History</a:t>
            </a:r>
          </a:p>
          <a:p>
            <a:pPr lvl="1" algn="l"/>
            <a:r>
              <a:rPr lang="en-US" sz="1600" dirty="0">
                <a:solidFill>
                  <a:schemeClr val="accent5"/>
                </a:solidFill>
              </a:rPr>
              <a:t>Age – Over the age of 50 years ( metastatic deposits between 55-65 years but papillary carcinoma most commonly in children and young adult).</a:t>
            </a:r>
          </a:p>
          <a:p>
            <a:pPr lvl="1" algn="l"/>
            <a:r>
              <a:rPr lang="en-US" sz="1600" dirty="0">
                <a:solidFill>
                  <a:schemeClr val="accent5"/>
                </a:solidFill>
              </a:rPr>
              <a:t>Affect more male.</a:t>
            </a:r>
          </a:p>
          <a:p>
            <a:pPr lvl="1" algn="l"/>
            <a:r>
              <a:rPr lang="en-US" sz="1600" dirty="0">
                <a:solidFill>
                  <a:schemeClr val="accent5"/>
                </a:solidFill>
              </a:rPr>
              <a:t>Symptoms</a:t>
            </a:r>
          </a:p>
          <a:p>
            <a:pPr lvl="2" algn="l"/>
            <a:r>
              <a:rPr lang="en-GB" sz="1600" dirty="0">
                <a:solidFill>
                  <a:schemeClr val="accent5"/>
                </a:solidFill>
              </a:rPr>
              <a:t>Painless lump</a:t>
            </a:r>
            <a:r>
              <a:rPr lang="en-US" sz="1600" dirty="0">
                <a:solidFill>
                  <a:schemeClr val="accent5"/>
                </a:solidFill>
              </a:rPr>
              <a:t>, grows slowly.</a:t>
            </a:r>
          </a:p>
          <a:p>
            <a:pPr lvl="2" algn="l"/>
            <a:r>
              <a:rPr lang="en-US" sz="1600" dirty="0">
                <a:solidFill>
                  <a:schemeClr val="accent5"/>
                </a:solidFill>
              </a:rPr>
              <a:t>Systematic symptoms like anorexia and </a:t>
            </a:r>
            <a:r>
              <a:rPr lang="en-US" sz="1600" dirty="0" err="1">
                <a:solidFill>
                  <a:schemeClr val="accent5"/>
                </a:solidFill>
              </a:rPr>
              <a:t>wight</a:t>
            </a:r>
            <a:r>
              <a:rPr lang="en-US" sz="1600" dirty="0">
                <a:solidFill>
                  <a:schemeClr val="accent5"/>
                </a:solidFill>
              </a:rPr>
              <a:t> loss.</a:t>
            </a:r>
          </a:p>
          <a:p>
            <a:pPr lvl="2" algn="l"/>
            <a:r>
              <a:rPr lang="en-GB" sz="1600" dirty="0">
                <a:solidFill>
                  <a:schemeClr val="accent5"/>
                </a:solidFill>
              </a:rPr>
              <a:t>The patient may have symptoms of a primary lesion such as sore throat or hoarseness of the voice.</a:t>
            </a:r>
          </a:p>
          <a:p>
            <a:r>
              <a:rPr lang="en-US" sz="1600" dirty="0">
                <a:solidFill>
                  <a:schemeClr val="accent5"/>
                </a:solidFill>
              </a:rPr>
              <a:t>Examination</a:t>
            </a:r>
            <a:endParaRPr lang="en-GB" sz="1600" dirty="0">
              <a:solidFill>
                <a:schemeClr val="accent5"/>
              </a:solidFill>
            </a:endParaRPr>
          </a:p>
          <a:p>
            <a:pPr lvl="1" algn="l"/>
            <a:r>
              <a:rPr lang="en-GB" sz="1600" dirty="0">
                <a:solidFill>
                  <a:schemeClr val="accent5"/>
                </a:solidFill>
              </a:rPr>
              <a:t>Usually not tender.</a:t>
            </a:r>
          </a:p>
          <a:p>
            <a:pPr lvl="1" algn="l"/>
            <a:r>
              <a:rPr lang="en-US" sz="1600" dirty="0">
                <a:solidFill>
                  <a:schemeClr val="accent5"/>
                </a:solidFill>
              </a:rPr>
              <a:t>usually hard, often stony hard.</a:t>
            </a:r>
            <a:r>
              <a:rPr lang="en-GB" sz="1600" dirty="0">
                <a:solidFill>
                  <a:schemeClr val="accent5"/>
                </a:solidFill>
              </a:rPr>
              <a:t>	</a:t>
            </a:r>
          </a:p>
          <a:p>
            <a:r>
              <a:rPr lang="en-GB" sz="1600" dirty="0">
                <a:solidFill>
                  <a:schemeClr val="accent5"/>
                </a:solidFill>
              </a:rPr>
              <a:t>For investigation biopsy is needed.</a:t>
            </a:r>
          </a:p>
          <a:p>
            <a:r>
              <a:rPr lang="en-GB" sz="1600" dirty="0">
                <a:solidFill>
                  <a:schemeClr val="accent5"/>
                </a:solidFill>
              </a:rPr>
              <a:t>Treatment requires resection</a:t>
            </a:r>
            <a:endParaRPr lang="en-US" sz="1600" b="1" dirty="0">
              <a:solidFill>
                <a:schemeClr val="accent5"/>
              </a:solidFill>
            </a:endParaRPr>
          </a:p>
        </p:txBody>
      </p:sp>
    </p:spTree>
    <p:extLst>
      <p:ext uri="{BB962C8B-B14F-4D97-AF65-F5344CB8AC3E}">
        <p14:creationId xmlns:p14="http://schemas.microsoft.com/office/powerpoint/2010/main" val="23475160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6550" y="655575"/>
            <a:ext cx="7710900" cy="2973450"/>
          </a:xfrm>
        </p:spPr>
        <p:txBody>
          <a:bodyPr/>
          <a:lstStyle/>
          <a:p>
            <a:r>
              <a:rPr lang="en-US" sz="8000" dirty="0"/>
              <a:t>Thank you !</a:t>
            </a:r>
          </a:p>
        </p:txBody>
      </p:sp>
    </p:spTree>
    <p:extLst>
      <p:ext uri="{BB962C8B-B14F-4D97-AF65-F5344CB8AC3E}">
        <p14:creationId xmlns:p14="http://schemas.microsoft.com/office/powerpoint/2010/main" val="3769447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775" y="704203"/>
            <a:ext cx="4572000" cy="700192"/>
          </a:xfrm>
          <a:prstGeom prst="rect">
            <a:avLst/>
          </a:prstGeom>
        </p:spPr>
        <p:txBody>
          <a:bodyPr lIns="68580" tIns="34290" rIns="68580" bIns="34290">
            <a:spAutoFit/>
          </a:bodyPr>
          <a:lstStyle/>
          <a:p>
            <a:r>
              <a:rPr lang="en-US" sz="2700" b="1" dirty="0" err="1">
                <a:solidFill>
                  <a:srgbClr val="0070C0"/>
                </a:solidFill>
              </a:rPr>
              <a:t>Submental</a:t>
            </a:r>
            <a:r>
              <a:rPr lang="en-US" sz="2700" b="1" dirty="0">
                <a:solidFill>
                  <a:srgbClr val="0070C0"/>
                </a:solidFill>
              </a:rPr>
              <a:t> Triangle:</a:t>
            </a:r>
            <a:endParaRPr lang="en-US" dirty="0">
              <a:solidFill>
                <a:srgbClr val="0070C0"/>
              </a:solidFill>
            </a:endParaRPr>
          </a:p>
          <a:p>
            <a:r>
              <a:rPr lang="en-US" b="1" dirty="0">
                <a:solidFill>
                  <a:schemeClr val="tx2"/>
                </a:solidFill>
              </a:rPr>
              <a:t>.</a:t>
            </a:r>
            <a:endParaRPr lang="ar-JO" dirty="0"/>
          </a:p>
        </p:txBody>
      </p:sp>
      <p:sp>
        <p:nvSpPr>
          <p:cNvPr id="3" name="Rectangle 2"/>
          <p:cNvSpPr/>
          <p:nvPr/>
        </p:nvSpPr>
        <p:spPr>
          <a:xfrm>
            <a:off x="1685925" y="128201"/>
            <a:ext cx="5002010" cy="392415"/>
          </a:xfrm>
          <a:prstGeom prst="rect">
            <a:avLst/>
          </a:prstGeom>
        </p:spPr>
        <p:txBody>
          <a:bodyPr wrap="none" lIns="68580" tIns="34290" rIns="68580" bIns="34290">
            <a:spAutoFit/>
          </a:bodyPr>
          <a:lstStyle/>
          <a:p>
            <a:r>
              <a:rPr lang="en-US" sz="2100" b="1" dirty="0"/>
              <a:t>ANTERIOR TRIANGLE SUBDIVISIONS</a:t>
            </a:r>
            <a:endParaRPr lang="ar-JO" sz="21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1404395"/>
            <a:ext cx="4086225" cy="35390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775" y="1355608"/>
            <a:ext cx="4162425" cy="3636653"/>
          </a:xfrm>
          <a:prstGeom prst="rect">
            <a:avLst/>
          </a:prstGeom>
        </p:spPr>
      </p:pic>
    </p:spTree>
    <p:extLst>
      <p:ext uri="{BB962C8B-B14F-4D97-AF65-F5344CB8AC3E}">
        <p14:creationId xmlns:p14="http://schemas.microsoft.com/office/powerpoint/2010/main" val="424805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21883"/>
            <a:ext cx="8616876" cy="1454244"/>
          </a:xfrm>
          <a:prstGeom prst="rect">
            <a:avLst/>
          </a:prstGeom>
        </p:spPr>
        <p:txBody>
          <a:bodyPr wrap="square" lIns="68580" tIns="34290" rIns="68580" bIns="34290">
            <a:spAutoFit/>
          </a:bodyPr>
          <a:lstStyle/>
          <a:p>
            <a:pPr lvl="0" algn="ctr"/>
            <a:r>
              <a:rPr lang="en-US" sz="2100" b="1" dirty="0"/>
              <a:t>ANTERIOR TRIANGLE SUBDIVISIONS</a:t>
            </a:r>
            <a:endParaRPr lang="ar-JO" sz="2100" b="1" dirty="0"/>
          </a:p>
          <a:p>
            <a:r>
              <a:rPr lang="en-US" sz="2700" b="1" dirty="0">
                <a:solidFill>
                  <a:srgbClr val="0070C0"/>
                </a:solidFill>
              </a:rPr>
              <a:t>Submandibular Triangle:</a:t>
            </a:r>
          </a:p>
          <a:p>
            <a:endParaRPr lang="en-US" b="1" dirty="0">
              <a:solidFill>
                <a:srgbClr val="002060"/>
              </a:solidFill>
              <a:latin typeface="Gill Sans MT" pitchFamily="34" charset="0"/>
            </a:endParaRPr>
          </a:p>
          <a:p>
            <a:endParaRPr lang="en-US" b="1" dirty="0">
              <a:solidFill>
                <a:srgbClr val="002060"/>
              </a:solidFill>
              <a:latin typeface="Gill Sans MT" pitchFamily="34" charset="0"/>
            </a:endParaRPr>
          </a:p>
          <a:p>
            <a:endParaRPr lang="en-US" b="1" dirty="0">
              <a:solidFill>
                <a:srgbClr val="002060"/>
              </a:solidFill>
              <a:latin typeface="Gill Sans MT"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726" y="826940"/>
            <a:ext cx="4604273" cy="3133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29125" y="131408"/>
            <a:ext cx="4572000" cy="284693"/>
          </a:xfrm>
          <a:prstGeom prst="rect">
            <a:avLst/>
          </a:prstGeom>
        </p:spPr>
        <p:txBody>
          <a:bodyPr lIns="68580" tIns="34290" rIns="68580" bIns="34290">
            <a:spAutoFit/>
          </a:bodyPr>
          <a:lstStyle/>
          <a:p>
            <a:r>
              <a:rPr lang="en-US" b="1" dirty="0">
                <a:solidFill>
                  <a:srgbClr val="002060"/>
                </a:solidFill>
                <a:latin typeface="Gill Sans MT" pitchFamily="34" charset="0"/>
              </a:rPr>
              <a:t>.</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63" y="1405573"/>
            <a:ext cx="4387364"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333066"/>
      </p:ext>
    </p:extLst>
  </p:cSld>
  <p:clrMapOvr>
    <a:masterClrMapping/>
  </p:clrMapOvr>
</p:sld>
</file>

<file path=ppt/theme/theme1.xml><?xml version="1.0" encoding="utf-8"?>
<a:theme xmlns:a="http://schemas.openxmlformats.org/drawingml/2006/main" name="Handa Notebook Thesis by Slidesgo">
  <a:themeElements>
    <a:clrScheme name="Simple Light">
      <a:dk1>
        <a:srgbClr val="000000"/>
      </a:dk1>
      <a:lt1>
        <a:srgbClr val="FFFFFF"/>
      </a:lt1>
      <a:dk2>
        <a:srgbClr val="595959"/>
      </a:dk2>
      <a:lt2>
        <a:srgbClr val="FF7884"/>
      </a:lt2>
      <a:accent1>
        <a:srgbClr val="FFB5BD"/>
      </a:accent1>
      <a:accent2>
        <a:srgbClr val="FFCF60"/>
      </a:accent2>
      <a:accent3>
        <a:srgbClr val="00426E"/>
      </a:accent3>
      <a:accent4>
        <a:srgbClr val="81C7C7"/>
      </a:accent4>
      <a:accent5>
        <a:srgbClr val="003D6A"/>
      </a:accent5>
      <a:accent6>
        <a:srgbClr val="A8BFCE"/>
      </a:accent6>
      <a:hlink>
        <a:srgbClr val="003D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1636</TotalTime>
  <Words>3151</Words>
  <Application>Microsoft Office PowerPoint</Application>
  <PresentationFormat>عرض على الشاشة (16:9)</PresentationFormat>
  <Paragraphs>505</Paragraphs>
  <Slides>76</Slides>
  <Notes>28</Notes>
  <HiddenSlides>0</HiddenSlides>
  <MMClips>0</MMClips>
  <ScaleCrop>false</ScaleCrop>
  <HeadingPairs>
    <vt:vector size="4" baseType="variant">
      <vt:variant>
        <vt:lpstr>نسق</vt:lpstr>
      </vt:variant>
      <vt:variant>
        <vt:i4>1</vt:i4>
      </vt:variant>
      <vt:variant>
        <vt:lpstr>عناوين الشرائح</vt:lpstr>
      </vt:variant>
      <vt:variant>
        <vt:i4>76</vt:i4>
      </vt:variant>
    </vt:vector>
  </HeadingPairs>
  <TitlesOfParts>
    <vt:vector size="77" baseType="lpstr">
      <vt:lpstr>Handa Notebook Thesis by Slidesgo</vt:lpstr>
      <vt:lpstr>CERVICAL LUMPS</vt:lpstr>
      <vt:lpstr>APPROACH TO CERVICAL LUMPS</vt:lpstr>
      <vt:lpstr>عرض تقديمي في PowerPoint</vt:lpstr>
      <vt:lpstr>Midline of the neck  </vt:lpstr>
      <vt:lpstr>THE TRIANGLES OF THE NECK</vt:lpstr>
      <vt:lpstr>عرض تقديمي في PowerPoint</vt:lpstr>
      <vt:lpstr>ANTERIOR TRIANGLE</vt:lpstr>
      <vt:lpstr>عرض تقديمي في PowerPoint</vt:lpstr>
      <vt:lpstr>عرض تقديمي في PowerPoint</vt:lpstr>
      <vt:lpstr>ANTERIOR TRIANGLE SUBDIVISIONS</vt:lpstr>
      <vt:lpstr>ANTERIOR TRIANGLE SUBDIVISIONS</vt:lpstr>
      <vt:lpstr>عرض تقديمي في PowerPoint</vt:lpstr>
      <vt:lpstr>Posterior triangle </vt:lpstr>
      <vt:lpstr>عرض تقديمي في PowerPoint</vt:lpstr>
      <vt:lpstr>عرض تقديمي في PowerPoint</vt:lpstr>
      <vt:lpstr>عرض تقديمي في PowerPoint</vt:lpstr>
      <vt:lpstr>LYMPH NODES</vt:lpstr>
      <vt:lpstr>عرض تقديمي في PowerPoint</vt:lpstr>
      <vt:lpstr>عرض تقديمي في PowerPoint</vt:lpstr>
      <vt:lpstr>Neck layers where lumps present include</vt:lpstr>
      <vt:lpstr>عرض تقديمي في PowerPoint</vt:lpstr>
      <vt:lpstr>عرض تقديمي في PowerPoint</vt:lpstr>
      <vt:lpstr>عرض تقديمي في PowerPoint</vt:lpstr>
      <vt:lpstr>EXAMINATION</vt:lpstr>
      <vt:lpstr>عرض تقديمي في PowerPoint</vt:lpstr>
      <vt:lpstr>عرض تقديمي في PowerPoint</vt:lpstr>
      <vt:lpstr>INVESTIGATIONS</vt:lpstr>
      <vt:lpstr>عرض تقديمي في PowerPoint</vt:lpstr>
      <vt:lpstr>عرض تقديمي في PowerPoint</vt:lpstr>
      <vt:lpstr>Midline neck lumps</vt:lpstr>
      <vt:lpstr>Thyroglossal cyst</vt:lpstr>
      <vt:lpstr>Thyroglossal cyst (overview)</vt:lpstr>
      <vt:lpstr>Location of thyroglossal duct cyst </vt:lpstr>
      <vt:lpstr>Clinical features </vt:lpstr>
      <vt:lpstr>Complications of thyroglossal duct cyst</vt:lpstr>
      <vt:lpstr>Thyroglossal cyst examination</vt:lpstr>
      <vt:lpstr>Investigations</vt:lpstr>
      <vt:lpstr> Imaging  </vt:lpstr>
      <vt:lpstr>CT is often utilized only as a complementary technique for confirmation of diagnosis or for assessing complication</vt:lpstr>
      <vt:lpstr>Treatment</vt:lpstr>
      <vt:lpstr>plunging Ranula </vt:lpstr>
      <vt:lpstr>Ranula</vt:lpstr>
      <vt:lpstr>Ranula</vt:lpstr>
      <vt:lpstr>Clinical features</vt:lpstr>
      <vt:lpstr>Investigations</vt:lpstr>
      <vt:lpstr>Treatment </vt:lpstr>
      <vt:lpstr>Dermoid cyst</vt:lpstr>
      <vt:lpstr>Dermoid cyst </vt:lpstr>
      <vt:lpstr>Dermoid cyst </vt:lpstr>
      <vt:lpstr>Investigations</vt:lpstr>
      <vt:lpstr>Imaging:</vt:lpstr>
      <vt:lpstr>Imaging </vt:lpstr>
      <vt:lpstr>Treatment:</vt:lpstr>
      <vt:lpstr>Lateral Neck Lumps</vt:lpstr>
      <vt:lpstr>Branchial Cleft Cyst</vt:lpstr>
      <vt:lpstr>Embryology </vt:lpstr>
      <vt:lpstr>Count.</vt:lpstr>
      <vt:lpstr>History </vt:lpstr>
      <vt:lpstr>Physical examination </vt:lpstr>
      <vt:lpstr>Investigation</vt:lpstr>
      <vt:lpstr>Treatment</vt:lpstr>
      <vt:lpstr>عرض تقديمي في PowerPoint</vt:lpstr>
      <vt:lpstr>Lymphadenopathy</vt:lpstr>
      <vt:lpstr>Nonspecific Lymphadenopathy</vt:lpstr>
      <vt:lpstr>Tuberculous lymphadenitis</vt:lpstr>
      <vt:lpstr> Count.</vt:lpstr>
      <vt:lpstr>عرض تقديمي في PowerPoint</vt:lpstr>
      <vt:lpstr>عرض تقديمي في PowerPoint</vt:lpstr>
      <vt:lpstr>عرض تقديمي في PowerPoint</vt:lpstr>
      <vt:lpstr>Investigation</vt:lpstr>
      <vt:lpstr>Treatment</vt:lpstr>
      <vt:lpstr>Malignant lymphoma</vt:lpstr>
      <vt:lpstr>Physical examination</vt:lpstr>
      <vt:lpstr>Metastatic Tumor</vt:lpstr>
      <vt:lpstr>عرض تقديمي في PowerPoint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Handa Notebook  Thesis</dc:title>
  <dc:creator>rahaf Nawiseh</dc:creator>
  <cp:lastModifiedBy>بشرى احمد</cp:lastModifiedBy>
  <cp:revision>75</cp:revision>
  <dcterms:modified xsi:type="dcterms:W3CDTF">2022-10-27T14:22:11Z</dcterms:modified>
</cp:coreProperties>
</file>