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5.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notesSlides/notesSlide6.xml" ContentType="application/vnd.openxmlformats-officedocument.presentationml.notesSlide+xml"/>
  <Override PartName="/ppt/ink/ink9.xml" ContentType="application/inkml+xml"/>
  <Override PartName="/ppt/ink/ink10.xml" ContentType="application/inkml+xml"/>
  <Override PartName="/ppt/notesSlides/notesSlide7.xml" ContentType="application/vnd.openxmlformats-officedocument.presentationml.notesSlide+xml"/>
  <Override PartName="/ppt/ink/ink11.xml" ContentType="application/inkml+xml"/>
  <Override PartName="/ppt/ink/ink12.xml" ContentType="application/inkml+xml"/>
  <Override PartName="/ppt/notesSlides/notesSlide8.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12.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34.xml" ContentType="application/inkml+xml"/>
  <Override PartName="/ppt/ink/ink35.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137"/>
  </p:notesMasterIdLst>
  <p:handoutMasterIdLst>
    <p:handoutMasterId r:id="rId138"/>
  </p:handoutMasterIdLst>
  <p:sldIdLst>
    <p:sldId id="357" r:id="rId5"/>
    <p:sldId id="359" r:id="rId6"/>
    <p:sldId id="360" r:id="rId7"/>
    <p:sldId id="361" r:id="rId8"/>
    <p:sldId id="418" r:id="rId9"/>
    <p:sldId id="362" r:id="rId10"/>
    <p:sldId id="363" r:id="rId11"/>
    <p:sldId id="364" r:id="rId12"/>
    <p:sldId id="365" r:id="rId13"/>
    <p:sldId id="366" r:id="rId14"/>
    <p:sldId id="368" r:id="rId15"/>
    <p:sldId id="369" r:id="rId16"/>
    <p:sldId id="370" r:id="rId17"/>
    <p:sldId id="371" r:id="rId18"/>
    <p:sldId id="372" r:id="rId19"/>
    <p:sldId id="373" r:id="rId20"/>
    <p:sldId id="399" r:id="rId21"/>
    <p:sldId id="374" r:id="rId22"/>
    <p:sldId id="453" r:id="rId23"/>
    <p:sldId id="450" r:id="rId24"/>
    <p:sldId id="451" r:id="rId25"/>
    <p:sldId id="452" r:id="rId26"/>
    <p:sldId id="375" r:id="rId27"/>
    <p:sldId id="376" r:id="rId28"/>
    <p:sldId id="422" r:id="rId29"/>
    <p:sldId id="420" r:id="rId30"/>
    <p:sldId id="421" r:id="rId31"/>
    <p:sldId id="401" r:id="rId32"/>
    <p:sldId id="402" r:id="rId33"/>
    <p:sldId id="403" r:id="rId34"/>
    <p:sldId id="404" r:id="rId35"/>
    <p:sldId id="405" r:id="rId36"/>
    <p:sldId id="406" r:id="rId37"/>
    <p:sldId id="407" r:id="rId38"/>
    <p:sldId id="408" r:id="rId39"/>
    <p:sldId id="409" r:id="rId40"/>
    <p:sldId id="410" r:id="rId41"/>
    <p:sldId id="411" r:id="rId42"/>
    <p:sldId id="412" r:id="rId43"/>
    <p:sldId id="414" r:id="rId44"/>
    <p:sldId id="413" r:id="rId45"/>
    <p:sldId id="415" r:id="rId46"/>
    <p:sldId id="416" r:id="rId47"/>
    <p:sldId id="377" r:id="rId48"/>
    <p:sldId id="378" r:id="rId49"/>
    <p:sldId id="379" r:id="rId50"/>
    <p:sldId id="419" r:id="rId51"/>
    <p:sldId id="400" r:id="rId52"/>
    <p:sldId id="417" r:id="rId53"/>
    <p:sldId id="278" r:id="rId54"/>
    <p:sldId id="423" r:id="rId55"/>
    <p:sldId id="424" r:id="rId56"/>
    <p:sldId id="425" r:id="rId57"/>
    <p:sldId id="426" r:id="rId58"/>
    <p:sldId id="279" r:id="rId59"/>
    <p:sldId id="427" r:id="rId60"/>
    <p:sldId id="280" r:id="rId61"/>
    <p:sldId id="428" r:id="rId62"/>
    <p:sldId id="429" r:id="rId63"/>
    <p:sldId id="430" r:id="rId64"/>
    <p:sldId id="431" r:id="rId65"/>
    <p:sldId id="432" r:id="rId66"/>
    <p:sldId id="433" r:id="rId67"/>
    <p:sldId id="434" r:id="rId68"/>
    <p:sldId id="435" r:id="rId69"/>
    <p:sldId id="436" r:id="rId70"/>
    <p:sldId id="437" r:id="rId71"/>
    <p:sldId id="438" r:id="rId72"/>
    <p:sldId id="439" r:id="rId73"/>
    <p:sldId id="440" r:id="rId74"/>
    <p:sldId id="441" r:id="rId75"/>
    <p:sldId id="442" r:id="rId76"/>
    <p:sldId id="443" r:id="rId77"/>
    <p:sldId id="444" r:id="rId78"/>
    <p:sldId id="445" r:id="rId79"/>
    <p:sldId id="446" r:id="rId80"/>
    <p:sldId id="447" r:id="rId81"/>
    <p:sldId id="448" r:id="rId82"/>
    <p:sldId id="449" r:id="rId83"/>
    <p:sldId id="282" r:id="rId84"/>
    <p:sldId id="283" r:id="rId85"/>
    <p:sldId id="284" r:id="rId86"/>
    <p:sldId id="285" r:id="rId87"/>
    <p:sldId id="286" r:id="rId88"/>
    <p:sldId id="288" r:id="rId89"/>
    <p:sldId id="289" r:id="rId90"/>
    <p:sldId id="290" r:id="rId91"/>
    <p:sldId id="291" r:id="rId92"/>
    <p:sldId id="292" r:id="rId93"/>
    <p:sldId id="293" r:id="rId94"/>
    <p:sldId id="294" r:id="rId95"/>
    <p:sldId id="310" r:id="rId96"/>
    <p:sldId id="295" r:id="rId97"/>
    <p:sldId id="296" r:id="rId98"/>
    <p:sldId id="297" r:id="rId99"/>
    <p:sldId id="298" r:id="rId100"/>
    <p:sldId id="302" r:id="rId101"/>
    <p:sldId id="303" r:id="rId102"/>
    <p:sldId id="304" r:id="rId103"/>
    <p:sldId id="305" r:id="rId104"/>
    <p:sldId id="306" r:id="rId105"/>
    <p:sldId id="307" r:id="rId106"/>
    <p:sldId id="308" r:id="rId107"/>
    <p:sldId id="309" r:id="rId108"/>
    <p:sldId id="311" r:id="rId109"/>
    <p:sldId id="313" r:id="rId110"/>
    <p:sldId id="312" r:id="rId111"/>
    <p:sldId id="317" r:id="rId112"/>
    <p:sldId id="318" r:id="rId113"/>
    <p:sldId id="319" r:id="rId114"/>
    <p:sldId id="320" r:id="rId115"/>
    <p:sldId id="321" r:id="rId116"/>
    <p:sldId id="322" r:id="rId117"/>
    <p:sldId id="326" r:id="rId118"/>
    <p:sldId id="327" r:id="rId119"/>
    <p:sldId id="328" r:id="rId120"/>
    <p:sldId id="329" r:id="rId121"/>
    <p:sldId id="330" r:id="rId122"/>
    <p:sldId id="331" r:id="rId123"/>
    <p:sldId id="332" r:id="rId124"/>
    <p:sldId id="336" r:id="rId125"/>
    <p:sldId id="337" r:id="rId126"/>
    <p:sldId id="335" r:id="rId127"/>
    <p:sldId id="338" r:id="rId128"/>
    <p:sldId id="339" r:id="rId129"/>
    <p:sldId id="340" r:id="rId130"/>
    <p:sldId id="341" r:id="rId131"/>
    <p:sldId id="342" r:id="rId132"/>
    <p:sldId id="343" r:id="rId133"/>
    <p:sldId id="344" r:id="rId134"/>
    <p:sldId id="345" r:id="rId135"/>
    <p:sldId id="348" r:id="rId136"/>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FF99"/>
    <a:srgbClr val="24900A"/>
    <a:srgbClr val="006600"/>
    <a:srgbClr val="FF66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70B3BF-8372-4C2B-A3C9-D8986F142002}" v="80" dt="2020-11-23T13:05:16.856"/>
    <p1510:client id="{7F53A741-9B42-4E58-95ED-82A2ABB7828F}" v="8" dt="2020-11-23T20:22:12.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handoutMaster" Target="handoutMasters/handout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ملاك الجعفري" userId="S::120171501066@mutah.edu.jo::3f0c5b86-eaa6-400b-b6e2-14246a4d3a0b" providerId="AD" clId="Web-{7F53A741-9B42-4E58-95ED-82A2ABB7828F}"/>
    <pc:docChg chg="modSld">
      <pc:chgData name="ملاك الجعفري" userId="S::120171501066@mutah.edu.jo::3f0c5b86-eaa6-400b-b6e2-14246a4d3a0b" providerId="AD" clId="Web-{7F53A741-9B42-4E58-95ED-82A2ABB7828F}" dt="2020-11-23T20:22:12.916" v="7"/>
      <pc:docMkLst>
        <pc:docMk/>
      </pc:docMkLst>
      <pc:sldChg chg="addSp delSp">
        <pc:chgData name="ملاك الجعفري" userId="S::120171501066@mutah.edu.jo::3f0c5b86-eaa6-400b-b6e2-14246a4d3a0b" providerId="AD" clId="Web-{7F53A741-9B42-4E58-95ED-82A2ABB7828F}" dt="2020-11-23T20:22:12.916" v="7"/>
        <pc:sldMkLst>
          <pc:docMk/>
          <pc:sldMk cId="0" sldId="357"/>
        </pc:sldMkLst>
        <pc:inkChg chg="add del">
          <ac:chgData name="ملاك الجعفري" userId="S::120171501066@mutah.edu.jo::3f0c5b86-eaa6-400b-b6e2-14246a4d3a0b" providerId="AD" clId="Web-{7F53A741-9B42-4E58-95ED-82A2ABB7828F}" dt="2020-11-23T20:22:12.916" v="7"/>
          <ac:inkMkLst>
            <pc:docMk/>
            <pc:sldMk cId="0" sldId="357"/>
            <ac:inkMk id="2" creationId="{ADB58471-4353-4E17-A154-22EF4582B037}"/>
          </ac:inkMkLst>
        </pc:inkChg>
        <pc:inkChg chg="add del">
          <ac:chgData name="ملاك الجعفري" userId="S::120171501066@mutah.edu.jo::3f0c5b86-eaa6-400b-b6e2-14246a4d3a0b" providerId="AD" clId="Web-{7F53A741-9B42-4E58-95ED-82A2ABB7828F}" dt="2020-11-23T20:22:12.916" v="6"/>
          <ac:inkMkLst>
            <pc:docMk/>
            <pc:sldMk cId="0" sldId="357"/>
            <ac:inkMk id="3" creationId="{CD1C77FC-BA69-4F88-9622-22AEAC2C1521}"/>
          </ac:inkMkLst>
        </pc:inkChg>
        <pc:inkChg chg="add del">
          <ac:chgData name="ملاك الجعفري" userId="S::120171501066@mutah.edu.jo::3f0c5b86-eaa6-400b-b6e2-14246a4d3a0b" providerId="AD" clId="Web-{7F53A741-9B42-4E58-95ED-82A2ABB7828F}" dt="2020-11-23T20:22:12.916" v="5"/>
          <ac:inkMkLst>
            <pc:docMk/>
            <pc:sldMk cId="0" sldId="357"/>
            <ac:inkMk id="4" creationId="{17FA3CCA-D8F8-4DA0-AF6F-D0AF470831F5}"/>
          </ac:inkMkLst>
        </pc:inkChg>
        <pc:inkChg chg="add del">
          <ac:chgData name="ملاك الجعفري" userId="S::120171501066@mutah.edu.jo::3f0c5b86-eaa6-400b-b6e2-14246a4d3a0b" providerId="AD" clId="Web-{7F53A741-9B42-4E58-95ED-82A2ABB7828F}" dt="2020-11-23T20:22:12.916" v="4"/>
          <ac:inkMkLst>
            <pc:docMk/>
            <pc:sldMk cId="0" sldId="357"/>
            <ac:inkMk id="5" creationId="{60C97366-3F04-4D51-AEFF-427383A10513}"/>
          </ac:inkMkLst>
        </pc:inkChg>
      </pc:sldChg>
    </pc:docChg>
  </pc:docChgLst>
  <pc:docChgLst>
    <pc:chgData name="Samah Mohama. Shehata" userId="S::sama7msh@mutah.edu.jo::733d0c40-2456-4b00-8de3-d0e8b92d8c27" providerId="AD" clId="Web-{3870B3BF-8372-4C2B-A3C9-D8986F142002}"/>
    <pc:docChg chg="modSld">
      <pc:chgData name="Samah Mohama. Shehata" userId="S::sama7msh@mutah.edu.jo::733d0c40-2456-4b00-8de3-d0e8b92d8c27" providerId="AD" clId="Web-{3870B3BF-8372-4C2B-A3C9-D8986F142002}" dt="2020-11-23T13:05:16.856" v="79"/>
      <pc:docMkLst>
        <pc:docMk/>
      </pc:docMkLst>
      <pc:sldChg chg="addSp delSp">
        <pc:chgData name="Samah Mohama. Shehata" userId="S::sama7msh@mutah.edu.jo::733d0c40-2456-4b00-8de3-d0e8b92d8c27" providerId="AD" clId="Web-{3870B3BF-8372-4C2B-A3C9-D8986F142002}" dt="2020-11-23T12:37:43.405" v="10"/>
        <pc:sldMkLst>
          <pc:docMk/>
          <pc:sldMk cId="0" sldId="361"/>
        </pc:sldMkLst>
        <pc:inkChg chg="add del">
          <ac:chgData name="Samah Mohama. Shehata" userId="S::sama7msh@mutah.edu.jo::733d0c40-2456-4b00-8de3-d0e8b92d8c27" providerId="AD" clId="Web-{3870B3BF-8372-4C2B-A3C9-D8986F142002}" dt="2020-11-23T12:35:54.980" v="3"/>
          <ac:inkMkLst>
            <pc:docMk/>
            <pc:sldMk cId="0" sldId="361"/>
            <ac:inkMk id="2" creationId="{116851B5-1AAB-4A3A-9BCB-540E3C39BD9A}"/>
          </ac:inkMkLst>
        </pc:inkChg>
        <pc:inkChg chg="add del">
          <ac:chgData name="Samah Mohama. Shehata" userId="S::sama7msh@mutah.edu.jo::733d0c40-2456-4b00-8de3-d0e8b92d8c27" providerId="AD" clId="Web-{3870B3BF-8372-4C2B-A3C9-D8986F142002}" dt="2020-11-23T12:36:00.231" v="4"/>
          <ac:inkMkLst>
            <pc:docMk/>
            <pc:sldMk cId="0" sldId="361"/>
            <ac:inkMk id="3" creationId="{73F14753-0B85-483C-9EB4-C47517C0F097}"/>
          </ac:inkMkLst>
        </pc:inkChg>
        <pc:inkChg chg="add del">
          <ac:chgData name="Samah Mohama. Shehata" userId="S::sama7msh@mutah.edu.jo::733d0c40-2456-4b00-8de3-d0e8b92d8c27" providerId="AD" clId="Web-{3870B3BF-8372-4C2B-A3C9-D8986F142002}" dt="2020-11-23T12:36:02.543" v="5"/>
          <ac:inkMkLst>
            <pc:docMk/>
            <pc:sldMk cId="0" sldId="361"/>
            <ac:inkMk id="4" creationId="{28071468-7FA2-42C4-9EB6-3B376F1F96C2}"/>
          </ac:inkMkLst>
        </pc:inkChg>
        <pc:inkChg chg="add">
          <ac:chgData name="Samah Mohama. Shehata" userId="S::sama7msh@mutah.edu.jo::733d0c40-2456-4b00-8de3-d0e8b92d8c27" providerId="AD" clId="Web-{3870B3BF-8372-4C2B-A3C9-D8986F142002}" dt="2020-11-23T12:37:28.920" v="6"/>
          <ac:inkMkLst>
            <pc:docMk/>
            <pc:sldMk cId="0" sldId="361"/>
            <ac:inkMk id="5" creationId="{AF4717C7-BB56-4E05-9E8F-8B761213E775}"/>
          </ac:inkMkLst>
        </pc:inkChg>
        <pc:inkChg chg="add">
          <ac:chgData name="Samah Mohama. Shehata" userId="S::sama7msh@mutah.edu.jo::733d0c40-2456-4b00-8de3-d0e8b92d8c27" providerId="AD" clId="Web-{3870B3BF-8372-4C2B-A3C9-D8986F142002}" dt="2020-11-23T12:37:31.170" v="7"/>
          <ac:inkMkLst>
            <pc:docMk/>
            <pc:sldMk cId="0" sldId="361"/>
            <ac:inkMk id="6" creationId="{2C474ADB-8EFD-465F-AC79-E1FE0BEFAEE6}"/>
          </ac:inkMkLst>
        </pc:inkChg>
        <pc:inkChg chg="add">
          <ac:chgData name="Samah Mohama. Shehata" userId="S::sama7msh@mutah.edu.jo::733d0c40-2456-4b00-8de3-d0e8b92d8c27" providerId="AD" clId="Web-{3870B3BF-8372-4C2B-A3C9-D8986F142002}" dt="2020-11-23T12:37:34.124" v="8"/>
          <ac:inkMkLst>
            <pc:docMk/>
            <pc:sldMk cId="0" sldId="361"/>
            <ac:inkMk id="7" creationId="{36DC7102-074A-4105-89C6-7FE63655D530}"/>
          </ac:inkMkLst>
        </pc:inkChg>
        <pc:inkChg chg="add">
          <ac:chgData name="Samah Mohama. Shehata" userId="S::sama7msh@mutah.edu.jo::733d0c40-2456-4b00-8de3-d0e8b92d8c27" providerId="AD" clId="Web-{3870B3BF-8372-4C2B-A3C9-D8986F142002}" dt="2020-11-23T12:37:37.608" v="9"/>
          <ac:inkMkLst>
            <pc:docMk/>
            <pc:sldMk cId="0" sldId="361"/>
            <ac:inkMk id="8" creationId="{11DF620A-A289-4533-BE9D-B5ABF3C19081}"/>
          </ac:inkMkLst>
        </pc:inkChg>
        <pc:inkChg chg="add">
          <ac:chgData name="Samah Mohama. Shehata" userId="S::sama7msh@mutah.edu.jo::733d0c40-2456-4b00-8de3-d0e8b92d8c27" providerId="AD" clId="Web-{3870B3BF-8372-4C2B-A3C9-D8986F142002}" dt="2020-11-23T12:37:43.405" v="10"/>
          <ac:inkMkLst>
            <pc:docMk/>
            <pc:sldMk cId="0" sldId="361"/>
            <ac:inkMk id="9" creationId="{717D1AD5-BC74-4DDB-9B9F-741D485DB361}"/>
          </ac:inkMkLst>
        </pc:inkChg>
      </pc:sldChg>
      <pc:sldChg chg="addSp">
        <pc:chgData name="Samah Mohama. Shehata" userId="S::sama7msh@mutah.edu.jo::733d0c40-2456-4b00-8de3-d0e8b92d8c27" providerId="AD" clId="Web-{3870B3BF-8372-4C2B-A3C9-D8986F142002}" dt="2020-11-23T12:38:50.298" v="13"/>
        <pc:sldMkLst>
          <pc:docMk/>
          <pc:sldMk cId="0" sldId="362"/>
        </pc:sldMkLst>
        <pc:inkChg chg="add">
          <ac:chgData name="Samah Mohama. Shehata" userId="S::sama7msh@mutah.edu.jo::733d0c40-2456-4b00-8de3-d0e8b92d8c27" providerId="AD" clId="Web-{3870B3BF-8372-4C2B-A3C9-D8986F142002}" dt="2020-11-23T12:38:47.048" v="11"/>
          <ac:inkMkLst>
            <pc:docMk/>
            <pc:sldMk cId="0" sldId="362"/>
            <ac:inkMk id="2" creationId="{CCB5B0B0-E02D-4DDA-A728-5AF43315ACE9}"/>
          </ac:inkMkLst>
        </pc:inkChg>
        <pc:inkChg chg="add">
          <ac:chgData name="Samah Mohama. Shehata" userId="S::sama7msh@mutah.edu.jo::733d0c40-2456-4b00-8de3-d0e8b92d8c27" providerId="AD" clId="Web-{3870B3BF-8372-4C2B-A3C9-D8986F142002}" dt="2020-11-23T12:38:48.704" v="12"/>
          <ac:inkMkLst>
            <pc:docMk/>
            <pc:sldMk cId="0" sldId="362"/>
            <ac:inkMk id="3" creationId="{F302E726-5A33-4273-AF0E-958660CB4ECD}"/>
          </ac:inkMkLst>
        </pc:inkChg>
        <pc:inkChg chg="add">
          <ac:chgData name="Samah Mohama. Shehata" userId="S::sama7msh@mutah.edu.jo::733d0c40-2456-4b00-8de3-d0e8b92d8c27" providerId="AD" clId="Web-{3870B3BF-8372-4C2B-A3C9-D8986F142002}" dt="2020-11-23T12:38:50.298" v="13"/>
          <ac:inkMkLst>
            <pc:docMk/>
            <pc:sldMk cId="0" sldId="362"/>
            <ac:inkMk id="4" creationId="{3DCBDEDA-39EF-4505-B04C-A1421E46AA0F}"/>
          </ac:inkMkLst>
        </pc:inkChg>
      </pc:sldChg>
      <pc:sldChg chg="addSp">
        <pc:chgData name="Samah Mohama. Shehata" userId="S::sama7msh@mutah.edu.jo::733d0c40-2456-4b00-8de3-d0e8b92d8c27" providerId="AD" clId="Web-{3870B3BF-8372-4C2B-A3C9-D8986F142002}" dt="2020-11-23T12:39:18.517" v="15"/>
        <pc:sldMkLst>
          <pc:docMk/>
          <pc:sldMk cId="0" sldId="363"/>
        </pc:sldMkLst>
        <pc:inkChg chg="add">
          <ac:chgData name="Samah Mohama. Shehata" userId="S::sama7msh@mutah.edu.jo::733d0c40-2456-4b00-8de3-d0e8b92d8c27" providerId="AD" clId="Web-{3870B3BF-8372-4C2B-A3C9-D8986F142002}" dt="2020-11-23T12:39:16.220" v="14"/>
          <ac:inkMkLst>
            <pc:docMk/>
            <pc:sldMk cId="0" sldId="363"/>
            <ac:inkMk id="2" creationId="{23E39E48-F730-4FF5-A581-A8B26BFE1A74}"/>
          </ac:inkMkLst>
        </pc:inkChg>
        <pc:inkChg chg="add">
          <ac:chgData name="Samah Mohama. Shehata" userId="S::sama7msh@mutah.edu.jo::733d0c40-2456-4b00-8de3-d0e8b92d8c27" providerId="AD" clId="Web-{3870B3BF-8372-4C2B-A3C9-D8986F142002}" dt="2020-11-23T12:39:18.517" v="15"/>
          <ac:inkMkLst>
            <pc:docMk/>
            <pc:sldMk cId="0" sldId="363"/>
            <ac:inkMk id="3" creationId="{B61C4296-9585-43AF-9ECD-2754162517BB}"/>
          </ac:inkMkLst>
        </pc:inkChg>
      </pc:sldChg>
      <pc:sldChg chg="addSp">
        <pc:chgData name="Samah Mohama. Shehata" userId="S::sama7msh@mutah.edu.jo::733d0c40-2456-4b00-8de3-d0e8b92d8c27" providerId="AD" clId="Web-{3870B3BF-8372-4C2B-A3C9-D8986F142002}" dt="2020-11-23T12:39:35.236" v="17"/>
        <pc:sldMkLst>
          <pc:docMk/>
          <pc:sldMk cId="0" sldId="364"/>
        </pc:sldMkLst>
        <pc:inkChg chg="add">
          <ac:chgData name="Samah Mohama. Shehata" userId="S::sama7msh@mutah.edu.jo::733d0c40-2456-4b00-8de3-d0e8b92d8c27" providerId="AD" clId="Web-{3870B3BF-8372-4C2B-A3C9-D8986F142002}" dt="2020-11-23T12:39:32.939" v="16"/>
          <ac:inkMkLst>
            <pc:docMk/>
            <pc:sldMk cId="0" sldId="364"/>
            <ac:inkMk id="2" creationId="{4133779A-4299-4454-92F6-108876B96C6B}"/>
          </ac:inkMkLst>
        </pc:inkChg>
        <pc:inkChg chg="add">
          <ac:chgData name="Samah Mohama. Shehata" userId="S::sama7msh@mutah.edu.jo::733d0c40-2456-4b00-8de3-d0e8b92d8c27" providerId="AD" clId="Web-{3870B3BF-8372-4C2B-A3C9-D8986F142002}" dt="2020-11-23T12:39:35.236" v="17"/>
          <ac:inkMkLst>
            <pc:docMk/>
            <pc:sldMk cId="0" sldId="364"/>
            <ac:inkMk id="3" creationId="{59E890B4-A77C-4EFD-A9B8-C4D7923B5546}"/>
          </ac:inkMkLst>
        </pc:inkChg>
      </pc:sldChg>
      <pc:sldChg chg="addSp">
        <pc:chgData name="Samah Mohama. Shehata" userId="S::sama7msh@mutah.edu.jo::733d0c40-2456-4b00-8de3-d0e8b92d8c27" providerId="AD" clId="Web-{3870B3BF-8372-4C2B-A3C9-D8986F142002}" dt="2020-11-23T12:40:39.194" v="27"/>
        <pc:sldMkLst>
          <pc:docMk/>
          <pc:sldMk cId="0" sldId="365"/>
        </pc:sldMkLst>
        <pc:inkChg chg="add">
          <ac:chgData name="Samah Mohama. Shehata" userId="S::sama7msh@mutah.edu.jo::733d0c40-2456-4b00-8de3-d0e8b92d8c27" providerId="AD" clId="Web-{3870B3BF-8372-4C2B-A3C9-D8986F142002}" dt="2020-11-23T12:39:55.143" v="18"/>
          <ac:inkMkLst>
            <pc:docMk/>
            <pc:sldMk cId="0" sldId="365"/>
            <ac:inkMk id="2" creationId="{9A6DC07F-0E03-41B1-9F59-1770841D6326}"/>
          </ac:inkMkLst>
        </pc:inkChg>
        <pc:inkChg chg="add">
          <ac:chgData name="Samah Mohama. Shehata" userId="S::sama7msh@mutah.edu.jo::733d0c40-2456-4b00-8de3-d0e8b92d8c27" providerId="AD" clId="Web-{3870B3BF-8372-4C2B-A3C9-D8986F142002}" dt="2020-11-23T12:40:15.003" v="19"/>
          <ac:inkMkLst>
            <pc:docMk/>
            <pc:sldMk cId="0" sldId="365"/>
            <ac:inkMk id="3" creationId="{616B3AAD-B0CB-41E5-B3B9-3101DA0353F3}"/>
          </ac:inkMkLst>
        </pc:inkChg>
        <pc:inkChg chg="add">
          <ac:chgData name="Samah Mohama. Shehata" userId="S::sama7msh@mutah.edu.jo::733d0c40-2456-4b00-8de3-d0e8b92d8c27" providerId="AD" clId="Web-{3870B3BF-8372-4C2B-A3C9-D8986F142002}" dt="2020-11-23T12:40:18.550" v="20"/>
          <ac:inkMkLst>
            <pc:docMk/>
            <pc:sldMk cId="0" sldId="365"/>
            <ac:inkMk id="4" creationId="{F10F8183-B6D5-449F-8E19-646FAB263B7D}"/>
          </ac:inkMkLst>
        </pc:inkChg>
        <pc:inkChg chg="add">
          <ac:chgData name="Samah Mohama. Shehata" userId="S::sama7msh@mutah.edu.jo::733d0c40-2456-4b00-8de3-d0e8b92d8c27" providerId="AD" clId="Web-{3870B3BF-8372-4C2B-A3C9-D8986F142002}" dt="2020-11-23T12:40:21.003" v="21"/>
          <ac:inkMkLst>
            <pc:docMk/>
            <pc:sldMk cId="0" sldId="365"/>
            <ac:inkMk id="5" creationId="{9FE7399C-CE12-44C2-AFE8-28B6F6C928D3}"/>
          </ac:inkMkLst>
        </pc:inkChg>
        <pc:inkChg chg="add">
          <ac:chgData name="Samah Mohama. Shehata" userId="S::sama7msh@mutah.edu.jo::733d0c40-2456-4b00-8de3-d0e8b92d8c27" providerId="AD" clId="Web-{3870B3BF-8372-4C2B-A3C9-D8986F142002}" dt="2020-11-23T12:40:23.162" v="22"/>
          <ac:inkMkLst>
            <pc:docMk/>
            <pc:sldMk cId="0" sldId="365"/>
            <ac:inkMk id="6" creationId="{C8B6A1FF-EA1E-4E85-9C4C-BB675CF31161}"/>
          </ac:inkMkLst>
        </pc:inkChg>
        <pc:inkChg chg="add">
          <ac:chgData name="Samah Mohama. Shehata" userId="S::sama7msh@mutah.edu.jo::733d0c40-2456-4b00-8de3-d0e8b92d8c27" providerId="AD" clId="Web-{3870B3BF-8372-4C2B-A3C9-D8986F142002}" dt="2020-11-23T12:40:25.035" v="23"/>
          <ac:inkMkLst>
            <pc:docMk/>
            <pc:sldMk cId="0" sldId="365"/>
            <ac:inkMk id="7" creationId="{C5828284-547D-45BF-98DA-7D47AC3A0F39}"/>
          </ac:inkMkLst>
        </pc:inkChg>
        <pc:inkChg chg="add">
          <ac:chgData name="Samah Mohama. Shehata" userId="S::sama7msh@mutah.edu.jo::733d0c40-2456-4b00-8de3-d0e8b92d8c27" providerId="AD" clId="Web-{3870B3BF-8372-4C2B-A3C9-D8986F142002}" dt="2020-11-23T12:40:27.050" v="24"/>
          <ac:inkMkLst>
            <pc:docMk/>
            <pc:sldMk cId="0" sldId="365"/>
            <ac:inkMk id="8" creationId="{522460C6-7341-4B27-B502-3290646C5F18}"/>
          </ac:inkMkLst>
        </pc:inkChg>
        <pc:inkChg chg="add">
          <ac:chgData name="Samah Mohama. Shehata" userId="S::sama7msh@mutah.edu.jo::733d0c40-2456-4b00-8de3-d0e8b92d8c27" providerId="AD" clId="Web-{3870B3BF-8372-4C2B-A3C9-D8986F142002}" dt="2020-11-23T12:40:36.426" v="25"/>
          <ac:inkMkLst>
            <pc:docMk/>
            <pc:sldMk cId="0" sldId="365"/>
            <ac:inkMk id="9" creationId="{FEF43893-C46A-46F4-B4CE-B69AF30408EF}"/>
          </ac:inkMkLst>
        </pc:inkChg>
        <pc:inkChg chg="add">
          <ac:chgData name="Samah Mohama. Shehata" userId="S::sama7msh@mutah.edu.jo::733d0c40-2456-4b00-8de3-d0e8b92d8c27" providerId="AD" clId="Web-{3870B3BF-8372-4C2B-A3C9-D8986F142002}" dt="2020-11-23T12:40:38.722" v="26"/>
          <ac:inkMkLst>
            <pc:docMk/>
            <pc:sldMk cId="0" sldId="365"/>
            <ac:inkMk id="10" creationId="{3C1E21F4-3A57-480C-8D2D-05C13A9DBD87}"/>
          </ac:inkMkLst>
        </pc:inkChg>
        <pc:inkChg chg="add">
          <ac:chgData name="Samah Mohama. Shehata" userId="S::sama7msh@mutah.edu.jo::733d0c40-2456-4b00-8de3-d0e8b92d8c27" providerId="AD" clId="Web-{3870B3BF-8372-4C2B-A3C9-D8986F142002}" dt="2020-11-23T12:40:39.194" v="27"/>
          <ac:inkMkLst>
            <pc:docMk/>
            <pc:sldMk cId="0" sldId="365"/>
            <ac:inkMk id="11" creationId="{AA99D59A-D96D-4922-BB28-B271912AAA3D}"/>
          </ac:inkMkLst>
        </pc:inkChg>
      </pc:sldChg>
      <pc:sldChg chg="addSp">
        <pc:chgData name="Samah Mohama. Shehata" userId="S::sama7msh@mutah.edu.jo::733d0c40-2456-4b00-8de3-d0e8b92d8c27" providerId="AD" clId="Web-{3870B3BF-8372-4C2B-A3C9-D8986F142002}" dt="2020-11-23T12:43:31.087" v="31"/>
        <pc:sldMkLst>
          <pc:docMk/>
          <pc:sldMk cId="0" sldId="369"/>
        </pc:sldMkLst>
        <pc:inkChg chg="add">
          <ac:chgData name="Samah Mohama. Shehata" userId="S::sama7msh@mutah.edu.jo::733d0c40-2456-4b00-8de3-d0e8b92d8c27" providerId="AD" clId="Web-{3870B3BF-8372-4C2B-A3C9-D8986F142002}" dt="2020-11-23T12:43:13.852" v="28"/>
          <ac:inkMkLst>
            <pc:docMk/>
            <pc:sldMk cId="0" sldId="369"/>
            <ac:inkMk id="2" creationId="{AD0E0C9C-0CAB-46AE-80C4-DC7191F8EF3F}"/>
          </ac:inkMkLst>
        </pc:inkChg>
        <pc:inkChg chg="add">
          <ac:chgData name="Samah Mohama. Shehata" userId="S::sama7msh@mutah.edu.jo::733d0c40-2456-4b00-8de3-d0e8b92d8c27" providerId="AD" clId="Web-{3870B3BF-8372-4C2B-A3C9-D8986F142002}" dt="2020-11-23T12:43:16.399" v="29"/>
          <ac:inkMkLst>
            <pc:docMk/>
            <pc:sldMk cId="0" sldId="369"/>
            <ac:inkMk id="3" creationId="{EBCE1A28-10F8-452F-9CEC-3A0E64B94200}"/>
          </ac:inkMkLst>
        </pc:inkChg>
        <pc:inkChg chg="add">
          <ac:chgData name="Samah Mohama. Shehata" userId="S::sama7msh@mutah.edu.jo::733d0c40-2456-4b00-8de3-d0e8b92d8c27" providerId="AD" clId="Web-{3870B3BF-8372-4C2B-A3C9-D8986F142002}" dt="2020-11-23T12:43:25.930" v="30"/>
          <ac:inkMkLst>
            <pc:docMk/>
            <pc:sldMk cId="0" sldId="369"/>
            <ac:inkMk id="4" creationId="{9299DE3A-810E-4D2C-B76C-4A7867867FEE}"/>
          </ac:inkMkLst>
        </pc:inkChg>
        <pc:inkChg chg="add">
          <ac:chgData name="Samah Mohama. Shehata" userId="S::sama7msh@mutah.edu.jo::733d0c40-2456-4b00-8de3-d0e8b92d8c27" providerId="AD" clId="Web-{3870B3BF-8372-4C2B-A3C9-D8986F142002}" dt="2020-11-23T12:43:31.087" v="31"/>
          <ac:inkMkLst>
            <pc:docMk/>
            <pc:sldMk cId="0" sldId="369"/>
            <ac:inkMk id="5" creationId="{CAE44155-A8A5-476B-AB11-ECFFB8227005}"/>
          </ac:inkMkLst>
        </pc:inkChg>
      </pc:sldChg>
      <pc:sldChg chg="addSp">
        <pc:chgData name="Samah Mohama. Shehata" userId="S::sama7msh@mutah.edu.jo::733d0c40-2456-4b00-8de3-d0e8b92d8c27" providerId="AD" clId="Web-{3870B3BF-8372-4C2B-A3C9-D8986F142002}" dt="2020-11-23T12:46:40.529" v="38"/>
        <pc:sldMkLst>
          <pc:docMk/>
          <pc:sldMk cId="0" sldId="370"/>
        </pc:sldMkLst>
        <pc:inkChg chg="add">
          <ac:chgData name="Samah Mohama. Shehata" userId="S::sama7msh@mutah.edu.jo::733d0c40-2456-4b00-8de3-d0e8b92d8c27" providerId="AD" clId="Web-{3870B3BF-8372-4C2B-A3C9-D8986F142002}" dt="2020-11-23T12:44:28.072" v="32"/>
          <ac:inkMkLst>
            <pc:docMk/>
            <pc:sldMk cId="0" sldId="370"/>
            <ac:inkMk id="2" creationId="{3042E9A9-E021-4EED-A08D-2DD7DB681F9F}"/>
          </ac:inkMkLst>
        </pc:inkChg>
        <pc:inkChg chg="add">
          <ac:chgData name="Samah Mohama. Shehata" userId="S::sama7msh@mutah.edu.jo::733d0c40-2456-4b00-8de3-d0e8b92d8c27" providerId="AD" clId="Web-{3870B3BF-8372-4C2B-A3C9-D8986F142002}" dt="2020-11-23T12:44:41.385" v="33"/>
          <ac:inkMkLst>
            <pc:docMk/>
            <pc:sldMk cId="0" sldId="370"/>
            <ac:inkMk id="3" creationId="{E0404369-8CC1-42E4-A820-46E8F0C83617}"/>
          </ac:inkMkLst>
        </pc:inkChg>
        <pc:inkChg chg="add">
          <ac:chgData name="Samah Mohama. Shehata" userId="S::sama7msh@mutah.edu.jo::733d0c40-2456-4b00-8de3-d0e8b92d8c27" providerId="AD" clId="Web-{3870B3BF-8372-4C2B-A3C9-D8986F142002}" dt="2020-11-23T12:44:44.729" v="34"/>
          <ac:inkMkLst>
            <pc:docMk/>
            <pc:sldMk cId="0" sldId="370"/>
            <ac:inkMk id="4" creationId="{FA49D59B-5496-4E16-BB25-9046A8545526}"/>
          </ac:inkMkLst>
        </pc:inkChg>
        <pc:inkChg chg="add">
          <ac:chgData name="Samah Mohama. Shehata" userId="S::sama7msh@mutah.edu.jo::733d0c40-2456-4b00-8de3-d0e8b92d8c27" providerId="AD" clId="Web-{3870B3BF-8372-4C2B-A3C9-D8986F142002}" dt="2020-11-23T12:46:36.607" v="35"/>
          <ac:inkMkLst>
            <pc:docMk/>
            <pc:sldMk cId="0" sldId="370"/>
            <ac:inkMk id="5" creationId="{C97B289D-F80B-4785-AC7B-59A44614F4F8}"/>
          </ac:inkMkLst>
        </pc:inkChg>
        <pc:inkChg chg="add">
          <ac:chgData name="Samah Mohama. Shehata" userId="S::sama7msh@mutah.edu.jo::733d0c40-2456-4b00-8de3-d0e8b92d8c27" providerId="AD" clId="Web-{3870B3BF-8372-4C2B-A3C9-D8986F142002}" dt="2020-11-23T12:46:38.670" v="36"/>
          <ac:inkMkLst>
            <pc:docMk/>
            <pc:sldMk cId="0" sldId="370"/>
            <ac:inkMk id="6" creationId="{85AA6E98-15F0-407A-9594-81EA979E10F8}"/>
          </ac:inkMkLst>
        </pc:inkChg>
        <pc:inkChg chg="add">
          <ac:chgData name="Samah Mohama. Shehata" userId="S::sama7msh@mutah.edu.jo::733d0c40-2456-4b00-8de3-d0e8b92d8c27" providerId="AD" clId="Web-{3870B3BF-8372-4C2B-A3C9-D8986F142002}" dt="2020-11-23T12:46:40.514" v="37"/>
          <ac:inkMkLst>
            <pc:docMk/>
            <pc:sldMk cId="0" sldId="370"/>
            <ac:inkMk id="7" creationId="{8F54EC64-69C1-4D04-B331-890202813F15}"/>
          </ac:inkMkLst>
        </pc:inkChg>
        <pc:inkChg chg="add">
          <ac:chgData name="Samah Mohama. Shehata" userId="S::sama7msh@mutah.edu.jo::733d0c40-2456-4b00-8de3-d0e8b92d8c27" providerId="AD" clId="Web-{3870B3BF-8372-4C2B-A3C9-D8986F142002}" dt="2020-11-23T12:46:40.529" v="38"/>
          <ac:inkMkLst>
            <pc:docMk/>
            <pc:sldMk cId="0" sldId="370"/>
            <ac:inkMk id="8" creationId="{3918A292-59BC-47A6-BF63-28B352BD427E}"/>
          </ac:inkMkLst>
        </pc:inkChg>
      </pc:sldChg>
      <pc:sldChg chg="addSp">
        <pc:chgData name="Samah Mohama. Shehata" userId="S::sama7msh@mutah.edu.jo::733d0c40-2456-4b00-8de3-d0e8b92d8c27" providerId="AD" clId="Web-{3870B3BF-8372-4C2B-A3C9-D8986F142002}" dt="2020-11-23T12:47:15.483" v="40"/>
        <pc:sldMkLst>
          <pc:docMk/>
          <pc:sldMk cId="0" sldId="372"/>
        </pc:sldMkLst>
        <pc:inkChg chg="add">
          <ac:chgData name="Samah Mohama. Shehata" userId="S::sama7msh@mutah.edu.jo::733d0c40-2456-4b00-8de3-d0e8b92d8c27" providerId="AD" clId="Web-{3870B3BF-8372-4C2B-A3C9-D8986F142002}" dt="2020-11-23T12:47:11.858" v="39"/>
          <ac:inkMkLst>
            <pc:docMk/>
            <pc:sldMk cId="0" sldId="372"/>
            <ac:inkMk id="2" creationId="{9C09AEE7-8C1A-4E22-B7F1-E7A17F023C46}"/>
          </ac:inkMkLst>
        </pc:inkChg>
        <pc:inkChg chg="add">
          <ac:chgData name="Samah Mohama. Shehata" userId="S::sama7msh@mutah.edu.jo::733d0c40-2456-4b00-8de3-d0e8b92d8c27" providerId="AD" clId="Web-{3870B3BF-8372-4C2B-A3C9-D8986F142002}" dt="2020-11-23T12:47:15.483" v="40"/>
          <ac:inkMkLst>
            <pc:docMk/>
            <pc:sldMk cId="0" sldId="372"/>
            <ac:inkMk id="3" creationId="{44D02782-D696-4F66-98BF-D4E0E2D3E8A3}"/>
          </ac:inkMkLst>
        </pc:inkChg>
      </pc:sldChg>
      <pc:sldChg chg="addSp">
        <pc:chgData name="Samah Mohama. Shehata" userId="S::sama7msh@mutah.edu.jo::733d0c40-2456-4b00-8de3-d0e8b92d8c27" providerId="AD" clId="Web-{3870B3BF-8372-4C2B-A3C9-D8986F142002}" dt="2020-11-23T12:48:56.455" v="48"/>
        <pc:sldMkLst>
          <pc:docMk/>
          <pc:sldMk cId="0" sldId="374"/>
        </pc:sldMkLst>
        <pc:inkChg chg="add">
          <ac:chgData name="Samah Mohama. Shehata" userId="S::sama7msh@mutah.edu.jo::733d0c40-2456-4b00-8de3-d0e8b92d8c27" providerId="AD" clId="Web-{3870B3BF-8372-4C2B-A3C9-D8986F142002}" dt="2020-11-23T12:48:07.391" v="41"/>
          <ac:inkMkLst>
            <pc:docMk/>
            <pc:sldMk cId="0" sldId="374"/>
            <ac:inkMk id="2" creationId="{3074491F-8B4F-423B-885D-43BF61C7357C}"/>
          </ac:inkMkLst>
        </pc:inkChg>
        <pc:inkChg chg="add">
          <ac:chgData name="Samah Mohama. Shehata" userId="S::sama7msh@mutah.edu.jo::733d0c40-2456-4b00-8de3-d0e8b92d8c27" providerId="AD" clId="Web-{3870B3BF-8372-4C2B-A3C9-D8986F142002}" dt="2020-11-23T12:48:10.110" v="42"/>
          <ac:inkMkLst>
            <pc:docMk/>
            <pc:sldMk cId="0" sldId="374"/>
            <ac:inkMk id="3" creationId="{A6E783F0-692F-4773-B904-AB71E0D9947D}"/>
          </ac:inkMkLst>
        </pc:inkChg>
        <pc:inkChg chg="add">
          <ac:chgData name="Samah Mohama. Shehata" userId="S::sama7msh@mutah.edu.jo::733d0c40-2456-4b00-8de3-d0e8b92d8c27" providerId="AD" clId="Web-{3870B3BF-8372-4C2B-A3C9-D8986F142002}" dt="2020-11-23T12:48:12.032" v="43"/>
          <ac:inkMkLst>
            <pc:docMk/>
            <pc:sldMk cId="0" sldId="374"/>
            <ac:inkMk id="4" creationId="{9B4F8685-F50E-4235-877D-AF356F9D606D}"/>
          </ac:inkMkLst>
        </pc:inkChg>
        <pc:inkChg chg="add">
          <ac:chgData name="Samah Mohama. Shehata" userId="S::sama7msh@mutah.edu.jo::733d0c40-2456-4b00-8de3-d0e8b92d8c27" providerId="AD" clId="Web-{3870B3BF-8372-4C2B-A3C9-D8986F142002}" dt="2020-11-23T12:48:14.735" v="44"/>
          <ac:inkMkLst>
            <pc:docMk/>
            <pc:sldMk cId="0" sldId="374"/>
            <ac:inkMk id="5" creationId="{0F81B214-014B-4A26-BA83-D77681835A71}"/>
          </ac:inkMkLst>
        </pc:inkChg>
        <pc:inkChg chg="add">
          <ac:chgData name="Samah Mohama. Shehata" userId="S::sama7msh@mutah.edu.jo::733d0c40-2456-4b00-8de3-d0e8b92d8c27" providerId="AD" clId="Web-{3870B3BF-8372-4C2B-A3C9-D8986F142002}" dt="2020-11-23T12:48:18.251" v="45"/>
          <ac:inkMkLst>
            <pc:docMk/>
            <pc:sldMk cId="0" sldId="374"/>
            <ac:inkMk id="6" creationId="{C4B9EADD-BA53-4F2A-9E35-335C5F3124C2}"/>
          </ac:inkMkLst>
        </pc:inkChg>
        <pc:inkChg chg="add">
          <ac:chgData name="Samah Mohama. Shehata" userId="S::sama7msh@mutah.edu.jo::733d0c40-2456-4b00-8de3-d0e8b92d8c27" providerId="AD" clId="Web-{3870B3BF-8372-4C2B-A3C9-D8986F142002}" dt="2020-11-23T12:48:40.517" v="46"/>
          <ac:inkMkLst>
            <pc:docMk/>
            <pc:sldMk cId="0" sldId="374"/>
            <ac:inkMk id="7" creationId="{C86A2031-E03A-40F2-BBCD-BA480DC5620D}"/>
          </ac:inkMkLst>
        </pc:inkChg>
        <pc:inkChg chg="add">
          <ac:chgData name="Samah Mohama. Shehata" userId="S::sama7msh@mutah.edu.jo::733d0c40-2456-4b00-8de3-d0e8b92d8c27" providerId="AD" clId="Web-{3870B3BF-8372-4C2B-A3C9-D8986F142002}" dt="2020-11-23T12:48:43.814" v="47"/>
          <ac:inkMkLst>
            <pc:docMk/>
            <pc:sldMk cId="0" sldId="374"/>
            <ac:inkMk id="8" creationId="{79EB3763-38CD-4ED5-89E0-5B4EAFB05BB0}"/>
          </ac:inkMkLst>
        </pc:inkChg>
        <pc:inkChg chg="add">
          <ac:chgData name="Samah Mohama. Shehata" userId="S::sama7msh@mutah.edu.jo::733d0c40-2456-4b00-8de3-d0e8b92d8c27" providerId="AD" clId="Web-{3870B3BF-8372-4C2B-A3C9-D8986F142002}" dt="2020-11-23T12:48:56.455" v="48"/>
          <ac:inkMkLst>
            <pc:docMk/>
            <pc:sldMk cId="0" sldId="374"/>
            <ac:inkMk id="9" creationId="{4FA2F0A9-59A7-41BF-ABC4-EEF86DCB928E}"/>
          </ac:inkMkLst>
        </pc:inkChg>
      </pc:sldChg>
      <pc:sldChg chg="addSp delSp">
        <pc:chgData name="Samah Mohama. Shehata" userId="S::sama7msh@mutah.edu.jo::733d0c40-2456-4b00-8de3-d0e8b92d8c27" providerId="AD" clId="Web-{3870B3BF-8372-4C2B-A3C9-D8986F142002}" dt="2020-11-23T13:05:16.856" v="79"/>
        <pc:sldMkLst>
          <pc:docMk/>
          <pc:sldMk cId="0" sldId="438"/>
        </pc:sldMkLst>
        <pc:inkChg chg="add">
          <ac:chgData name="Samah Mohama. Shehata" userId="S::sama7msh@mutah.edu.jo::733d0c40-2456-4b00-8de3-d0e8b92d8c27" providerId="AD" clId="Web-{3870B3BF-8372-4C2B-A3C9-D8986F142002}" dt="2020-11-23T13:03:11.353" v="49"/>
          <ac:inkMkLst>
            <pc:docMk/>
            <pc:sldMk cId="0" sldId="438"/>
            <ac:inkMk id="2" creationId="{95B83381-FED4-46AA-831A-2C4DE9ABE28D}"/>
          </ac:inkMkLst>
        </pc:inkChg>
        <pc:inkChg chg="add">
          <ac:chgData name="Samah Mohama. Shehata" userId="S::sama7msh@mutah.edu.jo::733d0c40-2456-4b00-8de3-d0e8b92d8c27" providerId="AD" clId="Web-{3870B3BF-8372-4C2B-A3C9-D8986F142002}" dt="2020-11-23T13:03:15.103" v="50"/>
          <ac:inkMkLst>
            <pc:docMk/>
            <pc:sldMk cId="0" sldId="438"/>
            <ac:inkMk id="3" creationId="{79D33207-774E-4E9C-9762-571C94DD4A53}"/>
          </ac:inkMkLst>
        </pc:inkChg>
        <pc:inkChg chg="add">
          <ac:chgData name="Samah Mohama. Shehata" userId="S::sama7msh@mutah.edu.jo::733d0c40-2456-4b00-8de3-d0e8b92d8c27" providerId="AD" clId="Web-{3870B3BF-8372-4C2B-A3C9-D8986F142002}" dt="2020-11-23T13:03:20.744" v="51"/>
          <ac:inkMkLst>
            <pc:docMk/>
            <pc:sldMk cId="0" sldId="438"/>
            <ac:inkMk id="4" creationId="{F7EED753-B4B1-410F-B17A-51354A94DDE9}"/>
          </ac:inkMkLst>
        </pc:inkChg>
        <pc:inkChg chg="add">
          <ac:chgData name="Samah Mohama. Shehata" userId="S::sama7msh@mutah.edu.jo::733d0c40-2456-4b00-8de3-d0e8b92d8c27" providerId="AD" clId="Web-{3870B3BF-8372-4C2B-A3C9-D8986F142002}" dt="2020-11-23T13:03:22.322" v="52"/>
          <ac:inkMkLst>
            <pc:docMk/>
            <pc:sldMk cId="0" sldId="438"/>
            <ac:inkMk id="5" creationId="{BF5231AA-9FCE-4200-B188-B10DC6CC7E25}"/>
          </ac:inkMkLst>
        </pc:inkChg>
        <pc:inkChg chg="add del">
          <ac:chgData name="Samah Mohama. Shehata" userId="S::sama7msh@mutah.edu.jo::733d0c40-2456-4b00-8de3-d0e8b92d8c27" providerId="AD" clId="Web-{3870B3BF-8372-4C2B-A3C9-D8986F142002}" dt="2020-11-23T13:04:27.793" v="66"/>
          <ac:inkMkLst>
            <pc:docMk/>
            <pc:sldMk cId="0" sldId="438"/>
            <ac:inkMk id="6" creationId="{7C2953A2-8559-4549-9AD2-9D7746D80363}"/>
          </ac:inkMkLst>
        </pc:inkChg>
        <pc:inkChg chg="add del">
          <ac:chgData name="Samah Mohama. Shehata" userId="S::sama7msh@mutah.edu.jo::733d0c40-2456-4b00-8de3-d0e8b92d8c27" providerId="AD" clId="Web-{3870B3BF-8372-4C2B-A3C9-D8986F142002}" dt="2020-11-23T13:04:27.793" v="65"/>
          <ac:inkMkLst>
            <pc:docMk/>
            <pc:sldMk cId="0" sldId="438"/>
            <ac:inkMk id="7" creationId="{0B0E0217-B8F6-46F3-ABAC-CD8CA7D969E9}"/>
          </ac:inkMkLst>
        </pc:inkChg>
        <pc:inkChg chg="add del">
          <ac:chgData name="Samah Mohama. Shehata" userId="S::sama7msh@mutah.edu.jo::733d0c40-2456-4b00-8de3-d0e8b92d8c27" providerId="AD" clId="Web-{3870B3BF-8372-4C2B-A3C9-D8986F142002}" dt="2020-11-23T13:04:27.777" v="64"/>
          <ac:inkMkLst>
            <pc:docMk/>
            <pc:sldMk cId="0" sldId="438"/>
            <ac:inkMk id="8" creationId="{AE225E87-F2BF-4196-904B-4DA6AAADB181}"/>
          </ac:inkMkLst>
        </pc:inkChg>
        <pc:inkChg chg="add del">
          <ac:chgData name="Samah Mohama. Shehata" userId="S::sama7msh@mutah.edu.jo::733d0c40-2456-4b00-8de3-d0e8b92d8c27" providerId="AD" clId="Web-{3870B3BF-8372-4C2B-A3C9-D8986F142002}" dt="2020-11-23T13:04:27.777" v="63"/>
          <ac:inkMkLst>
            <pc:docMk/>
            <pc:sldMk cId="0" sldId="438"/>
            <ac:inkMk id="9" creationId="{31B619CC-C055-4A20-9C9A-4999A38539CD}"/>
          </ac:inkMkLst>
        </pc:inkChg>
        <pc:inkChg chg="add del">
          <ac:chgData name="Samah Mohama. Shehata" userId="S::sama7msh@mutah.edu.jo::733d0c40-2456-4b00-8de3-d0e8b92d8c27" providerId="AD" clId="Web-{3870B3BF-8372-4C2B-A3C9-D8986F142002}" dt="2020-11-23T13:04:27.777" v="62"/>
          <ac:inkMkLst>
            <pc:docMk/>
            <pc:sldMk cId="0" sldId="438"/>
            <ac:inkMk id="10" creationId="{0759BB09-A6A7-4D58-810E-65A6CEAB5F92}"/>
          </ac:inkMkLst>
        </pc:inkChg>
        <pc:inkChg chg="add">
          <ac:chgData name="Samah Mohama. Shehata" userId="S::sama7msh@mutah.edu.jo::733d0c40-2456-4b00-8de3-d0e8b92d8c27" providerId="AD" clId="Web-{3870B3BF-8372-4C2B-A3C9-D8986F142002}" dt="2020-11-23T13:03:33.400" v="58"/>
          <ac:inkMkLst>
            <pc:docMk/>
            <pc:sldMk cId="0" sldId="438"/>
            <ac:inkMk id="11" creationId="{D57C70CD-47D0-4941-AFFD-241348ACE23D}"/>
          </ac:inkMkLst>
        </pc:inkChg>
        <pc:inkChg chg="add">
          <ac:chgData name="Samah Mohama. Shehata" userId="S::sama7msh@mutah.edu.jo::733d0c40-2456-4b00-8de3-d0e8b92d8c27" providerId="AD" clId="Web-{3870B3BF-8372-4C2B-A3C9-D8986F142002}" dt="2020-11-23T13:04:01.370" v="59"/>
          <ac:inkMkLst>
            <pc:docMk/>
            <pc:sldMk cId="0" sldId="438"/>
            <ac:inkMk id="12" creationId="{B1CDBD48-1E5C-4B0E-A0D2-86507E2AADB3}"/>
          </ac:inkMkLst>
        </pc:inkChg>
        <pc:inkChg chg="add del">
          <ac:chgData name="Samah Mohama. Shehata" userId="S::sama7msh@mutah.edu.jo::733d0c40-2456-4b00-8de3-d0e8b92d8c27" providerId="AD" clId="Web-{3870B3BF-8372-4C2B-A3C9-D8986F142002}" dt="2020-11-23T13:04:27.777" v="61"/>
          <ac:inkMkLst>
            <pc:docMk/>
            <pc:sldMk cId="0" sldId="438"/>
            <ac:inkMk id="13" creationId="{87826756-82F0-4341-88AA-0694C6373E89}"/>
          </ac:inkMkLst>
        </pc:inkChg>
        <pc:inkChg chg="add">
          <ac:chgData name="Samah Mohama. Shehata" userId="S::sama7msh@mutah.edu.jo::733d0c40-2456-4b00-8de3-d0e8b92d8c27" providerId="AD" clId="Web-{3870B3BF-8372-4C2B-A3C9-D8986F142002}" dt="2020-11-23T13:04:38.387" v="67"/>
          <ac:inkMkLst>
            <pc:docMk/>
            <pc:sldMk cId="0" sldId="438"/>
            <ac:inkMk id="14" creationId="{09730396-3737-4B89-AF0D-42B5E9C9093B}"/>
          </ac:inkMkLst>
        </pc:inkChg>
        <pc:inkChg chg="add">
          <ac:chgData name="Samah Mohama. Shehata" userId="S::sama7msh@mutah.edu.jo::733d0c40-2456-4b00-8de3-d0e8b92d8c27" providerId="AD" clId="Web-{3870B3BF-8372-4C2B-A3C9-D8986F142002}" dt="2020-11-23T13:04:54.653" v="68"/>
          <ac:inkMkLst>
            <pc:docMk/>
            <pc:sldMk cId="0" sldId="438"/>
            <ac:inkMk id="15" creationId="{9A50EA62-E500-4153-8F24-78C5E92CDD5D}"/>
          </ac:inkMkLst>
        </pc:inkChg>
        <pc:inkChg chg="add">
          <ac:chgData name="Samah Mohama. Shehata" userId="S::sama7msh@mutah.edu.jo::733d0c40-2456-4b00-8de3-d0e8b92d8c27" providerId="AD" clId="Web-{3870B3BF-8372-4C2B-A3C9-D8986F142002}" dt="2020-11-23T13:04:57.293" v="69"/>
          <ac:inkMkLst>
            <pc:docMk/>
            <pc:sldMk cId="0" sldId="438"/>
            <ac:inkMk id="16" creationId="{A1D3DC63-6DF4-4BD2-92C2-8688DFD5989F}"/>
          </ac:inkMkLst>
        </pc:inkChg>
        <pc:inkChg chg="add">
          <ac:chgData name="Samah Mohama. Shehata" userId="S::sama7msh@mutah.edu.jo::733d0c40-2456-4b00-8de3-d0e8b92d8c27" providerId="AD" clId="Web-{3870B3BF-8372-4C2B-A3C9-D8986F142002}" dt="2020-11-23T13:04:58.918" v="70"/>
          <ac:inkMkLst>
            <pc:docMk/>
            <pc:sldMk cId="0" sldId="438"/>
            <ac:inkMk id="17" creationId="{AC75F5D8-AF38-4754-A70A-0B7CC0ACCF60}"/>
          </ac:inkMkLst>
        </pc:inkChg>
        <pc:inkChg chg="add">
          <ac:chgData name="Samah Mohama. Shehata" userId="S::sama7msh@mutah.edu.jo::733d0c40-2456-4b00-8de3-d0e8b92d8c27" providerId="AD" clId="Web-{3870B3BF-8372-4C2B-A3C9-D8986F142002}" dt="2020-11-23T13:04:58.918" v="71"/>
          <ac:inkMkLst>
            <pc:docMk/>
            <pc:sldMk cId="0" sldId="438"/>
            <ac:inkMk id="18" creationId="{5FDDAAFA-CA70-43E2-9BA6-80B6C93D02CD}"/>
          </ac:inkMkLst>
        </pc:inkChg>
        <pc:inkChg chg="add">
          <ac:chgData name="Samah Mohama. Shehata" userId="S::sama7msh@mutah.edu.jo::733d0c40-2456-4b00-8de3-d0e8b92d8c27" providerId="AD" clId="Web-{3870B3BF-8372-4C2B-A3C9-D8986F142002}" dt="2020-11-23T13:05:01.372" v="72"/>
          <ac:inkMkLst>
            <pc:docMk/>
            <pc:sldMk cId="0" sldId="438"/>
            <ac:inkMk id="19" creationId="{06BDECCD-5F22-4AF4-A9DC-E8C0098C8239}"/>
          </ac:inkMkLst>
        </pc:inkChg>
        <pc:inkChg chg="add">
          <ac:chgData name="Samah Mohama. Shehata" userId="S::sama7msh@mutah.edu.jo::733d0c40-2456-4b00-8de3-d0e8b92d8c27" providerId="AD" clId="Web-{3870B3BF-8372-4C2B-A3C9-D8986F142002}" dt="2020-11-23T13:05:03.512" v="73"/>
          <ac:inkMkLst>
            <pc:docMk/>
            <pc:sldMk cId="0" sldId="438"/>
            <ac:inkMk id="20" creationId="{28E73D09-85B3-4E31-B5C6-0782EBBE8371}"/>
          </ac:inkMkLst>
        </pc:inkChg>
        <pc:inkChg chg="add">
          <ac:chgData name="Samah Mohama. Shehata" userId="S::sama7msh@mutah.edu.jo::733d0c40-2456-4b00-8de3-d0e8b92d8c27" providerId="AD" clId="Web-{3870B3BF-8372-4C2B-A3C9-D8986F142002}" dt="2020-11-23T13:05:05.997" v="74"/>
          <ac:inkMkLst>
            <pc:docMk/>
            <pc:sldMk cId="0" sldId="438"/>
            <ac:inkMk id="21" creationId="{B54A0EB8-20A8-4749-A5A5-21C39F6AE153}"/>
          </ac:inkMkLst>
        </pc:inkChg>
        <pc:inkChg chg="add">
          <ac:chgData name="Samah Mohama. Shehata" userId="S::sama7msh@mutah.edu.jo::733d0c40-2456-4b00-8de3-d0e8b92d8c27" providerId="AD" clId="Web-{3870B3BF-8372-4C2B-A3C9-D8986F142002}" dt="2020-11-23T13:05:08.278" v="75"/>
          <ac:inkMkLst>
            <pc:docMk/>
            <pc:sldMk cId="0" sldId="438"/>
            <ac:inkMk id="22" creationId="{93FE64ED-64BA-4C45-A647-ED5509B46F32}"/>
          </ac:inkMkLst>
        </pc:inkChg>
        <pc:inkChg chg="add">
          <ac:chgData name="Samah Mohama. Shehata" userId="S::sama7msh@mutah.edu.jo::733d0c40-2456-4b00-8de3-d0e8b92d8c27" providerId="AD" clId="Web-{3870B3BF-8372-4C2B-A3C9-D8986F142002}" dt="2020-11-23T13:05:11.294" v="76"/>
          <ac:inkMkLst>
            <pc:docMk/>
            <pc:sldMk cId="0" sldId="438"/>
            <ac:inkMk id="23" creationId="{7A23CC04-1A5B-44D9-9779-0DC2E20FE9BF}"/>
          </ac:inkMkLst>
        </pc:inkChg>
        <pc:inkChg chg="add">
          <ac:chgData name="Samah Mohama. Shehata" userId="S::sama7msh@mutah.edu.jo::733d0c40-2456-4b00-8de3-d0e8b92d8c27" providerId="AD" clId="Web-{3870B3BF-8372-4C2B-A3C9-D8986F142002}" dt="2020-11-23T13:05:12.903" v="77"/>
          <ac:inkMkLst>
            <pc:docMk/>
            <pc:sldMk cId="0" sldId="438"/>
            <ac:inkMk id="24" creationId="{5C6FDBAD-36B2-473A-A0F8-0610B83C7974}"/>
          </ac:inkMkLst>
        </pc:inkChg>
        <pc:inkChg chg="add">
          <ac:chgData name="Samah Mohama. Shehata" userId="S::sama7msh@mutah.edu.jo::733d0c40-2456-4b00-8de3-d0e8b92d8c27" providerId="AD" clId="Web-{3870B3BF-8372-4C2B-A3C9-D8986F142002}" dt="2020-11-23T13:05:14.888" v="78"/>
          <ac:inkMkLst>
            <pc:docMk/>
            <pc:sldMk cId="0" sldId="438"/>
            <ac:inkMk id="25" creationId="{C16C0D90-007A-4238-8EFD-96FCF496CF7A}"/>
          </ac:inkMkLst>
        </pc:inkChg>
        <pc:inkChg chg="add">
          <ac:chgData name="Samah Mohama. Shehata" userId="S::sama7msh@mutah.edu.jo::733d0c40-2456-4b00-8de3-d0e8b92d8c27" providerId="AD" clId="Web-{3870B3BF-8372-4C2B-A3C9-D8986F142002}" dt="2020-11-23T13:05:16.856" v="79"/>
          <ac:inkMkLst>
            <pc:docMk/>
            <pc:sldMk cId="0" sldId="438"/>
            <ac:inkMk id="26" creationId="{BA1C27E7-3FD1-4173-9A47-1AB5F52EB4C0}"/>
          </ac:inkMkLst>
        </pc:inkChg>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7.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image" Target="../media/image11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2.png"/><Relationship Id="rId1" Type="http://schemas.openxmlformats.org/officeDocument/2006/relationships/image" Target="../media/image49.png"/><Relationship Id="rId4" Type="http://schemas.openxmlformats.org/officeDocument/2006/relationships/image" Target="../media/image3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image" Target="../media/image85.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image" Target="../media/image8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image" Target="../media/image9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98C12F5-1962-4C00-826C-FAB46F76FBD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57699" name="Rectangle 3">
            <a:extLst>
              <a:ext uri="{FF2B5EF4-FFF2-40B4-BE49-F238E27FC236}">
                <a16:creationId xmlns:a16="http://schemas.microsoft.com/office/drawing/2014/main" id="{7D3EAE40-AF94-4C6C-8498-8B1EA08F8F5C}"/>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57700" name="Rectangle 4">
            <a:extLst>
              <a:ext uri="{FF2B5EF4-FFF2-40B4-BE49-F238E27FC236}">
                <a16:creationId xmlns:a16="http://schemas.microsoft.com/office/drawing/2014/main" id="{3BA752DA-EEEA-4158-A872-632AA8426CBC}"/>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57701" name="Rectangle 5">
            <a:extLst>
              <a:ext uri="{FF2B5EF4-FFF2-40B4-BE49-F238E27FC236}">
                <a16:creationId xmlns:a16="http://schemas.microsoft.com/office/drawing/2014/main" id="{D2CB93B1-FFE2-445A-BBC5-4523E0EF9850}"/>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1B68C7C-C053-4CC6-B4F3-7AE497E97260}"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656"/>
    </inkml:context>
    <inkml:brush xml:id="br0">
      <inkml:brushProperty name="width" value="0.1" units="cm"/>
      <inkml:brushProperty name="height" value="0.1" units="cm"/>
      <inkml:brushProperty name="color" value="#E71224"/>
    </inkml:brush>
  </inkml:definitions>
  <inkml:trace contextRef="#ctx0" brushRef="#br0">10454 4729 16383 0 0,'-6'0'0'0'0,"-2"-6"0"0"0,-6-2 0 0 0,-7 0 0 0 0,-5-4 0 0 0,-5-1 0 0 0,-3 3 0 0 0,-3 2 0 0 0,0 3 0 0 0,0 2 0 0 0,0 2 0 0 0,0 7 0 0 0,0 9 0 0 0,6 7 0 0 0,3 1 0 0 0,6 2 0 0 0,7 3 0 0 0,-1 9 0 0 0,3 5 0 0 0,3 0 0 0 0,4 1 0 0 0,3-2 0 0 0,1-2 0 0 0,8-1 0 0 0,9-1 0 0 0,8 0 0 0 0,6-7 0 0 0,4-3 0 0 0,3-5 0 0 0,1-7 0 0 0,1-5 0 0 0,0-5 0 0 0,-1-4 0 0 0,0-1 0 0 0,0-25 0 0 0,-7-15 0 0 0,-2-1 0 0 0,-6 7-16383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676"/>
    </inkml:context>
    <inkml:brush xml:id="br0">
      <inkml:brushProperty name="width" value="0.1" units="cm"/>
      <inkml:brushProperty name="height" value="0.1" units="cm"/>
      <inkml:brushProperty name="color" value="#E71224"/>
    </inkml:brush>
  </inkml:definitions>
  <inkml:trace contextRef="#ctx0" brushRef="#br0">18600 4657 16383 0 0,'0'6'0'0'0,"0"20"0"0"0,0 25 0 0 0,0 28 0 0 0,0 73 0 0 0,0 74 0 0 0,0 46 0 0 0,0 14 0 0 0,6-16 0 0 0,9-43 0 0 0,1-41 0 0 0,4-40 0 0 0,5-33 0 0 0,4-17 0 0 0,-2 25 0 0 0,-7 9 0 0 0,-6-4 0 0 0,-5-13 0 0 0,-5-18 0 0 0,-3-19 0 0 0,-1-17 0 0 0,-1-6 0 0 0,0 6 0 0 0,0 6 0 0 0,0 4 0 0 0,0 2 0 0 0,1 2 0 0 0,-1 12 0 0 0,7-1 0 0 0,3-9 0 0 0,-2-6 0 0 0,0-1 0 0 0,-3 5 0 0 0,-1 10 0 0 0,-1 2 0 0 0,-2 5 0 0 0,0 12 0 0 0,6 44 0 0 0,8 9 0 0 0,2-9 0 0 0,-3-11 0 0 0,-2-17 0 0 0,-4-21 0 0 0,-3-22 0 0 0,-2-18 0 0 0,-1-11 0 0 0,-1-8 0 0 0,-1-11-16383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687"/>
    </inkml:context>
    <inkml:brush xml:id="br0">
      <inkml:brushProperty name="width" value="0.1" units="cm"/>
      <inkml:brushProperty name="height" value="0.1" units="cm"/>
      <inkml:brushProperty name="color" value="#E71224"/>
    </inkml:brush>
  </inkml:definitions>
  <inkml:trace contextRef="#ctx0" brushRef="#br0">12330 10081 16383 0 0,'0'6'0'0'0,"6"8"0"0"0,8 33 0 0 0,14 57 0 0 0,15 47 0 0 0,18 11 0 0 0,-1-4 0 0 0,1-22 0 0 0,-3-23 0 0 0,-6-18 0 0 0,-5-19 0 0 0,14-3 0 0 0,14-3 0 0 0,8-7 0 0 0,7-8 0 0 0,8-7 0 0 0,-2-6 0 0 0,8-3 0 0 0,11-3 0 0 0,17-1 0 0 0,9-1 0 0 0,7-5 0 0 0,-5-9 0 0 0,-1 0 0 0 0,-19-5 0 0 0,-24-4 0 0 0,-23-5 0 0 0,-12-2 0 0 0,-11-3 0 0 0,-2-1 0 0 0,-3 0 0 0 0,-5-1 0 0 0,-8 0-16383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688"/>
    </inkml:context>
    <inkml:brush xml:id="br0">
      <inkml:brushProperty name="width" value="0.1" units="cm"/>
      <inkml:brushProperty name="height" value="0.1" units="cm"/>
      <inkml:brushProperty name="color" value="#E71224"/>
    </inkml:brush>
  </inkml:definitions>
  <inkml:trace contextRef="#ctx0" brushRef="#br0">21300 8969 16383 0 0,'0'7'0'0'0,"0"13"0"0"0,0 16 0 0 0,0 27 0 0 0,-6 14 0 0 0,-8 14 0 0 0,-21 8 0 0 0,-9 7 0 0 0,-17 3 0 0 0,-10 2 0 0 0,-11 6 0 0 0,-3-4 0 0 0,-13 3 0 0 0,-8-6 0 0 0,-4-15 0 0 0,-20-6 0 0 0,-7-6 0 0 0,2-10 0 0 0,18-18 0 0 0,22-19 0 0 0,28-14-16383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689"/>
    </inkml:context>
    <inkml:brush xml:id="br0">
      <inkml:brushProperty name="width" value="0.1" units="cm"/>
      <inkml:brushProperty name="height" value="0.1" units="cm"/>
      <inkml:brushProperty name="color" value="#E71224"/>
    </inkml:brush>
  </inkml:definitions>
  <inkml:trace contextRef="#ctx0" brushRef="#br0">18153 11424 16383 0 0,'-6'0'0'0'0,"-15"-7"0"0"0,-27-7 0 0 0,-13-2 0 0 0,-1 2 0 0 0,3 3 0 0 0,0 4 0 0 0,3 3 0 0 0,-1 2 0 0 0,-2 1 0 0 0,-17 2 0 0 0,-1-1 0 0 0,7 1 0 0 0,8-1 0 0 0,9 1 0 0 0,8-1 0 0 0,5 0 0 0 0,3 1 0 0 0,-5-1 0 0 0,0 0 0 0 0,0 0 0 0 0,1 0 0 0 0,2 0 0 0 0,0-1 0 0 0,2 1 0 0 0,1 0 0 0 0,0 0 0 0 0,0 7 0 0 0,-6 1 0 0 0,-8 0 0 0 0,-2-2 0 0 0,8 4 0 0 0,6 1 0 0 0,2 5 0 0 0,2-1 0 0 0,0-3 0 0 0,1 3 0 0 0,-2-1 0 0 0,0-4 0 0 0,0 4 0 0 0,5 5 0 0 0,2-1 0 0 0,0-3 0 0 0,-2 2 0 0 0,-8 10 0 0 0,-3 13 0 0 0,-8 12 0 0 0,-1-3 0 0 0,2-4 0 0 0,3-3 0 0 0,2-3 0 0 0,3-1 0 0 0,3-8 0 0 0,0-3 0 0 0,7 1 0 0 0,3-5 0 0 0,-1 0 0 0 0,5 2 0 0 0,0-3 0 0 0,-2-6 0 0 0,3 2 0 0 0,-1-4 0 0 0,4 3 0 0 0,-2-1 0 0 0,4 2 0 0 0,-3-2 0 0 0,-3 3 0 0 0,3 4 0 0 0,-3 4 0 0 0,-2-2 0 0 0,2 6 0 0 0,-1 5 0 0 0,-2 8 0 0 0,3 3 0 0 0,-1-7 0 0 0,4-3 0 0 0,6-3 0 0 0,-2 5 0 0 0,-4 15 0 0 0,-4 11 0 0 0,-11-7 0 0 0,1-6 0 0 0,-1-12 0 0 0,1-7 0 0 0,-7-3 0 0 0,4 0 0 0 0,1-6 0 0 0,2 0 0 0 0,0 1 0 0 0,5 4 0 0 0,3-5 0 0 0,4 1 0 0 0,1 2 0 0 0,4 3 0 0 0,-2 2 0 0 0,-4-5 0 0 0,3 0 0 0 0,4 2 0 0 0,5 1 0 0 0,4 2 0 0 0,-2-5 0 0 0,0-6-16383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690"/>
    </inkml:context>
    <inkml:brush xml:id="br0">
      <inkml:brushProperty name="width" value="0.1" units="cm"/>
      <inkml:brushProperty name="height" value="0.1" units="cm"/>
      <inkml:brushProperty name="color" value="#E71224"/>
    </inkml:brush>
  </inkml:definitions>
  <inkml:trace contextRef="#ctx0" brushRef="#br0">16835 4471 16383 0 0,'0'7'0'0'0,"-6"1"0"0"0,-8 6 0 0 0,-8 12 0 0 0,-6 9 0 0 0,-5-2 0 0 0,3-1 0 0 0,8 1 0 0 0,0-6 0 0 0,4 0 0 0 0,6 0 0 0 0,4 2 0 0 0,4 3 0 0 0,3 1 0 0 0,1 2 0 0 0,-6-6 0 0 0,-1 0 0 0 0,0-1 0 0 0,2 2 0 0 0,1 2 0 0 0,-5 8 0 0 0,0 3 0 0 0,0 1 0 0 0,-3-2 0 0 0,0-1 0 0 0,1-2 0 0 0,4-1 0 0 0,2-1 0 0 0,2-1 0 0 0,2 0 0 0 0,1 0 0 0 0,1-1 0 0 0,-1 1 0 0 0,7-6 0 0 0,1-2 0 0 0,7-6 0 0 0,-1 0 0 0 0,-1 1 0 0 0,2-2 0 0 0,-1 1 0 0 0,-3-3-16383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691"/>
    </inkml:context>
    <inkml:brush xml:id="br0">
      <inkml:brushProperty name="width" value="0.1" units="cm"/>
      <inkml:brushProperty name="height" value="0.1" units="cm"/>
      <inkml:brushProperty name="color" value="#E71224"/>
    </inkml:brush>
  </inkml:definitions>
  <inkml:trace contextRef="#ctx0" brushRef="#br0">15630 5689 16383 0 0,'-6'6'0'0'0,"-2"8"0"0"0,-6 14 0 0 0,0 15 0 0 0,2 6 0 0 0,2 0 0 0 0,5-1 0 0 0,1-3 0 0 0,3-3 0 0 0,0-3 0 0 0,2-1 0 0 0,-1-2 0 0 0,1 0 0 0 0,-1 0 0 0 0,1-1 0 0 0,5 1 0 0 0,3-1 0 0 0,5-5 0 0 0,0-2 0 0 0,-2 0 0 0 0,-3 2 0 0 0,-3 8 0 0 0,4-3 0 0 0,-1-1 0 0 0,6-6 0 0 0,5 4 0 0 0,12 10 0 0 0,6-4 0 0 0,4 5 0 0 0,0 1 0 0 0,-7 0 0 0 0,-9-9-16383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692"/>
    </inkml:context>
    <inkml:brush xml:id="br0">
      <inkml:brushProperty name="width" value="0.1" units="cm"/>
      <inkml:brushProperty name="height" value="0.1" units="cm"/>
      <inkml:brushProperty name="color" value="#E71224"/>
    </inkml:brush>
  </inkml:definitions>
  <inkml:trace contextRef="#ctx0" brushRef="#br0">15002 6932 16383 0 0,'6'6'0'0'0,"2"15"0"0"0,6 3 0 0 0,1 10 0 0 0,3 5 0 0 0,5 3 0 0 0,-1 6 0 0 0,2 7 0 0 0,2-6 0 0 0,-2 1 0 0 0,-6-1 0 0 0,0-10 0 0 0,-3-5 0 0 0,-3-2 0 0 0,7 12 0 0 0,2 4 0 0 0,-4 1 0 0 0,2-3 0 0 0,-2-2 0 0 0,1-9 0 0 0,-1-4 0 0 0,8-8 0 0 0,0 5 0 0 0,1-2 0 0 0,4 0 0 0 0,2 2 0 0 0,1 2 0 0 0,2-3 0 0 0,1-1 0 0 0,0-5 0 0 0,-5 1 0 0 0,-3 2 0 0 0,-5-2-16383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693"/>
    </inkml:context>
    <inkml:brush xml:id="br0">
      <inkml:brushProperty name="width" value="0.1" units="cm"/>
      <inkml:brushProperty name="height" value="0.1" units="cm"/>
      <inkml:brushProperty name="color" value="#E71224"/>
    </inkml:brush>
  </inkml:definitions>
  <inkml:trace contextRef="#ctx0" brushRef="#br0">14843 7885 16383 0 0,'0'18'0'0'0,"0"19"0"0"0,0 9 0 0 0,0 8 0 0 0,0 2 0 0 0,0 4 0 0 0,0-3 0 0 0,0-4 0 0 0,0-6 0 0 0,0-4 0 0 0,0 2 0 0 0,0 1 0 0 0,0-3 0 0 0,0-1 0 0 0,6-9 0 0 0,2-3 0 0 0,6 11 0 0 0,1 6 0 0 0,-3-1 0 0 0,3-6 0 0 0,5-5 0 0 0,6 4 0 0 0,10 8 0 0 0,5 1 0 0 0,2 0 0 0 0,6 3 0 0 0,-6 6 0 0 0,-3-1 0 0 0,-3-4 0 0 0,-8 1 0 0 0,-8-1 0 0 0,-2-5 0 0 0,-4-3 0 0 0,-5-3 0 0 0,-4-3 0 0 0,-3-1 0 0 0,4-8 0 0 0,1-8-16383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03"/>
    </inkml:context>
    <inkml:brush xml:id="br0">
      <inkml:brushProperty name="width" value="0.1" units="cm"/>
      <inkml:brushProperty name="height" value="0.1" units="cm"/>
      <inkml:brushProperty name="color" value="#E71224"/>
    </inkml:brush>
  </inkml:definitions>
  <inkml:trace contextRef="#ctx0" brushRef="#br0">14711 8996 16383 0 0,'0'6'0'0'0,"0"8"0"0"0,0 14 0 0 0,0 9 0 0 0,0 16 0 0 0,0 11 0 0 0,0 14 0 0 0,0 5 0 0 0,6-5 0 0 0,2-10 0 0 0,6-16 0 0 0,0-11 0 0 0,5-13 0 0 0,4-4 0 0 0,5 5 0 0 0,4 5 0 0 0,8 8 0 0 0,17 3 0 0 0,10 13 0 0 0,6 2 0 0 0,3-3 0 0 0,1-4 0 0 0,-1 0 0 0 0,-12-3 0 0 0,-12-3 0 0 0,-15-9-16383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04"/>
    </inkml:context>
    <inkml:brush xml:id="br0">
      <inkml:brushProperty name="width" value="0.1" units="cm"/>
      <inkml:brushProperty name="height" value="0.1" units="cm"/>
      <inkml:brushProperty name="color" value="#E71224"/>
    </inkml:brush>
  </inkml:definitions>
  <inkml:trace contextRef="#ctx0" brushRef="#br0">14711 9790 16383 0 0,'0'12'0'0'0,"0"16"0"0"0,0 10 0 0 0,6 5 0 0 0,2 7 0 0 0,12 7 0 0 0,3 6 0 0 0,-3-1 0 0 0,1-5 0 0 0,-2-7 0 0 0,1-5 0 0 0,3-4 0 0 0,5 3 0 0 0,3 7 0 0 0,2 0 0 0 0,2-2 0 0 0,-5-4 0 0 0,-1 4 0 0 0,0-7 0 0 0,-5-5 0 0 0,-6-2 0 0 0,-6-1 0 0 0,0-6 0 0 0,-1-2 0 0 0,4 0 0 0 0,5 3 0 0 0,5 2 0 0 0,5 8 0 0 0,3-2 0 0 0,-4-2 0 0 0,0-6 0 0 0,-6-3 0 0 0,-7 1 0 0 0,1-4 0 0 0,-3 0 0 0 0,2-4 0 0 0,11 1 0 0 0,7 3 0 0 0,3-2 0 0 0,3-5 0 0 0,-7 2 0 0 0,-8-4-16383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657"/>
    </inkml:context>
    <inkml:brush xml:id="br0">
      <inkml:brushProperty name="width" value="0.1" units="cm"/>
      <inkml:brushProperty name="height" value="0.1" units="cm"/>
      <inkml:brushProperty name="color" value="#E71224"/>
    </inkml:brush>
  </inkml:definitions>
  <inkml:trace contextRef="#ctx0" brushRef="#br0">8813 4630 16383 0 0,'-6'6'0'0'0,"-57"150"0"0"0,-6 53 0 0 0,21-1 0 0 0,25-31 0 0 0,29-45 0 0 0,32-39 0 0 0,15-36 0 0 0,5-27 0 0 0,4-18 0 0 0,-1-12 0 0 0,-5-12 0 0 0,-13-10 0 0 0,-7-7 0 0 0,-9-5 0 0 0,-10-3 0 0 0,-2-7 0 0 0,-3-27 0 0 0,-3-8 0 0 0,-4 4 0 0 0,-3 8 0 0 0,-1 10 0 0 0,-7 14 0 0 0,-9 8 0 0 0,-8 11 0 0 0,-6 9 0 0 0,2 1 0 0 0,-1-4 0 0 0,-1-4 0 0 0,-3-5 0 0 0,-7-4 0 0 0,2-2 0 0 0,2 3 0 0 0,7 2 0 0 0,8-1 0 0 0,7-2 0 0 0,6 4-16383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05"/>
    </inkml:context>
    <inkml:brush xml:id="br0">
      <inkml:brushProperty name="width" value="0.1" units="cm"/>
      <inkml:brushProperty name="height" value="0.1" units="cm"/>
      <inkml:brushProperty name="color" value="#E71224"/>
    </inkml:brush>
  </inkml:definitions>
  <inkml:trace contextRef="#ctx0" brushRef="#br0">17963 4630 16383 0 0,'-6'0'0'0'0,"-8"0"0"0"0,-14 0 0 0 0,-21 0 0 0 0,-20 0 0 0 0,-36 0 0 0 0,-11 0 0 0 0,1 0 0 0 0,8 0 0 0 0,10 0 0 0 0,3 0 0 0 0,-1 0 0 0 0,3 0 0 0 0,12 0 0 0 0,13 0 0 0 0,17 0-16383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06"/>
    </inkml:context>
    <inkml:brush xml:id="br0">
      <inkml:brushProperty name="width" value="0.1" units="cm"/>
      <inkml:brushProperty name="height" value="0.1" units="cm"/>
      <inkml:brushProperty name="color" value="#E71224"/>
    </inkml:brush>
  </inkml:definitions>
  <inkml:trace contextRef="#ctx0" brushRef="#br0">17867 5054 16383 0 0,'0'6'0'0'0,"-19"2"0"0"0,-11 6 0 0 0,-14 6 0 0 0,-11 1 0 0 0,-15 2 0 0 0,-14-3 0 0 0,-11-4 0 0 0,-8-6 0 0 0,-4-4 0 0 0,9-3 0 0 0,15-2 0 0 0,17 5 0 0 0,12 1 0 0 0,9 0 0 0 0,7-1 0 0 0,10-3-16383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07"/>
    </inkml:context>
    <inkml:brush xml:id="br0">
      <inkml:brushProperty name="width" value="0.1" units="cm"/>
      <inkml:brushProperty name="height" value="0.1" units="cm"/>
      <inkml:brushProperty name="color" value="#E71224"/>
    </inkml:brush>
  </inkml:definitions>
  <inkml:trace contextRef="#ctx0" brushRef="#br0">18017 5794 16383 0 0,'-6'0'0'0'0,"-8"0"0"0"0,-20 0 0 0 0,-17 0 0 0 0,-24 0 0 0 0,-24 0 0 0 0,-26 0 0 0 0,-15 0 0 0 0,-4 0 0 0 0,-7 0 0 0 0,4 0 0 0 0,14 0 0 0 0,11 0 0 0 0,15 0 0 0 0,13 0 0 0 0,16 0 0 0 0,15 0 0 0 0,7 0 0 0 0,12 0-16383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19"/>
    </inkml:context>
    <inkml:brush xml:id="br0">
      <inkml:brushProperty name="width" value="0.1" units="cm"/>
      <inkml:brushProperty name="height" value="0.1" units="cm"/>
      <inkml:brushProperty name="color" value="#E71224"/>
    </inkml:brush>
  </inkml:definitions>
  <inkml:trace contextRef="#ctx0" brushRef="#br0">12859 4128 16383 0 0,'6'0'0'0'0,"8"0"0"0"0,8 0 0 0 0,7 0 0 0 0,10 0 0 0 0,4 0 0 0 0,2 0 0 0 0,-1 0 0 0 0,-2 0 0 0 0,4 0 0 0 0,1 0 0 0 0,-2 0 0 0 0,4 0 0 0 0,0 0 0 0 0,-3 0 0 0 0,-3 0 0 0 0,-2 0 0 0 0,-2 0 0 0 0,-2 0 0 0 0,-1 0 0 0 0,0 0 0 0 0,-1 0 0 0 0,1 0 0 0 0,-1 0 0 0 0,1 0 0 0 0,-6 0-16383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20"/>
    </inkml:context>
    <inkml:brush xml:id="br0">
      <inkml:brushProperty name="width" value="0.1" units="cm"/>
      <inkml:brushProperty name="height" value="0.1" units="cm"/>
      <inkml:brushProperty name="color" value="#E71224"/>
    </inkml:brush>
  </inkml:definitions>
  <inkml:trace contextRef="#ctx0" brushRef="#br0">13705 4279 16383 0 0,'7'0'0'0'0,"7"0"0"0"0,8 0 0 0 0,6 0 0 0 0,5-6 0 0 0,3-2 0 0 0,13 0 0 0 0,5 2 0 0 0,-1 2 0 0 0,-3 1 0 0 0,-4 1 0 0 0,-4 2 0 0 0,4 0 0 0 0,-1 0 0 0 0,-1 0 0 0 0,-2-5 0 0 0,-2-3 0 0 0,-2 0 0 0 0,-1 2 0 0 0,-1 2 0 0 0,0 1 0 0 0,0 1 0 0 0,-1 2 0 0 0,1 0 0 0 0,0 0 0 0 0,0 0 0 0 0,0 1 0 0 0,0-1 0 0 0,0 0 0 0 0,0 0 0 0 0,0 0 0 0 0,0 0 0 0 0,0 0 0 0 0,0 0 0 0 0,7 0 0 0 0,1 0 0 0 0,-6 0-16383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2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13540 1323 16383 0 0,'0'6'0'0'0,"0"8"0"0"0,0 8 0 0 0,0 7 0 0 0,0 10 0 0 0,0 11 0 0 0,0 3 0 0 0,0 4 0 0 0,0 18 0 0 0,0 8 0 0 0,0 3 0 0 0,-6-2 0 0 0,-3-9 0 0 0,2-11 0 0 0,0-4 0 0 0,3-6 0 0 0,1-6 0 0 0,2-5 0 0 0,0 8 0 0 0,1 9 0 0 0,0 5 0 0 0,1-2 0 0 0,-1-5 0 0 0,0-7 0 0 0,0-5 0 0 0,1 32 0 0 0,-1 8 0 0 0,-6 3 0 0 0,-3-8 0 0 0,2-11 0 0 0,0-13 0 0 0,3-8 0 0 0,1-8 0 0 0,2-3 0 0 0,6-3 0 0 0,3 5 0 0 0,0 2 0 0 0,-1 12 0 0 0,-2 9 0 0 0,-2 0 0 0 0,-2-4 0 0 0,0 0 0 0 0,-1 2 0 0 0,0-4 0 0 0,0-4 0 0 0,-1-6 0 0 0,1 2 0 0 0,0 4 0 0 0,0 0 0 0 0,0-3 0 0 0,0-4 0 0 0,0-4 0 0 0,0-3 0 0 0,0-1 0 0 0,0-2 0 0 0,0 0 0 0 0,0-1 0 0 0,0 6 0 0 0,0 3 0 0 0,0-1 0 0 0,0-1 0 0 0,0-1 0 0 0,0-2 0 0 0,0 10 0 0 0,0 17 0 0 0,0 8 0 0 0,0 4 0 0 0,0-5 0 0 0,0-8 0 0 0,6 2 0 0 0,2-4 0 0 0,0 1 0 0 0,-2-12-16383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2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13762 1244 16383 0 0,'0'6'0'0'0,"0"8"0"0"0,0 14 0 0 0,0 15 0 0 0,0 18 0 0 0,0 11 0 0 0,0 6 0 0 0,0-5 0 0 0,0-8 0 0 0,0-3 0 0 0,0 0 0 0 0,0-4 0 0 0,0 6 0 0 0,0-2 0 0 0,0-4 0 0 0,0-7 0 0 0,0 0 0 0 0,0-1 0 0 0,0 1 0 0 0,0 0 0 0 0,0 2 0 0 0,0 0 0 0 0,0-5 0 0 0,0-3 0 0 0,6 2 0 0 0,2 25 0 0 0,0 5 0 0 0,-2-3 0 0 0,-1-9 0 0 0,-2-3 0 0 0,4-6 0 0 0,2-6 0 0 0,-1-6 0 0 0,-2-4 0 0 0,4-3 0 0 0,1 11 0 0 0,-2 4 0 0 0,3 4 0 0 0,7 0 0 0 0,-1-4 0 0 0,-2 1 0 0 0,-5 5 0 0 0,-4 4 0 0 0,-4 3 0 0 0,-1 4 0 0 0,4 2 0 0 0,2 26 0 0 0,5 9 0 0 0,1-2 0 0 0,3-6 0 0 0,6-1 0 0 0,-1-5 0 0 0,1-6 0 0 0,-3-12 0 0 0,2-5 0 0 0,-4-9 0 0 0,-4-8 0 0 0,-5-7 0 0 0,-4-6 0 0 0,-2-2 0 0 0,-9-8 0 0 0,-9-15 0 0 0,-1-16 0 0 0,1-13 0 0 0,3-12 0 0 0,4-6 0 0 0,4-10 0 0 0,-5-16 0 0 0,0-10 0 0 0,2 0 0 0 0,-5-7 0 0 0,0 5 0 0 0,2 0 0 0 0,3 2 0 0 0,2 5 0 0 0,-4 8 0 0 0,0-5 0 0 0,1 2 0 0 0,2 4 0 0 0,2 0 0 0 0,2-10 0 0 0,-5-17 0 0 0,-2-20 0 0 0,2-18 0 0 0,-5-6 0 0 0,-7-18 0 0 0,1 2 0 0 0,-9-11 0 0 0,-7-4 0 0 0,3 0 0 0 0,1 9 0 0 0,-1 10 0 0 0,4 17 0 0 0,2 23 0 0 0,4 16 0 0 0,6 15 0 0 0,6 13 0 0 0,4 4 0 0 0,3-2 0 0 0,2 2 0 0 0,13 8 0 0 0,10 13 0 0 0,2 17 0 0 0,3 16 0 0 0,2 20 0 0 0,2 19 0 0 0,3 1 0 0 0,-6 0 0 0 0,-7-2 0 0 0,-8-2 0 0 0,-5-1 0 0 0,0-8 0 0 0,1-15 0 0 0,-3-22 0 0 0,-3-23 0 0 0,-1-24 0 0 0,-1-23 0 0 0,-2-15 0 0 0,6-6 0 0 0,2 8 0 0 0,6 19 0 0 0,0 34 0 0 0,4 48 0 0 0,-1 45 0 0 0,-4 45 0 0 0,3 41 0 0 0,4 22 0 0 0,6 18 0 0 0,-3 28 0 0 0,2 21 0 0 0,2 2 0 0 0,9-3 0 0 0,4-9 0 0 0,9-24 0 0 0,-6-34 0 0 0,-8-38 0 0 0,-12-35 0 0 0,-15-39 0 0 0,-21-46 0 0 0,-27-62 0 0 0,-25-57 0 0 0,-14-47 0 0 0,-12-57 0 0 0,-2-35 0 0 0,8 1 0 0 0,12 30 0 0 0,19 42 0 0 0,19 44 0 0 0,14 39 0 0 0,12 36-16383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2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14180 614 16383 0 0,'0'6'0'0'0,"0"8"0"0"0,0 8 0 0 0,0 7 0 0 0,-6 16 0 0 0,-2 7 0 0 0,0 0 0 0 0,2-2 0 0 0,-5-3 0 0 0,0-4 0 0 0,2-3 0 0 0,2-2 0 0 0,3-2 0 0 0,-5 0 0 0 0,-6 24 0 0 0,-8 14 0 0 0,1 13 0 0 0,4-2 0 0 0,5-10 0 0 0,5-11 0 0 0,-3-16 0 0 0,1-11 0 0 0,2-5 0 0 0,3 10 0 0 0,1 4 0 0 0,2 7 0 0 0,2 7 0 0 0,0-2 0 0 0,0-3 0 0 0,-6-6 0 0 0,-8-5 0 0 0,-1 27 0 0 0,1 8 0 0 0,3 9 0 0 0,4-5 0 0 0,3-11 0 0 0,2-10 0 0 0,1-10 0 0 0,2-8 0 0 0,-1 0 0 0 0,1 0 0 0 0,-1-2 0 0 0,1-1 0 0 0,-1 3 0 0 0,0 8 0 0 0,1 0 0 0 0,-1 10 0 0 0,0 7 0 0 0,0 10 0 0 0,0 10 0 0 0,-1 2 0 0 0,8 78 0 0 0,1 16 0 0 0,0-5 0 0 0,-2-27 0 0 0,-2-52 0 0 0,-1-61 0 0 0,-2-50 0 0 0,0-42 0 0 0,17-97 0 0 0,19-36 0 0 0,2 7 0 0 0,-5 28 0 0 0,-8 58 0 0 0,-9 50 0 0 0,-7 39 0 0 0,-6 26 0 0 0,4 3 0 0 0,-1-9 0 0 0,6-20 0 0 0,-1-15 0 0 0,5-24 0 0 0,5-3 0 0 0,0 29 0 0 0,-6 24 0 0 0,-4 17 0 0 0,-4 10 0 0 0,-4 5 0 0 0,4-4 0 0 0,6-8 0 0 0,7-9 0 0 0,7-7 0 0 0,4-19 0 0 0,-4-14 0 0 0,1-9 0 0 0,-6-6 0 0 0,-6-3 0 0 0,0 5 0 0 0,-3-4 0 0 0,-4-7 0 0 0,-3-3 0 0 0,3 7 0 0 0,-1 4 0 0 0,5-9 0 0 0,0-4 0 0 0,4 1 0 0 0,-2 2 0 0 0,-2-2 0 0 0,-5-6 0 0 0,3-12 0 0 0,-1 0 0 0 0,4 4 0 0 0,-1 8 0 0 0,-2 6 0 0 0,-4 6 0 0 0,-3 4 0 0 0,-2 2 0 0 0,-2-4 0 0 0,-1-2 0 0 0,0 0 0 0 0,-1 2 0 0 0,0 2 0 0 0,1-6 0 0 0,-1 0 0 0 0,1 0 0 0 0,0-9 0 0 0,0-9 0 0 0,0 1 0 0 0,0-2 0 0 0,0 4 0 0 0,0 7 0 0 0,0 5 0 0 0,0 5 0 0 0,0 4 0 0 0,0 2 0 0 0,6 2 0 0 0,2 0 0 0 0,0 0 0 0 0,-1 0 0 0 0,-3-1 0 0 0,-1 1 0 0 0,4-1 0 0 0,2-6 0 0 0,5-2 0 0 0,0 0 0 0 0,-2 2 0 0 0,-3 1 0 0 0,-4 2 0 0 0,-1 1 0 0 0,-3 2 0 0 0,5 0 0 0 0,2 0 0 0 0,-1 0 0 0 0,-1 0 0 0 0,-2 1 0 0 0,-2-1 0 0 0,0 0 0 0 0,-2 0 0 0 0,-6 6 0 0 0,-9 8 0 0 0,-1 20 0 0 0,2 17 0 0 0,-3 42 0 0 0,-5 49 0 0 0,2 36 0 0 0,-3 7 0 0 0,4-16 0 0 0,-2-24 0 0 0,-3-31 0 0 0,-4-35 0 0 0,-3-43 0 0 0,-3-34 0 0 0,-1-17 0 0 0,5-6 0 0 0,7-6 0 0 0,9 2 0 0 0,5 5 0 0 0,6 6 0 0 0,2-7 0 0 0,1-6 0 0 0,2 2 0 0 0,-1-2 0 0 0,1 17 0 0 0,-1 28 0 0 0,-1 109 0 0 0,-12 89 0 0 0,-16 68 0 0 0,-16 84 0 0 0,-1-2 0 0 0,8-63 0 0 0,4-95 0 0 0,8-102 0 0 0,7-124 0 0 0,8-108 0 0 0,4-76 0 0 0,5-27 0 0 0,1-19 0 0 0,2 28 0 0 0,5 56 0 0 0,3 106 0 0 0,-1 106 0 0 0,-2 123 0 0 0,-2 89 0 0 0,-2 62 0 0 0,-2-7 0 0 0,0-37 0 0 0,-1-48 0 0 0,0-45 0 0 0,-1-42 0 0 0,1-32 0 0 0,0-11 0 0 0,-1-4 0 0 0,1 6 0 0 0,0 4 0 0 0,0-3 0 0 0,0-20 0 0 0,0-30 0 0 0,0-29 0 0 0,0-27 0 0 0,0-23 0 0 0,0-21 0 0 0,0-44 0 0 0,6-45 0 0 0,9-53 0 0 0,13-32 0 0 0,2 21 0 0 0,-4 46 0 0 0,-6 60 0 0 0,-7 65 0 0 0,-5 56 0 0 0,-17 90 0 0 0,-6 81 0 0 0,-1 32 0 0 0,2-12 0 0 0,4-31 0 0 0,3-40-16383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24"/>
    </inkml:context>
    <inkml:brush xml:id="br0">
      <inkml:brushProperty name="width" value="0.1" units="cm"/>
      <inkml:brushProperty name="height" value="0.1" units="cm"/>
    </inkml:brush>
  </inkml:definitions>
  <inkml:trace contextRef="#ctx0" brushRef="#br0">14288 2189 16383 0 0,'6'0'0'0'0,"8"0"0"0"0,2-6 0 0 0,4-2 0 0 0,5 0 0 0 0,4 2 0 0 0,4-5 0 0 0,2 1 0 0 0,1 0 0 0 0,1 3 0 0 0,0 3 0 0 0,0 1 0 0 0,0 2 0 0 0,-1 1 0 0 0,-6 0-16383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25"/>
    </inkml:context>
    <inkml:brush xml:id="br0">
      <inkml:brushProperty name="width" value="0.1" units="cm"/>
      <inkml:brushProperty name="height" value="0.1" units="cm"/>
    </inkml:brush>
  </inkml:definitions>
  <inkml:trace contextRef="#ctx0" brushRef="#br0">14363 1852 16383 0 0,'-6'0'0'0'0,"-63"12"0"0"0,-27 5 0 0 0,-14-2 0 0 0,4-2 0 0 0,15-4 0 0 0,16-4 0 0 0,15-2 0 0 0,18-8 0 0 0,16-3-16383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658"/>
    </inkml:context>
    <inkml:brush xml:id="br0">
      <inkml:brushProperty name="width" value="0.1" units="cm"/>
      <inkml:brushProperty name="height" value="0.1" units="cm"/>
      <inkml:brushProperty name="color" value="#E71224"/>
    </inkml:brush>
  </inkml:definitions>
  <inkml:trace contextRef="#ctx0" brushRef="#br0">7329 5106 16383 0 0,'6'0'0'0'0,"21"0"0"0"0,17 0 0 0 0,21 0 0 0 0,35 0 0 0 0,31 0 0 0 0,31 0 0 0 0,12 0 0 0 0,-5 0 0 0 0,-13 0 0 0 0,-21 0 0 0 0,-14 0 0 0 0,-23 0 0 0 0,-15 0 0 0 0,9 0 0 0 0,1 0 0 0 0,-9 0 0 0 0,0 0 0 0 0,-3 0 0 0 0,-2 0 0 0 0,15 0 0 0 0,17 0 0 0 0,8 7 0 0 0,14 1 0 0 0,3 6 0 0 0,-9 0 0 0 0,-14 4 0 0 0,-14 0 0 0 0,-12-5 0 0 0,-14 3 0 0 0,5-2 0 0 0,7 9 0 0 0,8 1 0 0 0,7-4 0 0 0,-8 1 0 0 0,-13-3 0 0 0,-9-5 0 0 0,4-4 0 0 0,25-5 0 0 0,8-1 0 0 0,4-3 0 0 0,-10 0 0 0 0,-10-1 0 0 0,-15 0 0 0 0,-1-6 0 0 0,-8-2 0 0 0,-9 1 0 0 0,-2 2 0 0 0,1 1 0 0 0,-2 2 0 0 0,-4 2 0 0 0,-6 0 0 0 0,3 1 0 0 0,-1 1 0 0 0,-9-1-16383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26"/>
    </inkml:context>
    <inkml:brush xml:id="br0">
      <inkml:brushProperty name="width" value="0.1" units="cm"/>
      <inkml:brushProperty name="height" value="0.1" units="cm"/>
    </inkml:brush>
  </inkml:definitions>
  <inkml:trace contextRef="#ctx0" brushRef="#br0">14288 3082 16383 0 0,'6'-6'0'0'0,"14"-8"0"0"0,23-8 0 0 0,15 0 0 0 0,5 3 0 0 0,10-1 0 0 0,-2 4 0 0 0,-6 3 0 0 0,-3 5 0 0 0,1 3 0 0 0,-4 3 0 0 0,-6 1 0 0 0,0 1 0 0 0,-2 1 0 0 0,-5 0 0 0 0,-3 0 0 0 0,-3-1 0 0 0,-2 1 0 0 0,-2-1 0 0 0,0 0 0 0 0,-1 0 0 0 0,0 0 0 0 0,1 0 0 0 0,0 0 0 0 0,-1 0 0 0 0,1 0 0 0 0,0 0 0 0 0,0 0 0 0 0,0 0 0 0 0,0 0 0 0 0,1 0 0 0 0,-7 0-16383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27"/>
    </inkml:context>
    <inkml:brush xml:id="br0">
      <inkml:brushProperty name="width" value="0.1" units="cm"/>
      <inkml:brushProperty name="height" value="0.1" units="cm"/>
    </inkml:brush>
  </inkml:definitions>
  <inkml:trace contextRef="#ctx0" brushRef="#br0">14252 3016 16383 0 0,'-6'0'0'0'0,"-9"0"0"0"0,-7 0 0 0 0,0 0-16383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34"/>
    </inkml:context>
    <inkml:brush xml:id="br0">
      <inkml:brushProperty name="width" value="0.1" units="cm"/>
      <inkml:brushProperty name="height" value="0.1" units="cm"/>
    </inkml:brush>
  </inkml:definitions>
  <inkml:trace contextRef="#ctx0" brushRef="#br0">13961 3001 16383 0 0,'-31'-6'0'0'0,"-16"-2"0"0"0,0-6 0 0 0,8 0-16383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35"/>
    </inkml:context>
    <inkml:brush xml:id="br0">
      <inkml:brushProperty name="width" value="0.1" units="cm"/>
      <inkml:brushProperty name="height" value="0.1" units="cm"/>
    </inkml:brush>
  </inkml:definitions>
  <inkml:trace contextRef="#ctx0" brushRef="#br0">13736 2937 16383 0 0,'-6'0'0'0'0,"-3"0"-16383"0"0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36"/>
    </inkml:context>
    <inkml:brush xml:id="br0">
      <inkml:brushProperty name="width" value="0.1" units="cm"/>
      <inkml:brushProperty name="height" value="0.1" units="cm"/>
    </inkml:brush>
  </inkml:definitions>
  <inkml:trace contextRef="#ctx0" brushRef="#br0">10637 4518 16383 0 0,'-6'0'0'0'0,"-9"0"0"0"0,-7 0 0 0 0,-6-6 0 0 0,-5-2 0 0 0,-3 0 0 0 0,6-5 0 0 0,-12 1 0 0 0,-4 1 0 0 0,-1 3 0 0 0,2 3 0 0 0,2 3 0 0 0,2 0 0 0 0,3 2 0 0 0,1 0 0 0 0,6 7 0 0 0,4 2 0 0 0,-1-1 0 0 0,5 5 0 0 0,0 0 0 0 0,-3-3 0 0 0,4 4 0 0 0,0-1 0 0 0,2 4 0 0 0,6 5 0 0 0,5 5 0 0 0,-3-3 0 0 0,2 2 0 0 0,1 2 0 0 0,4 2 0 0 0,1 3 0 0 0,2 1 0 0 0,8-5 0 0 0,2-1 0 0 0,6-5 0 0 0,7-7 0 0 0,0 0 0 0 0,3 4 0 0 0,2-2 0 0 0,4 2 0 0 0,3-2 0 0 0,2-4 0 0 0,1-5 0 0 0,0-4 0 0 0,1 4 0 0 0,-1 0 0 0 0,1-1 0 0 0,0-3 0 0 0,-1-1 0 0 0,0-2 0 0 0,-6-8 0 0 0,-2-2 0 0 0,0 0 0 0 0,-4 2-16383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37"/>
    </inkml:context>
    <inkml:brush xml:id="br0">
      <inkml:brushProperty name="width" value="0.1" units="cm"/>
      <inkml:brushProperty name="height" value="0.1" units="cm"/>
    </inkml:brush>
  </inkml:definitions>
  <inkml:trace contextRef="#ctx0" brushRef="#br0">10319 5477 16383 0 0,'6'0'0'0'0,"8"0"0"0"0,8 0 0 0 0,37 0 0 0 0,15 6 0 0 0,6 8 0 0 0,-3 2 0 0 0,-3 11 0 0 0,-8 0 0 0 0,-9 2 0 0 0,-8-5 0 0 0,-13 1 0 0 0,1 14 0 0 0,-7 7 0 0 0,-8 1 0 0 0,-14-1 0 0 0,-21-2 0 0 0,-14-8 0 0 0,-8-11 0 0 0,-11-4 0 0 0,-10-4 0 0 0,-8-6 0 0 0,1-5 0 0 0,6-3 0 0 0,11-2-16383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66"/>
    </inkml:context>
    <inkml:brush xml:id="br0">
      <inkml:brushProperty name="width" value="0.1" units="cm"/>
      <inkml:brushProperty name="height" value="0.1" units="cm"/>
    </inkml:brush>
  </inkml:definitions>
  <inkml:trace contextRef="#ctx0" brushRef="#br0">17868 5186 16383 0 0,'-6'6'0'0'0,"-9"8"0"0"0,-13 14 0 0 0,-2 9 0 0 0,-3-3 0 0 0,-1 0 0 0 0,5 0 0 0 0,1 18 0 0 0,0 14 0 0 0,4 0 0 0 0,0-10 0 0 0,4-8 0 0 0,6 5 0 0 0,5 7 0 0 0,4 4 0 0 0,3 5 0 0 0,1 2 0 0 0,2-4 0 0 0,0-8 0 0 0,0-8 0 0 0,0 0 0 0 0,0-3 0 0 0,-1-3 0 0 0,0 15 0 0 0,0 4 0 0 0,0-3 0 0 0,0 0 0 0 0,0 2 0 0 0,6 3 0 0 0,2-4 0 0 0,13 0 0 0 0,1 2 0 0 0,16 8 0 0 0,27 10 0 0 0,13-2 0 0 0,7-9 0 0 0,-5-11 0 0 0,-17-9 0 0 0,-13-13 0 0 0,-8-7 0 0 0,-5-9 0 0 0,-4-1 0 0 0,0 0 0 0 0,0-2 0 0 0,-6 2 0 0 0,-1-3 0 0 0,-5-5-16383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67"/>
    </inkml:context>
    <inkml:brush xml:id="br0">
      <inkml:brushProperty name="width" value="0.1" units="cm"/>
      <inkml:brushProperty name="height" value="0.1" units="cm"/>
    </inkml:brush>
  </inkml:definitions>
  <inkml:trace contextRef="#ctx0" brushRef="#br0">19129 5239 16383 0 0,'0'6'0'0'0,"7"14"0"0"0,13 47 0 0 0,4 18 0 0 0,-2 1 0 0 0,1-14 0 0 0,-3-8 0 0 0,-5-1 0 0 0,-6-7 0 0 0,3 1 0 0 0,5 2 0 0 0,6 4 0 0 0,-1 3 0 0 0,-5-4 0 0 0,-4-5 0 0 0,-6-7 0 0 0,-2-6 0 0 0,-4-4 0 0 0,-1-3 0 0 0,0-1 0 0 0,-7-7 0 0 0,-9 3 0 0 0,-7 4 0 0 0,1 0 0 0 0,-3 8 0 0 0,-3 1 0 0 0,3 0 0 0 0,6 11 0 0 0,6 1 0 0 0,6 10 0 0 0,-3 6 0 0 0,1-4 0 0 0,1-7 0 0 0,3-8 0 0 0,2-1 0 0 0,1-10-16383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68"/>
    </inkml:context>
    <inkml:brush xml:id="br0">
      <inkml:brushProperty name="width" value="0.1" units="cm"/>
      <inkml:brushProperty name="height" value="0.1" units="cm"/>
    </inkml:brush>
  </inkml:definitions>
  <inkml:trace contextRef="#ctx0" brushRef="#br0">19060 6080 16383 0 0,'0'6'0'0'0,"0"20"0"0"0,0 19 0 0 0,0 19 0 0 0,0 6 0 0 0,0-4 0 0 0,0 0 0 0 0,0-6 0 0 0,0-6 0 0 0,0-7 0 0 0,-6-29 0 0 0,-2-37 0 0 0,0-64 0 0 0,2-78 0 0 0,1-50 0 0 0,2-26 0 0 0,2 10 0 0 0,0 31 0 0 0,1 42 0 0 0,1 48-16383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69"/>
    </inkml:context>
    <inkml:brush xml:id="br0">
      <inkml:brushProperty name="width" value="0.1" units="cm"/>
      <inkml:brushProperty name="height" value="0.1" units="cm"/>
    </inkml:brush>
  </inkml:definitions>
  <inkml:trace contextRef="#ctx0" brushRef="#br0">19248 6007 16383 0 0,'0'6'0'0'0,"0"-4"0"0"0,-6-15 0 0 0,-2-11 0 0 0,0-7 0 0 0,-5-12 0 0 0,1-10 0 0 0,-5-2 0 0 0,1 2 0 0 0,3 4 0 0 0,4 4 0 0 0,-3 3 0 0 0,1 59 0 0 0,2 50 0 0 0,3 33 0 0 0,2 23 0 0 0,2 3 0 0 0,1-13 0 0 0,1-14 0 0 0,1-18 0 0 0,-1-16 0 0 0,1-19-16383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659"/>
    </inkml:context>
    <inkml:brush xml:id="br0">
      <inkml:brushProperty name="width" value="0.1" units="cm"/>
      <inkml:brushProperty name="height" value="0.1" units="cm"/>
      <inkml:brushProperty name="color" value="#E71224"/>
    </inkml:brush>
  </inkml:definitions>
  <inkml:trace contextRef="#ctx0" brushRef="#br0">5186 3731 16383 0 0,'6'0'0'0'0,"14"0"0"0"0,23 0 0 0 0,22 0 0 0 0,30 6 0 0 0,30 8 0 0 0,31 14 0 0 0,25 9 0 0 0,7 3 0 0 0,-4 2 0 0 0,-16-6 0 0 0,-17-10 0 0 0,-22-9 0 0 0,-15-8 0 0 0,60-4 0 0 0,23-4 0 0 0,11-2 0 0 0,-19-1 0 0 0,-23 0 0 0 0,-21 0 0 0 0,-23 1 0 0 0,-14 0 0 0 0,-13 1 0 0 0,-11 0 0 0 0,-6 0 0 0 0,0 0 0 0 0,13 0 0 0 0,9 0 0 0 0,6 0 0 0 0,3 0 0 0 0,14 6 0 0 0,10 9 0 0 0,-11 1 0 0 0,-20-2 0 0 0,-21-4 0 0 0,-7-2 0 0 0,10-4 0 0 0,63-8 0 0 0,81-4 0 0 0,63 0 0 0 0,43 1 0 0 0,14 2 0 0 0,-16 2 0 0 0,-27 1 0 0 0,-22 1 0 0 0,7 1 0 0 0,-38 0 0 0 0,-57 0 0 0 0,-43 1 0 0 0,-34-1 0 0 0,-20 0 0 0 0,-20 0 0 0 0,-17 0 0 0 0,-7 0 0 0 0,0 0 0 0 0,3 0 0 0 0,-2 0 0 0 0,1 0 0 0 0,5 0 0 0 0,9 0 0 0 0,18 0 0 0 0,24 0 0 0 0,24 0 0 0 0,14 0 0 0 0,17 0 0 0 0,12 0 0 0 0,-1 0 0 0 0,13 0 0 0 0,-8 0 0 0 0,-22 0 0 0 0,-27 0 0 0 0,-24 0 0 0 0,-18 0 0 0 0,-19 0 0 0 0,-15 0 0 0 0,-12 0 0 0 0,-1 0 0 0 0,4 0 0 0 0,5 0 0 0 0,7-6 0 0 0,-1-2 0 0 0,25 0 0 0 0,18 2 0 0 0,15 1 0 0 0,-6 3 0 0 0,-17 0 0 0 0,-11 2 0 0 0,-8 0 0 0 0,-11 0 0 0 0,-10 0 0 0 0,-14 1-16383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70"/>
    </inkml:context>
    <inkml:brush xml:id="br0">
      <inkml:brushProperty name="width" value="0.1" units="cm"/>
      <inkml:brushProperty name="height" value="0.1" units="cm"/>
    </inkml:brush>
  </inkml:definitions>
  <inkml:trace contextRef="#ctx0" brushRef="#br0">17595 5692 16383 0 0,'12'0'0'0'0,"17"0"0"0"0,21 0 0 0 0,15 0 0 0 0,27 0 0 0 0,16 0 0 0 0,-4 0 0 0 0,4 0 0 0 0,22 0 0 0 0,-6 0 0 0 0,-18 0 0 0 0,-21 0 0 0 0,-12 0 0 0 0,-6 0 0 0 0,-9 0 0 0 0,-8-7 0 0 0,-6-1 0 0 0,1 0 0 0 0,6-4 0 0 0,0-1 0 0 0,3 3 0 0 0,0 2 0 0 0,14-3 0 0 0,20 0 0 0 0,2 2 0 0 0,-9 3 0 0 0,-11 1 0 0 0,-12 3 0 0 0,-10 1 0 0 0,-7 1 0 0 0,-4 0 0 0 0,-2 1 0 0 0,-7-1-16383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71"/>
    </inkml:context>
    <inkml:brush xml:id="br0">
      <inkml:brushProperty name="width" value="0.1" units="cm"/>
      <inkml:brushProperty name="height" value="0.1" units="cm"/>
    </inkml:brush>
  </inkml:definitions>
  <inkml:trace contextRef="#ctx0" brushRef="#br0">19182 7223 16383 0 0,'6'0'0'0'0,"21"0"0"0"0,30 0 0 0 0,30 0 0 0 0,18 0 0 0 0,10 0 0 0 0,4 0 0 0 0,0 0 0 0 0,-2 6 0 0 0,-8 9 0 0 0,-17 7 0 0 0,-12 0 0 0 0,-19 2 0 0 0,-14-2 0 0 0,-15 1 0 0 0,-7 8 0 0 0,-7 6 0 0 0,-2-4 0 0 0,-2-1 0 0 0,-4 0 0 0 0,-4 0 0 0 0,-3 2 0 0 0,5 7 0 0 0,0 8 0 0 0,5 15 0 0 0,1 9 0 0 0,16 46 0 0 0,15 23 0 0 0,6 4 0 0 0,1-9 0 0 0,-3-23 0 0 0,-9-24 0 0 0,-6-21 0 0 0,-8-17 0 0 0,-9-10 0 0 0,-7-1 0 0 0,-5 6 0 0 0,-4 0 0 0 0,-2-1 0 0 0,-1 3 0 0 0,1 0 0 0 0,-1-2 0 0 0,1-3 0 0 0,0-4 0 0 0,1 5 0 0 0,0 0 0 0 0,0-1 0 0 0,0-2 0 0 0,-6-2 0 0 0,-15-8 0 0 0,-9-9 0 0 0,-6-8 0 0 0,3-8-16383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72"/>
    </inkml:context>
    <inkml:brush xml:id="br0">
      <inkml:brushProperty name="width" value="0.1" units="cm"/>
      <inkml:brushProperty name="height" value="0.1" units="cm"/>
    </inkml:brush>
  </inkml:definitions>
  <inkml:trace contextRef="#ctx0" brushRef="#br0">17800 7250 16383 0 0,'-13'6'0'0'0,"-9"2"0"0"0,-8 6 0 0 0,-4 0 0 0 0,-16 17 0 0 0,-5 15 0 0 0,-11 18 0 0 0,-7 16 0 0 0,-10 20 0 0 0,-2 5 0 0 0,6 2 0 0 0,11-4 0 0 0,11-7 0 0 0,15 4 0 0 0,15 4 0 0 0,11 2 0 0 0,10 2 0 0 0,4-5 0 0 0,4-2 0 0 0,1-12 0 0 0,-6-2 0 0 0,-3 1 0 0 0,0-7 0 0 0,1-11 0 0 0,1-12 0 0 0,2-10 0 0 0,-6-6 0 0 0,0-4 0 0 0,0-4 0 0 0,1 0 0 0 0,3 6 0 0 0,2 9 0 0 0,0 7 0 0 0,2 2 0 0 0,6 8 0 0 0,9 0 0 0 0,14 0 0 0 0,7-4 0 0 0,5-7 0 0 0,7-13 0 0 0,2-7 0 0 0,5 2 0 0 0,4 14 0 0 0,0-2 0 0 0,-5-10 0 0 0,-6-10 0 0 0,2-12 0 0 0,17-7 0 0 0,3 0 0 0 0,-5-2 0 0 0,0 4 0 0 0,-6 1 0 0 0,-12-3-16383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773"/>
    </inkml:context>
    <inkml:brush xml:id="br0">
      <inkml:brushProperty name="width" value="0.1" units="cm"/>
      <inkml:brushProperty name="height" value="0.1" units="cm"/>
    </inkml:brush>
  </inkml:definitions>
  <inkml:trace contextRef="#ctx0" brushRef="#br0">13309 8149 16383 0 0,'0'0'-16383'0'0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53"/>
    </inkml:context>
    <inkml:brush xml:id="br0">
      <inkml:brushProperty name="width" value="0.1" units="cm"/>
      <inkml:brushProperty name="height" value="0.1" units="cm"/>
    </inkml:brush>
  </inkml:definitions>
  <inkml:trace contextRef="#ctx0" brushRef="#br0">13442 9790 16383 0 0,'-6'0'0'0'0,"-8"0"0"0"0,-8 0 0 0 0,-12 0 0 0 0,-32 0 0 0 0,-16 0 0 0 0,-25 0 0 0 0,-7 0 0 0 0,10 6 0 0 0,17 2 0 0 0,10 6 0 0 0,13 0 0 0 0,11 5 0 0 0,2-2 0 0 0,3 3 0 0 0,5-3 0 0 0,2-3 0 0 0,3 2 0 0 0,2-3 0 0 0,6 4 0 0 0,3-2 0 0 0,-1 4 0 0 0,-7-3 0 0 0,2 9 0 0 0,-6 0 0 0 0,-2-4 0 0 0,0 1 0 0 0,0-4 0 0 0,8 1 0 0 0,2-2 0 0 0,-4-5 0 0 0,-4-3 0 0 0,0-5 0 0 0,-1-1 0 0 0,1-3 0 0 0,1 0 0 0 0,7 5 0 0 0,-10 3 0 0 0,-16-1 0 0 0,-23 4 0 0 0,-23 2 0 0 0,-24 9 0 0 0,-15 8 0 0 0,-26 11 0 0 0,3-1 0 0 0,23-8 0 0 0,30-3 0 0 0,15-1 0 0 0,13 2 0 0 0,13-5 0 0 0,8 0 0 0 0,7 2 0 0 0,8-4 0 0 0,-1 0 0 0 0,3 3 0 0 0,2-4 0 0 0,3 1 0 0 0,2-3 0 0 0,1 1 0 0 0,8 9 0 0 0,3-1 0 0 0,5 8 0 0 0,1 9 0 0 0,-3 9 0 0 0,4 2 0 0 0,-2 9 0 0 0,3-1 0 0 0,5-4 0 0 0,-1-14 0 0 0,2-1 0 0 0,2-4 0 0 0,-2 5 0 0 0,1-1 0 0 0,-10 5 0 0 0,-7-7 0 0 0,-5 2 0 0 0,-15 5 0 0 0,-18 13 0 0 0,-9 7 0 0 0,-11 4 0 0 0,-2 14 0 0 0,-5 4 0 0 0,8-2 0 0 0,12-10 0 0 0,6-12 0 0 0,9-7 0 0 0,15-6 0 0 0,14-8 0 0 0,6-11 0 0 0,8-7 0 0 0,6-1 0 0 0,5 0 0 0 0,3-5-16383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54"/>
    </inkml:context>
    <inkml:brush xml:id="br0">
      <inkml:brushProperty name="width" value="0.1" units="cm"/>
      <inkml:brushProperty name="height" value="0.1" units="cm"/>
    </inkml:brush>
  </inkml:definitions>
  <inkml:trace contextRef="#ctx0" brushRef="#br0">12482 8942 16383 0 0,'-6'0'0'0'0,"-9"0"0"0"0,-7-6 0 0 0,-18-9 0 0 0,-9-7 0 0 0,-3 0 0 0 0,-16-9 0 0 0,-9 2 0 0 0,3-2 0 0 0,7 6 0 0 0,15 0 0 0 0,-14-2 0 0 0,-2 5 0 0 0,-2 5 0 0 0,-1 5 0 0 0,-1 6 0 0 0,6 3 0 0 0,8 2 0 0 0,1 2 0 0 0,5 0 0 0 0,5 0 0 0 0,4 0 0 0 0,-9 0 0 0 0,-2-1 0 0 0,2 0 0 0 0,-2 0 0 0 0,-4 0 0 0 0,1 0 0 0 0,-7 0 0 0 0,0 0 0 0 0,5 0 0 0 0,7 6 0 0 0,6 3 0 0 0,-14 4 0 0 0,-9 14 0 0 0,1 2 0 0 0,7 1 0 0 0,6 3 0 0 0,7 2 0 0 0,6 0 0 0 0,-3 1 0 0 0,1 0 0 0 0,-5 1 0 0 0,6-1 0 0 0,4 1 0 0 0,9-1 0 0 0,3-6 0 0 0,1-2 0 0 0,-3 1 0 0 0,-1 0 0 0 0,4 3 0 0 0,0 1 0 0 0,5 2 0 0 0,-1 7 0 0 0,-2 2 0 0 0,3 0 0 0 0,5-1 0 0 0,5-3 0 0 0,-2 0 0 0 0,2 3 0 0 0,2 2 0 0 0,3-1 0 0 0,-4 5 0 0 0,0-1 0 0 0,2-2 0 0 0,-4-2 0 0 0,0 3 0 0 0,2 0 0 0 0,2-2 0 0 0,4-3 0 0 0,1 5 0 0 0,2-1 0 0 0,1-7-16383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55"/>
    </inkml:context>
    <inkml:brush xml:id="br0">
      <inkml:brushProperty name="width" value="0.1" units="cm"/>
      <inkml:brushProperty name="height" value="0.1" units="cm"/>
    </inkml:brush>
  </inkml:definitions>
  <inkml:trace contextRef="#ctx0" brushRef="#br0">11668 1376 16383 0 0,'0'6'0'0'0,"0"8"0"0"0,0 14 0 0 0,0 9 0 0 0,0 4 0 0 0,0 7 0 0 0,0 1 0 0 0,0-1 0 0 0,0 4 0 0 0,0-1 0 0 0,0 15 0 0 0,0 2 0 0 0,0-3 0 0 0,0-8 0 0 0,0-6 0 0 0,0-7 0 0 0,0-10-16383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56"/>
    </inkml:context>
    <inkml:brush xml:id="br0">
      <inkml:brushProperty name="width" value="0.1" units="cm"/>
      <inkml:brushProperty name="height" value="0.1" units="cm"/>
    </inkml:brush>
  </inkml:definitions>
  <inkml:trace contextRef="#ctx0" brushRef="#br0">10636 2461 16383 0 0,'0'6'0'0'0,"0"14"0"0"0,0 10 0 0 0,0 19 0 0 0,0 6 0 0 0,0 7 0 0 0,0-2 0 0 0,6 2 0 0 0,58 27 0 0 0,23 11 0 0 0,16 12 0 0 0,-10-12-16383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57"/>
    </inkml:context>
    <inkml:brush xml:id="br0">
      <inkml:brushProperty name="width" value="0.1" units="cm"/>
      <inkml:brushProperty name="height" value="0.1" units="cm"/>
    </inkml:brush>
  </inkml:definitions>
  <inkml:trace contextRef="#ctx0" brushRef="#br0">9026 9419 16383 0 0,'-6'6'0'0'0,"-2"94"0"0"0,49 147 0 0 0,43 62 0 0 0,18 3 0 0 0,5-46 0 0 0,-15-61 0 0 0,-31-73 0 0 0,-31-70 0 0 0,-27-52 0 0 0,-26-70 0 0 0,-15-63 0 0 0,-8-16 0 0 0,4 10 0 0 0,10 26-16383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69"/>
    </inkml:context>
    <inkml:brush xml:id="br0">
      <inkml:brushProperty name="width" value="0.1" units="cm"/>
      <inkml:brushProperty name="height" value="0.1" units="cm"/>
    </inkml:brush>
  </inkml:definitions>
  <inkml:trace contextRef="#ctx0" brushRef="#br0">12462 8082 16383 0 0,'6'0'0'0'0,"106"-6"0"0"0,170-3 0 0 0,195 2 0 0 0,153 0 0 0 0,60-3 0 0 0,-56 5 0 0 0,-130 4 0 0 0,-144 2 0 0 0,-127 1 0 0 0,-30 0 0 0 0,-31-1 0 0 0,-33 7 0 0 0,-27 1 0 0 0,-26-1 0 0 0,-17-2 0 0 0,-13-1 0 0 0,-16-2-16383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660"/>
    </inkml:context>
    <inkml:brush xml:id="br0">
      <inkml:brushProperty name="width" value="0.1" units="cm"/>
      <inkml:brushProperty name="height" value="0.1" units="cm"/>
      <inkml:brushProperty name="color" value="#E71224"/>
    </inkml:brush>
  </inkml:definitions>
  <inkml:trace contextRef="#ctx0" brushRef="#br0">19606 3419 16383 0 0,'0'-6'0'0'0,"6"-9"0"0"0,14-7 0 0 0,17 0 0 0 0,13-3 0 0 0,11 4 0 0 0,1 4 0 0 0,3 0 0 0 0,-4 2 0 0 0,-1-2 0 0 0,3 2 0 0 0,-3 3 0 0 0,-7 4 0 0 0,1 3 0 0 0,-3 3 0 0 0,-4 1 0 0 0,-4 1 0 0 0,-3 1 0 0 0,4 0 0 0 0,7-1 0 0 0,0 1 0 0 0,-1-1 0 0 0,2 0 0 0 0,5 0 0 0 0,11 0 0 0 0,6 0 0 0 0,-3 0 0 0 0,-8 0 0 0 0,-2 0 0 0 0,1 0 0 0 0,-4 0 0 0 0,-6 0 0 0 0,-5 0 0 0 0,-5 0 0 0 0,8 0 0 0 0,3 0 0 0 0,5 0 0 0 0,3 0 0 0 0,12 6 0 0 0,16 21 0 0 0,12 5 0 0 0,2-2 0 0 0,-6-7 0 0 0,-6-7 0 0 0,-12-6 0 0 0,-2 1 0 0 0,5 5 0 0 0,0 6 0 0 0,-1-1 0 0 0,-8 9 0 0 0,1 4 0 0 0,8-2 0 0 0,1-8 0 0 0,-1-7 0 0 0,-2-7 0 0 0,-3-5 0 0 0,-8-3 0 0 0,3-2 0 0 0,1-2 0 0 0,-5 1 0 0 0,-3-1 0 0 0,13 1 0 0 0,11 1 0 0 0,-3-1 0 0 0,-10 1 0 0 0,-12 0 0 0 0,-11 0 0 0 0,-8 0 0 0 0,-6 0 0 0 0,-15 0 0 0 0,-24 0 0 0 0,-19 0 0 0 0,-5 0-16383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70"/>
    </inkml:context>
    <inkml:brush xml:id="br0">
      <inkml:brushProperty name="width" value="0.1" units="cm"/>
      <inkml:brushProperty name="height" value="0.1" units="cm"/>
      <inkml:brushProperty name="color" value="#E71224"/>
    </inkml:brush>
  </inkml:definitions>
  <inkml:trace contextRef="#ctx0" brushRef="#br0">16203 10132 16383 0 0,'-6'0'0'0'0,"-8"0"0"0"0,-8 0 0 0 0,-7 0 0 0 0,-3 0 0 0 0,2 6 0 0 0,1 3 0 0 0,-1-2 0 0 0,-1 0 0 0 0,-2-3 0 0 0,5 5 0 0 0,1 1 0 0 0,-1-2 0 0 0,-2-2 0 0 0,-2-2 0 0 0,-2-1 0 0 0,-1-2 0 0 0,0-1 0 0 0,-1 0 0 0 0,-1 0 0 0 0,1-1 0 0 0,-1 1 0 0 0,1 0 0 0 0,0-1 0 0 0,-1 1 0 0 0,1 0 0 0 0,0 0 0 0 0,0 0 0 0 0,0 0 0 0 0,0 0 0 0 0,0-6 0 0 0,0-2 0 0 0,0 0 0 0 0,0-4 0 0 0,0-1 0 0 0,6-3 0 0 0,2 0 0 0 0,-1-3 0 0 0,6-5 0 0 0,-1 3 0 0 0,-1 4 0 0 0,3 11 0 0 0,5 13 0 0 0,6 11 0 0 0,10 3 0 0 0,6 4 0 0 0,2 4 0 0 0,6-4 0 0 0,1 1 0 0 0,-3 2 0 0 0,4-4 0 0 0,-1 0 0 0 0,3-4 0 0 0,6 1 0 0 0,-3 3 0 0 0,3-3 0 0 0,3 2 0 0 0,3 2 0 0 0,3-2 0 0 0,3-6 0 0 0,-6 1 0 0 0,-1-3 0 0 0,1-4 0 0 0,-5 2 0 0 0,0 0 0 0 0,2-4 0 0 0,3-2 0 0 0,8-3 0 0 0,-1 4 0 0 0,-2 1 0 0 0,-6 5 0 0 0,-1 0 0 0 0,0-3 0 0 0,2-2 0 0 0,2-4 0 0 0,2-1 0 0 0,2-3 0 0 0,0-1 0 0 0,1 0 0 0 0,1-1 0 0 0,-1 0 0 0 0,1 1 0 0 0,-1 0 0 0 0,1-1 0 0 0,-1 1 0 0 0,0 0 0 0 0,0 0 0 0 0,0 0 0 0 0,0 0 0 0 0,6 0 0 0 0,3 0 0 0 0,5 0 0 0 0,-6-6 0 0 0,-4-2 0 0 0,-3 0 0 0 0,-7 2-16383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71"/>
    </inkml:context>
    <inkml:brush xml:id="br0">
      <inkml:brushProperty name="width" value="0.1" units="cm"/>
      <inkml:brushProperty name="height" value="0.1" units="cm"/>
      <inkml:brushProperty name="color" value="#E71224"/>
    </inkml:brush>
  </inkml:definitions>
  <inkml:trace contextRef="#ctx0" brushRef="#br0">19702 3092 16383 0 0,'-12'0'0'0'0,"-11"0"0"0"0,-19 0 0 0 0,-3 6 0 0 0,1 2 0 0 0,7 6 0 0 0,10 7 0 0 0,9 5 0 0 0,9 5 0 0 0,5 10 0 0 0,3 3 0 0 0,3 1 0 0 0,-1-2 0 0 0,20 5 0 0 0,11-6 0 0 0,13-10 0 0 0,5-11 0 0 0,6-8 0 0 0,0-7 0 0 0,-10-11 0 0 0,-7-10 0 0 0,-9-15 0 0 0,-10-27 0 0 0,-9-10 0 0 0,-6-6 0 0 0,2 28 0 0 0,13 34 0 0 0,8 31 0 0 0,0 19 0 0 0,1 14 0 0 0,8-2 0 0 0,4-9 0 0 0,1-12 0 0 0,0-11 0 0 0,-8-15 0 0 0,-3-20 0 0 0,-7-20 0 0 0,-2-16 0 0 0,3-5 0 0 0,2 1 0 0 0,-4 3 0 0 0,-4 5 0 0 0,-7-1 0 0 0,-5-5 0 0 0,-3-6 0 0 0,-3 2 0 0 0,-2 4 0 0 0,0 5 0 0 0,0 11-16383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72"/>
    </inkml:context>
    <inkml:brush xml:id="br0">
      <inkml:brushProperty name="width" value="0.1" units="cm"/>
      <inkml:brushProperty name="height" value="0.1" units="cm"/>
      <inkml:brushProperty name="color" value="#E71224"/>
    </inkml:brush>
  </inkml:definitions>
  <inkml:trace contextRef="#ctx0" brushRef="#br0">20082 2937 16383 0 0,'0'12'0'0'0,"0"11"0"0"0,6 6 0 0 0,2 6 0 0 0,6 8 0 0 0,1 4 0 0 0,-3-1 0 0 0,9-1 0 0 0,7-9 0 0 0,6-11 0 0 0,-4-9-16383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73"/>
    </inkml:context>
    <inkml:brush xml:id="br0">
      <inkml:brushProperty name="width" value="0.1" units="cm"/>
      <inkml:brushProperty name="height" value="0.1" units="cm"/>
      <inkml:brushProperty name="color" value="#E71224"/>
    </inkml:brush>
  </inkml:definitions>
  <inkml:trace contextRef="#ctx0" brushRef="#br0">20082 2328 16383 0 0,'0'0'-16383'0'0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74"/>
    </inkml:context>
    <inkml:brush xml:id="br0">
      <inkml:brushProperty name="width" value="0.1" units="cm"/>
      <inkml:brushProperty name="height" value="0.1" units="cm"/>
      <inkml:brushProperty name="color" value="#E71224"/>
    </inkml:brush>
  </inkml:definitions>
  <inkml:trace contextRef="#ctx0" brushRef="#br0">20082 2328 16383 0 0,'0'0'-16383'0'0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75"/>
    </inkml:context>
    <inkml:brush xml:id="br0">
      <inkml:brushProperty name="width" value="0.1" units="cm"/>
      <inkml:brushProperty name="height" value="0.1" units="cm"/>
      <inkml:brushProperty name="color" value="#E71224"/>
    </inkml:brush>
  </inkml:definitions>
  <inkml:trace contextRef="#ctx0" brushRef="#br0">20399 2773 16383 0 0,'7'13'0'0'0,"1"9"0"0"0,6 14 0 0 0,12 37 0 0 0,3 13 0 0 0,-5 4 0 0 0,-5 11 0 0 0,5 31 0 0 0,0 6 0 0 0,1 4 0 0 0,-4-60 0 0 0,-11-190 0 0 0,-1-77 0 0 0,4-13 0 0 0,5 14 0 0 0,19 21 0 0 0,9 38 0 0 0,15 28 0 0 0,3 30 0 0 0,-3 26 0 0 0,-5 21 0 0 0,-7 14 0 0 0,-12 7-16383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76"/>
    </inkml:context>
    <inkml:brush xml:id="br0">
      <inkml:brushProperty name="width" value="0.1" units="cm"/>
      <inkml:brushProperty name="height" value="0.1" units="cm"/>
      <inkml:brushProperty name="color" value="#E71224"/>
    </inkml:brush>
  </inkml:definitions>
  <inkml:trace contextRef="#ctx0" brushRef="#br0">19686 4022 16383 0 0,'-12'0'0'0'0,"-78"18"0"0"0,-30 25 0 0 0,0 54 0 0 0,20 16 0 0 0,27 15 0 0 0,26-10 0 0 0,21-18 0 0 0,15-20 0 0 0,27 7 0 0 0,12 1 0 0 0,6-14 0 0 0,-1-14 0 0 0,-2-17 0 0 0,2-16 0 0 0,43 0 0 0 0,45 1 0 0 0,9-4 0 0 0,19-6 0 0 0,3-12 0 0 0,-19-13 0 0 0,-19-12 0 0 0,-24-9 0 0 0,-14-18 0 0 0,-14-13 0 0 0,-18-3 0 0 0,-9 9 0 0 0,-12 14-16383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77"/>
    </inkml:context>
    <inkml:brush xml:id="br0">
      <inkml:brushProperty name="width" value="0.1" units="cm"/>
      <inkml:brushProperty name="height" value="0.1" units="cm"/>
      <inkml:brushProperty name="color" value="#E71224"/>
    </inkml:brush>
  </inkml:definitions>
  <inkml:trace contextRef="#ctx0" brushRef="#br0">20029 4354 16383 0 0,'0'7'0'0'0,"0"7"0"0"0,0 8 0 0 0,0 6 0 0 0,0 23 0 0 0,0 9 0 0 0,0 1 0 0 0,6-5 0 0 0,15 26 0 0 0,88-69 0 0 0,40-184 0 0 0,-13-69 0 0 0,-35 13 0 0 0,-35 50 0 0 0,-29 75 0 0 0,-20 72 0 0 0,-14 60 0 0 0,-6 37 0 0 0,-4 20 0 0 0,0 7 0 0 0,1-7 0 0 0,1-11 0 0 0,3-7 0 0 0,0-8 0 0 0,1-10 0 0 0,1-6 0 0 0,6-11 0 0 0,9-12 0 0 0,7-9 0 0 0,13 0 0 0 0,18 2 0 0 0,7 0 0 0 0,-7-3-16383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78"/>
    </inkml:context>
    <inkml:brush xml:id="br0">
      <inkml:brushProperty name="width" value="0.1" units="cm"/>
      <inkml:brushProperty name="height" value="0.1" units="cm"/>
      <inkml:brushProperty name="color" value="#E71224"/>
    </inkml:brush>
  </inkml:definitions>
  <inkml:trace contextRef="#ctx0" brushRef="#br0">21030 3836 16383 0 0,'-7'0'0'0'0,"-13"0"0"0"0,-4 7 0 0 0,-4 1 0 0 0,-3 6 0 0 0,3 6 0 0 0,1 1 0 0 0,-2-5 0 0 0,5 3 0 0 0,0 3 0 0 0,4 10 0 0 0,5 7 0 0 0,12-5 0 0 0,6-1 0 0 0,9 0 0 0 0,8-6 0 0 0,7-1 0 0 0,11 1 0 0 0,18 8 0 0 0,5-2 0 0 0,-1 0 0 0 0,-5-6 0 0 0,-6-7 0 0 0,-5-8 0 0 0,-10 1 0 0 0,-10 4 0 0 0,-10 6 0 0 0,-8 4 0 0 0,-9-2 0 0 0,-18-5 0 0 0,-11 0 0 0 0,-7-3 0 0 0,-14-5 0 0 0,-5-4 0 0 0,2-4 0 0 0,3-2 0 0 0,6 4 0 0 0,10 2-16383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79"/>
    </inkml:context>
    <inkml:brush xml:id="br0">
      <inkml:brushProperty name="width" value="0.1" units="cm"/>
      <inkml:brushProperty name="height" value="0.1" units="cm"/>
      <inkml:brushProperty name="color" value="#E71224"/>
    </inkml:brush>
  </inkml:definitions>
  <inkml:trace contextRef="#ctx0" brushRef="#br0">21061 3281 16383 0 0,'0'6'0'0'0,"12"14"0"0"0,11 11 0 0 0,0 11 0 0 0,10 42 0 0 0,11 31 0 0 0,-2 39 0 0 0,-2 6 0 0 0,-8-19 0 0 0,-9-20 0 0 0,-9-26 0 0 0,0-15 0 0 0,3-10 0 0 0,-1 1 0 0 0,-3 2 0 0 0,2-6 0 0 0,-2-8 0 0 0,-2-8 0 0 0,2-13 0 0 0,0-6 0 0 0,-3-16 0 0 0,-3-21 0 0 0,-3-18 0 0 0,-1-16 0 0 0,-9-13 0 0 0,-2-18 0 0 0,0-38 0 0 0,1-15 0 0 0,2 9 0 0 0,2 17 0 0 0,1 19 0 0 0,7 17 0 0 0,3 12 0 0 0,6 9 0 0 0,7 4 0 0 0,6 9 0 0 0,5 9 0 0 0,8 8 0 0 0,5 5 0 0 0,6 3 0 0 0,1 9 0 0 0,-3 9 0 0 0,-9 8 0 0 0,1 18 0 0 0,-1 26 0 0 0,-7 52 0 0 0,-9 23 0 0 0,-8-1 0 0 0,-8-18 0 0 0,-4-23 0 0 0,-4-30-16383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672"/>
    </inkml:context>
    <inkml:brush xml:id="br0">
      <inkml:brushProperty name="width" value="0.1" units="cm"/>
      <inkml:brushProperty name="height" value="0.1" units="cm"/>
      <inkml:brushProperty name="color" value="#E71224"/>
    </inkml:brush>
  </inkml:definitions>
  <inkml:trace contextRef="#ctx0" brushRef="#br0">18309 12262 16383 0 0,'6'-6'0'0'0,"9"-2"0"0"0,7-6 0 0 0,18-7 0 0 0,16 1 0 0 0,9 3 0 0 0,1 5 0 0 0,-6 4 0 0 0,0 4 0 0 0,-4 2 0 0 0,-6 2 0 0 0,-5 0 0 0 0,2 1 0 0 0,6 0 0 0 0,-1 0 0 0 0,10-1 0 0 0,0-5 0 0 0,-5-3 0 0 0,-4 0 0 0 0,-7 2 0 0 0,-4 1 0 0 0,-10 2-16383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80"/>
    </inkml:context>
    <inkml:brush xml:id="br0">
      <inkml:brushProperty name="width" value="0.1" units="cm"/>
      <inkml:brushProperty name="height" value="0.1" units="cm"/>
      <inkml:brushProperty name="color" value="#E71224"/>
    </inkml:brush>
  </inkml:definitions>
  <inkml:trace contextRef="#ctx0" brushRef="#br0">21960 3572 16383 0 0,'0'6'0'0'0,"0"14"0"0"0,0 23 0 0 0,7 16 0 0 0,7 16 0 0 0,2 7 0 0 0,-2-3 0 0 0,-3-9 0 0 0,-4-11 0 0 0,3-15 0 0 0,0-9 0 0 0,-1-5 0 0 0,-3-6-16383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81"/>
    </inkml:context>
    <inkml:brush xml:id="br0">
      <inkml:brushProperty name="width" value="0.1" units="cm"/>
      <inkml:brushProperty name="height" value="0.1" units="cm"/>
      <inkml:brushProperty name="color" value="#E71224"/>
    </inkml:brush>
  </inkml:definitions>
  <inkml:trace contextRef="#ctx0" brushRef="#br0">21960 3122 16383 0 0,'0'0'-16383'0'0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982"/>
    </inkml:context>
    <inkml:brush xml:id="br0">
      <inkml:brushProperty name="width" value="0.1" units="cm"/>
      <inkml:brushProperty name="height" value="0.1" units="cm"/>
      <inkml:brushProperty name="color" value="#E71224"/>
    </inkml:brush>
  </inkml:definitions>
  <inkml:trace contextRef="#ctx0" brushRef="#br0">22255 3572 16383 0 0,'0'6'0'0'0,"0"8"0"0"0,-6 27 0 0 0,-2 12 0 0 0,74 33 0 0 0,38-27 0 0 0,-67-117 0 0 0,-38-48-16383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673"/>
    </inkml:context>
    <inkml:brush xml:id="br0">
      <inkml:brushProperty name="width" value="0.1" units="cm"/>
      <inkml:brushProperty name="height" value="0.1" units="cm"/>
      <inkml:brushProperty name="color" value="#E71224"/>
    </inkml:brush>
  </inkml:definitions>
  <inkml:trace contextRef="#ctx0" brushRef="#br0">18230 11290 16383 0 0,'12'-7'0'0'0,"17"-1"0"0"0,15 1 0 0 0,6 0 0 0 0,8 3 0 0 0,5 1 0 0 0,5 2 0 0 0,-3 0 0 0 0,5 1 0 0 0,4 0 0 0 0,-5 1 0 0 0,-8-1 0 0 0,-9 0 0 0 0,-6-6 0 0 0,-5-2 0 0 0,-4 0 0 0 0,-1 2 0 0 0,-8 2-16383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674"/>
    </inkml:context>
    <inkml:brush xml:id="br0">
      <inkml:brushProperty name="width" value="0.1" units="cm"/>
      <inkml:brushProperty name="height" value="0.1" units="cm"/>
      <inkml:brushProperty name="color" value="#E71224"/>
    </inkml:brush>
  </inkml:definitions>
  <inkml:trace contextRef="#ctx0" brushRef="#br0">18177 10028 16383 0 0,'12'0'0'0'0,"23"0"0"0"0,17 0 0 0 0,19 0 0 0 0,9 0 0 0 0,-3 0 0 0 0,-8 0 0 0 0,-4 0 0 0 0,-6 0 0 0 0,-8 0 0 0 0,-6 0 0 0 0,-5 0 0 0 0,-8 6 0 0 0,-11 2-16383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23T13:05:20.675"/>
    </inkml:context>
    <inkml:brush xml:id="br0">
      <inkml:brushProperty name="width" value="0.1" units="cm"/>
      <inkml:brushProperty name="height" value="0.1" units="cm"/>
      <inkml:brushProperty name="color" value="#E71224"/>
    </inkml:brush>
  </inkml:definitions>
  <inkml:trace contextRef="#ctx0" brushRef="#br0">17408 9682 16383 0 0,'-12'-12'0'0'0,"-5"-11"0"0"0,-4-19 0 0 0,-12-46 0 0 0,0-50 0 0 0,5-33 0 0 0,8-12 0 0 0,8-5 0 0 0,5 10 0 0 0,4 18 0 0 0,2 17 0 0 0,2 15 0 0 0,0 11 0 0 0,1 0 0 0 0,5 14 0 0 0,2 13 0 0 0,6 9 0 0 0,-1-1 0 0 0,-1 9 0 0 0,-4 10 0 0 0,-3 9 0 0 0,-3 8 0 0 0,-2 6 0 0 0,0 3 0 0 0,-2-4 0 0 0,-5-1 0 0 0,-3 0 0 0 0,0 2 0 0 0,-3-6 0 0 0,-7-6 0 0 0,0-1 0 0 0,-3-10 0 0 0,3 0 0 0 0,4-2 0 0 0,-2 4 0 0 0,3 1 0 0 0,3-9 0 0 0,4-11 0 0 0,3-9 0 0 0,2-22 0 0 0,1-3 0 0 0,1 5 0 0 0,1 9 0 0 0,0 10 0 0 0,-1 7 0 0 0,1 11 0 0 0,5 13 0 0 0,3 3 0 0 0,5 6 0 0 0,12-14 0 0 0,3-7 0 0 0,2 1 0 0 0,1 0 0 0 0,-3 7 0 0 0,-8 8 0 0 0,-7 6 0 0 0,-6 6 0 0 0,-5 4 0 0 0,-2 3 0 0 0,-1 7-16383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56B7154D-04AF-4492-BCA3-E1C9488624A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13667" name="Rectangle 3">
            <a:extLst>
              <a:ext uri="{FF2B5EF4-FFF2-40B4-BE49-F238E27FC236}">
                <a16:creationId xmlns:a16="http://schemas.microsoft.com/office/drawing/2014/main" id="{4F19223E-1F86-42F0-B76F-4C78318DD2DC}"/>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40292" name="Rectangle 4">
            <a:extLst>
              <a:ext uri="{FF2B5EF4-FFF2-40B4-BE49-F238E27FC236}">
                <a16:creationId xmlns:a16="http://schemas.microsoft.com/office/drawing/2014/main" id="{2B2A12C8-CFF2-4501-8645-00D3F74F1CC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9" name="Rectangle 5">
            <a:extLst>
              <a:ext uri="{FF2B5EF4-FFF2-40B4-BE49-F238E27FC236}">
                <a16:creationId xmlns:a16="http://schemas.microsoft.com/office/drawing/2014/main" id="{21E9EFE7-AFF0-4CC9-8AE0-6D948A28B46F}"/>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3670" name="Rectangle 6">
            <a:extLst>
              <a:ext uri="{FF2B5EF4-FFF2-40B4-BE49-F238E27FC236}">
                <a16:creationId xmlns:a16="http://schemas.microsoft.com/office/drawing/2014/main" id="{55F7C6B2-8F30-4716-A65A-A6EE399BE8FA}"/>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13671" name="Rectangle 7">
            <a:extLst>
              <a:ext uri="{FF2B5EF4-FFF2-40B4-BE49-F238E27FC236}">
                <a16:creationId xmlns:a16="http://schemas.microsoft.com/office/drawing/2014/main" id="{C51CB139-C5FD-4DB7-8ECB-D756A73E2A69}"/>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A7B734E-277B-43ED-BC6E-24B5F42DC90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vh.org/Providers/Textbooks/LungAnatomy/LobarAnat/Ltfissure.html"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www.vh.org/Providers/Textbooks/LungAnatomy/LobarAnat/LULLAT.html" TargetMode="External"/><Relationship Id="rId4" Type="http://schemas.openxmlformats.org/officeDocument/2006/relationships/hyperlink" Target="http://www.vh.org/Providers/Textbooks/LungAnatomy/LobarAnat/LULPA.html"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05FEBDE9-2E46-4AE6-96B2-329DC54A38B6}"/>
              </a:ext>
            </a:extLst>
          </p:cNvPr>
          <p:cNvSpPr>
            <a:spLocks noGrp="1" noRot="1" noChangeAspect="1" noTextEdit="1"/>
          </p:cNvSpPr>
          <p:nvPr>
            <p:ph type="sldImg"/>
          </p:nvPr>
        </p:nvSpPr>
        <p:spPr>
          <a:ln/>
        </p:spPr>
      </p:sp>
      <p:sp>
        <p:nvSpPr>
          <p:cNvPr id="141315" name="Notes Placeholder 2">
            <a:extLst>
              <a:ext uri="{FF2B5EF4-FFF2-40B4-BE49-F238E27FC236}">
                <a16:creationId xmlns:a16="http://schemas.microsoft.com/office/drawing/2014/main" id="{7B60B11C-BEF5-4F8F-9A33-7CD6377F35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41316" name="Slide Number Placeholder 3">
            <a:extLst>
              <a:ext uri="{FF2B5EF4-FFF2-40B4-BE49-F238E27FC236}">
                <a16:creationId xmlns:a16="http://schemas.microsoft.com/office/drawing/2014/main" id="{B9FFC41D-2223-4E7E-967E-AE4618050F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A2FA1937-59B4-42B9-AB4B-D7DB3505A2A3}" type="slidenum">
              <a:rPr lang="en-US" altLang="en-US" sz="1200"/>
              <a:pPr eaLnBrk="1" hangingPunct="1"/>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218788F1-D44A-40AC-AA1B-6F0A77441844}"/>
              </a:ext>
            </a:extLst>
          </p:cNvPr>
          <p:cNvSpPr>
            <a:spLocks noGrp="1" noRot="1" noChangeAspect="1" noTextEdit="1"/>
          </p:cNvSpPr>
          <p:nvPr>
            <p:ph type="sldImg"/>
          </p:nvPr>
        </p:nvSpPr>
        <p:spPr>
          <a:ln/>
        </p:spPr>
      </p:sp>
      <p:sp>
        <p:nvSpPr>
          <p:cNvPr id="150531" name="Notes Placeholder 2">
            <a:extLst>
              <a:ext uri="{FF2B5EF4-FFF2-40B4-BE49-F238E27FC236}">
                <a16:creationId xmlns:a16="http://schemas.microsoft.com/office/drawing/2014/main" id="{47DB3147-949B-4D8B-8B54-46299BC271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50532" name="Slide Number Placeholder 3">
            <a:extLst>
              <a:ext uri="{FF2B5EF4-FFF2-40B4-BE49-F238E27FC236}">
                <a16:creationId xmlns:a16="http://schemas.microsoft.com/office/drawing/2014/main" id="{8504CCED-710E-4CC6-A1CC-E9A8E63585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C256A5F1-3FEF-4423-B0A5-FB387BDFB188}" type="slidenum">
              <a:rPr lang="en-US" altLang="en-US" sz="1200"/>
              <a:pPr eaLnBrk="1" hangingPunct="1"/>
              <a:t>11</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75159726-E189-4D72-B0E7-C216BBC6CF5D}"/>
              </a:ext>
            </a:extLst>
          </p:cNvPr>
          <p:cNvSpPr>
            <a:spLocks noGrp="1" noRot="1" noChangeAspect="1" noTextEdit="1"/>
          </p:cNvSpPr>
          <p:nvPr>
            <p:ph type="sldImg"/>
          </p:nvPr>
        </p:nvSpPr>
        <p:spPr>
          <a:ln/>
        </p:spPr>
      </p:sp>
      <p:sp>
        <p:nvSpPr>
          <p:cNvPr id="151555" name="Notes Placeholder 2">
            <a:extLst>
              <a:ext uri="{FF2B5EF4-FFF2-40B4-BE49-F238E27FC236}">
                <a16:creationId xmlns:a16="http://schemas.microsoft.com/office/drawing/2014/main" id="{5C14BDA2-062A-44F4-B9E3-9482FB96E3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51556" name="Slide Number Placeholder 3">
            <a:extLst>
              <a:ext uri="{FF2B5EF4-FFF2-40B4-BE49-F238E27FC236}">
                <a16:creationId xmlns:a16="http://schemas.microsoft.com/office/drawing/2014/main" id="{29F7BC8A-1E11-4FAC-B3D9-96012DA8D3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AB8661B8-71E1-4570-A258-E8AB666FC267}" type="slidenum">
              <a:rPr lang="en-US" altLang="en-US" sz="1200"/>
              <a:pPr eaLnBrk="1" hangingPunct="1"/>
              <a:t>12</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4BD26B6F-2756-4160-874E-B16D54508E1A}"/>
              </a:ext>
            </a:extLst>
          </p:cNvPr>
          <p:cNvSpPr>
            <a:spLocks noGrp="1" noRot="1" noChangeAspect="1" noTextEdit="1"/>
          </p:cNvSpPr>
          <p:nvPr>
            <p:ph type="sldImg"/>
          </p:nvPr>
        </p:nvSpPr>
        <p:spPr>
          <a:ln/>
        </p:spPr>
      </p:sp>
      <p:sp>
        <p:nvSpPr>
          <p:cNvPr id="152579" name="Notes Placeholder 2">
            <a:extLst>
              <a:ext uri="{FF2B5EF4-FFF2-40B4-BE49-F238E27FC236}">
                <a16:creationId xmlns:a16="http://schemas.microsoft.com/office/drawing/2014/main" id="{6DFD4933-57EC-46E4-A7F0-3C92C50A0E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52580" name="Slide Number Placeholder 3">
            <a:extLst>
              <a:ext uri="{FF2B5EF4-FFF2-40B4-BE49-F238E27FC236}">
                <a16:creationId xmlns:a16="http://schemas.microsoft.com/office/drawing/2014/main" id="{08809E64-17C1-4751-A4E2-8FE8A439E8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39022E0B-E707-4E95-BF98-CAFF2497CFF5}" type="slidenum">
              <a:rPr lang="en-US" altLang="en-US" sz="1200"/>
              <a:pPr eaLnBrk="1" hangingPunct="1"/>
              <a:t>13</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1BB8663C-1385-44B4-AD22-0FA66D7DB47E}"/>
              </a:ext>
            </a:extLst>
          </p:cNvPr>
          <p:cNvSpPr>
            <a:spLocks noGrp="1" noRot="1" noChangeAspect="1" noTextEdit="1"/>
          </p:cNvSpPr>
          <p:nvPr>
            <p:ph type="sldImg"/>
          </p:nvPr>
        </p:nvSpPr>
        <p:spPr>
          <a:ln/>
        </p:spPr>
      </p:sp>
      <p:sp>
        <p:nvSpPr>
          <p:cNvPr id="153603" name="Notes Placeholder 2">
            <a:extLst>
              <a:ext uri="{FF2B5EF4-FFF2-40B4-BE49-F238E27FC236}">
                <a16:creationId xmlns:a16="http://schemas.microsoft.com/office/drawing/2014/main" id="{C38D7DCF-CB7E-44B5-9A25-3703954BC7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53604" name="Slide Number Placeholder 3">
            <a:extLst>
              <a:ext uri="{FF2B5EF4-FFF2-40B4-BE49-F238E27FC236}">
                <a16:creationId xmlns:a16="http://schemas.microsoft.com/office/drawing/2014/main" id="{898812EB-B576-4198-9295-D590C75AEF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DEB209F0-948E-419A-B3CD-D57839D7E6A0}" type="slidenum">
              <a:rPr lang="en-US" altLang="en-US" sz="1200"/>
              <a:pPr eaLnBrk="1" hangingPunct="1"/>
              <a:t>14</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1B14EB00-7512-4884-83C1-1C2112AF4464}"/>
              </a:ext>
            </a:extLst>
          </p:cNvPr>
          <p:cNvSpPr>
            <a:spLocks noGrp="1" noRot="1" noChangeAspect="1" noTextEdit="1"/>
          </p:cNvSpPr>
          <p:nvPr>
            <p:ph type="sldImg"/>
          </p:nvPr>
        </p:nvSpPr>
        <p:spPr>
          <a:ln/>
        </p:spPr>
      </p:sp>
      <p:sp>
        <p:nvSpPr>
          <p:cNvPr id="154627" name="Notes Placeholder 2">
            <a:extLst>
              <a:ext uri="{FF2B5EF4-FFF2-40B4-BE49-F238E27FC236}">
                <a16:creationId xmlns:a16="http://schemas.microsoft.com/office/drawing/2014/main" id="{511752B7-CAD3-45DC-8B25-93BD5AD4C4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54628" name="Slide Number Placeholder 3">
            <a:extLst>
              <a:ext uri="{FF2B5EF4-FFF2-40B4-BE49-F238E27FC236}">
                <a16:creationId xmlns:a16="http://schemas.microsoft.com/office/drawing/2014/main" id="{E1327881-9F79-4547-A9C3-39D0472602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991E649E-9ABD-47E5-9803-A10633DFB905}" type="slidenum">
              <a:rPr lang="en-US" altLang="en-US" sz="1200"/>
              <a:pPr eaLnBrk="1" hangingPunct="1"/>
              <a:t>15</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FA9B2C32-7896-4061-8790-3DF5BA9047EE}"/>
              </a:ext>
            </a:extLst>
          </p:cNvPr>
          <p:cNvSpPr>
            <a:spLocks noGrp="1" noRot="1" noChangeAspect="1" noTextEdit="1"/>
          </p:cNvSpPr>
          <p:nvPr>
            <p:ph type="sldImg"/>
          </p:nvPr>
        </p:nvSpPr>
        <p:spPr>
          <a:ln/>
        </p:spPr>
      </p:sp>
      <p:sp>
        <p:nvSpPr>
          <p:cNvPr id="155651" name="Notes Placeholder 2">
            <a:extLst>
              <a:ext uri="{FF2B5EF4-FFF2-40B4-BE49-F238E27FC236}">
                <a16:creationId xmlns:a16="http://schemas.microsoft.com/office/drawing/2014/main" id="{D50C5666-9B61-476C-B96B-C94D650369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55652" name="Slide Number Placeholder 3">
            <a:extLst>
              <a:ext uri="{FF2B5EF4-FFF2-40B4-BE49-F238E27FC236}">
                <a16:creationId xmlns:a16="http://schemas.microsoft.com/office/drawing/2014/main" id="{59E58A05-48F7-400B-B84C-AFD5F052F98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93970398-1855-48B5-878F-581518F988A8}" type="slidenum">
              <a:rPr lang="en-US" altLang="en-US" sz="1200"/>
              <a:pPr eaLnBrk="1" hangingPunct="1"/>
              <a:t>16</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24A5A5A1-5814-4EE9-802C-EC80F953A7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E27922A9-A9D9-45F2-B261-DEF67A26D37E}" type="slidenum">
              <a:rPr lang="en-US" altLang="en-US" sz="1200"/>
              <a:pPr eaLnBrk="1" hangingPunct="1"/>
              <a:t>17</a:t>
            </a:fld>
            <a:endParaRPr lang="en-US" altLang="en-US" sz="1200"/>
          </a:p>
        </p:txBody>
      </p:sp>
      <p:sp>
        <p:nvSpPr>
          <p:cNvPr id="156675" name="Rectangle 2">
            <a:extLst>
              <a:ext uri="{FF2B5EF4-FFF2-40B4-BE49-F238E27FC236}">
                <a16:creationId xmlns:a16="http://schemas.microsoft.com/office/drawing/2014/main" id="{48340755-3269-4120-B721-DB28A0A6223B}"/>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DC3A9ECD-24A8-4C6E-96C6-49929E5D4B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sz="1400" b="1"/>
              <a:t>	First, inspect the BONY FRAMEWORK of the chest</a:t>
            </a:r>
            <a:br>
              <a:rPr lang="en-US" altLang="en-US" sz="1400"/>
            </a:br>
            <a:r>
              <a:rPr lang="en-US" altLang="en-US" sz="1400"/>
              <a:t>You should be able to count and number the ribs, inspect the capulae, humeri and shoulders, and clavicles, and seethe diaphragms overlying the posterior aspects of the 10th or 11th ribs (in a normal adult)&gt; The spine and sternum are generally difficult to visualize in detail on standard PA films due to overlying shadows.</a:t>
            </a:r>
          </a:p>
          <a:p>
            <a:pPr marL="228600" indent="-228600" eaLnBrk="1" hangingPunct="1"/>
            <a:endParaRPr lang="en-US" altLang="en-US"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567CB282-D5FB-4338-8B39-2FCE8A8E1AF6}"/>
              </a:ext>
            </a:extLst>
          </p:cNvPr>
          <p:cNvSpPr>
            <a:spLocks noGrp="1" noRot="1" noChangeAspect="1" noTextEdit="1"/>
          </p:cNvSpPr>
          <p:nvPr>
            <p:ph type="sldImg"/>
          </p:nvPr>
        </p:nvSpPr>
        <p:spPr>
          <a:ln/>
        </p:spPr>
      </p:sp>
      <p:sp>
        <p:nvSpPr>
          <p:cNvPr id="157699" name="Notes Placeholder 2">
            <a:extLst>
              <a:ext uri="{FF2B5EF4-FFF2-40B4-BE49-F238E27FC236}">
                <a16:creationId xmlns:a16="http://schemas.microsoft.com/office/drawing/2014/main" id="{C71F878E-3F63-43A3-BCBB-DCBE9108F6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57700" name="Slide Number Placeholder 3">
            <a:extLst>
              <a:ext uri="{FF2B5EF4-FFF2-40B4-BE49-F238E27FC236}">
                <a16:creationId xmlns:a16="http://schemas.microsoft.com/office/drawing/2014/main" id="{310A92EF-80E5-4BE3-8516-5C06EF0593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240E23BD-6707-4C98-9E7C-F7B2BD7F1D52}" type="slidenum">
              <a:rPr lang="en-US" altLang="en-US" sz="1200"/>
              <a:pPr eaLnBrk="1" hangingPunct="1"/>
              <a:t>18</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00E00D16-AFB0-4A69-8193-E1309D81251A}"/>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72FACDAD-F907-4322-9C2F-E237014411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58724" name="Slide Number Placeholder 3">
            <a:extLst>
              <a:ext uri="{FF2B5EF4-FFF2-40B4-BE49-F238E27FC236}">
                <a16:creationId xmlns:a16="http://schemas.microsoft.com/office/drawing/2014/main" id="{B7CB7CB2-E74E-47B2-9871-2A8C7DCA63E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AA90D61C-0D6C-44D7-8DD8-59E33DCEF596}" type="slidenum">
              <a:rPr lang="en-US" altLang="en-US" sz="1200"/>
              <a:pPr eaLnBrk="1" hangingPunct="1"/>
              <a:t>23</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9099986F-E8C4-4A6E-9824-164D9F2DA229}"/>
              </a:ext>
            </a:extLst>
          </p:cNvPr>
          <p:cNvSpPr>
            <a:spLocks noGrp="1" noRot="1" noChangeAspect="1" noTextEdit="1"/>
          </p:cNvSpPr>
          <p:nvPr>
            <p:ph type="sldImg"/>
          </p:nvPr>
        </p:nvSpPr>
        <p:spPr>
          <a:ln/>
        </p:spPr>
      </p:sp>
      <p:sp>
        <p:nvSpPr>
          <p:cNvPr id="159747" name="Notes Placeholder 2">
            <a:extLst>
              <a:ext uri="{FF2B5EF4-FFF2-40B4-BE49-F238E27FC236}">
                <a16:creationId xmlns:a16="http://schemas.microsoft.com/office/drawing/2014/main" id="{7E2B9E92-5E17-4B8B-9112-04D6E06F49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59748" name="Slide Number Placeholder 3">
            <a:extLst>
              <a:ext uri="{FF2B5EF4-FFF2-40B4-BE49-F238E27FC236}">
                <a16:creationId xmlns:a16="http://schemas.microsoft.com/office/drawing/2014/main" id="{43C41D6E-7414-40DC-B65A-8CBE17DAB8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C98D5EC2-1BEE-4EA9-B4E7-263187A2DDC1}" type="slidenum">
              <a:rPr lang="en-US" altLang="en-US" sz="1200"/>
              <a:pPr eaLnBrk="1" hangingPunct="1"/>
              <a:t>24</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D363C6A4-5244-4A6D-B631-BC7E9FB97B58}"/>
              </a:ext>
            </a:extLst>
          </p:cNvPr>
          <p:cNvSpPr>
            <a:spLocks noGrp="1" noRot="1" noChangeAspect="1" noTextEdit="1"/>
          </p:cNvSpPr>
          <p:nvPr>
            <p:ph type="sldImg"/>
          </p:nvPr>
        </p:nvSpPr>
        <p:spPr>
          <a:ln/>
        </p:spPr>
      </p:sp>
      <p:sp>
        <p:nvSpPr>
          <p:cNvPr id="142339" name="Notes Placeholder 2">
            <a:extLst>
              <a:ext uri="{FF2B5EF4-FFF2-40B4-BE49-F238E27FC236}">
                <a16:creationId xmlns:a16="http://schemas.microsoft.com/office/drawing/2014/main" id="{E4783628-430D-4C74-B86F-836695BC53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42340" name="Slide Number Placeholder 3">
            <a:extLst>
              <a:ext uri="{FF2B5EF4-FFF2-40B4-BE49-F238E27FC236}">
                <a16:creationId xmlns:a16="http://schemas.microsoft.com/office/drawing/2014/main" id="{47F14BD3-ABB3-4D07-A1D9-4BC021BA4F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9A214DCA-7702-4D74-86D7-B82DF0B20414}" type="slidenum">
              <a:rPr lang="en-US" altLang="en-US" sz="1200"/>
              <a:pPr eaLnBrk="1" hangingPunct="1"/>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9AC4F1D5-2824-4BC4-A446-C298DACDAE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E8C16C01-D2E0-4751-972C-0D5492701DDD}" type="slidenum">
              <a:rPr lang="en-US" altLang="en-US" sz="1200"/>
              <a:pPr eaLnBrk="1" hangingPunct="1"/>
              <a:t>28</a:t>
            </a:fld>
            <a:endParaRPr lang="en-US" altLang="en-US" sz="1200"/>
          </a:p>
        </p:txBody>
      </p:sp>
      <p:sp>
        <p:nvSpPr>
          <p:cNvPr id="160771" name="Rectangle 2">
            <a:extLst>
              <a:ext uri="{FF2B5EF4-FFF2-40B4-BE49-F238E27FC236}">
                <a16:creationId xmlns:a16="http://schemas.microsoft.com/office/drawing/2014/main" id="{EF120664-5197-4C46-B432-278638824A0A}"/>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3A699395-D23D-463E-B0AB-ECF6CFA2A4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5E963E1F-3C60-47AB-AD21-C8E396AFD3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487D075B-0C58-43BF-AA9C-70589B64EFEE}" type="slidenum">
              <a:rPr lang="en-US" altLang="en-US" sz="1200"/>
              <a:pPr eaLnBrk="1" hangingPunct="1"/>
              <a:t>29</a:t>
            </a:fld>
            <a:endParaRPr lang="en-US" altLang="en-US" sz="1200"/>
          </a:p>
        </p:txBody>
      </p:sp>
      <p:sp>
        <p:nvSpPr>
          <p:cNvPr id="161795" name="Rectangle 1026">
            <a:extLst>
              <a:ext uri="{FF2B5EF4-FFF2-40B4-BE49-F238E27FC236}">
                <a16:creationId xmlns:a16="http://schemas.microsoft.com/office/drawing/2014/main" id="{2D9AEDEE-8EDB-4D0C-B843-D19D702220EA}"/>
              </a:ext>
            </a:extLst>
          </p:cNvPr>
          <p:cNvSpPr>
            <a:spLocks noGrp="1" noRot="1" noChangeAspect="1" noChangeArrowheads="1" noTextEdit="1"/>
          </p:cNvSpPr>
          <p:nvPr>
            <p:ph type="sldImg"/>
          </p:nvPr>
        </p:nvSpPr>
        <p:spPr>
          <a:ln/>
        </p:spPr>
      </p:sp>
      <p:sp>
        <p:nvSpPr>
          <p:cNvPr id="161796" name="Rectangle 1027">
            <a:extLst>
              <a:ext uri="{FF2B5EF4-FFF2-40B4-BE49-F238E27FC236}">
                <a16:creationId xmlns:a16="http://schemas.microsoft.com/office/drawing/2014/main" id="{C9E0E1F7-E606-4747-9D19-F5C88DF0FB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075A41C1-A575-48ED-ACFC-C78CF66913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6F4C7F6B-59E7-4962-BE4A-5F2A0884A650}" type="slidenum">
              <a:rPr lang="en-US" altLang="en-US" sz="1200"/>
              <a:pPr eaLnBrk="1" hangingPunct="1"/>
              <a:t>30</a:t>
            </a:fld>
            <a:endParaRPr lang="en-US" altLang="en-US" sz="1200"/>
          </a:p>
        </p:txBody>
      </p:sp>
      <p:sp>
        <p:nvSpPr>
          <p:cNvPr id="162819" name="Rectangle 2">
            <a:extLst>
              <a:ext uri="{FF2B5EF4-FFF2-40B4-BE49-F238E27FC236}">
                <a16:creationId xmlns:a16="http://schemas.microsoft.com/office/drawing/2014/main" id="{2C89EAA7-F8C2-4A5A-B640-8116E31E08A9}"/>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9A315885-3345-4CAD-9DEF-4370107FB2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2EC40911-438D-476B-A1EB-608458EE73A1}"/>
              </a:ext>
            </a:extLst>
          </p:cNvPr>
          <p:cNvSpPr>
            <a:spLocks noGrp="1" noRot="1" noChangeAspect="1" noTextEdit="1"/>
          </p:cNvSpPr>
          <p:nvPr>
            <p:ph type="sldImg"/>
          </p:nvPr>
        </p:nvSpPr>
        <p:spPr>
          <a:ln/>
        </p:spPr>
      </p:sp>
      <p:sp>
        <p:nvSpPr>
          <p:cNvPr id="163843" name="Notes Placeholder 2">
            <a:extLst>
              <a:ext uri="{FF2B5EF4-FFF2-40B4-BE49-F238E27FC236}">
                <a16:creationId xmlns:a16="http://schemas.microsoft.com/office/drawing/2014/main" id="{893982C9-97B5-4D24-8909-3914DB937B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63844" name="Slide Number Placeholder 3">
            <a:extLst>
              <a:ext uri="{FF2B5EF4-FFF2-40B4-BE49-F238E27FC236}">
                <a16:creationId xmlns:a16="http://schemas.microsoft.com/office/drawing/2014/main" id="{13AF56FE-1A00-4F5A-84C6-F0F7D96FB7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541D73C8-BF11-4CCA-8211-17978527C5AA}" type="slidenum">
              <a:rPr lang="en-US" altLang="en-US" sz="1200"/>
              <a:pPr eaLnBrk="1" hangingPunct="1"/>
              <a:t>31</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17D68286-1C87-4B85-A29D-B9B7D78E7C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25FE1362-41CE-468F-948B-E789F37717D1}" type="slidenum">
              <a:rPr lang="en-US" altLang="en-US" sz="1200"/>
              <a:pPr eaLnBrk="1" hangingPunct="1"/>
              <a:t>32</a:t>
            </a:fld>
            <a:endParaRPr lang="en-US" altLang="en-US" sz="1200"/>
          </a:p>
        </p:txBody>
      </p:sp>
      <p:sp>
        <p:nvSpPr>
          <p:cNvPr id="164867" name="Rectangle 2">
            <a:extLst>
              <a:ext uri="{FF2B5EF4-FFF2-40B4-BE49-F238E27FC236}">
                <a16:creationId xmlns:a16="http://schemas.microsoft.com/office/drawing/2014/main" id="{F5260297-01FA-4B04-B18A-2E59F4A97001}"/>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E6F39C93-37CE-49A0-9C8A-B57400C063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a:t>The right upper lobe (RUL) occupies the upper 1/3 of the right lung. Posteriorly, the RUL is adjacent to the first three to five ribs. Anteriorly, the RUL extends inferiorly as far as the 4th right anterior rib.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8FE51ADA-EC4F-4F3A-B457-45AE7DDA40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DD91EC54-18F5-48B1-B42C-A34B90774212}" type="slidenum">
              <a:rPr lang="en-US" altLang="en-US" sz="1200"/>
              <a:pPr eaLnBrk="1" hangingPunct="1"/>
              <a:t>33</a:t>
            </a:fld>
            <a:endParaRPr lang="en-US" altLang="en-US" sz="1200"/>
          </a:p>
        </p:txBody>
      </p:sp>
      <p:sp>
        <p:nvSpPr>
          <p:cNvPr id="165891" name="Rectangle 1026">
            <a:extLst>
              <a:ext uri="{FF2B5EF4-FFF2-40B4-BE49-F238E27FC236}">
                <a16:creationId xmlns:a16="http://schemas.microsoft.com/office/drawing/2014/main" id="{756A22F9-4161-4FDB-BED0-EBE47C940B7F}"/>
              </a:ext>
            </a:extLst>
          </p:cNvPr>
          <p:cNvSpPr>
            <a:spLocks noGrp="1" noRot="1" noChangeAspect="1" noChangeArrowheads="1" noTextEdit="1"/>
          </p:cNvSpPr>
          <p:nvPr>
            <p:ph type="sldImg"/>
          </p:nvPr>
        </p:nvSpPr>
        <p:spPr>
          <a:ln/>
        </p:spPr>
      </p:sp>
      <p:sp>
        <p:nvSpPr>
          <p:cNvPr id="165892" name="Rectangle 1027">
            <a:extLst>
              <a:ext uri="{FF2B5EF4-FFF2-40B4-BE49-F238E27FC236}">
                <a16:creationId xmlns:a16="http://schemas.microsoft.com/office/drawing/2014/main" id="{1F56982D-F310-465E-BA81-2DB86B75F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a:t>The right middle lobe is typically the smallest of the three, and appears triangular in shape, being narrowest near the hilum.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A21A2A19-FBD7-408C-9D7E-405ABD68EA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E03F57B0-2459-4C4D-A48F-A2E332D42E65}" type="slidenum">
              <a:rPr lang="en-US" altLang="en-US" sz="1200"/>
              <a:pPr eaLnBrk="1" hangingPunct="1"/>
              <a:t>34</a:t>
            </a:fld>
            <a:endParaRPr lang="en-US" altLang="en-US" sz="1200"/>
          </a:p>
        </p:txBody>
      </p:sp>
      <p:sp>
        <p:nvSpPr>
          <p:cNvPr id="166915" name="Rectangle 2">
            <a:extLst>
              <a:ext uri="{FF2B5EF4-FFF2-40B4-BE49-F238E27FC236}">
                <a16:creationId xmlns:a16="http://schemas.microsoft.com/office/drawing/2014/main" id="{03CEA906-68FA-4442-8838-86E03A60E64E}"/>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E71C1602-E32E-4291-864F-1553B44C3A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a:t>Posteriorly, the RLL extend as far superiorly as the 6th thoracic vertebral body, and extends inferiorly to the diaphragm. Review of the lateral plain film surprisingly shows the superior extent of the RLL; there is considerable overlap between the more anterosuperiorly located RUL and the RLL.  Similarly, the deep posterior gutters extend considerably inferiorly; with full inspiration, the lower lobe can extend may as low as L2, becoming superimposed over the upper poles of the kidneys.</a:t>
            </a:r>
          </a:p>
          <a:p>
            <a:pPr eaLnBrk="1" hangingPunct="1"/>
            <a:endParaRPr lang="en-US" altLang="en-US"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ABC5C74C-38D0-445A-980D-C3983A5000AB}"/>
              </a:ext>
            </a:extLst>
          </p:cNvPr>
          <p:cNvSpPr>
            <a:spLocks noGrp="1" noRot="1" noChangeAspect="1" noTextEdit="1"/>
          </p:cNvSpPr>
          <p:nvPr>
            <p:ph type="sldImg"/>
          </p:nvPr>
        </p:nvSpPr>
        <p:spPr>
          <a:ln/>
        </p:spPr>
      </p:sp>
      <p:sp>
        <p:nvSpPr>
          <p:cNvPr id="167939" name="Notes Placeholder 2">
            <a:extLst>
              <a:ext uri="{FF2B5EF4-FFF2-40B4-BE49-F238E27FC236}">
                <a16:creationId xmlns:a16="http://schemas.microsoft.com/office/drawing/2014/main" id="{7F87C4F9-D78B-442E-8EC3-533A36E8E0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67940" name="Slide Number Placeholder 3">
            <a:extLst>
              <a:ext uri="{FF2B5EF4-FFF2-40B4-BE49-F238E27FC236}">
                <a16:creationId xmlns:a16="http://schemas.microsoft.com/office/drawing/2014/main" id="{77AB3431-1EFF-4886-9763-FDCDD7A19A7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AC6ADA30-0C5E-4D9B-8708-24244211DE85}" type="slidenum">
              <a:rPr lang="en-US" altLang="en-US" sz="1200"/>
              <a:pPr eaLnBrk="1" hangingPunct="1"/>
              <a:t>35</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A8BAE6ED-71F4-4F6C-8B1D-E82195C39F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3194EF21-9B3A-4B6E-ACB6-7CC34690A776}" type="slidenum">
              <a:rPr lang="en-US" altLang="en-US" sz="1200"/>
              <a:pPr eaLnBrk="1" hangingPunct="1"/>
              <a:t>36</a:t>
            </a:fld>
            <a:endParaRPr lang="en-US" altLang="en-US" sz="1200"/>
          </a:p>
        </p:txBody>
      </p:sp>
      <p:sp>
        <p:nvSpPr>
          <p:cNvPr id="168963" name="Rectangle 2">
            <a:extLst>
              <a:ext uri="{FF2B5EF4-FFF2-40B4-BE49-F238E27FC236}">
                <a16:creationId xmlns:a16="http://schemas.microsoft.com/office/drawing/2014/main" id="{93F49129-4B70-4150-B8E2-40A709A905B0}"/>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BD060F3B-9233-4169-826D-2D8AEA4955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a:t>Grossly, these lobes can be separated from one another by two fissures which anatomically correspond to the visceral pleural surfaces of those lobes from which they are formed. The minor fissure separates the RUL from the RML, and thus represents the visceral pleural surfaces of both of these lobes.  The minor fissure is oriented horizontally, extending ventrally from the chest wall, and extending posteriorly to meet the major fissure. Generally, the location of the minor fissure is approximately at the level of the fourth vertebral body and crosses the right sixth rib in the midaxillary line. The right major fissure is more expansive in size than the minor fissure, separating the right upper and middle lobes from the larger right lower lobe.   Oriented obliquely, the major fissure extends posteriorly and superiorly approximately to the level of the fourth vertebral body. The major fissure extends anteroinferiorly, intersecting the diaphragm at the anterior cardiophrenic angle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BB7E3AC8-3865-4969-888B-68836F423B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72739644-6CBD-4363-A482-C3ED4906F68B}" type="slidenum">
              <a:rPr lang="en-US" altLang="en-US" sz="1200"/>
              <a:pPr eaLnBrk="1" hangingPunct="1"/>
              <a:t>37</a:t>
            </a:fld>
            <a:endParaRPr lang="en-US" altLang="en-US" sz="1200"/>
          </a:p>
        </p:txBody>
      </p:sp>
      <p:sp>
        <p:nvSpPr>
          <p:cNvPr id="169987" name="Rectangle 2">
            <a:extLst>
              <a:ext uri="{FF2B5EF4-FFF2-40B4-BE49-F238E27FC236}">
                <a16:creationId xmlns:a16="http://schemas.microsoft.com/office/drawing/2014/main" id="{9892D526-0115-4C9C-8E3D-F22E0E55AFBD}"/>
              </a:ext>
            </a:extLst>
          </p:cNvPr>
          <p:cNvSpPr>
            <a:spLocks noGrp="1" noRot="1" noChangeAspect="1" noChangeArrowheads="1" noTextEdit="1"/>
          </p:cNvSpPr>
          <p:nvPr>
            <p:ph type="sldImg"/>
          </p:nvPr>
        </p:nvSpPr>
        <p:spPr>
          <a:ln/>
        </p:spPr>
      </p:sp>
      <p:sp>
        <p:nvSpPr>
          <p:cNvPr id="169988" name="Rectangle 3">
            <a:extLst>
              <a:ext uri="{FF2B5EF4-FFF2-40B4-BE49-F238E27FC236}">
                <a16:creationId xmlns:a16="http://schemas.microsoft.com/office/drawing/2014/main" id="{185437FE-00D7-4790-97CB-C98899F162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a:t>The lobar architecture of the left lung is slightly different than the right. Because there is no defined left minor fissure, there are only two lobes on the left; left upper </a:t>
            </a:r>
          </a:p>
          <a:p>
            <a:pPr eaLnBrk="1" hangingPunct="1"/>
            <a:endParaRPr lang="en-US" altLang="en-US"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BAAE343F-0D95-4BC8-909D-07E049413269}"/>
              </a:ext>
            </a:extLst>
          </p:cNvPr>
          <p:cNvSpPr>
            <a:spLocks noGrp="1" noRot="1" noChangeAspect="1" noTextEdit="1"/>
          </p:cNvSpPr>
          <p:nvPr>
            <p:ph type="sldImg"/>
          </p:nvPr>
        </p:nvSpPr>
        <p:spPr>
          <a:ln/>
        </p:spPr>
      </p:sp>
      <p:sp>
        <p:nvSpPr>
          <p:cNvPr id="143363" name="Notes Placeholder 2">
            <a:extLst>
              <a:ext uri="{FF2B5EF4-FFF2-40B4-BE49-F238E27FC236}">
                <a16:creationId xmlns:a16="http://schemas.microsoft.com/office/drawing/2014/main" id="{49576931-83CB-4AED-8904-7D53B20AB0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43364" name="Slide Number Placeholder 3">
            <a:extLst>
              <a:ext uri="{FF2B5EF4-FFF2-40B4-BE49-F238E27FC236}">
                <a16:creationId xmlns:a16="http://schemas.microsoft.com/office/drawing/2014/main" id="{867830EA-18DE-4475-B4E1-70BDCB6A45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EB7029EA-DA1E-48DE-93BD-F8C608EDE697}" type="slidenum">
              <a:rPr lang="en-US" altLang="en-US" sz="1200"/>
              <a:pPr eaLnBrk="1" hangingPunct="1"/>
              <a:t>3</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BE9B472F-7BAB-4936-AA74-A15D7EC0E7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595E8C3A-8350-4331-99F6-EB83132BC5F9}" type="slidenum">
              <a:rPr lang="en-US" altLang="en-US" sz="1200"/>
              <a:pPr eaLnBrk="1" hangingPunct="1"/>
              <a:t>38</a:t>
            </a:fld>
            <a:endParaRPr lang="en-US" altLang="en-US" sz="1200"/>
          </a:p>
        </p:txBody>
      </p:sp>
      <p:sp>
        <p:nvSpPr>
          <p:cNvPr id="171011" name="Rectangle 2">
            <a:extLst>
              <a:ext uri="{FF2B5EF4-FFF2-40B4-BE49-F238E27FC236}">
                <a16:creationId xmlns:a16="http://schemas.microsoft.com/office/drawing/2014/main" id="{CDEA1DB2-F597-41DF-A47F-CE284B44FC77}"/>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id="{45F088F0-09EE-493D-823E-F6BA90E456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a:t>and left lower lobes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F88A676E-5770-4C7C-ADDD-33254DCB52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0A12537C-C583-48E6-AFC4-639BE45800F0}" type="slidenum">
              <a:rPr lang="en-US" altLang="en-US" sz="1200"/>
              <a:pPr eaLnBrk="1" hangingPunct="1"/>
              <a:t>39</a:t>
            </a:fld>
            <a:endParaRPr lang="en-US" altLang="en-US" sz="1200"/>
          </a:p>
        </p:txBody>
      </p:sp>
      <p:sp>
        <p:nvSpPr>
          <p:cNvPr id="172035" name="Rectangle 2">
            <a:extLst>
              <a:ext uri="{FF2B5EF4-FFF2-40B4-BE49-F238E27FC236}">
                <a16:creationId xmlns:a16="http://schemas.microsoft.com/office/drawing/2014/main" id="{AA720CB4-E080-487F-AC17-CF10FEE0DA81}"/>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E5D5F3F3-CA47-46F3-BE14-228CB4F66E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a:t>These two lobes are separated by a major fissure, identical to that seen on the right side, although often slightly more inferior in location. </a:t>
            </a:r>
            <a:r>
              <a:rPr lang="en-US" altLang="en-US" sz="1400">
                <a:hlinkClick r:id="rId3"/>
              </a:rPr>
              <a:t> </a:t>
            </a:r>
            <a:r>
              <a:rPr lang="en-US" altLang="en-US" sz="1400"/>
              <a:t> The portion of the left lung that corresponds anatomically to the right middle lobe is incorporated into the left upper lobe. </a:t>
            </a:r>
            <a:r>
              <a:rPr lang="en-US" altLang="en-US" sz="1400">
                <a:hlinkClick r:id="rId4"/>
              </a:rPr>
              <a:t> </a:t>
            </a:r>
            <a:r>
              <a:rPr lang="en-US" altLang="en-US" sz="1400">
                <a:hlinkClick r:id="rId5"/>
              </a:rPr>
              <a:t> </a:t>
            </a:r>
            <a:endParaRPr lang="en-US" altLang="en-US" sz="1400"/>
          </a:p>
          <a:p>
            <a:pPr eaLnBrk="1" hangingPunct="1"/>
            <a:r>
              <a:rPr lang="en-US" altLang="en-US" sz="1400"/>
              <a:t>It is important to understand that in most individuals, interlobar fissures are usually not completely formed; in some individuals there may be complete absence of a fissure thus losing the demarcation between lobes on gross examination.</a:t>
            </a:r>
          </a:p>
          <a:p>
            <a:pPr eaLnBrk="1" hangingPunct="1"/>
            <a:r>
              <a:rPr lang="en-US" altLang="en-US" sz="1400"/>
              <a:t>In general, fissures are not readily identifiable on plain films, with only small portions typically visualized at best. This is because fissures which are composed of only two layers of visceral pleura, may not present a significant radiographic interface and will not produce a shadow. However, if there is fluid within the pleural space or if the visceral pleura is thickened, fissures may be seen in their entirety.</a:t>
            </a:r>
          </a:p>
          <a:p>
            <a:pPr eaLnBrk="1" hangingPunct="1"/>
            <a:endParaRPr lang="en-US" altLang="en-US"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8C4AC219-CE67-4C5D-8177-2C7DA4960B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610670D4-7008-493C-A89D-CF01209F0E7B}" type="slidenum">
              <a:rPr lang="en-US" altLang="en-US" sz="1200"/>
              <a:pPr eaLnBrk="1" hangingPunct="1"/>
              <a:t>40</a:t>
            </a:fld>
            <a:endParaRPr lang="en-US" altLang="en-US" sz="1200"/>
          </a:p>
        </p:txBody>
      </p:sp>
      <p:sp>
        <p:nvSpPr>
          <p:cNvPr id="173059" name="Rectangle 1026">
            <a:extLst>
              <a:ext uri="{FF2B5EF4-FFF2-40B4-BE49-F238E27FC236}">
                <a16:creationId xmlns:a16="http://schemas.microsoft.com/office/drawing/2014/main" id="{F1B40BB7-B5C7-4A73-87DF-B859C11245DA}"/>
              </a:ext>
            </a:extLst>
          </p:cNvPr>
          <p:cNvSpPr>
            <a:spLocks noGrp="1" noRot="1" noChangeAspect="1" noChangeArrowheads="1" noTextEdit="1"/>
          </p:cNvSpPr>
          <p:nvPr>
            <p:ph type="sldImg"/>
          </p:nvPr>
        </p:nvSpPr>
        <p:spPr>
          <a:ln/>
        </p:spPr>
      </p:sp>
      <p:sp>
        <p:nvSpPr>
          <p:cNvPr id="173060" name="Rectangle 1027">
            <a:extLst>
              <a:ext uri="{FF2B5EF4-FFF2-40B4-BE49-F238E27FC236}">
                <a16:creationId xmlns:a16="http://schemas.microsoft.com/office/drawing/2014/main" id="{92556352-CECE-486C-A036-82E2B7E6DA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E5F9AE0B-91DF-4784-B1D4-5391773E73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74DB6442-D0C8-4C54-AA65-1F3C266C5A1B}" type="slidenum">
              <a:rPr lang="en-US" altLang="en-US" sz="1200"/>
              <a:pPr eaLnBrk="1" hangingPunct="1"/>
              <a:t>41</a:t>
            </a:fld>
            <a:endParaRPr lang="en-US" altLang="en-US" sz="1200"/>
          </a:p>
        </p:txBody>
      </p:sp>
      <p:sp>
        <p:nvSpPr>
          <p:cNvPr id="174083" name="Rectangle 2">
            <a:extLst>
              <a:ext uri="{FF2B5EF4-FFF2-40B4-BE49-F238E27FC236}">
                <a16:creationId xmlns:a16="http://schemas.microsoft.com/office/drawing/2014/main" id="{89BA444F-8190-4F54-9834-FA0A9A363FCB}"/>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3477C1DE-0673-47EB-AE06-A38BFCB641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8A9623A5-623F-48CD-853C-BFFD71A494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385DA30D-9A3F-4A69-BA5F-4BF1E4830670}" type="slidenum">
              <a:rPr lang="en-US" altLang="en-US" sz="1200"/>
              <a:pPr eaLnBrk="1" hangingPunct="1"/>
              <a:t>42</a:t>
            </a:fld>
            <a:endParaRPr lang="en-US" altLang="en-US" sz="1200"/>
          </a:p>
        </p:txBody>
      </p:sp>
      <p:sp>
        <p:nvSpPr>
          <p:cNvPr id="175107" name="Rectangle 2">
            <a:extLst>
              <a:ext uri="{FF2B5EF4-FFF2-40B4-BE49-F238E27FC236}">
                <a16:creationId xmlns:a16="http://schemas.microsoft.com/office/drawing/2014/main" id="{F8FAFCB5-B64E-470A-89FF-15C713FE8E34}"/>
              </a:ext>
            </a:extLst>
          </p:cNvPr>
          <p:cNvSpPr>
            <a:spLocks noGrp="1" noRot="1" noChangeAspect="1" noChangeArrowheads="1" noTextEdit="1"/>
          </p:cNvSpPr>
          <p:nvPr>
            <p:ph type="sldImg"/>
          </p:nvPr>
        </p:nvSpPr>
        <p:spPr>
          <a:ln/>
        </p:spPr>
      </p:sp>
      <p:sp>
        <p:nvSpPr>
          <p:cNvPr id="175108" name="Rectangle 3">
            <a:extLst>
              <a:ext uri="{FF2B5EF4-FFF2-40B4-BE49-F238E27FC236}">
                <a16:creationId xmlns:a16="http://schemas.microsoft.com/office/drawing/2014/main" id="{FFD65932-9172-4429-9E49-2D6773256F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8EBADBDC-4E6B-4503-844F-8BB7DF9233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C81F7680-EAF4-469D-B961-8DBB2E9B721F}" type="slidenum">
              <a:rPr lang="en-US" altLang="en-US" sz="1200"/>
              <a:pPr eaLnBrk="1" hangingPunct="1"/>
              <a:t>43</a:t>
            </a:fld>
            <a:endParaRPr lang="en-US" altLang="en-US" sz="1200"/>
          </a:p>
        </p:txBody>
      </p:sp>
      <p:sp>
        <p:nvSpPr>
          <p:cNvPr id="176131" name="Rectangle 2">
            <a:extLst>
              <a:ext uri="{FF2B5EF4-FFF2-40B4-BE49-F238E27FC236}">
                <a16:creationId xmlns:a16="http://schemas.microsoft.com/office/drawing/2014/main" id="{C9D2A089-F8A5-4EA9-9D11-31F4AC629CC8}"/>
              </a:ext>
            </a:extLst>
          </p:cNvPr>
          <p:cNvSpPr>
            <a:spLocks noGrp="1" noRot="1" noChangeAspect="1" noChangeArrowheads="1" noTextEdit="1"/>
          </p:cNvSpPr>
          <p:nvPr>
            <p:ph type="sldImg"/>
          </p:nvPr>
        </p:nvSpPr>
        <p:spPr>
          <a:ln/>
        </p:spPr>
      </p:sp>
      <p:sp>
        <p:nvSpPr>
          <p:cNvPr id="176132" name="Rectangle 3">
            <a:extLst>
              <a:ext uri="{FF2B5EF4-FFF2-40B4-BE49-F238E27FC236}">
                <a16:creationId xmlns:a16="http://schemas.microsoft.com/office/drawing/2014/main" id="{E03F491A-0D09-4913-95DF-B969E9F2DE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3AC530C8-CDD2-43FE-8273-EB1D27F3EF38}"/>
              </a:ext>
            </a:extLst>
          </p:cNvPr>
          <p:cNvSpPr>
            <a:spLocks noGrp="1" noRot="1" noChangeAspect="1" noTextEdit="1"/>
          </p:cNvSpPr>
          <p:nvPr>
            <p:ph type="sldImg"/>
          </p:nvPr>
        </p:nvSpPr>
        <p:spPr>
          <a:ln/>
        </p:spPr>
      </p:sp>
      <p:sp>
        <p:nvSpPr>
          <p:cNvPr id="177155" name="Notes Placeholder 2">
            <a:extLst>
              <a:ext uri="{FF2B5EF4-FFF2-40B4-BE49-F238E27FC236}">
                <a16:creationId xmlns:a16="http://schemas.microsoft.com/office/drawing/2014/main" id="{C340966A-976B-4D8C-A588-CBB688B488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77156" name="Slide Number Placeholder 3">
            <a:extLst>
              <a:ext uri="{FF2B5EF4-FFF2-40B4-BE49-F238E27FC236}">
                <a16:creationId xmlns:a16="http://schemas.microsoft.com/office/drawing/2014/main" id="{F48A9BCF-E5ED-4BDF-9C29-7C10639EFF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103E351B-742E-4B26-887A-5150BCC2470C}" type="slidenum">
              <a:rPr lang="en-US" altLang="en-US" sz="1200"/>
              <a:pPr eaLnBrk="1" hangingPunct="1"/>
              <a:t>44</a:t>
            </a:fld>
            <a:endParaRPr lang="en-US"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D0E5CB55-4C51-4ABB-8984-CE841D2513FB}"/>
              </a:ext>
            </a:extLst>
          </p:cNvPr>
          <p:cNvSpPr>
            <a:spLocks noGrp="1" noRot="1" noChangeAspect="1" noTextEdit="1"/>
          </p:cNvSpPr>
          <p:nvPr>
            <p:ph type="sldImg"/>
          </p:nvPr>
        </p:nvSpPr>
        <p:spPr>
          <a:ln/>
        </p:spPr>
      </p:sp>
      <p:sp>
        <p:nvSpPr>
          <p:cNvPr id="178179" name="Notes Placeholder 2">
            <a:extLst>
              <a:ext uri="{FF2B5EF4-FFF2-40B4-BE49-F238E27FC236}">
                <a16:creationId xmlns:a16="http://schemas.microsoft.com/office/drawing/2014/main" id="{A6811033-C6EA-49E3-A477-B0396E9D39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78180" name="Slide Number Placeholder 3">
            <a:extLst>
              <a:ext uri="{FF2B5EF4-FFF2-40B4-BE49-F238E27FC236}">
                <a16:creationId xmlns:a16="http://schemas.microsoft.com/office/drawing/2014/main" id="{050B9B62-0AEC-410C-86A3-B3B369C16E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A2FA44DB-FFDF-4500-9E37-FFA530721610}" type="slidenum">
              <a:rPr lang="en-US" altLang="en-US" sz="1200"/>
              <a:pPr eaLnBrk="1" hangingPunct="1"/>
              <a:t>45</a:t>
            </a:fld>
            <a:endParaRPr lang="en-US"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9A9AC551-1F8F-4D75-8A27-491582DEFE98}"/>
              </a:ext>
            </a:extLst>
          </p:cNvPr>
          <p:cNvSpPr>
            <a:spLocks noGrp="1" noRot="1" noChangeAspect="1" noTextEdit="1"/>
          </p:cNvSpPr>
          <p:nvPr>
            <p:ph type="sldImg"/>
          </p:nvPr>
        </p:nvSpPr>
        <p:spPr>
          <a:ln/>
        </p:spPr>
      </p:sp>
      <p:sp>
        <p:nvSpPr>
          <p:cNvPr id="179203" name="Notes Placeholder 2">
            <a:extLst>
              <a:ext uri="{FF2B5EF4-FFF2-40B4-BE49-F238E27FC236}">
                <a16:creationId xmlns:a16="http://schemas.microsoft.com/office/drawing/2014/main" id="{BFA3E2AB-65CE-4788-A67F-21A23C6B3F0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79204" name="Slide Number Placeholder 3">
            <a:extLst>
              <a:ext uri="{FF2B5EF4-FFF2-40B4-BE49-F238E27FC236}">
                <a16:creationId xmlns:a16="http://schemas.microsoft.com/office/drawing/2014/main" id="{E91E7C69-A4CB-47D4-8C48-1113F42DEC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68154F22-AF2E-49EC-9063-A9825A879169}" type="slidenum">
              <a:rPr lang="en-US" altLang="en-US" sz="1200"/>
              <a:pPr eaLnBrk="1" hangingPunct="1"/>
              <a:t>46</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1619278C-97BC-40D7-95B0-89ED3BE5D371}"/>
              </a:ext>
            </a:extLst>
          </p:cNvPr>
          <p:cNvSpPr>
            <a:spLocks noGrp="1" noRot="1" noChangeAspect="1" noTextEdit="1"/>
          </p:cNvSpPr>
          <p:nvPr>
            <p:ph type="sldImg"/>
          </p:nvPr>
        </p:nvSpPr>
        <p:spPr>
          <a:ln/>
        </p:spPr>
      </p:sp>
      <p:sp>
        <p:nvSpPr>
          <p:cNvPr id="180227" name="Notes Placeholder 2">
            <a:extLst>
              <a:ext uri="{FF2B5EF4-FFF2-40B4-BE49-F238E27FC236}">
                <a16:creationId xmlns:a16="http://schemas.microsoft.com/office/drawing/2014/main" id="{C74F99D0-DCD0-43AF-93AB-EA7E488353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80228" name="Slide Number Placeholder 3">
            <a:extLst>
              <a:ext uri="{FF2B5EF4-FFF2-40B4-BE49-F238E27FC236}">
                <a16:creationId xmlns:a16="http://schemas.microsoft.com/office/drawing/2014/main" id="{A3057978-13DF-4E62-979D-FC3F41BAD3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332CC029-3957-4883-B4AD-523F25C5CF41}" type="slidenum">
              <a:rPr lang="en-US" altLang="en-US" sz="1200"/>
              <a:pPr eaLnBrk="1" hangingPunct="1"/>
              <a:t>48</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89026F67-B079-4D91-9178-7EAFC4D019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8A9350F1-33AA-4030-93A0-2FAC9A50D764}" type="slidenum">
              <a:rPr lang="en-US" altLang="en-US" sz="1200"/>
              <a:pPr eaLnBrk="1" hangingPunct="1"/>
              <a:t>4</a:t>
            </a:fld>
            <a:endParaRPr lang="en-US" altLang="en-US" sz="1200"/>
          </a:p>
        </p:txBody>
      </p:sp>
      <p:sp>
        <p:nvSpPr>
          <p:cNvPr id="144387" name="Rectangle 2">
            <a:extLst>
              <a:ext uri="{FF2B5EF4-FFF2-40B4-BE49-F238E27FC236}">
                <a16:creationId xmlns:a16="http://schemas.microsoft.com/office/drawing/2014/main" id="{7374E540-CF00-41C9-B652-4A50100245A2}"/>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DCE67D10-FDF2-4C2E-8E8D-92DFDBE469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29EEB5F9-00F0-45E7-9EB1-62768F2E20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DFC95275-B0E3-4756-836F-DFF64DC83D98}" type="slidenum">
              <a:rPr lang="en-US" altLang="en-US" sz="1200"/>
              <a:pPr eaLnBrk="1" hangingPunct="1"/>
              <a:t>49</a:t>
            </a:fld>
            <a:endParaRPr lang="en-US" altLang="en-US" sz="1200"/>
          </a:p>
        </p:txBody>
      </p:sp>
      <p:sp>
        <p:nvSpPr>
          <p:cNvPr id="181251" name="Rectangle 2">
            <a:extLst>
              <a:ext uri="{FF2B5EF4-FFF2-40B4-BE49-F238E27FC236}">
                <a16:creationId xmlns:a16="http://schemas.microsoft.com/office/drawing/2014/main" id="{D903097A-7A4E-4628-965D-DE5AE7EB9E77}"/>
              </a:ext>
            </a:extLst>
          </p:cNvPr>
          <p:cNvSpPr>
            <a:spLocks noGrp="1" noRot="1" noChangeAspect="1" noChangeArrowheads="1" noTextEdit="1"/>
          </p:cNvSpPr>
          <p:nvPr>
            <p:ph type="sldImg"/>
          </p:nvPr>
        </p:nvSpPr>
        <p:spPr>
          <a:ln/>
        </p:spPr>
      </p:sp>
      <p:sp>
        <p:nvSpPr>
          <p:cNvPr id="181252" name="Rectangle 3">
            <a:extLst>
              <a:ext uri="{FF2B5EF4-FFF2-40B4-BE49-F238E27FC236}">
                <a16:creationId xmlns:a16="http://schemas.microsoft.com/office/drawing/2014/main" id="{D575B0F5-6FC0-4B84-9973-95126715B8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cs typeface="Times New Roman" panose="02020603050405020304" pitchFamily="18" charset="0"/>
              </a:rPr>
              <a:t>STAGES OF EVALUATING AN ABNORMALITY:</a:t>
            </a:r>
            <a:endParaRPr lang="en-US" altLang="en-US">
              <a:cs typeface="Times New Roman" panose="02020603050405020304" pitchFamily="18" charset="0"/>
            </a:endParaRPr>
          </a:p>
          <a:p>
            <a:pPr eaLnBrk="1" hangingPunct="1"/>
            <a:r>
              <a:rPr lang="en-US" altLang="en-US">
                <a:cs typeface="Times New Roman" panose="02020603050405020304" pitchFamily="18" charset="0"/>
              </a:rPr>
              <a:t>In reading chest x-rays, I recommend that you do it in 4 steps:</a:t>
            </a:r>
          </a:p>
          <a:p>
            <a:pPr eaLnBrk="1" hangingPunct="1"/>
            <a:r>
              <a:rPr lang="en-US" altLang="en-US">
                <a:cs typeface="Times New Roman" panose="02020603050405020304" pitchFamily="18" charset="0"/>
              </a:rPr>
              <a:t>Step:    1. Identify the abnormal shadows</a:t>
            </a:r>
          </a:p>
          <a:p>
            <a:pPr eaLnBrk="1" hangingPunct="1"/>
            <a:r>
              <a:rPr lang="en-US" altLang="en-US">
                <a:cs typeface="Times New Roman" panose="02020603050405020304" pitchFamily="18" charset="0"/>
              </a:rPr>
              <a:t>2. Anatomically localize the lesion</a:t>
            </a:r>
          </a:p>
          <a:p>
            <a:pPr eaLnBrk="1" hangingPunct="1"/>
            <a:r>
              <a:rPr lang="en-US" altLang="en-US">
                <a:cs typeface="Times New Roman" panose="02020603050405020304" pitchFamily="18" charset="0"/>
              </a:rPr>
              <a:t>3. Identify</a:t>
            </a:r>
            <a:r>
              <a:rPr lang="en-US" altLang="en-US" b="1">
                <a:cs typeface="Times New Roman" panose="02020603050405020304" pitchFamily="18" charset="0"/>
              </a:rPr>
              <a:t> </a:t>
            </a:r>
            <a:r>
              <a:rPr lang="en-US" altLang="en-US">
                <a:cs typeface="Times New Roman" panose="02020603050405020304" pitchFamily="18" charset="0"/>
              </a:rPr>
              <a:t>pathological process</a:t>
            </a:r>
          </a:p>
          <a:p>
            <a:pPr eaLnBrk="1" hangingPunct="1"/>
            <a:r>
              <a:rPr lang="en-US" altLang="en-US">
                <a:cs typeface="Times New Roman" panose="02020603050405020304" pitchFamily="18" charset="0"/>
              </a:rPr>
              <a:t>4. Identify the etiology</a:t>
            </a:r>
          </a:p>
          <a:p>
            <a:pPr eaLnBrk="1" hangingPunct="1"/>
            <a:r>
              <a:rPr lang="en-US" altLang="en-US" b="1" u="sng">
                <a:cs typeface="Times New Roman" panose="02020603050405020304" pitchFamily="18" charset="0"/>
              </a:rPr>
              <a:t>Step 1: Identification of abnormal shadows</a:t>
            </a:r>
            <a:endParaRPr lang="en-US" altLang="en-US">
              <a:cs typeface="Times New Roman" panose="02020603050405020304" pitchFamily="18" charset="0"/>
            </a:endParaRPr>
          </a:p>
          <a:p>
            <a:pPr eaLnBrk="1" hangingPunct="1"/>
            <a:r>
              <a:rPr lang="en-US" altLang="en-US">
                <a:cs typeface="Times New Roman" panose="02020603050405020304" pitchFamily="18" charset="0"/>
              </a:rPr>
              <a:t>You have to know what is normal before you recognize abnormalities. Let us identify the normal structures in the thorax (heart, aorta, pulmonary artery, lung fields,  costophrenic angles, diaphragm,  trachea, etc.). </a:t>
            </a:r>
          </a:p>
          <a:p>
            <a:pPr eaLnBrk="1" hangingPunct="1"/>
            <a:r>
              <a:rPr lang="en-US" altLang="en-US">
                <a:cs typeface="Times New Roman" panose="02020603050405020304" pitchFamily="18" charset="0"/>
              </a:rPr>
              <a:t>Which lung is larger? </a:t>
            </a:r>
          </a:p>
          <a:p>
            <a:pPr eaLnBrk="1" hangingPunct="1"/>
            <a:r>
              <a:rPr lang="en-US" altLang="en-US">
                <a:cs typeface="Times New Roman" panose="02020603050405020304" pitchFamily="18" charset="0"/>
              </a:rPr>
              <a:t>Which diaphragm is higher and why? </a:t>
            </a:r>
          </a:p>
          <a:p>
            <a:pPr eaLnBrk="1" hangingPunct="1"/>
            <a:r>
              <a:rPr lang="en-US" altLang="en-US">
                <a:cs typeface="Times New Roman" panose="02020603050405020304" pitchFamily="18" charset="0"/>
              </a:rPr>
              <a:t>What is the normal size of the heart? </a:t>
            </a:r>
          </a:p>
          <a:p>
            <a:pPr eaLnBrk="1" hangingPunct="1"/>
            <a:r>
              <a:rPr lang="en-US" altLang="en-US">
                <a:cs typeface="Times New Roman" panose="02020603050405020304" pitchFamily="18" charset="0"/>
              </a:rPr>
              <a:t>What is the normal size and shape of the aorta? </a:t>
            </a:r>
          </a:p>
          <a:p>
            <a:pPr eaLnBrk="1" hangingPunct="1"/>
            <a:r>
              <a:rPr lang="en-US" altLang="en-US">
                <a:cs typeface="Times New Roman" panose="02020603050405020304" pitchFamily="18" charset="0"/>
              </a:rPr>
              <a:t>You need to know normal and variations before you can detect and recognize abnormal shadows on chest x-ray.</a:t>
            </a:r>
            <a:r>
              <a:rPr lang="en-US" altLang="en-US"/>
              <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057CE9F8-6FFE-4B58-8D72-55C8710D83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E7274984-3349-47A2-A96D-DF89AD735746}" type="slidenum">
              <a:rPr lang="en-US" altLang="en-US" sz="1200"/>
              <a:pPr eaLnBrk="1" hangingPunct="1"/>
              <a:t>50</a:t>
            </a:fld>
            <a:endParaRPr lang="en-US" altLang="en-US" sz="1200"/>
          </a:p>
        </p:txBody>
      </p:sp>
      <p:sp>
        <p:nvSpPr>
          <p:cNvPr id="182275" name="Rectangle 1026">
            <a:extLst>
              <a:ext uri="{FF2B5EF4-FFF2-40B4-BE49-F238E27FC236}">
                <a16:creationId xmlns:a16="http://schemas.microsoft.com/office/drawing/2014/main" id="{86D8ECA5-7FDB-4DAA-A383-58C1C5B748C4}"/>
              </a:ext>
            </a:extLst>
          </p:cNvPr>
          <p:cNvSpPr>
            <a:spLocks noGrp="1" noRot="1" noChangeAspect="1" noChangeArrowheads="1" noTextEdit="1"/>
          </p:cNvSpPr>
          <p:nvPr>
            <p:ph type="sldImg"/>
          </p:nvPr>
        </p:nvSpPr>
        <p:spPr>
          <a:ln/>
        </p:spPr>
      </p:sp>
      <p:sp>
        <p:nvSpPr>
          <p:cNvPr id="182276" name="Rectangle 1027">
            <a:extLst>
              <a:ext uri="{FF2B5EF4-FFF2-40B4-BE49-F238E27FC236}">
                <a16:creationId xmlns:a16="http://schemas.microsoft.com/office/drawing/2014/main" id="{8002F60C-3536-4E15-B467-74AB605B85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47F99AC2-CF0B-438E-98AD-B08C6B37E6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044546EF-DEA8-4634-A377-357BECB593DC}" type="slidenum">
              <a:rPr lang="en-US" altLang="en-US" sz="1200"/>
              <a:pPr eaLnBrk="1" hangingPunct="1"/>
              <a:t>55</a:t>
            </a:fld>
            <a:endParaRPr lang="en-US" altLang="en-US" sz="1200"/>
          </a:p>
        </p:txBody>
      </p:sp>
      <p:sp>
        <p:nvSpPr>
          <p:cNvPr id="183299" name="Rectangle 2">
            <a:extLst>
              <a:ext uri="{FF2B5EF4-FFF2-40B4-BE49-F238E27FC236}">
                <a16:creationId xmlns:a16="http://schemas.microsoft.com/office/drawing/2014/main" id="{38598395-CD33-4EBA-B1F6-D0286D7E3715}"/>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49127A17-289B-4CBC-B62B-6DE101BE6D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u="sng"/>
              <a:t>Consolidation:</a:t>
            </a:r>
            <a:r>
              <a:rPr lang="en-US" altLang="en-US" sz="1400"/>
              <a:t> In the lobar consolidation, a lobe is involved. The alveolar space is filled with inflammatory exudate made up of WBC, bacteria, plasma, and debris. In Pneumococcal pneumonia, the most common cause for lobar consolidation, the lobe goes through red hepatization and gray hepatization stage. In the stage of resolution, some secretions can be in the airway. The interstitium and architecture of the lung remain intact and complete recovery occurs. The lobe swells up initially and may shrink slightly later if there is significant secretions in the airway causing some obstruction. The airway is patent.</a:t>
            </a:r>
          </a:p>
          <a:p>
            <a:pPr eaLnBrk="1" hangingPunct="1"/>
            <a:r>
              <a:rPr lang="en-US" altLang="en-US" sz="1400"/>
              <a:t>Radiologically this transcribes to:</a:t>
            </a:r>
          </a:p>
          <a:p>
            <a:pPr eaLnBrk="1" hangingPunct="1"/>
            <a:r>
              <a:rPr lang="en-US" altLang="en-US" sz="1400"/>
              <a:t>1. a density corresponding to a segment or lobe</a:t>
            </a:r>
          </a:p>
          <a:p>
            <a:pPr eaLnBrk="1" hangingPunct="1"/>
            <a:r>
              <a:rPr lang="en-US" altLang="en-US" sz="1400"/>
              <a:t>2. airbronchogram, and </a:t>
            </a:r>
          </a:p>
          <a:p>
            <a:pPr eaLnBrk="1" hangingPunct="1"/>
            <a:r>
              <a:rPr lang="en-US" altLang="en-US" sz="1400"/>
              <a:t>3. no significant loss of lung volume.</a:t>
            </a:r>
          </a:p>
          <a:p>
            <a:pPr eaLnBrk="1" hangingPunct="1"/>
            <a:endParaRPr lang="en-US" altLang="en-US"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B1CFE5C1-C4B3-49B0-B0D0-8B40B980A7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E235DE61-DF95-4C30-87B4-CEBC0A94CD7C}" type="slidenum">
              <a:rPr lang="en-US" altLang="en-US" sz="1200"/>
              <a:pPr eaLnBrk="1" hangingPunct="1"/>
              <a:t>57</a:t>
            </a:fld>
            <a:endParaRPr lang="en-US" altLang="en-US" sz="1200"/>
          </a:p>
        </p:txBody>
      </p:sp>
      <p:sp>
        <p:nvSpPr>
          <p:cNvPr id="184323" name="Rectangle 2">
            <a:extLst>
              <a:ext uri="{FF2B5EF4-FFF2-40B4-BE49-F238E27FC236}">
                <a16:creationId xmlns:a16="http://schemas.microsoft.com/office/drawing/2014/main" id="{E59B3F77-42E1-45C4-8E70-D76D68BCF244}"/>
              </a:ext>
            </a:extLst>
          </p:cNvPr>
          <p:cNvSpPr>
            <a:spLocks noGrp="1" noRot="1" noChangeAspect="1" noChangeArrowheads="1" noTextEdit="1"/>
          </p:cNvSpPr>
          <p:nvPr>
            <p:ph type="sldImg"/>
          </p:nvPr>
        </p:nvSpPr>
        <p:spPr>
          <a:ln/>
        </p:spPr>
      </p:sp>
      <p:sp>
        <p:nvSpPr>
          <p:cNvPr id="184324" name="Rectangle 3">
            <a:extLst>
              <a:ext uri="{FF2B5EF4-FFF2-40B4-BE49-F238E27FC236}">
                <a16:creationId xmlns:a16="http://schemas.microsoft.com/office/drawing/2014/main" id="{15D852EB-A7AB-4079-82FA-D0CBB68FF6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u="sng"/>
              <a:t>Atelectasis:</a:t>
            </a:r>
            <a:r>
              <a:rPr lang="en-US" altLang="en-US" sz="1400"/>
              <a:t> Atelectasis means loss of air. In absorptive Atelectasis there is an obstructive lesion on the bronchus. There is no ventilation to the lobe beyond the obstruction. Gradually the air gets absorbed by pulmonary circulation. The involved lobe eventually is devoid of air and becomes atelectatic.</a:t>
            </a:r>
          </a:p>
          <a:p>
            <a:pPr eaLnBrk="1" hangingPunct="1"/>
            <a:r>
              <a:rPr lang="en-US" altLang="en-US" sz="1400"/>
              <a:t>Radiologic criteria for absorptive Atelectasis is </a:t>
            </a:r>
          </a:p>
          <a:p>
            <a:pPr eaLnBrk="1" hangingPunct="1"/>
            <a:r>
              <a:rPr lang="en-US" altLang="en-US" sz="1400"/>
              <a:t>1. a density corresponding to a segment or lobe, </a:t>
            </a:r>
          </a:p>
          <a:p>
            <a:pPr eaLnBrk="1" hangingPunct="1"/>
            <a:r>
              <a:rPr lang="en-US" altLang="en-US" sz="1400"/>
              <a:t>2. significant signs of loss of volume, and </a:t>
            </a:r>
          </a:p>
          <a:p>
            <a:pPr eaLnBrk="1" hangingPunct="1"/>
            <a:r>
              <a:rPr lang="en-US" altLang="en-US" sz="1400"/>
              <a:t>3. compensatory hyperinflation of normal lungs. </a:t>
            </a:r>
          </a:p>
          <a:p>
            <a:pPr eaLnBrk="1" hangingPunct="1"/>
            <a:endParaRPr lang="en-US" altLang="en-US"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C99EC4CC-0886-4F3D-BC53-4DC881A3C5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BD4F41F7-B607-4542-8D74-98B02C5B274D}" type="slidenum">
              <a:rPr lang="en-US" altLang="en-US" sz="1200"/>
              <a:pPr eaLnBrk="1" hangingPunct="1"/>
              <a:t>80</a:t>
            </a:fld>
            <a:endParaRPr lang="en-US" altLang="en-US" sz="1200"/>
          </a:p>
        </p:txBody>
      </p:sp>
      <p:sp>
        <p:nvSpPr>
          <p:cNvPr id="185347" name="Rectangle 2">
            <a:extLst>
              <a:ext uri="{FF2B5EF4-FFF2-40B4-BE49-F238E27FC236}">
                <a16:creationId xmlns:a16="http://schemas.microsoft.com/office/drawing/2014/main" id="{DEB1BBFC-9B46-421E-BC7A-6318E0FDFB62}"/>
              </a:ext>
            </a:extLst>
          </p:cNvPr>
          <p:cNvSpPr>
            <a:spLocks noGrp="1" noRot="1" noChangeAspect="1" noChangeArrowheads="1" noTextEdit="1"/>
          </p:cNvSpPr>
          <p:nvPr>
            <p:ph type="sldImg"/>
          </p:nvPr>
        </p:nvSpPr>
        <p:spPr>
          <a:ln/>
        </p:spPr>
      </p:sp>
      <p:sp>
        <p:nvSpPr>
          <p:cNvPr id="185348" name="Rectangle 3">
            <a:extLst>
              <a:ext uri="{FF2B5EF4-FFF2-40B4-BE49-F238E27FC236}">
                <a16:creationId xmlns:a16="http://schemas.microsoft.com/office/drawing/2014/main" id="{4CB665D4-6AB4-4C23-BBEC-4857BDC7B8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30B882C5-DE57-435B-8AEC-700ABF95C4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9F145EF0-2EA6-4A57-80E2-89E6DC103EB8}" type="slidenum">
              <a:rPr lang="en-US" altLang="en-US" sz="1200"/>
              <a:pPr eaLnBrk="1" hangingPunct="1"/>
              <a:t>81</a:t>
            </a:fld>
            <a:endParaRPr lang="en-US" altLang="en-US" sz="1200"/>
          </a:p>
        </p:txBody>
      </p:sp>
      <p:sp>
        <p:nvSpPr>
          <p:cNvPr id="186371" name="Rectangle 2">
            <a:extLst>
              <a:ext uri="{FF2B5EF4-FFF2-40B4-BE49-F238E27FC236}">
                <a16:creationId xmlns:a16="http://schemas.microsoft.com/office/drawing/2014/main" id="{30E221AC-561B-43C5-8161-196671BDBC8C}"/>
              </a:ext>
            </a:extLst>
          </p:cNvPr>
          <p:cNvSpPr>
            <a:spLocks noGrp="1" noRot="1" noChangeAspect="1" noChangeArrowheads="1" noTextEdit="1"/>
          </p:cNvSpPr>
          <p:nvPr>
            <p:ph type="sldImg"/>
          </p:nvPr>
        </p:nvSpPr>
        <p:spPr>
          <a:ln/>
        </p:spPr>
      </p:sp>
      <p:sp>
        <p:nvSpPr>
          <p:cNvPr id="186372" name="Rectangle 3">
            <a:extLst>
              <a:ext uri="{FF2B5EF4-FFF2-40B4-BE49-F238E27FC236}">
                <a16:creationId xmlns:a16="http://schemas.microsoft.com/office/drawing/2014/main" id="{02EDE865-7DC0-483D-87B0-14D2B96733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AC7412C3-9CC1-433E-8B37-097D2E4187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8D793876-294B-4A36-BE24-286536AA92BB}" type="slidenum">
              <a:rPr lang="en-US" altLang="en-US" sz="1200"/>
              <a:pPr eaLnBrk="1" hangingPunct="1"/>
              <a:t>82</a:t>
            </a:fld>
            <a:endParaRPr lang="en-US" altLang="en-US" sz="1200"/>
          </a:p>
        </p:txBody>
      </p:sp>
      <p:sp>
        <p:nvSpPr>
          <p:cNvPr id="187395" name="Rectangle 2">
            <a:extLst>
              <a:ext uri="{FF2B5EF4-FFF2-40B4-BE49-F238E27FC236}">
                <a16:creationId xmlns:a16="http://schemas.microsoft.com/office/drawing/2014/main" id="{C242AC44-4F54-4F87-BF5B-175D0B063730}"/>
              </a:ext>
            </a:extLst>
          </p:cNvPr>
          <p:cNvSpPr>
            <a:spLocks noGrp="1" noRot="1" noChangeAspect="1" noChangeArrowheads="1" noTextEdit="1"/>
          </p:cNvSpPr>
          <p:nvPr>
            <p:ph type="sldImg"/>
          </p:nvPr>
        </p:nvSpPr>
        <p:spPr>
          <a:ln/>
        </p:spPr>
      </p:sp>
      <p:sp>
        <p:nvSpPr>
          <p:cNvPr id="187396" name="Rectangle 3">
            <a:extLst>
              <a:ext uri="{FF2B5EF4-FFF2-40B4-BE49-F238E27FC236}">
                <a16:creationId xmlns:a16="http://schemas.microsoft.com/office/drawing/2014/main" id="{74D67861-D64D-440B-A52D-13F2FB2CDE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061ACC2F-5820-4EDE-8F82-36F9C591C2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EDBEE3EA-5356-4F4C-AA1C-D7A4DC2626DA}" type="slidenum">
              <a:rPr lang="en-US" altLang="en-US" sz="1200"/>
              <a:pPr eaLnBrk="1" hangingPunct="1"/>
              <a:t>83</a:t>
            </a:fld>
            <a:endParaRPr lang="en-US" altLang="en-US" sz="1200"/>
          </a:p>
        </p:txBody>
      </p:sp>
      <p:sp>
        <p:nvSpPr>
          <p:cNvPr id="188419" name="Rectangle 2">
            <a:extLst>
              <a:ext uri="{FF2B5EF4-FFF2-40B4-BE49-F238E27FC236}">
                <a16:creationId xmlns:a16="http://schemas.microsoft.com/office/drawing/2014/main" id="{C0951D29-E2D3-47C0-9356-B200974431FF}"/>
              </a:ext>
            </a:extLst>
          </p:cNvPr>
          <p:cNvSpPr>
            <a:spLocks noGrp="1" noRot="1" noChangeAspect="1" noChangeArrowheads="1" noTextEdit="1"/>
          </p:cNvSpPr>
          <p:nvPr>
            <p:ph type="sldImg"/>
          </p:nvPr>
        </p:nvSpPr>
        <p:spPr>
          <a:ln/>
        </p:spPr>
      </p:sp>
      <p:sp>
        <p:nvSpPr>
          <p:cNvPr id="188420" name="Rectangle 3">
            <a:extLst>
              <a:ext uri="{FF2B5EF4-FFF2-40B4-BE49-F238E27FC236}">
                <a16:creationId xmlns:a16="http://schemas.microsoft.com/office/drawing/2014/main" id="{22CA78A5-245A-4D1F-A3FB-09EA31C417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198EBB5A-C22A-48CF-A7D5-F53E56927E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C7B8BA85-238F-45E0-B716-01478E6FEBE9}" type="slidenum">
              <a:rPr lang="en-US" altLang="en-US" sz="1200"/>
              <a:pPr eaLnBrk="1" hangingPunct="1"/>
              <a:t>84</a:t>
            </a:fld>
            <a:endParaRPr lang="en-US" altLang="en-US" sz="1200"/>
          </a:p>
        </p:txBody>
      </p:sp>
      <p:sp>
        <p:nvSpPr>
          <p:cNvPr id="189443" name="Rectangle 2">
            <a:extLst>
              <a:ext uri="{FF2B5EF4-FFF2-40B4-BE49-F238E27FC236}">
                <a16:creationId xmlns:a16="http://schemas.microsoft.com/office/drawing/2014/main" id="{EBA061F5-50A7-42C1-8248-06B0636F1626}"/>
              </a:ext>
            </a:extLst>
          </p:cNvPr>
          <p:cNvSpPr>
            <a:spLocks noGrp="1" noRot="1" noChangeAspect="1" noChangeArrowheads="1" noTextEdit="1"/>
          </p:cNvSpPr>
          <p:nvPr>
            <p:ph type="sldImg"/>
          </p:nvPr>
        </p:nvSpPr>
        <p:spPr>
          <a:ln/>
        </p:spPr>
      </p:sp>
      <p:sp>
        <p:nvSpPr>
          <p:cNvPr id="189444" name="Rectangle 3">
            <a:extLst>
              <a:ext uri="{FF2B5EF4-FFF2-40B4-BE49-F238E27FC236}">
                <a16:creationId xmlns:a16="http://schemas.microsoft.com/office/drawing/2014/main" id="{96972857-E32E-46CF-832D-DE2D83ADE2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12CFAE8C-09C1-479D-9558-B046D3E033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897144C9-4F6B-4A76-A2F6-87D91162A5FF}" type="slidenum">
              <a:rPr lang="en-US" altLang="en-US" sz="1200"/>
              <a:pPr eaLnBrk="1" hangingPunct="1"/>
              <a:t>85</a:t>
            </a:fld>
            <a:endParaRPr lang="en-US" altLang="en-US" sz="1200"/>
          </a:p>
        </p:txBody>
      </p:sp>
      <p:sp>
        <p:nvSpPr>
          <p:cNvPr id="190467" name="Rectangle 2">
            <a:extLst>
              <a:ext uri="{FF2B5EF4-FFF2-40B4-BE49-F238E27FC236}">
                <a16:creationId xmlns:a16="http://schemas.microsoft.com/office/drawing/2014/main" id="{CB5403BE-2A56-48ED-9A54-F6701769CFE0}"/>
              </a:ext>
            </a:extLst>
          </p:cNvPr>
          <p:cNvSpPr>
            <a:spLocks noGrp="1" noRot="1" noChangeAspect="1" noChangeArrowheads="1" noTextEdit="1"/>
          </p:cNvSpPr>
          <p:nvPr>
            <p:ph type="sldImg"/>
          </p:nvPr>
        </p:nvSpPr>
        <p:spPr>
          <a:ln/>
        </p:spPr>
      </p:sp>
      <p:sp>
        <p:nvSpPr>
          <p:cNvPr id="190468" name="Rectangle 3">
            <a:extLst>
              <a:ext uri="{FF2B5EF4-FFF2-40B4-BE49-F238E27FC236}">
                <a16:creationId xmlns:a16="http://schemas.microsoft.com/office/drawing/2014/main" id="{29C9F8E0-6D43-4863-860D-841462CC99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1A088F86-092E-47E5-90EA-62EA5C2FFFB8}"/>
              </a:ext>
            </a:extLst>
          </p:cNvPr>
          <p:cNvSpPr>
            <a:spLocks noGrp="1" noRot="1" noChangeAspect="1" noTextEdit="1"/>
          </p:cNvSpPr>
          <p:nvPr>
            <p:ph type="sldImg"/>
          </p:nvPr>
        </p:nvSpPr>
        <p:spPr>
          <a:ln/>
        </p:spPr>
      </p:sp>
      <p:sp>
        <p:nvSpPr>
          <p:cNvPr id="145411" name="Notes Placeholder 2">
            <a:extLst>
              <a:ext uri="{FF2B5EF4-FFF2-40B4-BE49-F238E27FC236}">
                <a16:creationId xmlns:a16="http://schemas.microsoft.com/office/drawing/2014/main" id="{D68A2E06-7831-4C5B-85BD-BF9AD3392A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45412" name="Slide Number Placeholder 3">
            <a:extLst>
              <a:ext uri="{FF2B5EF4-FFF2-40B4-BE49-F238E27FC236}">
                <a16:creationId xmlns:a16="http://schemas.microsoft.com/office/drawing/2014/main" id="{B17DD990-FA0B-4D00-A830-A267919A3D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C94A10F3-1169-46D0-B236-FDFE6E42983A}" type="slidenum">
              <a:rPr lang="en-US" altLang="en-US" sz="1200"/>
              <a:pPr eaLnBrk="1" hangingPunct="1"/>
              <a:t>6</a:t>
            </a:fld>
            <a:endParaRPr lang="en-US" alt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1DDE3404-B256-4BA6-B32E-F379EE066D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FBDA2098-5523-4503-9532-06828CFE0568}" type="slidenum">
              <a:rPr lang="en-US" altLang="en-US" sz="1200"/>
              <a:pPr eaLnBrk="1" hangingPunct="1"/>
              <a:t>86</a:t>
            </a:fld>
            <a:endParaRPr lang="en-US" altLang="en-US" sz="1200"/>
          </a:p>
        </p:txBody>
      </p:sp>
      <p:sp>
        <p:nvSpPr>
          <p:cNvPr id="191491" name="Rectangle 2">
            <a:extLst>
              <a:ext uri="{FF2B5EF4-FFF2-40B4-BE49-F238E27FC236}">
                <a16:creationId xmlns:a16="http://schemas.microsoft.com/office/drawing/2014/main" id="{9631F9CC-505F-4540-BEC0-2D96C1D04C9B}"/>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56E347CF-52EA-4A39-AFD9-83DDEE1DD4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775D8AB2-8D19-4C4C-8FAA-39D1C17B1352}"/>
              </a:ext>
            </a:extLst>
          </p:cNvPr>
          <p:cNvSpPr>
            <a:spLocks noGrp="1" noRot="1" noChangeAspect="1" noTextEdit="1"/>
          </p:cNvSpPr>
          <p:nvPr>
            <p:ph type="sldImg"/>
          </p:nvPr>
        </p:nvSpPr>
        <p:spPr>
          <a:ln/>
        </p:spPr>
      </p:sp>
      <p:sp>
        <p:nvSpPr>
          <p:cNvPr id="192515" name="Notes Placeholder 2">
            <a:extLst>
              <a:ext uri="{FF2B5EF4-FFF2-40B4-BE49-F238E27FC236}">
                <a16:creationId xmlns:a16="http://schemas.microsoft.com/office/drawing/2014/main" id="{1D6AB804-0889-436A-858D-1F1BA793D5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92516" name="Slide Number Placeholder 3">
            <a:extLst>
              <a:ext uri="{FF2B5EF4-FFF2-40B4-BE49-F238E27FC236}">
                <a16:creationId xmlns:a16="http://schemas.microsoft.com/office/drawing/2014/main" id="{8A4ACC18-A2AB-4285-9D35-CC9EFD4DDA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BE49A1AC-C109-431F-8258-0A35606D5A91}" type="slidenum">
              <a:rPr lang="en-US" altLang="en-US" sz="1200"/>
              <a:pPr eaLnBrk="1" hangingPunct="1"/>
              <a:t>87</a:t>
            </a:fld>
            <a:endParaRPr lang="en-US" alt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a:extLst>
              <a:ext uri="{FF2B5EF4-FFF2-40B4-BE49-F238E27FC236}">
                <a16:creationId xmlns:a16="http://schemas.microsoft.com/office/drawing/2014/main" id="{57E97D99-F1E3-45F1-845A-51053420CA94}"/>
              </a:ext>
            </a:extLst>
          </p:cNvPr>
          <p:cNvSpPr>
            <a:spLocks noGrp="1" noRot="1" noChangeAspect="1" noTextEdit="1"/>
          </p:cNvSpPr>
          <p:nvPr>
            <p:ph type="sldImg"/>
          </p:nvPr>
        </p:nvSpPr>
        <p:spPr>
          <a:ln/>
        </p:spPr>
      </p:sp>
      <p:sp>
        <p:nvSpPr>
          <p:cNvPr id="193539" name="Notes Placeholder 2">
            <a:extLst>
              <a:ext uri="{FF2B5EF4-FFF2-40B4-BE49-F238E27FC236}">
                <a16:creationId xmlns:a16="http://schemas.microsoft.com/office/drawing/2014/main" id="{C5E70998-7FA3-4A33-B744-3DB91A4F2F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93540" name="Slide Number Placeholder 3">
            <a:extLst>
              <a:ext uri="{FF2B5EF4-FFF2-40B4-BE49-F238E27FC236}">
                <a16:creationId xmlns:a16="http://schemas.microsoft.com/office/drawing/2014/main" id="{D90C5702-21B5-44ED-9A48-122F1E8E02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27F30227-1938-477A-84F2-A163735C6826}" type="slidenum">
              <a:rPr lang="en-US" altLang="en-US" sz="1200"/>
              <a:pPr eaLnBrk="1" hangingPunct="1"/>
              <a:t>88</a:t>
            </a:fld>
            <a:endParaRPr lang="en-US" alt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a:extLst>
              <a:ext uri="{FF2B5EF4-FFF2-40B4-BE49-F238E27FC236}">
                <a16:creationId xmlns:a16="http://schemas.microsoft.com/office/drawing/2014/main" id="{5B2038D4-8701-4345-83DA-A6E8BFBC27B2}"/>
              </a:ext>
            </a:extLst>
          </p:cNvPr>
          <p:cNvSpPr>
            <a:spLocks noGrp="1" noRot="1" noChangeAspect="1" noTextEdit="1"/>
          </p:cNvSpPr>
          <p:nvPr>
            <p:ph type="sldImg"/>
          </p:nvPr>
        </p:nvSpPr>
        <p:spPr>
          <a:ln/>
        </p:spPr>
      </p:sp>
      <p:sp>
        <p:nvSpPr>
          <p:cNvPr id="194563" name="Notes Placeholder 2">
            <a:extLst>
              <a:ext uri="{FF2B5EF4-FFF2-40B4-BE49-F238E27FC236}">
                <a16:creationId xmlns:a16="http://schemas.microsoft.com/office/drawing/2014/main" id="{525699DA-1973-4B7C-ABD0-57F887E851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94564" name="Slide Number Placeholder 3">
            <a:extLst>
              <a:ext uri="{FF2B5EF4-FFF2-40B4-BE49-F238E27FC236}">
                <a16:creationId xmlns:a16="http://schemas.microsoft.com/office/drawing/2014/main" id="{6BF58FA7-F2C6-4F35-82A9-BA99EF3AEB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9BCD9C6F-28B1-4C78-AC58-9E8D00F4379D}" type="slidenum">
              <a:rPr lang="en-US" altLang="en-US" sz="1200"/>
              <a:pPr eaLnBrk="1" hangingPunct="1"/>
              <a:t>89</a:t>
            </a:fld>
            <a:endParaRPr lang="en-US" alt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A3C0FF5C-BB1A-40EB-9B21-CDC275EBDA87}"/>
              </a:ext>
            </a:extLst>
          </p:cNvPr>
          <p:cNvSpPr>
            <a:spLocks noGrp="1" noRot="1" noChangeAspect="1" noTextEdit="1"/>
          </p:cNvSpPr>
          <p:nvPr>
            <p:ph type="sldImg"/>
          </p:nvPr>
        </p:nvSpPr>
        <p:spPr>
          <a:ln/>
        </p:spPr>
      </p:sp>
      <p:sp>
        <p:nvSpPr>
          <p:cNvPr id="195587" name="Notes Placeholder 2">
            <a:extLst>
              <a:ext uri="{FF2B5EF4-FFF2-40B4-BE49-F238E27FC236}">
                <a16:creationId xmlns:a16="http://schemas.microsoft.com/office/drawing/2014/main" id="{2748C202-0790-4988-936B-320F12350C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95588" name="Slide Number Placeholder 3">
            <a:extLst>
              <a:ext uri="{FF2B5EF4-FFF2-40B4-BE49-F238E27FC236}">
                <a16:creationId xmlns:a16="http://schemas.microsoft.com/office/drawing/2014/main" id="{3217E68D-F486-42C5-B8BE-BD8F298CBB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5F7C898A-42D1-47FD-BC19-237C0B4712D0}" type="slidenum">
              <a:rPr lang="en-US" altLang="en-US" sz="1200"/>
              <a:pPr eaLnBrk="1" hangingPunct="1"/>
              <a:t>90</a:t>
            </a:fld>
            <a:endParaRPr lang="en-US" alt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AB25E6F3-8614-477A-A560-A64DAAE3B848}"/>
              </a:ext>
            </a:extLst>
          </p:cNvPr>
          <p:cNvSpPr>
            <a:spLocks noGrp="1" noRot="1" noChangeAspect="1" noTextEdit="1"/>
          </p:cNvSpPr>
          <p:nvPr>
            <p:ph type="sldImg"/>
          </p:nvPr>
        </p:nvSpPr>
        <p:spPr>
          <a:ln/>
        </p:spPr>
      </p:sp>
      <p:sp>
        <p:nvSpPr>
          <p:cNvPr id="196611" name="Notes Placeholder 2">
            <a:extLst>
              <a:ext uri="{FF2B5EF4-FFF2-40B4-BE49-F238E27FC236}">
                <a16:creationId xmlns:a16="http://schemas.microsoft.com/office/drawing/2014/main" id="{AE53DA11-B40F-4D5A-BE0D-0A8CEED69F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96612" name="Slide Number Placeholder 3">
            <a:extLst>
              <a:ext uri="{FF2B5EF4-FFF2-40B4-BE49-F238E27FC236}">
                <a16:creationId xmlns:a16="http://schemas.microsoft.com/office/drawing/2014/main" id="{A979A3EF-3383-4A9E-A5B8-524510015D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423D793F-CE68-4C40-B674-16ECF8711FA1}" type="slidenum">
              <a:rPr lang="en-US" altLang="en-US" sz="1200"/>
              <a:pPr eaLnBrk="1" hangingPunct="1"/>
              <a:t>91</a:t>
            </a:fld>
            <a:endParaRPr lang="en-US" alt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0FDAAD47-BF9E-46EE-A3F0-2A7A2A3815F7}"/>
              </a:ext>
            </a:extLst>
          </p:cNvPr>
          <p:cNvSpPr>
            <a:spLocks noGrp="1" noRot="1" noChangeAspect="1" noTextEdit="1"/>
          </p:cNvSpPr>
          <p:nvPr>
            <p:ph type="sldImg"/>
          </p:nvPr>
        </p:nvSpPr>
        <p:spPr>
          <a:ln/>
        </p:spPr>
      </p:sp>
      <p:sp>
        <p:nvSpPr>
          <p:cNvPr id="197635" name="Notes Placeholder 2">
            <a:extLst>
              <a:ext uri="{FF2B5EF4-FFF2-40B4-BE49-F238E27FC236}">
                <a16:creationId xmlns:a16="http://schemas.microsoft.com/office/drawing/2014/main" id="{61D16917-5853-4BA9-BA39-9ED9820F1E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97636" name="Slide Number Placeholder 3">
            <a:extLst>
              <a:ext uri="{FF2B5EF4-FFF2-40B4-BE49-F238E27FC236}">
                <a16:creationId xmlns:a16="http://schemas.microsoft.com/office/drawing/2014/main" id="{36072EBB-A45B-41D0-9882-14884D5E88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AB7BA98D-FAA3-47CD-81E1-3CCA9A6C3A99}" type="slidenum">
              <a:rPr lang="en-US" altLang="en-US" sz="1200"/>
              <a:pPr eaLnBrk="1" hangingPunct="1"/>
              <a:t>92</a:t>
            </a:fld>
            <a:endParaRPr lang="en-US" alt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00629A37-5AF9-474A-9F12-05CDE5BEF55A}"/>
              </a:ext>
            </a:extLst>
          </p:cNvPr>
          <p:cNvSpPr>
            <a:spLocks noGrp="1" noRot="1" noChangeAspect="1" noTextEdit="1"/>
          </p:cNvSpPr>
          <p:nvPr>
            <p:ph type="sldImg"/>
          </p:nvPr>
        </p:nvSpPr>
        <p:spPr>
          <a:ln/>
        </p:spPr>
      </p:sp>
      <p:sp>
        <p:nvSpPr>
          <p:cNvPr id="198659" name="Notes Placeholder 2">
            <a:extLst>
              <a:ext uri="{FF2B5EF4-FFF2-40B4-BE49-F238E27FC236}">
                <a16:creationId xmlns:a16="http://schemas.microsoft.com/office/drawing/2014/main" id="{7C66B283-0771-4B1A-A0F7-5E0FE09F62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98660" name="Slide Number Placeholder 3">
            <a:extLst>
              <a:ext uri="{FF2B5EF4-FFF2-40B4-BE49-F238E27FC236}">
                <a16:creationId xmlns:a16="http://schemas.microsoft.com/office/drawing/2014/main" id="{9E7E2855-3981-4C21-B846-18BFD4669D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47430FD7-F1DE-4EB6-9943-23E986C9DAD3}" type="slidenum">
              <a:rPr lang="en-US" altLang="en-US" sz="1200"/>
              <a:pPr eaLnBrk="1" hangingPunct="1"/>
              <a:t>93</a:t>
            </a:fld>
            <a:endParaRPr lang="en-US" alt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2391BA4C-A8A6-4ED2-9839-19F78519CF04}"/>
              </a:ext>
            </a:extLst>
          </p:cNvPr>
          <p:cNvSpPr>
            <a:spLocks noGrp="1" noRot="1" noChangeAspect="1" noTextEdit="1"/>
          </p:cNvSpPr>
          <p:nvPr>
            <p:ph type="sldImg"/>
          </p:nvPr>
        </p:nvSpPr>
        <p:spPr>
          <a:ln/>
        </p:spPr>
      </p:sp>
      <p:sp>
        <p:nvSpPr>
          <p:cNvPr id="199683" name="Notes Placeholder 2">
            <a:extLst>
              <a:ext uri="{FF2B5EF4-FFF2-40B4-BE49-F238E27FC236}">
                <a16:creationId xmlns:a16="http://schemas.microsoft.com/office/drawing/2014/main" id="{EFEC37D1-2861-4030-96C2-CBF0D43205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99684" name="Slide Number Placeholder 3">
            <a:extLst>
              <a:ext uri="{FF2B5EF4-FFF2-40B4-BE49-F238E27FC236}">
                <a16:creationId xmlns:a16="http://schemas.microsoft.com/office/drawing/2014/main" id="{3C8E46DF-14EB-46D4-85CF-52DF674A29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5E4A488E-558E-4B3A-8873-B99880A6BA65}" type="slidenum">
              <a:rPr lang="en-US" altLang="en-US" sz="1200"/>
              <a:pPr eaLnBrk="1" hangingPunct="1"/>
              <a:t>94</a:t>
            </a:fld>
            <a:endParaRPr lang="en-US" alt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C10ADD6C-DB43-44B2-B2D6-B664A71B8CEE}"/>
              </a:ext>
            </a:extLst>
          </p:cNvPr>
          <p:cNvSpPr>
            <a:spLocks noGrp="1" noRot="1" noChangeAspect="1" noTextEdit="1"/>
          </p:cNvSpPr>
          <p:nvPr>
            <p:ph type="sldImg"/>
          </p:nvPr>
        </p:nvSpPr>
        <p:spPr>
          <a:ln/>
        </p:spPr>
      </p:sp>
      <p:sp>
        <p:nvSpPr>
          <p:cNvPr id="200707" name="Notes Placeholder 2">
            <a:extLst>
              <a:ext uri="{FF2B5EF4-FFF2-40B4-BE49-F238E27FC236}">
                <a16:creationId xmlns:a16="http://schemas.microsoft.com/office/drawing/2014/main" id="{49579614-09D6-4946-8ADE-14D1C0AF96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00708" name="Slide Number Placeholder 3">
            <a:extLst>
              <a:ext uri="{FF2B5EF4-FFF2-40B4-BE49-F238E27FC236}">
                <a16:creationId xmlns:a16="http://schemas.microsoft.com/office/drawing/2014/main" id="{3A0161B9-368F-49C0-8BC1-1E10307CEE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FAF68B44-D18A-4CA7-A8A2-43987EB89145}" type="slidenum">
              <a:rPr lang="en-US" altLang="en-US" sz="1200"/>
              <a:pPr eaLnBrk="1" hangingPunct="1"/>
              <a:t>95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5D710BE0-54ED-41D7-8371-D1E6D902DF1A}"/>
              </a:ext>
            </a:extLst>
          </p:cNvPr>
          <p:cNvSpPr>
            <a:spLocks noGrp="1" noRot="1" noChangeAspect="1" noTextEdit="1"/>
          </p:cNvSpPr>
          <p:nvPr>
            <p:ph type="sldImg"/>
          </p:nvPr>
        </p:nvSpPr>
        <p:spPr>
          <a:ln/>
        </p:spPr>
      </p:sp>
      <p:sp>
        <p:nvSpPr>
          <p:cNvPr id="146435" name="Notes Placeholder 2">
            <a:extLst>
              <a:ext uri="{FF2B5EF4-FFF2-40B4-BE49-F238E27FC236}">
                <a16:creationId xmlns:a16="http://schemas.microsoft.com/office/drawing/2014/main" id="{008A8D05-25FD-4687-8178-844B215996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46436" name="Slide Number Placeholder 3">
            <a:extLst>
              <a:ext uri="{FF2B5EF4-FFF2-40B4-BE49-F238E27FC236}">
                <a16:creationId xmlns:a16="http://schemas.microsoft.com/office/drawing/2014/main" id="{2285905C-91F5-420D-B277-6CECF817EB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BA0875D2-E4F0-446B-8C30-BC32C1F71BC1}" type="slidenum">
              <a:rPr lang="en-US" altLang="en-US" sz="1200"/>
              <a:pPr eaLnBrk="1" hangingPunct="1"/>
              <a:t>7</a:t>
            </a:fld>
            <a:endParaRPr lang="en-US" alt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9B4A8F6C-596B-4960-B6CD-C669FDBD9AE8}"/>
              </a:ext>
            </a:extLst>
          </p:cNvPr>
          <p:cNvSpPr>
            <a:spLocks noGrp="1" noRot="1" noChangeAspect="1" noTextEdit="1"/>
          </p:cNvSpPr>
          <p:nvPr>
            <p:ph type="sldImg"/>
          </p:nvPr>
        </p:nvSpPr>
        <p:spPr>
          <a:ln/>
        </p:spPr>
      </p:sp>
      <p:sp>
        <p:nvSpPr>
          <p:cNvPr id="201731" name="Notes Placeholder 2">
            <a:extLst>
              <a:ext uri="{FF2B5EF4-FFF2-40B4-BE49-F238E27FC236}">
                <a16:creationId xmlns:a16="http://schemas.microsoft.com/office/drawing/2014/main" id="{5F12FA7F-F9A7-49E9-A47F-A02A298FD1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01732" name="Slide Number Placeholder 3">
            <a:extLst>
              <a:ext uri="{FF2B5EF4-FFF2-40B4-BE49-F238E27FC236}">
                <a16:creationId xmlns:a16="http://schemas.microsoft.com/office/drawing/2014/main" id="{C81A32F7-7EE1-4281-BEBA-31ECABB0A2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860415F3-574F-4384-A2AB-549397DF0C70}" type="slidenum">
              <a:rPr lang="en-US" altLang="en-US" sz="1200"/>
              <a:pPr eaLnBrk="1" hangingPunct="1"/>
              <a:t>96</a:t>
            </a:fld>
            <a:endParaRPr lang="en-US" alt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FE347E73-220D-4E4E-9F3E-C9B8BF7DE2ED}"/>
              </a:ext>
            </a:extLst>
          </p:cNvPr>
          <p:cNvSpPr>
            <a:spLocks noGrp="1" noRot="1" noChangeAspect="1" noTextEdit="1"/>
          </p:cNvSpPr>
          <p:nvPr>
            <p:ph type="sldImg"/>
          </p:nvPr>
        </p:nvSpPr>
        <p:spPr>
          <a:ln/>
        </p:spPr>
      </p:sp>
      <p:sp>
        <p:nvSpPr>
          <p:cNvPr id="202755" name="Notes Placeholder 2">
            <a:extLst>
              <a:ext uri="{FF2B5EF4-FFF2-40B4-BE49-F238E27FC236}">
                <a16:creationId xmlns:a16="http://schemas.microsoft.com/office/drawing/2014/main" id="{ED75EFDA-BE48-43ED-AF63-DFECAA9943E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02756" name="Slide Number Placeholder 3">
            <a:extLst>
              <a:ext uri="{FF2B5EF4-FFF2-40B4-BE49-F238E27FC236}">
                <a16:creationId xmlns:a16="http://schemas.microsoft.com/office/drawing/2014/main" id="{19A1803D-702A-4AA6-98D2-57CB822B40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BBA523EA-3992-4737-BA5E-BF08F27F42E9}" type="slidenum">
              <a:rPr lang="en-US" altLang="en-US" sz="1200"/>
              <a:pPr eaLnBrk="1" hangingPunct="1"/>
              <a:t>97</a:t>
            </a:fld>
            <a:endParaRPr lang="en-US" alt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CA41C4E8-8D15-4F38-9E39-E2ECC519FC8A}"/>
              </a:ext>
            </a:extLst>
          </p:cNvPr>
          <p:cNvSpPr>
            <a:spLocks noGrp="1" noRot="1" noChangeAspect="1" noTextEdit="1"/>
          </p:cNvSpPr>
          <p:nvPr>
            <p:ph type="sldImg"/>
          </p:nvPr>
        </p:nvSpPr>
        <p:spPr>
          <a:ln/>
        </p:spPr>
      </p:sp>
      <p:sp>
        <p:nvSpPr>
          <p:cNvPr id="203779" name="Notes Placeholder 2">
            <a:extLst>
              <a:ext uri="{FF2B5EF4-FFF2-40B4-BE49-F238E27FC236}">
                <a16:creationId xmlns:a16="http://schemas.microsoft.com/office/drawing/2014/main" id="{53D628E6-BB9C-42FF-8881-FA42A382E7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03780" name="Slide Number Placeholder 3">
            <a:extLst>
              <a:ext uri="{FF2B5EF4-FFF2-40B4-BE49-F238E27FC236}">
                <a16:creationId xmlns:a16="http://schemas.microsoft.com/office/drawing/2014/main" id="{278E4C73-839D-4D7D-A026-D93819A413C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29D35026-9780-471F-81E6-65BAFCDF4353}" type="slidenum">
              <a:rPr lang="en-US" altLang="en-US" sz="1200"/>
              <a:pPr eaLnBrk="1" hangingPunct="1"/>
              <a:t>98</a:t>
            </a:fld>
            <a:endParaRPr lang="en-US" alt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4CC1E15A-69EB-4A3E-A5A0-5C7A02AA926A}"/>
              </a:ext>
            </a:extLst>
          </p:cNvPr>
          <p:cNvSpPr>
            <a:spLocks noGrp="1" noRot="1" noChangeAspect="1" noTextEdit="1"/>
          </p:cNvSpPr>
          <p:nvPr>
            <p:ph type="sldImg"/>
          </p:nvPr>
        </p:nvSpPr>
        <p:spPr>
          <a:ln/>
        </p:spPr>
      </p:sp>
      <p:sp>
        <p:nvSpPr>
          <p:cNvPr id="204803" name="Notes Placeholder 2">
            <a:extLst>
              <a:ext uri="{FF2B5EF4-FFF2-40B4-BE49-F238E27FC236}">
                <a16:creationId xmlns:a16="http://schemas.microsoft.com/office/drawing/2014/main" id="{9C922186-E1D5-4EA7-9DCD-A117A40887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04804" name="Slide Number Placeholder 3">
            <a:extLst>
              <a:ext uri="{FF2B5EF4-FFF2-40B4-BE49-F238E27FC236}">
                <a16:creationId xmlns:a16="http://schemas.microsoft.com/office/drawing/2014/main" id="{6E78349B-8811-4F1D-9559-7733C7316F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218FF075-6DE1-417F-96DB-103E515EBAA7}" type="slidenum">
              <a:rPr lang="en-US" altLang="en-US" sz="1200"/>
              <a:pPr eaLnBrk="1" hangingPunct="1"/>
              <a:t>99</a:t>
            </a:fld>
            <a:endParaRPr lang="en-US" alt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30458EAF-17AB-4A39-934D-90B76EBFFC3B}"/>
              </a:ext>
            </a:extLst>
          </p:cNvPr>
          <p:cNvSpPr>
            <a:spLocks noGrp="1" noRot="1" noChangeAspect="1" noTextEdit="1"/>
          </p:cNvSpPr>
          <p:nvPr>
            <p:ph type="sldImg"/>
          </p:nvPr>
        </p:nvSpPr>
        <p:spPr>
          <a:ln/>
        </p:spPr>
      </p:sp>
      <p:sp>
        <p:nvSpPr>
          <p:cNvPr id="205827" name="Notes Placeholder 2">
            <a:extLst>
              <a:ext uri="{FF2B5EF4-FFF2-40B4-BE49-F238E27FC236}">
                <a16:creationId xmlns:a16="http://schemas.microsoft.com/office/drawing/2014/main" id="{96741F2D-C606-4C0E-AE92-71D97938EA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05828" name="Slide Number Placeholder 3">
            <a:extLst>
              <a:ext uri="{FF2B5EF4-FFF2-40B4-BE49-F238E27FC236}">
                <a16:creationId xmlns:a16="http://schemas.microsoft.com/office/drawing/2014/main" id="{023B8C4B-CF40-425F-BEF6-89F6F66B7A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BDFA7217-9C46-4B1C-8159-3E4C06ED0B3B}" type="slidenum">
              <a:rPr lang="en-US" altLang="en-US" sz="1200"/>
              <a:pPr eaLnBrk="1" hangingPunct="1"/>
              <a:t>100</a:t>
            </a:fld>
            <a:endParaRPr lang="en-US" alt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8FEFCB0F-3D58-41CD-A61C-C711B55CCC82}"/>
              </a:ext>
            </a:extLst>
          </p:cNvPr>
          <p:cNvSpPr>
            <a:spLocks noGrp="1" noRot="1" noChangeAspect="1" noTextEdit="1"/>
          </p:cNvSpPr>
          <p:nvPr>
            <p:ph type="sldImg"/>
          </p:nvPr>
        </p:nvSpPr>
        <p:spPr>
          <a:ln/>
        </p:spPr>
      </p:sp>
      <p:sp>
        <p:nvSpPr>
          <p:cNvPr id="206851" name="Notes Placeholder 2">
            <a:extLst>
              <a:ext uri="{FF2B5EF4-FFF2-40B4-BE49-F238E27FC236}">
                <a16:creationId xmlns:a16="http://schemas.microsoft.com/office/drawing/2014/main" id="{EDDC472F-9E86-4BAA-BAE5-11F64788E3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06852" name="Slide Number Placeholder 3">
            <a:extLst>
              <a:ext uri="{FF2B5EF4-FFF2-40B4-BE49-F238E27FC236}">
                <a16:creationId xmlns:a16="http://schemas.microsoft.com/office/drawing/2014/main" id="{40B7EA16-3AD3-4ED2-943B-896F4335BB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DF38D13C-FA98-48A4-8A33-567763E5C287}" type="slidenum">
              <a:rPr lang="en-US" altLang="en-US" sz="1200"/>
              <a:pPr eaLnBrk="1" hangingPunct="1"/>
              <a:t>101</a:t>
            </a:fld>
            <a:endParaRPr lang="en-US" altLang="en-US"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a:extLst>
              <a:ext uri="{FF2B5EF4-FFF2-40B4-BE49-F238E27FC236}">
                <a16:creationId xmlns:a16="http://schemas.microsoft.com/office/drawing/2014/main" id="{E1541D91-3643-482A-AED5-9C760060D04B}"/>
              </a:ext>
            </a:extLst>
          </p:cNvPr>
          <p:cNvSpPr>
            <a:spLocks noGrp="1" noRot="1" noChangeAspect="1" noTextEdit="1"/>
          </p:cNvSpPr>
          <p:nvPr>
            <p:ph type="sldImg"/>
          </p:nvPr>
        </p:nvSpPr>
        <p:spPr>
          <a:ln/>
        </p:spPr>
      </p:sp>
      <p:sp>
        <p:nvSpPr>
          <p:cNvPr id="207875" name="Notes Placeholder 2">
            <a:extLst>
              <a:ext uri="{FF2B5EF4-FFF2-40B4-BE49-F238E27FC236}">
                <a16:creationId xmlns:a16="http://schemas.microsoft.com/office/drawing/2014/main" id="{67E10EF5-D3A9-4C70-9329-1F4B01F43F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07876" name="Slide Number Placeholder 3">
            <a:extLst>
              <a:ext uri="{FF2B5EF4-FFF2-40B4-BE49-F238E27FC236}">
                <a16:creationId xmlns:a16="http://schemas.microsoft.com/office/drawing/2014/main" id="{0C395420-B71D-49E1-83FD-4DE48B8F2EE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2A76F4AE-73DB-4A14-BAEF-711C6E42FC63}" type="slidenum">
              <a:rPr lang="en-US" altLang="en-US" sz="1200"/>
              <a:pPr eaLnBrk="1" hangingPunct="1"/>
              <a:t>102</a:t>
            </a:fld>
            <a:endParaRPr lang="en-US" altLang="en-US"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AEDC320D-6DEA-4D59-AA2E-A956DEB59F16}"/>
              </a:ext>
            </a:extLst>
          </p:cNvPr>
          <p:cNvSpPr>
            <a:spLocks noGrp="1" noRot="1" noChangeAspect="1" noTextEdit="1"/>
          </p:cNvSpPr>
          <p:nvPr>
            <p:ph type="sldImg"/>
          </p:nvPr>
        </p:nvSpPr>
        <p:spPr>
          <a:ln/>
        </p:spPr>
      </p:sp>
      <p:sp>
        <p:nvSpPr>
          <p:cNvPr id="208899" name="Notes Placeholder 2">
            <a:extLst>
              <a:ext uri="{FF2B5EF4-FFF2-40B4-BE49-F238E27FC236}">
                <a16:creationId xmlns:a16="http://schemas.microsoft.com/office/drawing/2014/main" id="{B87364C8-981D-4D8F-8041-9EE6035AA7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08900" name="Slide Number Placeholder 3">
            <a:extLst>
              <a:ext uri="{FF2B5EF4-FFF2-40B4-BE49-F238E27FC236}">
                <a16:creationId xmlns:a16="http://schemas.microsoft.com/office/drawing/2014/main" id="{7C83EB46-2035-478C-8705-687D452AA5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2DA4F6F8-CFA8-434F-98D1-6C6F133C9996}" type="slidenum">
              <a:rPr lang="en-US" altLang="en-US" sz="1200"/>
              <a:pPr eaLnBrk="1" hangingPunct="1"/>
              <a:t>103</a:t>
            </a:fld>
            <a:endParaRPr lang="en-US" alt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a:extLst>
              <a:ext uri="{FF2B5EF4-FFF2-40B4-BE49-F238E27FC236}">
                <a16:creationId xmlns:a16="http://schemas.microsoft.com/office/drawing/2014/main" id="{CA464B17-3F25-4B2D-81F2-112B502FA6F2}"/>
              </a:ext>
            </a:extLst>
          </p:cNvPr>
          <p:cNvSpPr>
            <a:spLocks noGrp="1" noRot="1" noChangeAspect="1" noTextEdit="1"/>
          </p:cNvSpPr>
          <p:nvPr>
            <p:ph type="sldImg"/>
          </p:nvPr>
        </p:nvSpPr>
        <p:spPr>
          <a:ln/>
        </p:spPr>
      </p:sp>
      <p:sp>
        <p:nvSpPr>
          <p:cNvPr id="209923" name="Notes Placeholder 2">
            <a:extLst>
              <a:ext uri="{FF2B5EF4-FFF2-40B4-BE49-F238E27FC236}">
                <a16:creationId xmlns:a16="http://schemas.microsoft.com/office/drawing/2014/main" id="{0A84E5C7-87E2-4B5E-8695-C8E6A600AC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09924" name="Slide Number Placeholder 3">
            <a:extLst>
              <a:ext uri="{FF2B5EF4-FFF2-40B4-BE49-F238E27FC236}">
                <a16:creationId xmlns:a16="http://schemas.microsoft.com/office/drawing/2014/main" id="{C70D6866-6618-4690-ABE0-083741F047E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D9112B1D-C73E-452F-8900-329ADC160F4F}" type="slidenum">
              <a:rPr lang="en-US" altLang="en-US" sz="1200"/>
              <a:pPr eaLnBrk="1" hangingPunct="1"/>
              <a:t>104</a:t>
            </a:fld>
            <a:endParaRPr lang="en-US" alt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0F7EB23B-0D7F-4148-BC52-08EDA21530CE}"/>
              </a:ext>
            </a:extLst>
          </p:cNvPr>
          <p:cNvSpPr>
            <a:spLocks noGrp="1" noRot="1" noChangeAspect="1" noTextEdit="1"/>
          </p:cNvSpPr>
          <p:nvPr>
            <p:ph type="sldImg"/>
          </p:nvPr>
        </p:nvSpPr>
        <p:spPr>
          <a:ln/>
        </p:spPr>
      </p:sp>
      <p:sp>
        <p:nvSpPr>
          <p:cNvPr id="210947" name="Notes Placeholder 2">
            <a:extLst>
              <a:ext uri="{FF2B5EF4-FFF2-40B4-BE49-F238E27FC236}">
                <a16:creationId xmlns:a16="http://schemas.microsoft.com/office/drawing/2014/main" id="{C14A9B4C-753A-453A-AA3D-5BC65C35BA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10948" name="Slide Number Placeholder 3">
            <a:extLst>
              <a:ext uri="{FF2B5EF4-FFF2-40B4-BE49-F238E27FC236}">
                <a16:creationId xmlns:a16="http://schemas.microsoft.com/office/drawing/2014/main" id="{F66F6381-9EBD-40D3-9136-843886FBEF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520E7D28-EE2B-45A1-96F6-8D36F25E9F7F}" type="slidenum">
              <a:rPr lang="en-US" altLang="en-US" sz="1200"/>
              <a:pPr eaLnBrk="1" hangingPunct="1"/>
              <a:t>105</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CC8AB58F-1808-4B52-AB07-478D9BA93F68}"/>
              </a:ext>
            </a:extLst>
          </p:cNvPr>
          <p:cNvSpPr>
            <a:spLocks noGrp="1" noRot="1" noChangeAspect="1" noTextEdit="1"/>
          </p:cNvSpPr>
          <p:nvPr>
            <p:ph type="sldImg"/>
          </p:nvPr>
        </p:nvSpPr>
        <p:spPr>
          <a:ln/>
        </p:spPr>
      </p:sp>
      <p:sp>
        <p:nvSpPr>
          <p:cNvPr id="147459" name="Notes Placeholder 2">
            <a:extLst>
              <a:ext uri="{FF2B5EF4-FFF2-40B4-BE49-F238E27FC236}">
                <a16:creationId xmlns:a16="http://schemas.microsoft.com/office/drawing/2014/main" id="{94E8A6D2-EE2A-4D82-9876-EC591C354B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47460" name="Slide Number Placeholder 3">
            <a:extLst>
              <a:ext uri="{FF2B5EF4-FFF2-40B4-BE49-F238E27FC236}">
                <a16:creationId xmlns:a16="http://schemas.microsoft.com/office/drawing/2014/main" id="{C3210FBC-D397-4EDB-A710-21079C3501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0547B200-4F74-416A-8507-E5FF440B482E}" type="slidenum">
              <a:rPr lang="en-US" altLang="en-US" sz="1200"/>
              <a:pPr eaLnBrk="1" hangingPunct="1"/>
              <a:t>8</a:t>
            </a:fld>
            <a:endParaRPr lang="en-US" altLang="en-US"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a16="http://schemas.microsoft.com/office/drawing/2014/main" id="{1E7EE742-DD43-45E3-8A8C-0F555E33D5D3}"/>
              </a:ext>
            </a:extLst>
          </p:cNvPr>
          <p:cNvSpPr>
            <a:spLocks noGrp="1" noRot="1" noChangeAspect="1" noTextEdit="1"/>
          </p:cNvSpPr>
          <p:nvPr>
            <p:ph type="sldImg"/>
          </p:nvPr>
        </p:nvSpPr>
        <p:spPr>
          <a:ln/>
        </p:spPr>
      </p:sp>
      <p:sp>
        <p:nvSpPr>
          <p:cNvPr id="211971" name="Notes Placeholder 2">
            <a:extLst>
              <a:ext uri="{FF2B5EF4-FFF2-40B4-BE49-F238E27FC236}">
                <a16:creationId xmlns:a16="http://schemas.microsoft.com/office/drawing/2014/main" id="{EDB4937D-6438-4E95-BF26-DA15171BD0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11972" name="Slide Number Placeholder 3">
            <a:extLst>
              <a:ext uri="{FF2B5EF4-FFF2-40B4-BE49-F238E27FC236}">
                <a16:creationId xmlns:a16="http://schemas.microsoft.com/office/drawing/2014/main" id="{886FB949-C749-4009-92DA-EFE030D160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67F4DDE1-1536-47E7-874D-8DEFFDB5607D}" type="slidenum">
              <a:rPr lang="en-US" altLang="en-US" sz="1200"/>
              <a:pPr eaLnBrk="1" hangingPunct="1"/>
              <a:t>106</a:t>
            </a:fld>
            <a:endParaRPr lang="en-US" altLang="en-US"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a:extLst>
              <a:ext uri="{FF2B5EF4-FFF2-40B4-BE49-F238E27FC236}">
                <a16:creationId xmlns:a16="http://schemas.microsoft.com/office/drawing/2014/main" id="{68AB31DC-AC6E-4920-B669-7E00921DF512}"/>
              </a:ext>
            </a:extLst>
          </p:cNvPr>
          <p:cNvSpPr>
            <a:spLocks noGrp="1" noRot="1" noChangeAspect="1" noTextEdit="1"/>
          </p:cNvSpPr>
          <p:nvPr>
            <p:ph type="sldImg"/>
          </p:nvPr>
        </p:nvSpPr>
        <p:spPr>
          <a:ln/>
        </p:spPr>
      </p:sp>
      <p:sp>
        <p:nvSpPr>
          <p:cNvPr id="212995" name="Notes Placeholder 2">
            <a:extLst>
              <a:ext uri="{FF2B5EF4-FFF2-40B4-BE49-F238E27FC236}">
                <a16:creationId xmlns:a16="http://schemas.microsoft.com/office/drawing/2014/main" id="{7EE2B2AA-A101-48AE-9DD1-ECF01A76B9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12996" name="Slide Number Placeholder 3">
            <a:extLst>
              <a:ext uri="{FF2B5EF4-FFF2-40B4-BE49-F238E27FC236}">
                <a16:creationId xmlns:a16="http://schemas.microsoft.com/office/drawing/2014/main" id="{3F204C27-C0C0-4476-B891-773081D499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EECA4248-4105-44E6-ACD8-4D2326BE486F}" type="slidenum">
              <a:rPr lang="en-US" altLang="en-US" sz="1200"/>
              <a:pPr eaLnBrk="1" hangingPunct="1"/>
              <a:t>107</a:t>
            </a:fld>
            <a:endParaRPr lang="en-US" altLang="en-US"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a:extLst>
              <a:ext uri="{FF2B5EF4-FFF2-40B4-BE49-F238E27FC236}">
                <a16:creationId xmlns:a16="http://schemas.microsoft.com/office/drawing/2014/main" id="{01E2EC94-0E9C-4730-8583-6511375D1701}"/>
              </a:ext>
            </a:extLst>
          </p:cNvPr>
          <p:cNvSpPr>
            <a:spLocks noGrp="1" noRot="1" noChangeAspect="1" noTextEdit="1"/>
          </p:cNvSpPr>
          <p:nvPr>
            <p:ph type="sldImg"/>
          </p:nvPr>
        </p:nvSpPr>
        <p:spPr>
          <a:ln/>
        </p:spPr>
      </p:sp>
      <p:sp>
        <p:nvSpPr>
          <p:cNvPr id="214019" name="Notes Placeholder 2">
            <a:extLst>
              <a:ext uri="{FF2B5EF4-FFF2-40B4-BE49-F238E27FC236}">
                <a16:creationId xmlns:a16="http://schemas.microsoft.com/office/drawing/2014/main" id="{27B5AA28-6CDF-47A0-BBDD-F22F967F93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14020" name="Slide Number Placeholder 3">
            <a:extLst>
              <a:ext uri="{FF2B5EF4-FFF2-40B4-BE49-F238E27FC236}">
                <a16:creationId xmlns:a16="http://schemas.microsoft.com/office/drawing/2014/main" id="{06648E97-9E02-428E-84A0-128EBC3EBA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46D56E1E-E082-41E1-9D3F-E2980F8F3F1B}" type="slidenum">
              <a:rPr lang="en-US" altLang="en-US" sz="1200"/>
              <a:pPr eaLnBrk="1" hangingPunct="1"/>
              <a:t>108</a:t>
            </a:fld>
            <a:endParaRPr lang="en-US" alt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08FB864B-61CB-4B93-AFBB-033B89115649}"/>
              </a:ext>
            </a:extLst>
          </p:cNvPr>
          <p:cNvSpPr>
            <a:spLocks noGrp="1" noRot="1" noChangeAspect="1" noTextEdit="1"/>
          </p:cNvSpPr>
          <p:nvPr>
            <p:ph type="sldImg"/>
          </p:nvPr>
        </p:nvSpPr>
        <p:spPr>
          <a:ln/>
        </p:spPr>
      </p:sp>
      <p:sp>
        <p:nvSpPr>
          <p:cNvPr id="215043" name="Notes Placeholder 2">
            <a:extLst>
              <a:ext uri="{FF2B5EF4-FFF2-40B4-BE49-F238E27FC236}">
                <a16:creationId xmlns:a16="http://schemas.microsoft.com/office/drawing/2014/main" id="{79A21753-D6F6-425D-BC65-342B09B01C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15044" name="Slide Number Placeholder 3">
            <a:extLst>
              <a:ext uri="{FF2B5EF4-FFF2-40B4-BE49-F238E27FC236}">
                <a16:creationId xmlns:a16="http://schemas.microsoft.com/office/drawing/2014/main" id="{89E74DB4-D431-426D-B7D2-DBD789AB62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296C1877-C0BC-40EE-8900-000359719C1B}" type="slidenum">
              <a:rPr lang="en-US" altLang="en-US" sz="1200"/>
              <a:pPr eaLnBrk="1" hangingPunct="1"/>
              <a:t>109</a:t>
            </a:fld>
            <a:endParaRPr lang="en-US" alt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a:extLst>
              <a:ext uri="{FF2B5EF4-FFF2-40B4-BE49-F238E27FC236}">
                <a16:creationId xmlns:a16="http://schemas.microsoft.com/office/drawing/2014/main" id="{91DBB043-2F30-48DB-B666-C8AC80E2FFD0}"/>
              </a:ext>
            </a:extLst>
          </p:cNvPr>
          <p:cNvSpPr>
            <a:spLocks noGrp="1" noRot="1" noChangeAspect="1" noTextEdit="1"/>
          </p:cNvSpPr>
          <p:nvPr>
            <p:ph type="sldImg"/>
          </p:nvPr>
        </p:nvSpPr>
        <p:spPr>
          <a:ln/>
        </p:spPr>
      </p:sp>
      <p:sp>
        <p:nvSpPr>
          <p:cNvPr id="216067" name="Notes Placeholder 2">
            <a:extLst>
              <a:ext uri="{FF2B5EF4-FFF2-40B4-BE49-F238E27FC236}">
                <a16:creationId xmlns:a16="http://schemas.microsoft.com/office/drawing/2014/main" id="{143C923A-F00D-4D6F-AC0C-2F092F78F2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16068" name="Slide Number Placeholder 3">
            <a:extLst>
              <a:ext uri="{FF2B5EF4-FFF2-40B4-BE49-F238E27FC236}">
                <a16:creationId xmlns:a16="http://schemas.microsoft.com/office/drawing/2014/main" id="{2CE3751A-2F63-4882-8426-5F0A975154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3B390CAC-C8D7-4E94-A77B-6FA05A9CDB85}" type="slidenum">
              <a:rPr lang="en-US" altLang="en-US" sz="1200"/>
              <a:pPr eaLnBrk="1" hangingPunct="1"/>
              <a:t>110</a:t>
            </a:fld>
            <a:endParaRPr lang="en-US" altLang="en-US"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72B85BA3-398E-45BA-83BD-E2456A91B72A}"/>
              </a:ext>
            </a:extLst>
          </p:cNvPr>
          <p:cNvSpPr>
            <a:spLocks noGrp="1" noRot="1" noChangeAspect="1" noTextEdit="1"/>
          </p:cNvSpPr>
          <p:nvPr>
            <p:ph type="sldImg"/>
          </p:nvPr>
        </p:nvSpPr>
        <p:spPr>
          <a:ln/>
        </p:spPr>
      </p:sp>
      <p:sp>
        <p:nvSpPr>
          <p:cNvPr id="217091" name="Notes Placeholder 2">
            <a:extLst>
              <a:ext uri="{FF2B5EF4-FFF2-40B4-BE49-F238E27FC236}">
                <a16:creationId xmlns:a16="http://schemas.microsoft.com/office/drawing/2014/main" id="{6404CEDE-4E0E-45FA-990A-B077D5ABD4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17092" name="Slide Number Placeholder 3">
            <a:extLst>
              <a:ext uri="{FF2B5EF4-FFF2-40B4-BE49-F238E27FC236}">
                <a16:creationId xmlns:a16="http://schemas.microsoft.com/office/drawing/2014/main" id="{5DF2A023-575F-4BDD-B73A-11B88A3384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C5F4D7B5-57CC-498A-8713-5E31C0D0E373}" type="slidenum">
              <a:rPr lang="en-US" altLang="en-US" sz="1200"/>
              <a:pPr eaLnBrk="1" hangingPunct="1"/>
              <a:t>111</a:t>
            </a:fld>
            <a:endParaRPr lang="en-US" alt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a:extLst>
              <a:ext uri="{FF2B5EF4-FFF2-40B4-BE49-F238E27FC236}">
                <a16:creationId xmlns:a16="http://schemas.microsoft.com/office/drawing/2014/main" id="{D7B9F406-E26B-493D-BA5C-F93945EEA639}"/>
              </a:ext>
            </a:extLst>
          </p:cNvPr>
          <p:cNvSpPr>
            <a:spLocks noGrp="1" noRot="1" noChangeAspect="1" noTextEdit="1"/>
          </p:cNvSpPr>
          <p:nvPr>
            <p:ph type="sldImg"/>
          </p:nvPr>
        </p:nvSpPr>
        <p:spPr>
          <a:ln/>
        </p:spPr>
      </p:sp>
      <p:sp>
        <p:nvSpPr>
          <p:cNvPr id="218115" name="Notes Placeholder 2">
            <a:extLst>
              <a:ext uri="{FF2B5EF4-FFF2-40B4-BE49-F238E27FC236}">
                <a16:creationId xmlns:a16="http://schemas.microsoft.com/office/drawing/2014/main" id="{F77AB773-35B3-4087-8095-43912E39D6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18116" name="Slide Number Placeholder 3">
            <a:extLst>
              <a:ext uri="{FF2B5EF4-FFF2-40B4-BE49-F238E27FC236}">
                <a16:creationId xmlns:a16="http://schemas.microsoft.com/office/drawing/2014/main" id="{92A27528-F5BA-4C69-B369-D529779045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DBD9A72E-550D-4522-89DE-7C605737AC2A}" type="slidenum">
              <a:rPr lang="en-US" altLang="en-US" sz="1200"/>
              <a:pPr eaLnBrk="1" hangingPunct="1"/>
              <a:t>112</a:t>
            </a:fld>
            <a:endParaRPr lang="en-US" alt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7A8637C0-01AC-43AD-B09F-A7BCAEC87E50}"/>
              </a:ext>
            </a:extLst>
          </p:cNvPr>
          <p:cNvSpPr>
            <a:spLocks noGrp="1" noRot="1" noChangeAspect="1" noTextEdit="1"/>
          </p:cNvSpPr>
          <p:nvPr>
            <p:ph type="sldImg"/>
          </p:nvPr>
        </p:nvSpPr>
        <p:spPr>
          <a:ln/>
        </p:spPr>
      </p:sp>
      <p:sp>
        <p:nvSpPr>
          <p:cNvPr id="219139" name="Notes Placeholder 2">
            <a:extLst>
              <a:ext uri="{FF2B5EF4-FFF2-40B4-BE49-F238E27FC236}">
                <a16:creationId xmlns:a16="http://schemas.microsoft.com/office/drawing/2014/main" id="{044A0AB8-BA9A-47A0-B994-B8142009A5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19140" name="Slide Number Placeholder 3">
            <a:extLst>
              <a:ext uri="{FF2B5EF4-FFF2-40B4-BE49-F238E27FC236}">
                <a16:creationId xmlns:a16="http://schemas.microsoft.com/office/drawing/2014/main" id="{92D5D63A-83D9-4D34-9662-6E63B5D975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DAF167C0-2F60-4624-8A72-8C02175C25F5}" type="slidenum">
              <a:rPr lang="en-US" altLang="en-US" sz="1200"/>
              <a:pPr eaLnBrk="1" hangingPunct="1"/>
              <a:t>113</a:t>
            </a:fld>
            <a:endParaRPr lang="en-US" altLang="en-US"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A73A4841-502E-4ED9-8303-A742195F9C5A}"/>
              </a:ext>
            </a:extLst>
          </p:cNvPr>
          <p:cNvSpPr>
            <a:spLocks noGrp="1" noRot="1" noChangeAspect="1" noTextEdit="1"/>
          </p:cNvSpPr>
          <p:nvPr>
            <p:ph type="sldImg"/>
          </p:nvPr>
        </p:nvSpPr>
        <p:spPr>
          <a:ln/>
        </p:spPr>
      </p:sp>
      <p:sp>
        <p:nvSpPr>
          <p:cNvPr id="220163" name="Notes Placeholder 2">
            <a:extLst>
              <a:ext uri="{FF2B5EF4-FFF2-40B4-BE49-F238E27FC236}">
                <a16:creationId xmlns:a16="http://schemas.microsoft.com/office/drawing/2014/main" id="{0814AB60-9C67-48E7-8299-817460ED53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20164" name="Slide Number Placeholder 3">
            <a:extLst>
              <a:ext uri="{FF2B5EF4-FFF2-40B4-BE49-F238E27FC236}">
                <a16:creationId xmlns:a16="http://schemas.microsoft.com/office/drawing/2014/main" id="{E68DFB78-61F2-432C-8604-35BA9D976B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E41D6868-BCE8-4EC5-BDA7-0542D7037F98}" type="slidenum">
              <a:rPr lang="en-US" altLang="en-US" sz="1200"/>
              <a:pPr eaLnBrk="1" hangingPunct="1"/>
              <a:t>114</a:t>
            </a:fld>
            <a:endParaRPr lang="en-US" altLang="en-US"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D9BBC59D-A470-417B-88C8-A26C5281A64B}"/>
              </a:ext>
            </a:extLst>
          </p:cNvPr>
          <p:cNvSpPr>
            <a:spLocks noGrp="1" noRot="1" noChangeAspect="1" noTextEdit="1"/>
          </p:cNvSpPr>
          <p:nvPr>
            <p:ph type="sldImg"/>
          </p:nvPr>
        </p:nvSpPr>
        <p:spPr>
          <a:ln/>
        </p:spPr>
      </p:sp>
      <p:sp>
        <p:nvSpPr>
          <p:cNvPr id="221187" name="Notes Placeholder 2">
            <a:extLst>
              <a:ext uri="{FF2B5EF4-FFF2-40B4-BE49-F238E27FC236}">
                <a16:creationId xmlns:a16="http://schemas.microsoft.com/office/drawing/2014/main" id="{32F64BA1-7297-4D5B-B12C-2958F6E81C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21188" name="Slide Number Placeholder 3">
            <a:extLst>
              <a:ext uri="{FF2B5EF4-FFF2-40B4-BE49-F238E27FC236}">
                <a16:creationId xmlns:a16="http://schemas.microsoft.com/office/drawing/2014/main" id="{5F6D3629-9D96-4259-90D3-404BC895A1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130A2483-2627-4483-B627-EAA69CF5F6D1}" type="slidenum">
              <a:rPr lang="en-US" altLang="en-US" sz="1200"/>
              <a:pPr eaLnBrk="1" hangingPunct="1"/>
              <a:t>115</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13030876-315C-4DCF-A2A7-C5A7E0DA955C}"/>
              </a:ext>
            </a:extLst>
          </p:cNvPr>
          <p:cNvSpPr>
            <a:spLocks noGrp="1" noRot="1" noChangeAspect="1" noTextEdit="1"/>
          </p:cNvSpPr>
          <p:nvPr>
            <p:ph type="sldImg"/>
          </p:nvPr>
        </p:nvSpPr>
        <p:spPr>
          <a:ln/>
        </p:spPr>
      </p:sp>
      <p:sp>
        <p:nvSpPr>
          <p:cNvPr id="148483" name="Notes Placeholder 2">
            <a:extLst>
              <a:ext uri="{FF2B5EF4-FFF2-40B4-BE49-F238E27FC236}">
                <a16:creationId xmlns:a16="http://schemas.microsoft.com/office/drawing/2014/main" id="{F3867511-231E-40ED-A04F-E753A292B2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48484" name="Slide Number Placeholder 3">
            <a:extLst>
              <a:ext uri="{FF2B5EF4-FFF2-40B4-BE49-F238E27FC236}">
                <a16:creationId xmlns:a16="http://schemas.microsoft.com/office/drawing/2014/main" id="{65A1FF12-E8C8-4C8D-B754-F9D52598DE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9649DA1C-CD13-4FD1-A45D-39406FE15CBF}" type="slidenum">
              <a:rPr lang="en-US" altLang="en-US" sz="1200"/>
              <a:pPr eaLnBrk="1" hangingPunct="1"/>
              <a:t>9</a:t>
            </a:fld>
            <a:endParaRPr lang="en-US" altLang="en-US" sz="12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a:extLst>
              <a:ext uri="{FF2B5EF4-FFF2-40B4-BE49-F238E27FC236}">
                <a16:creationId xmlns:a16="http://schemas.microsoft.com/office/drawing/2014/main" id="{6F8BD33F-7114-428F-8420-B033B0EB72CF}"/>
              </a:ext>
            </a:extLst>
          </p:cNvPr>
          <p:cNvSpPr>
            <a:spLocks noGrp="1" noRot="1" noChangeAspect="1" noTextEdit="1"/>
          </p:cNvSpPr>
          <p:nvPr>
            <p:ph type="sldImg"/>
          </p:nvPr>
        </p:nvSpPr>
        <p:spPr>
          <a:ln/>
        </p:spPr>
      </p:sp>
      <p:sp>
        <p:nvSpPr>
          <p:cNvPr id="222211" name="Notes Placeholder 2">
            <a:extLst>
              <a:ext uri="{FF2B5EF4-FFF2-40B4-BE49-F238E27FC236}">
                <a16:creationId xmlns:a16="http://schemas.microsoft.com/office/drawing/2014/main" id="{E2985787-2506-49A3-8AFE-945B8D50A7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22212" name="Slide Number Placeholder 3">
            <a:extLst>
              <a:ext uri="{FF2B5EF4-FFF2-40B4-BE49-F238E27FC236}">
                <a16:creationId xmlns:a16="http://schemas.microsoft.com/office/drawing/2014/main" id="{FA088FD9-1C8B-451F-AA2F-171B386F93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D36594B6-ACD1-4F5E-973F-0F9FEFD54BE6}" type="slidenum">
              <a:rPr lang="en-US" altLang="en-US" sz="1200"/>
              <a:pPr eaLnBrk="1" hangingPunct="1"/>
              <a:t>116</a:t>
            </a:fld>
            <a:endParaRPr lang="en-US" altLang="en-US" sz="12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8A314C59-2AF5-4563-BD50-80478C079B4E}"/>
              </a:ext>
            </a:extLst>
          </p:cNvPr>
          <p:cNvSpPr>
            <a:spLocks noGrp="1" noRot="1" noChangeAspect="1" noTextEdit="1"/>
          </p:cNvSpPr>
          <p:nvPr>
            <p:ph type="sldImg"/>
          </p:nvPr>
        </p:nvSpPr>
        <p:spPr>
          <a:ln/>
        </p:spPr>
      </p:sp>
      <p:sp>
        <p:nvSpPr>
          <p:cNvPr id="223235" name="Notes Placeholder 2">
            <a:extLst>
              <a:ext uri="{FF2B5EF4-FFF2-40B4-BE49-F238E27FC236}">
                <a16:creationId xmlns:a16="http://schemas.microsoft.com/office/drawing/2014/main" id="{7BBB0057-A9B2-48F9-BDA4-A1659783F0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23236" name="Slide Number Placeholder 3">
            <a:extLst>
              <a:ext uri="{FF2B5EF4-FFF2-40B4-BE49-F238E27FC236}">
                <a16:creationId xmlns:a16="http://schemas.microsoft.com/office/drawing/2014/main" id="{7FB08D48-9058-4F81-9F1F-321AE6795F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9E662999-32EE-4D90-84E4-F5B2A6B8016A}" type="slidenum">
              <a:rPr lang="en-US" altLang="en-US" sz="1200"/>
              <a:pPr eaLnBrk="1" hangingPunct="1"/>
              <a:t>117</a:t>
            </a:fld>
            <a:endParaRPr lang="en-US" altLang="en-US" sz="12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a:extLst>
              <a:ext uri="{FF2B5EF4-FFF2-40B4-BE49-F238E27FC236}">
                <a16:creationId xmlns:a16="http://schemas.microsoft.com/office/drawing/2014/main" id="{0B4EEA0D-7994-4F85-966E-5DBFEAC52595}"/>
              </a:ext>
            </a:extLst>
          </p:cNvPr>
          <p:cNvSpPr>
            <a:spLocks noGrp="1" noRot="1" noChangeAspect="1" noTextEdit="1"/>
          </p:cNvSpPr>
          <p:nvPr>
            <p:ph type="sldImg"/>
          </p:nvPr>
        </p:nvSpPr>
        <p:spPr>
          <a:ln/>
        </p:spPr>
      </p:sp>
      <p:sp>
        <p:nvSpPr>
          <p:cNvPr id="224259" name="Notes Placeholder 2">
            <a:extLst>
              <a:ext uri="{FF2B5EF4-FFF2-40B4-BE49-F238E27FC236}">
                <a16:creationId xmlns:a16="http://schemas.microsoft.com/office/drawing/2014/main" id="{F06E7675-E9F1-4BA4-9C3D-BB9E2DE41E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24260" name="Slide Number Placeholder 3">
            <a:extLst>
              <a:ext uri="{FF2B5EF4-FFF2-40B4-BE49-F238E27FC236}">
                <a16:creationId xmlns:a16="http://schemas.microsoft.com/office/drawing/2014/main" id="{D179EBA0-6DE3-43C1-9995-5DFD74BFC5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C8A21035-EF42-42A9-A54A-89E249CDF320}" type="slidenum">
              <a:rPr lang="en-US" altLang="en-US" sz="1200"/>
              <a:pPr eaLnBrk="1" hangingPunct="1"/>
              <a:t>118</a:t>
            </a:fld>
            <a:endParaRPr lang="en-US" altLang="en-US" sz="12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2E4E7B44-46B0-430E-9908-4F9FEA5791E3}"/>
              </a:ext>
            </a:extLst>
          </p:cNvPr>
          <p:cNvSpPr>
            <a:spLocks noGrp="1" noRot="1" noChangeAspect="1" noTextEdit="1"/>
          </p:cNvSpPr>
          <p:nvPr>
            <p:ph type="sldImg"/>
          </p:nvPr>
        </p:nvSpPr>
        <p:spPr>
          <a:ln/>
        </p:spPr>
      </p:sp>
      <p:sp>
        <p:nvSpPr>
          <p:cNvPr id="225283" name="Notes Placeholder 2">
            <a:extLst>
              <a:ext uri="{FF2B5EF4-FFF2-40B4-BE49-F238E27FC236}">
                <a16:creationId xmlns:a16="http://schemas.microsoft.com/office/drawing/2014/main" id="{45F7FD26-489A-4251-B7C4-BD4F4F8E87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25284" name="Slide Number Placeholder 3">
            <a:extLst>
              <a:ext uri="{FF2B5EF4-FFF2-40B4-BE49-F238E27FC236}">
                <a16:creationId xmlns:a16="http://schemas.microsoft.com/office/drawing/2014/main" id="{869A5911-52E1-4C8C-AF26-6B37E09F73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CC364C35-008C-4604-BF0B-1A51A7054FDD}" type="slidenum">
              <a:rPr lang="en-US" altLang="en-US" sz="1200"/>
              <a:pPr eaLnBrk="1" hangingPunct="1"/>
              <a:t>119</a:t>
            </a:fld>
            <a:endParaRPr lang="en-US" altLang="en-US" sz="12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a:extLst>
              <a:ext uri="{FF2B5EF4-FFF2-40B4-BE49-F238E27FC236}">
                <a16:creationId xmlns:a16="http://schemas.microsoft.com/office/drawing/2014/main" id="{1AE700C4-125D-4C4C-9D41-3AD34A19C3BD}"/>
              </a:ext>
            </a:extLst>
          </p:cNvPr>
          <p:cNvSpPr>
            <a:spLocks noGrp="1" noRot="1" noChangeAspect="1" noTextEdit="1"/>
          </p:cNvSpPr>
          <p:nvPr>
            <p:ph type="sldImg"/>
          </p:nvPr>
        </p:nvSpPr>
        <p:spPr>
          <a:ln/>
        </p:spPr>
      </p:sp>
      <p:sp>
        <p:nvSpPr>
          <p:cNvPr id="226307" name="Notes Placeholder 2">
            <a:extLst>
              <a:ext uri="{FF2B5EF4-FFF2-40B4-BE49-F238E27FC236}">
                <a16:creationId xmlns:a16="http://schemas.microsoft.com/office/drawing/2014/main" id="{090B034E-8E76-4490-95A4-1B3EB721D2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26308" name="Slide Number Placeholder 3">
            <a:extLst>
              <a:ext uri="{FF2B5EF4-FFF2-40B4-BE49-F238E27FC236}">
                <a16:creationId xmlns:a16="http://schemas.microsoft.com/office/drawing/2014/main" id="{AE19492B-6351-441A-A57D-558B025AE1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6CB930C4-A23C-49DE-BD21-94A575449FCE}" type="slidenum">
              <a:rPr lang="en-US" altLang="en-US" sz="1200"/>
              <a:pPr eaLnBrk="1" hangingPunct="1"/>
              <a:t>120</a:t>
            </a:fld>
            <a:endParaRPr lang="en-US" altLang="en-US" sz="12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a:extLst>
              <a:ext uri="{FF2B5EF4-FFF2-40B4-BE49-F238E27FC236}">
                <a16:creationId xmlns:a16="http://schemas.microsoft.com/office/drawing/2014/main" id="{0F85A2FC-D5BF-4238-A573-05D8CA224759}"/>
              </a:ext>
            </a:extLst>
          </p:cNvPr>
          <p:cNvSpPr>
            <a:spLocks noGrp="1" noRot="1" noChangeAspect="1" noTextEdit="1"/>
          </p:cNvSpPr>
          <p:nvPr>
            <p:ph type="sldImg"/>
          </p:nvPr>
        </p:nvSpPr>
        <p:spPr>
          <a:ln/>
        </p:spPr>
      </p:sp>
      <p:sp>
        <p:nvSpPr>
          <p:cNvPr id="227331" name="Notes Placeholder 2">
            <a:extLst>
              <a:ext uri="{FF2B5EF4-FFF2-40B4-BE49-F238E27FC236}">
                <a16:creationId xmlns:a16="http://schemas.microsoft.com/office/drawing/2014/main" id="{016F5D27-3434-4C4D-AEF7-AD6D393CD8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27332" name="Slide Number Placeholder 3">
            <a:extLst>
              <a:ext uri="{FF2B5EF4-FFF2-40B4-BE49-F238E27FC236}">
                <a16:creationId xmlns:a16="http://schemas.microsoft.com/office/drawing/2014/main" id="{4871D104-1427-4D04-BEF1-FC850CE316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CE120D37-D107-46FA-9D8F-EB94C82BF005}" type="slidenum">
              <a:rPr lang="en-US" altLang="en-US" sz="1200"/>
              <a:pPr eaLnBrk="1" hangingPunct="1"/>
              <a:t>121</a:t>
            </a:fld>
            <a:endParaRPr lang="en-US" altLang="en-US"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a:extLst>
              <a:ext uri="{FF2B5EF4-FFF2-40B4-BE49-F238E27FC236}">
                <a16:creationId xmlns:a16="http://schemas.microsoft.com/office/drawing/2014/main" id="{ED2FE0F2-5DF6-4263-8611-907E16047228}"/>
              </a:ext>
            </a:extLst>
          </p:cNvPr>
          <p:cNvSpPr>
            <a:spLocks noGrp="1" noRot="1" noChangeAspect="1" noTextEdit="1"/>
          </p:cNvSpPr>
          <p:nvPr>
            <p:ph type="sldImg"/>
          </p:nvPr>
        </p:nvSpPr>
        <p:spPr>
          <a:ln/>
        </p:spPr>
      </p:sp>
      <p:sp>
        <p:nvSpPr>
          <p:cNvPr id="228355" name="Notes Placeholder 2">
            <a:extLst>
              <a:ext uri="{FF2B5EF4-FFF2-40B4-BE49-F238E27FC236}">
                <a16:creationId xmlns:a16="http://schemas.microsoft.com/office/drawing/2014/main" id="{CB5FFDC1-5FF0-449C-98DA-03051AA9FC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28356" name="Slide Number Placeholder 3">
            <a:extLst>
              <a:ext uri="{FF2B5EF4-FFF2-40B4-BE49-F238E27FC236}">
                <a16:creationId xmlns:a16="http://schemas.microsoft.com/office/drawing/2014/main" id="{47CBE709-B0AB-4686-A829-54C4DD9706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D123E016-2056-4BB7-85D0-38CA99699BAD}" type="slidenum">
              <a:rPr lang="en-US" altLang="en-US" sz="1200"/>
              <a:pPr eaLnBrk="1" hangingPunct="1"/>
              <a:t>122</a:t>
            </a:fld>
            <a:endParaRPr lang="en-US" altLang="en-US" sz="120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F920FD82-359C-4A9D-952E-4295AE118250}"/>
              </a:ext>
            </a:extLst>
          </p:cNvPr>
          <p:cNvSpPr>
            <a:spLocks noGrp="1" noRot="1" noChangeAspect="1" noTextEdit="1"/>
          </p:cNvSpPr>
          <p:nvPr>
            <p:ph type="sldImg"/>
          </p:nvPr>
        </p:nvSpPr>
        <p:spPr>
          <a:ln/>
        </p:spPr>
      </p:sp>
      <p:sp>
        <p:nvSpPr>
          <p:cNvPr id="229379" name="Notes Placeholder 2">
            <a:extLst>
              <a:ext uri="{FF2B5EF4-FFF2-40B4-BE49-F238E27FC236}">
                <a16:creationId xmlns:a16="http://schemas.microsoft.com/office/drawing/2014/main" id="{746CBE5E-4C02-4F98-B723-34B3F0A68A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29380" name="Slide Number Placeholder 3">
            <a:extLst>
              <a:ext uri="{FF2B5EF4-FFF2-40B4-BE49-F238E27FC236}">
                <a16:creationId xmlns:a16="http://schemas.microsoft.com/office/drawing/2014/main" id="{7A766F1A-2957-4801-9140-14C89A256F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3675BFFF-7046-42AE-894E-3E8DE1C46560}" type="slidenum">
              <a:rPr lang="en-US" altLang="en-US" sz="1200"/>
              <a:pPr eaLnBrk="1" hangingPunct="1"/>
              <a:t>123</a:t>
            </a:fld>
            <a:endParaRPr lang="en-US" altLang="en-US" sz="120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D0DAC0CB-E954-49D5-959B-EED4D3CD7831}"/>
              </a:ext>
            </a:extLst>
          </p:cNvPr>
          <p:cNvSpPr>
            <a:spLocks noGrp="1" noRot="1" noChangeAspect="1" noTextEdit="1"/>
          </p:cNvSpPr>
          <p:nvPr>
            <p:ph type="sldImg"/>
          </p:nvPr>
        </p:nvSpPr>
        <p:spPr>
          <a:ln/>
        </p:spPr>
      </p:sp>
      <p:sp>
        <p:nvSpPr>
          <p:cNvPr id="230403" name="Notes Placeholder 2">
            <a:extLst>
              <a:ext uri="{FF2B5EF4-FFF2-40B4-BE49-F238E27FC236}">
                <a16:creationId xmlns:a16="http://schemas.microsoft.com/office/drawing/2014/main" id="{341CA417-515C-40DA-81AA-B869116CAB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30404" name="Slide Number Placeholder 3">
            <a:extLst>
              <a:ext uri="{FF2B5EF4-FFF2-40B4-BE49-F238E27FC236}">
                <a16:creationId xmlns:a16="http://schemas.microsoft.com/office/drawing/2014/main" id="{AE4F5714-595A-46D6-B494-E82D5E5EE9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8C10B096-7BBC-40B9-8CC1-C0386F98BB83}" type="slidenum">
              <a:rPr lang="en-US" altLang="en-US" sz="1200"/>
              <a:pPr eaLnBrk="1" hangingPunct="1"/>
              <a:t>124</a:t>
            </a:fld>
            <a:endParaRPr lang="en-US" altLang="en-US" sz="120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a:extLst>
              <a:ext uri="{FF2B5EF4-FFF2-40B4-BE49-F238E27FC236}">
                <a16:creationId xmlns:a16="http://schemas.microsoft.com/office/drawing/2014/main" id="{ACFED3CA-DCCB-4EFD-9B4F-6AC7BEFA60C0}"/>
              </a:ext>
            </a:extLst>
          </p:cNvPr>
          <p:cNvSpPr>
            <a:spLocks noGrp="1" noRot="1" noChangeAspect="1" noTextEdit="1"/>
          </p:cNvSpPr>
          <p:nvPr>
            <p:ph type="sldImg"/>
          </p:nvPr>
        </p:nvSpPr>
        <p:spPr>
          <a:ln/>
        </p:spPr>
      </p:sp>
      <p:sp>
        <p:nvSpPr>
          <p:cNvPr id="231427" name="Notes Placeholder 2">
            <a:extLst>
              <a:ext uri="{FF2B5EF4-FFF2-40B4-BE49-F238E27FC236}">
                <a16:creationId xmlns:a16="http://schemas.microsoft.com/office/drawing/2014/main" id="{C9F4A6D2-8ED6-49E9-BA97-9D6698727D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31428" name="Slide Number Placeholder 3">
            <a:extLst>
              <a:ext uri="{FF2B5EF4-FFF2-40B4-BE49-F238E27FC236}">
                <a16:creationId xmlns:a16="http://schemas.microsoft.com/office/drawing/2014/main" id="{592059AE-C852-458D-8F7F-28AC9F42EF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40660A84-9221-411E-A971-D5AC3E35DF09}" type="slidenum">
              <a:rPr lang="en-US" altLang="en-US" sz="1200"/>
              <a:pPr eaLnBrk="1" hangingPunct="1"/>
              <a:t>125</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8FF1D2E6-60F2-4AB3-8E1E-A9C312CCC4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5804782A-E977-4688-AF52-AD0D726E97F1}" type="slidenum">
              <a:rPr lang="en-US" altLang="en-US" sz="1200"/>
              <a:pPr eaLnBrk="1" hangingPunct="1"/>
              <a:t>10</a:t>
            </a:fld>
            <a:endParaRPr lang="en-US" altLang="en-US" sz="1200"/>
          </a:p>
        </p:txBody>
      </p:sp>
      <p:sp>
        <p:nvSpPr>
          <p:cNvPr id="149507" name="Rectangle 2">
            <a:extLst>
              <a:ext uri="{FF2B5EF4-FFF2-40B4-BE49-F238E27FC236}">
                <a16:creationId xmlns:a16="http://schemas.microsoft.com/office/drawing/2014/main" id="{86C74253-B199-4EA0-81A6-0993DDE01EBD}"/>
              </a:ext>
            </a:extLst>
          </p:cNvPr>
          <p:cNvSpPr>
            <a:spLocks noGrp="1" noRot="1" noChangeAspect="1" noChangeArrowheads="1" noTextEdit="1"/>
          </p:cNvSpPr>
          <p:nvPr>
            <p:ph type="sldImg"/>
          </p:nvPr>
        </p:nvSpPr>
        <p:spPr>
          <a:ln/>
        </p:spPr>
      </p:sp>
      <p:sp>
        <p:nvSpPr>
          <p:cNvPr id="149508" name="Rectangle 3">
            <a:extLst>
              <a:ext uri="{FF2B5EF4-FFF2-40B4-BE49-F238E27FC236}">
                <a16:creationId xmlns:a16="http://schemas.microsoft.com/office/drawing/2014/main" id="{5EB9BB24-CB29-4C08-9DD5-490D8AB1BC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0778E220-C342-47F7-87C8-F95C58D627B2}"/>
              </a:ext>
            </a:extLst>
          </p:cNvPr>
          <p:cNvSpPr>
            <a:spLocks noGrp="1" noRot="1" noChangeAspect="1" noTextEdit="1"/>
          </p:cNvSpPr>
          <p:nvPr>
            <p:ph type="sldImg"/>
          </p:nvPr>
        </p:nvSpPr>
        <p:spPr>
          <a:ln/>
        </p:spPr>
      </p:sp>
      <p:sp>
        <p:nvSpPr>
          <p:cNvPr id="232451" name="Notes Placeholder 2">
            <a:extLst>
              <a:ext uri="{FF2B5EF4-FFF2-40B4-BE49-F238E27FC236}">
                <a16:creationId xmlns:a16="http://schemas.microsoft.com/office/drawing/2014/main" id="{2FE42CFF-EC3A-4C51-9493-6113E7DA17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32452" name="Slide Number Placeholder 3">
            <a:extLst>
              <a:ext uri="{FF2B5EF4-FFF2-40B4-BE49-F238E27FC236}">
                <a16:creationId xmlns:a16="http://schemas.microsoft.com/office/drawing/2014/main" id="{2E499799-1A1D-41FE-9FD7-BE6F1B010C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BF85BDA3-72F8-4112-8588-645593E678F1}" type="slidenum">
              <a:rPr lang="en-US" altLang="en-US" sz="1200"/>
              <a:pPr eaLnBrk="1" hangingPunct="1"/>
              <a:t>126</a:t>
            </a:fld>
            <a:endParaRPr lang="en-US" altLang="en-US" sz="120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CDA45ADA-E582-4697-87EB-66EC0AAB284D}"/>
              </a:ext>
            </a:extLst>
          </p:cNvPr>
          <p:cNvSpPr>
            <a:spLocks noGrp="1" noRot="1" noChangeAspect="1" noTextEdit="1"/>
          </p:cNvSpPr>
          <p:nvPr>
            <p:ph type="sldImg"/>
          </p:nvPr>
        </p:nvSpPr>
        <p:spPr>
          <a:ln/>
        </p:spPr>
      </p:sp>
      <p:sp>
        <p:nvSpPr>
          <p:cNvPr id="233475" name="Notes Placeholder 2">
            <a:extLst>
              <a:ext uri="{FF2B5EF4-FFF2-40B4-BE49-F238E27FC236}">
                <a16:creationId xmlns:a16="http://schemas.microsoft.com/office/drawing/2014/main" id="{E28801DF-8292-4104-B59B-C61F1B9032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33476" name="Slide Number Placeholder 3">
            <a:extLst>
              <a:ext uri="{FF2B5EF4-FFF2-40B4-BE49-F238E27FC236}">
                <a16:creationId xmlns:a16="http://schemas.microsoft.com/office/drawing/2014/main" id="{8D03151A-801A-4252-BA8E-61E2127DC7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F7F4AC17-D3D7-4A0C-B9FD-A0FA997F06BE}" type="slidenum">
              <a:rPr lang="en-US" altLang="en-US" sz="1200"/>
              <a:pPr eaLnBrk="1" hangingPunct="1"/>
              <a:t>127</a:t>
            </a:fld>
            <a:endParaRPr lang="en-US" altLang="en-US" sz="120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B70CAF3F-65DD-4461-9F6C-7E27CE540BE6}"/>
              </a:ext>
            </a:extLst>
          </p:cNvPr>
          <p:cNvSpPr>
            <a:spLocks noGrp="1" noRot="1" noChangeAspect="1" noTextEdit="1"/>
          </p:cNvSpPr>
          <p:nvPr>
            <p:ph type="sldImg"/>
          </p:nvPr>
        </p:nvSpPr>
        <p:spPr>
          <a:ln/>
        </p:spPr>
      </p:sp>
      <p:sp>
        <p:nvSpPr>
          <p:cNvPr id="234499" name="Notes Placeholder 2">
            <a:extLst>
              <a:ext uri="{FF2B5EF4-FFF2-40B4-BE49-F238E27FC236}">
                <a16:creationId xmlns:a16="http://schemas.microsoft.com/office/drawing/2014/main" id="{B8853345-72FD-4DF5-B2DF-32973113B2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34500" name="Slide Number Placeholder 3">
            <a:extLst>
              <a:ext uri="{FF2B5EF4-FFF2-40B4-BE49-F238E27FC236}">
                <a16:creationId xmlns:a16="http://schemas.microsoft.com/office/drawing/2014/main" id="{824C8AD0-EE80-4871-BBBA-5D57DFE0F0C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F6A73C89-7E3A-44FF-83E6-9EEAFBDD8D9A}" type="slidenum">
              <a:rPr lang="en-US" altLang="en-US" sz="1200"/>
              <a:pPr eaLnBrk="1" hangingPunct="1"/>
              <a:t>128</a:t>
            </a:fld>
            <a:endParaRPr lang="en-US" altLang="en-US" sz="120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3661409E-9892-4006-989D-FC0043CE0036}"/>
              </a:ext>
            </a:extLst>
          </p:cNvPr>
          <p:cNvSpPr>
            <a:spLocks noGrp="1" noRot="1" noChangeAspect="1" noTextEdit="1"/>
          </p:cNvSpPr>
          <p:nvPr>
            <p:ph type="sldImg"/>
          </p:nvPr>
        </p:nvSpPr>
        <p:spPr>
          <a:ln/>
        </p:spPr>
      </p:sp>
      <p:sp>
        <p:nvSpPr>
          <p:cNvPr id="235523" name="Notes Placeholder 2">
            <a:extLst>
              <a:ext uri="{FF2B5EF4-FFF2-40B4-BE49-F238E27FC236}">
                <a16:creationId xmlns:a16="http://schemas.microsoft.com/office/drawing/2014/main" id="{C6D024ED-1B2C-4E64-A8F8-A3CD507745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35524" name="Slide Number Placeholder 3">
            <a:extLst>
              <a:ext uri="{FF2B5EF4-FFF2-40B4-BE49-F238E27FC236}">
                <a16:creationId xmlns:a16="http://schemas.microsoft.com/office/drawing/2014/main" id="{5271E027-0580-4788-B8F1-D5508EF76F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CBC5F90E-E312-46A0-99E3-516D6C3E7870}" type="slidenum">
              <a:rPr lang="en-US" altLang="en-US" sz="1200"/>
              <a:pPr eaLnBrk="1" hangingPunct="1"/>
              <a:t>129</a:t>
            </a:fld>
            <a:endParaRPr lang="en-US" altLang="en-US" sz="12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1361B8F2-7973-4F04-A552-FD935E087B06}"/>
              </a:ext>
            </a:extLst>
          </p:cNvPr>
          <p:cNvSpPr>
            <a:spLocks noGrp="1" noRot="1" noChangeAspect="1" noTextEdit="1"/>
          </p:cNvSpPr>
          <p:nvPr>
            <p:ph type="sldImg"/>
          </p:nvPr>
        </p:nvSpPr>
        <p:spPr>
          <a:ln/>
        </p:spPr>
      </p:sp>
      <p:sp>
        <p:nvSpPr>
          <p:cNvPr id="236547" name="Notes Placeholder 2">
            <a:extLst>
              <a:ext uri="{FF2B5EF4-FFF2-40B4-BE49-F238E27FC236}">
                <a16:creationId xmlns:a16="http://schemas.microsoft.com/office/drawing/2014/main" id="{48EED04D-353C-4CCF-B921-F13F07270F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36548" name="Slide Number Placeholder 3">
            <a:extLst>
              <a:ext uri="{FF2B5EF4-FFF2-40B4-BE49-F238E27FC236}">
                <a16:creationId xmlns:a16="http://schemas.microsoft.com/office/drawing/2014/main" id="{984A94A5-D9D9-43C6-A7FF-DD7DC937BD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123D8F73-3300-4B06-B80C-75C4151CDA33}" type="slidenum">
              <a:rPr lang="en-US" altLang="en-US" sz="1200"/>
              <a:pPr eaLnBrk="1" hangingPunct="1"/>
              <a:t>130</a:t>
            </a:fld>
            <a:endParaRPr lang="en-US" altLang="en-US" sz="120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a:extLst>
              <a:ext uri="{FF2B5EF4-FFF2-40B4-BE49-F238E27FC236}">
                <a16:creationId xmlns:a16="http://schemas.microsoft.com/office/drawing/2014/main" id="{A498D34B-6353-46DC-A727-5C26BB5484DC}"/>
              </a:ext>
            </a:extLst>
          </p:cNvPr>
          <p:cNvSpPr>
            <a:spLocks noGrp="1" noRot="1" noChangeAspect="1" noTextEdit="1"/>
          </p:cNvSpPr>
          <p:nvPr>
            <p:ph type="sldImg"/>
          </p:nvPr>
        </p:nvSpPr>
        <p:spPr>
          <a:ln/>
        </p:spPr>
      </p:sp>
      <p:sp>
        <p:nvSpPr>
          <p:cNvPr id="237571" name="Notes Placeholder 2">
            <a:extLst>
              <a:ext uri="{FF2B5EF4-FFF2-40B4-BE49-F238E27FC236}">
                <a16:creationId xmlns:a16="http://schemas.microsoft.com/office/drawing/2014/main" id="{4DB901CA-59E6-401F-A3F8-F28465CA4A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37572" name="Slide Number Placeholder 3">
            <a:extLst>
              <a:ext uri="{FF2B5EF4-FFF2-40B4-BE49-F238E27FC236}">
                <a16:creationId xmlns:a16="http://schemas.microsoft.com/office/drawing/2014/main" id="{AB8FA868-6DE5-4725-8ACE-43DA5396A7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6BD1962A-15D7-44CC-9578-E30E85BF8D93}" type="slidenum">
              <a:rPr lang="en-US" altLang="en-US" sz="1200"/>
              <a:pPr eaLnBrk="1" hangingPunct="1"/>
              <a:t>131</a:t>
            </a:fld>
            <a:endParaRPr lang="en-US" altLang="en-US" sz="120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8E9E830D-6C70-4CBC-A780-5501A3AAD4ED}"/>
              </a:ext>
            </a:extLst>
          </p:cNvPr>
          <p:cNvSpPr>
            <a:spLocks noGrp="1" noRot="1" noChangeAspect="1" noTextEdit="1"/>
          </p:cNvSpPr>
          <p:nvPr>
            <p:ph type="sldImg"/>
          </p:nvPr>
        </p:nvSpPr>
        <p:spPr>
          <a:ln/>
        </p:spPr>
      </p:sp>
      <p:sp>
        <p:nvSpPr>
          <p:cNvPr id="238595" name="Notes Placeholder 2">
            <a:extLst>
              <a:ext uri="{FF2B5EF4-FFF2-40B4-BE49-F238E27FC236}">
                <a16:creationId xmlns:a16="http://schemas.microsoft.com/office/drawing/2014/main" id="{16EBA425-E931-426A-8121-515B535568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38596" name="Slide Number Placeholder 3">
            <a:extLst>
              <a:ext uri="{FF2B5EF4-FFF2-40B4-BE49-F238E27FC236}">
                <a16:creationId xmlns:a16="http://schemas.microsoft.com/office/drawing/2014/main" id="{A224876B-B01D-4AED-AAAC-6C7973DCE7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fld id="{85B887F3-CAA3-457A-ABF6-67BFF685EDB1}" type="slidenum">
              <a:rPr lang="en-US" altLang="en-US" sz="1200"/>
              <a:pPr eaLnBrk="1" hangingPunct="1"/>
              <a:t>132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C:\Documents and Settings\Bucky Boaz\My Documents\My Pictures\2002-03-16\x-ray-01.jpe">
            <a:extLst>
              <a:ext uri="{FF2B5EF4-FFF2-40B4-BE49-F238E27FC236}">
                <a16:creationId xmlns:a16="http://schemas.microsoft.com/office/drawing/2014/main" id="{8511065E-A894-469F-B4A6-4460B2CAA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4102"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5" name="Rectangle 7">
            <a:extLst>
              <a:ext uri="{FF2B5EF4-FFF2-40B4-BE49-F238E27FC236}">
                <a16:creationId xmlns:a16="http://schemas.microsoft.com/office/drawing/2014/main" id="{7950450E-9CFD-494A-B9AA-16FE3DA5D64D}"/>
              </a:ext>
            </a:extLst>
          </p:cNvPr>
          <p:cNvSpPr>
            <a:spLocks noGrp="1" noChangeArrowheads="1"/>
          </p:cNvSpPr>
          <p:nvPr>
            <p:ph type="dt" sz="quarter"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D87D329B-F28F-4352-8C2F-33FD8596FF9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70BB972C-2BCF-4601-A96C-CBC9DC73F143}"/>
              </a:ext>
            </a:extLst>
          </p:cNvPr>
          <p:cNvSpPr>
            <a:spLocks noGrp="1" noChangeArrowheads="1"/>
          </p:cNvSpPr>
          <p:nvPr>
            <p:ph type="sldNum" sz="quarter" idx="12"/>
          </p:nvPr>
        </p:nvSpPr>
        <p:spPr/>
        <p:txBody>
          <a:bodyPr/>
          <a:lstStyle>
            <a:lvl1pPr>
              <a:defRPr/>
            </a:lvl1pPr>
          </a:lstStyle>
          <a:p>
            <a:fld id="{3C127C14-0AE3-42CB-B106-45E0BFD24799}" type="slidenum">
              <a:rPr lang="en-US" altLang="en-US"/>
              <a:pPr/>
              <a:t>‹#›</a:t>
            </a:fld>
            <a:endParaRPr lang="en-US" altLang="en-US"/>
          </a:p>
        </p:txBody>
      </p:sp>
    </p:spTree>
    <p:extLst>
      <p:ext uri="{BB962C8B-B14F-4D97-AF65-F5344CB8AC3E}">
        <p14:creationId xmlns:p14="http://schemas.microsoft.com/office/powerpoint/2010/main" val="2844721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Rectangle 6">
            <a:extLst>
              <a:ext uri="{FF2B5EF4-FFF2-40B4-BE49-F238E27FC236}">
                <a16:creationId xmlns:a16="http://schemas.microsoft.com/office/drawing/2014/main" id="{F04460DF-CC6E-4AB3-A443-17643290F4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947EDA61-4F0F-4654-BABE-31F9982AC0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17C0D854-1EF3-4399-98E5-270ECB6E2E78}"/>
              </a:ext>
            </a:extLst>
          </p:cNvPr>
          <p:cNvSpPr>
            <a:spLocks noGrp="1" noChangeArrowheads="1"/>
          </p:cNvSpPr>
          <p:nvPr>
            <p:ph type="sldNum" sz="quarter" idx="12"/>
          </p:nvPr>
        </p:nvSpPr>
        <p:spPr>
          <a:ln/>
        </p:spPr>
        <p:txBody>
          <a:bodyPr/>
          <a:lstStyle>
            <a:lvl1pPr>
              <a:defRPr/>
            </a:lvl1pPr>
          </a:lstStyle>
          <a:p>
            <a:fld id="{AA178854-B3A4-495A-855E-D94A9D1558E2}" type="slidenum">
              <a:rPr lang="en-US" altLang="en-US"/>
              <a:pPr/>
              <a:t>‹#›</a:t>
            </a:fld>
            <a:endParaRPr lang="en-US" altLang="en-US"/>
          </a:p>
        </p:txBody>
      </p:sp>
    </p:spTree>
    <p:extLst>
      <p:ext uri="{BB962C8B-B14F-4D97-AF65-F5344CB8AC3E}">
        <p14:creationId xmlns:p14="http://schemas.microsoft.com/office/powerpoint/2010/main" val="3029154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Rectangle 6">
            <a:extLst>
              <a:ext uri="{FF2B5EF4-FFF2-40B4-BE49-F238E27FC236}">
                <a16:creationId xmlns:a16="http://schemas.microsoft.com/office/drawing/2014/main" id="{258FD041-EF96-40E0-8781-C09BA22935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1BB286AD-9844-44E0-9362-BE6DEB80A9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81238946-2ED9-4CD4-B625-D47AC66812B3}"/>
              </a:ext>
            </a:extLst>
          </p:cNvPr>
          <p:cNvSpPr>
            <a:spLocks noGrp="1" noChangeArrowheads="1"/>
          </p:cNvSpPr>
          <p:nvPr>
            <p:ph type="sldNum" sz="quarter" idx="12"/>
          </p:nvPr>
        </p:nvSpPr>
        <p:spPr>
          <a:ln/>
        </p:spPr>
        <p:txBody>
          <a:bodyPr/>
          <a:lstStyle>
            <a:lvl1pPr>
              <a:defRPr/>
            </a:lvl1pPr>
          </a:lstStyle>
          <a:p>
            <a:fld id="{F5E739D9-C744-4DBA-9830-F1F96C10A727}" type="slidenum">
              <a:rPr lang="en-US" altLang="en-US"/>
              <a:pPr/>
              <a:t>‹#›</a:t>
            </a:fld>
            <a:endParaRPr lang="en-US" altLang="en-US"/>
          </a:p>
        </p:txBody>
      </p:sp>
    </p:spTree>
    <p:extLst>
      <p:ext uri="{BB962C8B-B14F-4D97-AF65-F5344CB8AC3E}">
        <p14:creationId xmlns:p14="http://schemas.microsoft.com/office/powerpoint/2010/main" val="3960773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ar-EG"/>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lipArt Placeholder 3"/>
          <p:cNvSpPr>
            <a:spLocks noGrp="1"/>
          </p:cNvSpPr>
          <p:nvPr>
            <p:ph type="clipArt" sz="half" idx="2"/>
          </p:nvPr>
        </p:nvSpPr>
        <p:spPr>
          <a:xfrm>
            <a:off x="4648200" y="1981200"/>
            <a:ext cx="3810000" cy="4114800"/>
          </a:xfrm>
        </p:spPr>
        <p:txBody>
          <a:bodyPr/>
          <a:lstStyle/>
          <a:p>
            <a:pPr lvl="0"/>
            <a:endParaRPr lang="ar-EG" noProof="0"/>
          </a:p>
        </p:txBody>
      </p:sp>
      <p:sp>
        <p:nvSpPr>
          <p:cNvPr id="5" name="Rectangle 6">
            <a:extLst>
              <a:ext uri="{FF2B5EF4-FFF2-40B4-BE49-F238E27FC236}">
                <a16:creationId xmlns:a16="http://schemas.microsoft.com/office/drawing/2014/main" id="{64EEBE06-A36C-4520-B9BB-DDC4D2C93C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908555D-0DDF-48BC-BFA0-81207883A8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EE295728-14C5-40B0-99D6-F8A36BC64493}"/>
              </a:ext>
            </a:extLst>
          </p:cNvPr>
          <p:cNvSpPr>
            <a:spLocks noGrp="1" noChangeArrowheads="1"/>
          </p:cNvSpPr>
          <p:nvPr>
            <p:ph type="sldNum" sz="quarter" idx="12"/>
          </p:nvPr>
        </p:nvSpPr>
        <p:spPr>
          <a:ln/>
        </p:spPr>
        <p:txBody>
          <a:bodyPr/>
          <a:lstStyle>
            <a:lvl1pPr>
              <a:defRPr/>
            </a:lvl1pPr>
          </a:lstStyle>
          <a:p>
            <a:fld id="{B4E43050-0DBD-4BEE-95F6-988BA631733D}" type="slidenum">
              <a:rPr lang="en-US" altLang="en-US"/>
              <a:pPr/>
              <a:t>‹#›</a:t>
            </a:fld>
            <a:endParaRPr lang="en-US" altLang="en-US"/>
          </a:p>
        </p:txBody>
      </p:sp>
    </p:spTree>
    <p:extLst>
      <p:ext uri="{BB962C8B-B14F-4D97-AF65-F5344CB8AC3E}">
        <p14:creationId xmlns:p14="http://schemas.microsoft.com/office/powerpoint/2010/main" val="2939963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ar-EG"/>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4">
            <a:extLst>
              <a:ext uri="{FF2B5EF4-FFF2-40B4-BE49-F238E27FC236}">
                <a16:creationId xmlns:a16="http://schemas.microsoft.com/office/drawing/2014/main" id="{C8581A82-79B0-420F-9F3D-B24297C2BE0C}"/>
              </a:ext>
            </a:extLst>
          </p:cNvPr>
          <p:cNvSpPr>
            <a:spLocks noGrp="1"/>
          </p:cNvSpPr>
          <p:nvPr>
            <p:ph type="dt" sz="half" idx="10"/>
          </p:nvPr>
        </p:nvSpPr>
        <p:spPr>
          <a:xfrm>
            <a:off x="457200" y="6243638"/>
            <a:ext cx="21336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4AD61ABA-3E1B-455B-93E2-E332A97315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492CDEB-3743-4EA0-AD29-4453F28CFB7A}"/>
              </a:ext>
            </a:extLst>
          </p:cNvPr>
          <p:cNvSpPr>
            <a:spLocks noGrp="1"/>
          </p:cNvSpPr>
          <p:nvPr>
            <p:ph type="sldNum" sz="quarter" idx="12"/>
          </p:nvPr>
        </p:nvSpPr>
        <p:spPr>
          <a:xfrm>
            <a:off x="6553200" y="6243638"/>
            <a:ext cx="2133600" cy="457200"/>
          </a:xfrm>
        </p:spPr>
        <p:txBody>
          <a:bodyPr/>
          <a:lstStyle>
            <a:lvl1pPr>
              <a:defRPr/>
            </a:lvl1pPr>
          </a:lstStyle>
          <a:p>
            <a:fld id="{9456D9A8-6404-4158-9FDF-570FB032CEAE}" type="slidenum">
              <a:rPr lang="en-US" altLang="en-US"/>
              <a:pPr/>
              <a:t>‹#›</a:t>
            </a:fld>
            <a:endParaRPr lang="en-US" altLang="en-US"/>
          </a:p>
        </p:txBody>
      </p:sp>
    </p:spTree>
    <p:extLst>
      <p:ext uri="{BB962C8B-B14F-4D97-AF65-F5344CB8AC3E}">
        <p14:creationId xmlns:p14="http://schemas.microsoft.com/office/powerpoint/2010/main" val="3714708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5658F16-0C6A-436F-87C6-9C7CBB5001D3}"/>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14B88C5A-30BB-4106-A58A-4118CF3B8C01}"/>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68CEFAE-C193-40BC-B093-5084F0D262B9}"/>
              </a:ext>
            </a:extLst>
          </p:cNvPr>
          <p:cNvSpPr>
            <a:spLocks noGrp="1" noChangeArrowheads="1"/>
          </p:cNvSpPr>
          <p:nvPr>
            <p:ph type="sldNum" sz="quarter" idx="12"/>
          </p:nvPr>
        </p:nvSpPr>
        <p:spPr/>
        <p:txBody>
          <a:bodyPr/>
          <a:lstStyle>
            <a:lvl1pPr>
              <a:defRPr/>
            </a:lvl1pPr>
          </a:lstStyle>
          <a:p>
            <a:fld id="{4ABDFDA2-B1D9-48F9-958B-CE2B829A214A}" type="slidenum">
              <a:rPr lang="ar-SA" altLang="en-US"/>
              <a:pPr/>
              <a:t>‹#›</a:t>
            </a:fld>
            <a:endParaRPr lang="en-US" altLang="en-US"/>
          </a:p>
        </p:txBody>
      </p:sp>
    </p:spTree>
    <p:extLst>
      <p:ext uri="{BB962C8B-B14F-4D97-AF65-F5344CB8AC3E}">
        <p14:creationId xmlns:p14="http://schemas.microsoft.com/office/powerpoint/2010/main" val="280179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Rectangle 6">
            <a:extLst>
              <a:ext uri="{FF2B5EF4-FFF2-40B4-BE49-F238E27FC236}">
                <a16:creationId xmlns:a16="http://schemas.microsoft.com/office/drawing/2014/main" id="{30A79488-D74F-4B9A-B68F-E0B28EFFB7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160CEC76-6146-4102-B32B-AE815A3018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2E7F7FE3-B8E3-4D64-8838-549CC3D6A027}"/>
              </a:ext>
            </a:extLst>
          </p:cNvPr>
          <p:cNvSpPr>
            <a:spLocks noGrp="1" noChangeArrowheads="1"/>
          </p:cNvSpPr>
          <p:nvPr>
            <p:ph type="sldNum" sz="quarter" idx="12"/>
          </p:nvPr>
        </p:nvSpPr>
        <p:spPr>
          <a:ln/>
        </p:spPr>
        <p:txBody>
          <a:bodyPr/>
          <a:lstStyle>
            <a:lvl1pPr>
              <a:defRPr/>
            </a:lvl1pPr>
          </a:lstStyle>
          <a:p>
            <a:fld id="{2312ECD9-E584-4ABF-98F2-CFB4B903286F}" type="slidenum">
              <a:rPr lang="en-US" altLang="en-US"/>
              <a:pPr/>
              <a:t>‹#›</a:t>
            </a:fld>
            <a:endParaRPr lang="en-US" altLang="en-US"/>
          </a:p>
        </p:txBody>
      </p:sp>
    </p:spTree>
    <p:extLst>
      <p:ext uri="{BB962C8B-B14F-4D97-AF65-F5344CB8AC3E}">
        <p14:creationId xmlns:p14="http://schemas.microsoft.com/office/powerpoint/2010/main" val="1727278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6CF9489E-BE56-4F63-B281-88FA1BA334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E0E54D87-0F3F-482C-8D1F-7A9D4C11B6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59BC533E-A3DF-4C21-BF1F-5E4E4448C043}"/>
              </a:ext>
            </a:extLst>
          </p:cNvPr>
          <p:cNvSpPr>
            <a:spLocks noGrp="1" noChangeArrowheads="1"/>
          </p:cNvSpPr>
          <p:nvPr>
            <p:ph type="sldNum" sz="quarter" idx="12"/>
          </p:nvPr>
        </p:nvSpPr>
        <p:spPr>
          <a:ln/>
        </p:spPr>
        <p:txBody>
          <a:bodyPr/>
          <a:lstStyle>
            <a:lvl1pPr>
              <a:defRPr/>
            </a:lvl1pPr>
          </a:lstStyle>
          <a:p>
            <a:fld id="{1D1D368B-32E9-4464-956A-DF5AD9EBC286}" type="slidenum">
              <a:rPr lang="en-US" altLang="en-US"/>
              <a:pPr/>
              <a:t>‹#›</a:t>
            </a:fld>
            <a:endParaRPr lang="en-US" altLang="en-US"/>
          </a:p>
        </p:txBody>
      </p:sp>
    </p:spTree>
    <p:extLst>
      <p:ext uri="{BB962C8B-B14F-4D97-AF65-F5344CB8AC3E}">
        <p14:creationId xmlns:p14="http://schemas.microsoft.com/office/powerpoint/2010/main" val="3083182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Rectangle 6">
            <a:extLst>
              <a:ext uri="{FF2B5EF4-FFF2-40B4-BE49-F238E27FC236}">
                <a16:creationId xmlns:a16="http://schemas.microsoft.com/office/drawing/2014/main" id="{B4F0CE5D-64E7-4D63-8E38-9E6F6763BE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8CD8F87-3DDC-4836-9ED1-1B548109F4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955CA734-CE0F-41BE-9DB5-3875751329D5}"/>
              </a:ext>
            </a:extLst>
          </p:cNvPr>
          <p:cNvSpPr>
            <a:spLocks noGrp="1" noChangeArrowheads="1"/>
          </p:cNvSpPr>
          <p:nvPr>
            <p:ph type="sldNum" sz="quarter" idx="12"/>
          </p:nvPr>
        </p:nvSpPr>
        <p:spPr>
          <a:ln/>
        </p:spPr>
        <p:txBody>
          <a:bodyPr/>
          <a:lstStyle>
            <a:lvl1pPr>
              <a:defRPr/>
            </a:lvl1pPr>
          </a:lstStyle>
          <a:p>
            <a:fld id="{A0300232-E585-471C-B9D0-B98DF974A9E2}" type="slidenum">
              <a:rPr lang="en-US" altLang="en-US"/>
              <a:pPr/>
              <a:t>‹#›</a:t>
            </a:fld>
            <a:endParaRPr lang="en-US" altLang="en-US"/>
          </a:p>
        </p:txBody>
      </p:sp>
    </p:spTree>
    <p:extLst>
      <p:ext uri="{BB962C8B-B14F-4D97-AF65-F5344CB8AC3E}">
        <p14:creationId xmlns:p14="http://schemas.microsoft.com/office/powerpoint/2010/main" val="3100656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Rectangle 6">
            <a:extLst>
              <a:ext uri="{FF2B5EF4-FFF2-40B4-BE49-F238E27FC236}">
                <a16:creationId xmlns:a16="http://schemas.microsoft.com/office/drawing/2014/main" id="{FDEE77C1-1405-4320-B3FA-44CA3F250CE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541F2709-0732-4249-A4FB-861107775A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8">
            <a:extLst>
              <a:ext uri="{FF2B5EF4-FFF2-40B4-BE49-F238E27FC236}">
                <a16:creationId xmlns:a16="http://schemas.microsoft.com/office/drawing/2014/main" id="{DD3CE8E0-7783-472F-91E2-C3294A948428}"/>
              </a:ext>
            </a:extLst>
          </p:cNvPr>
          <p:cNvSpPr>
            <a:spLocks noGrp="1" noChangeArrowheads="1"/>
          </p:cNvSpPr>
          <p:nvPr>
            <p:ph type="sldNum" sz="quarter" idx="12"/>
          </p:nvPr>
        </p:nvSpPr>
        <p:spPr>
          <a:ln/>
        </p:spPr>
        <p:txBody>
          <a:bodyPr/>
          <a:lstStyle>
            <a:lvl1pPr>
              <a:defRPr/>
            </a:lvl1pPr>
          </a:lstStyle>
          <a:p>
            <a:fld id="{B537CD77-ABF2-4233-81A3-9F5B8693AE64}" type="slidenum">
              <a:rPr lang="en-US" altLang="en-US"/>
              <a:pPr/>
              <a:t>‹#›</a:t>
            </a:fld>
            <a:endParaRPr lang="en-US" altLang="en-US"/>
          </a:p>
        </p:txBody>
      </p:sp>
    </p:spTree>
    <p:extLst>
      <p:ext uri="{BB962C8B-B14F-4D97-AF65-F5344CB8AC3E}">
        <p14:creationId xmlns:p14="http://schemas.microsoft.com/office/powerpoint/2010/main" val="3118915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Rectangle 6">
            <a:extLst>
              <a:ext uri="{FF2B5EF4-FFF2-40B4-BE49-F238E27FC236}">
                <a16:creationId xmlns:a16="http://schemas.microsoft.com/office/drawing/2014/main" id="{19DE53CF-D7F6-4885-ACDF-2737895EC8A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081F9C35-5101-44EF-8580-8D4AD306B8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5F776DEC-7C1A-4817-B6A4-1BE5FDBD51D5}"/>
              </a:ext>
            </a:extLst>
          </p:cNvPr>
          <p:cNvSpPr>
            <a:spLocks noGrp="1" noChangeArrowheads="1"/>
          </p:cNvSpPr>
          <p:nvPr>
            <p:ph type="sldNum" sz="quarter" idx="12"/>
          </p:nvPr>
        </p:nvSpPr>
        <p:spPr>
          <a:ln/>
        </p:spPr>
        <p:txBody>
          <a:bodyPr/>
          <a:lstStyle>
            <a:lvl1pPr>
              <a:defRPr/>
            </a:lvl1pPr>
          </a:lstStyle>
          <a:p>
            <a:fld id="{953D9D40-0B8B-4672-9122-0B5389EE29F6}" type="slidenum">
              <a:rPr lang="en-US" altLang="en-US"/>
              <a:pPr/>
              <a:t>‹#›</a:t>
            </a:fld>
            <a:endParaRPr lang="en-US" altLang="en-US"/>
          </a:p>
        </p:txBody>
      </p:sp>
    </p:spTree>
    <p:extLst>
      <p:ext uri="{BB962C8B-B14F-4D97-AF65-F5344CB8AC3E}">
        <p14:creationId xmlns:p14="http://schemas.microsoft.com/office/powerpoint/2010/main" val="99360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B19B9D35-DB3C-4551-BB6B-60B0525C908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7">
            <a:extLst>
              <a:ext uri="{FF2B5EF4-FFF2-40B4-BE49-F238E27FC236}">
                <a16:creationId xmlns:a16="http://schemas.microsoft.com/office/drawing/2014/main" id="{6D3EC4AF-23F1-4D56-9700-BAC49E227E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65BBB92A-266A-4DD5-A1E9-24FBDEB115CD}"/>
              </a:ext>
            </a:extLst>
          </p:cNvPr>
          <p:cNvSpPr>
            <a:spLocks noGrp="1" noChangeArrowheads="1"/>
          </p:cNvSpPr>
          <p:nvPr>
            <p:ph type="sldNum" sz="quarter" idx="12"/>
          </p:nvPr>
        </p:nvSpPr>
        <p:spPr>
          <a:ln/>
        </p:spPr>
        <p:txBody>
          <a:bodyPr/>
          <a:lstStyle>
            <a:lvl1pPr>
              <a:defRPr/>
            </a:lvl1pPr>
          </a:lstStyle>
          <a:p>
            <a:fld id="{F1D20AF2-F1C7-4686-99BE-6E0E09F99915}" type="slidenum">
              <a:rPr lang="en-US" altLang="en-US"/>
              <a:pPr/>
              <a:t>‹#›</a:t>
            </a:fld>
            <a:endParaRPr lang="en-US" altLang="en-US"/>
          </a:p>
        </p:txBody>
      </p:sp>
    </p:spTree>
    <p:extLst>
      <p:ext uri="{BB962C8B-B14F-4D97-AF65-F5344CB8AC3E}">
        <p14:creationId xmlns:p14="http://schemas.microsoft.com/office/powerpoint/2010/main" val="205532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E1A7A44B-C667-4FE7-8852-4731CC0268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C60C69E-9987-480D-87E3-908B5322DE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14341D24-1326-4811-B45B-7F2C62A73923}"/>
              </a:ext>
            </a:extLst>
          </p:cNvPr>
          <p:cNvSpPr>
            <a:spLocks noGrp="1" noChangeArrowheads="1"/>
          </p:cNvSpPr>
          <p:nvPr>
            <p:ph type="sldNum" sz="quarter" idx="12"/>
          </p:nvPr>
        </p:nvSpPr>
        <p:spPr>
          <a:ln/>
        </p:spPr>
        <p:txBody>
          <a:bodyPr/>
          <a:lstStyle>
            <a:lvl1pPr>
              <a:defRPr/>
            </a:lvl1pPr>
          </a:lstStyle>
          <a:p>
            <a:fld id="{C1FF46A3-9BBD-4774-966F-8DD84EF94972}" type="slidenum">
              <a:rPr lang="en-US" altLang="en-US"/>
              <a:pPr/>
              <a:t>‹#›</a:t>
            </a:fld>
            <a:endParaRPr lang="en-US" altLang="en-US"/>
          </a:p>
        </p:txBody>
      </p:sp>
    </p:spTree>
    <p:extLst>
      <p:ext uri="{BB962C8B-B14F-4D97-AF65-F5344CB8AC3E}">
        <p14:creationId xmlns:p14="http://schemas.microsoft.com/office/powerpoint/2010/main" val="3648629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191A3924-6B2E-4067-A05F-11E90D387D6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F49D539E-2321-4DEB-B0E3-D2C673D687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98590852-D011-4460-877E-EAB8B57C030B}"/>
              </a:ext>
            </a:extLst>
          </p:cNvPr>
          <p:cNvSpPr>
            <a:spLocks noGrp="1" noChangeArrowheads="1"/>
          </p:cNvSpPr>
          <p:nvPr>
            <p:ph type="sldNum" sz="quarter" idx="12"/>
          </p:nvPr>
        </p:nvSpPr>
        <p:spPr>
          <a:ln/>
        </p:spPr>
        <p:txBody>
          <a:bodyPr/>
          <a:lstStyle>
            <a:lvl1pPr>
              <a:defRPr/>
            </a:lvl1pPr>
          </a:lstStyle>
          <a:p>
            <a:fld id="{5CAC8725-7CA0-43BC-9022-66706F878ACB}" type="slidenum">
              <a:rPr lang="en-US" altLang="en-US"/>
              <a:pPr/>
              <a:t>‹#›</a:t>
            </a:fld>
            <a:endParaRPr lang="en-US" altLang="en-US"/>
          </a:p>
        </p:txBody>
      </p:sp>
    </p:spTree>
    <p:extLst>
      <p:ext uri="{BB962C8B-B14F-4D97-AF65-F5344CB8AC3E}">
        <p14:creationId xmlns:p14="http://schemas.microsoft.com/office/powerpoint/2010/main" val="561022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pic>
        <p:nvPicPr>
          <p:cNvPr id="17410" name="Picture 10" descr="C:\Documents and Settings\Bucky Boaz\My Documents\My Pictures\2002-03-16\x-ray-01.jpe">
            <a:extLst>
              <a:ext uri="{FF2B5EF4-FFF2-40B4-BE49-F238E27FC236}">
                <a16:creationId xmlns:a16="http://schemas.microsoft.com/office/drawing/2014/main" id="{2979C09D-084D-4603-944E-5CA477C6DC78}"/>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5">
            <a:extLst>
              <a:ext uri="{FF2B5EF4-FFF2-40B4-BE49-F238E27FC236}">
                <a16:creationId xmlns:a16="http://schemas.microsoft.com/office/drawing/2014/main" id="{A317D01C-2712-48E1-9329-AE5E2B293464}"/>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8" name="Rectangle 6">
            <a:extLst>
              <a:ext uri="{FF2B5EF4-FFF2-40B4-BE49-F238E27FC236}">
                <a16:creationId xmlns:a16="http://schemas.microsoft.com/office/drawing/2014/main" id="{E3B348BE-4D57-4E4A-860E-8D3FD284251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a:lvl1pPr>
          </a:lstStyle>
          <a:p>
            <a:pPr>
              <a:defRPr/>
            </a:pPr>
            <a:endParaRPr lang="en-US"/>
          </a:p>
        </p:txBody>
      </p:sp>
      <p:sp>
        <p:nvSpPr>
          <p:cNvPr id="3079" name="Rectangle 7">
            <a:extLst>
              <a:ext uri="{FF2B5EF4-FFF2-40B4-BE49-F238E27FC236}">
                <a16:creationId xmlns:a16="http://schemas.microsoft.com/office/drawing/2014/main" id="{57AF83F4-A50F-42FD-B062-BD48777B19E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a:lvl1pPr>
          </a:lstStyle>
          <a:p>
            <a:pPr>
              <a:defRPr/>
            </a:pPr>
            <a:endParaRPr lang="en-US"/>
          </a:p>
        </p:txBody>
      </p:sp>
      <p:sp>
        <p:nvSpPr>
          <p:cNvPr id="3080" name="Rectangle 8">
            <a:extLst>
              <a:ext uri="{FF2B5EF4-FFF2-40B4-BE49-F238E27FC236}">
                <a16:creationId xmlns:a16="http://schemas.microsoft.com/office/drawing/2014/main" id="{47764ED5-20DD-4779-A638-3FFC59F0024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a:lvl1pPr>
          </a:lstStyle>
          <a:p>
            <a:fld id="{26C44420-9CC7-46F6-9FA6-66BBACFC1093}" type="slidenum">
              <a:rPr lang="en-US" altLang="en-US"/>
              <a:pPr/>
              <a:t>‹#›</a:t>
            </a:fld>
            <a:endParaRPr lang="en-US" altLang="en-US"/>
          </a:p>
        </p:txBody>
      </p:sp>
      <p:sp>
        <p:nvSpPr>
          <p:cNvPr id="17415" name="Rectangle 9">
            <a:extLst>
              <a:ext uri="{FF2B5EF4-FFF2-40B4-BE49-F238E27FC236}">
                <a16:creationId xmlns:a16="http://schemas.microsoft.com/office/drawing/2014/main" id="{6542D8EC-1356-436B-A409-1E15FBFFF90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793"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4" r:id="rId13"/>
    <p:sldLayoutId id="2147483795"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50.jpeg"/></Relationships>
</file>

<file path=ppt/slides/_rels/slide11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50.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customXml" Target="../ink/ink25.xml"/><Relationship Id="rId3" Type="http://schemas.openxmlformats.org/officeDocument/2006/relationships/image" Target="../media/image9.jpe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ustomXml" Target="../ink/ink24.xml"/><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customXml" Target="../ink/ink26.xml"/><Relationship Id="rId4" Type="http://schemas.openxmlformats.org/officeDocument/2006/relationships/customXml" Target="../ink/ink23.xml"/><Relationship Id="rId9" Type="http://schemas.openxmlformats.org/officeDocument/2006/relationships/image" Target="../media/image36.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12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customXml" Target="../ink/ink31.xml"/><Relationship Id="rId18" Type="http://schemas.openxmlformats.org/officeDocument/2006/relationships/image" Target="../media/image46.png"/><Relationship Id="rId3" Type="http://schemas.openxmlformats.org/officeDocument/2006/relationships/image" Target="../media/image12.jpeg"/><Relationship Id="rId7" Type="http://schemas.openxmlformats.org/officeDocument/2006/relationships/customXml" Target="../ink/ink28.xml"/><Relationship Id="rId12" Type="http://schemas.openxmlformats.org/officeDocument/2006/relationships/image" Target="../media/image43.png"/><Relationship Id="rId17" Type="http://schemas.openxmlformats.org/officeDocument/2006/relationships/customXml" Target="../ink/ink33.xml"/><Relationship Id="rId2" Type="http://schemas.openxmlformats.org/officeDocument/2006/relationships/notesSlide" Target="../notesSlides/notesSlide12.xml"/><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customXml" Target="../ink/ink30.xml"/><Relationship Id="rId5" Type="http://schemas.openxmlformats.org/officeDocument/2006/relationships/customXml" Target="../ink/ink27.xml"/><Relationship Id="rId15" Type="http://schemas.openxmlformats.org/officeDocument/2006/relationships/customXml" Target="../ink/ink32.xml"/><Relationship Id="rId10" Type="http://schemas.openxmlformats.org/officeDocument/2006/relationships/image" Target="../media/image42.png"/><Relationship Id="rId4" Type="http://schemas.openxmlformats.org/officeDocument/2006/relationships/image" Target="../media/image13.jpeg"/><Relationship Id="rId9" Type="http://schemas.openxmlformats.org/officeDocument/2006/relationships/customXml" Target="../ink/ink29.xml"/><Relationship Id="rId14" Type="http://schemas.openxmlformats.org/officeDocument/2006/relationships/image" Target="../media/image44.png"/></Relationships>
</file>

<file path=ppt/slides/_rels/slide13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customXml" Target="../ink/ink35.xml"/><Relationship Id="rId3" Type="http://schemas.openxmlformats.org/officeDocument/2006/relationships/image" Target="../media/image15.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ustomXml" Target="../ink/ink34.xml"/><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customXml" Target="../ink/ink38.xml"/><Relationship Id="rId13" Type="http://schemas.openxmlformats.org/officeDocument/2006/relationships/image" Target="../media/image57.png"/><Relationship Id="rId18" Type="http://schemas.openxmlformats.org/officeDocument/2006/relationships/customXml" Target="../ink/ink43.xml"/><Relationship Id="rId3" Type="http://schemas.openxmlformats.org/officeDocument/2006/relationships/image" Target="../media/image9.jpeg"/><Relationship Id="rId7" Type="http://schemas.openxmlformats.org/officeDocument/2006/relationships/image" Target="../media/image54.png"/><Relationship Id="rId12" Type="http://schemas.openxmlformats.org/officeDocument/2006/relationships/customXml" Target="../ink/ink40.xml"/><Relationship Id="rId17" Type="http://schemas.openxmlformats.org/officeDocument/2006/relationships/image" Target="../media/image59.png"/><Relationship Id="rId2" Type="http://schemas.openxmlformats.org/officeDocument/2006/relationships/notesSlide" Target="../notesSlides/notesSlide17.xml"/><Relationship Id="rId16" Type="http://schemas.openxmlformats.org/officeDocument/2006/relationships/customXml" Target="../ink/ink42.xml"/><Relationship Id="rId1" Type="http://schemas.openxmlformats.org/officeDocument/2006/relationships/slideLayout" Target="../slideLayouts/slideLayout13.xml"/><Relationship Id="rId6" Type="http://schemas.openxmlformats.org/officeDocument/2006/relationships/customXml" Target="../ink/ink37.xml"/><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58.png"/><Relationship Id="rId10" Type="http://schemas.openxmlformats.org/officeDocument/2006/relationships/customXml" Target="../ink/ink39.xml"/><Relationship Id="rId19" Type="http://schemas.openxmlformats.org/officeDocument/2006/relationships/image" Target="../media/image60.png"/><Relationship Id="rId4" Type="http://schemas.openxmlformats.org/officeDocument/2006/relationships/customXml" Target="../ink/ink36.xml"/><Relationship Id="rId9" Type="http://schemas.openxmlformats.org/officeDocument/2006/relationships/image" Target="../media/image55.png"/><Relationship Id="rId14" Type="http://schemas.openxmlformats.org/officeDocument/2006/relationships/customXml" Target="../ink/ink4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oleObject" Target="../embeddings/oleObject2.bin"/><Relationship Id="rId10" Type="http://schemas.openxmlformats.org/officeDocument/2006/relationships/image" Target="../media/image48.png"/><Relationship Id="rId4" Type="http://schemas.openxmlformats.org/officeDocument/2006/relationships/image" Target="../media/image38.png"/><Relationship Id="rId9"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2.png"/><Relationship Id="rId5" Type="http://schemas.openxmlformats.org/officeDocument/2006/relationships/oleObject" Target="../embeddings/oleObject6.bin"/><Relationship Id="rId10" Type="http://schemas.openxmlformats.org/officeDocument/2006/relationships/image" Target="../media/image38.png"/><Relationship Id="rId4" Type="http://schemas.openxmlformats.org/officeDocument/2006/relationships/image" Target="../media/image49.png"/><Relationship Id="rId9" Type="http://schemas.openxmlformats.org/officeDocument/2006/relationships/oleObject" Target="../embeddings/oleObject8.bin"/></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65.png"/><Relationship Id="rId4" Type="http://schemas.openxmlformats.org/officeDocument/2006/relationships/oleObject" Target="../embeddings/oleObject9.bin"/></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73.jpe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78.jpeg"/><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customXml" Target="../ink/ink5.xml"/><Relationship Id="rId3" Type="http://schemas.openxmlformats.org/officeDocument/2006/relationships/image" Target="../media/image3.jpeg"/><Relationship Id="rId7" Type="http://schemas.openxmlformats.org/officeDocument/2006/relationships/customXml" Target="../ink/ink2.xml"/><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customXml" Target="../ink/ink3.xml"/><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80.png"/><Relationship Id="rId4" Type="http://schemas.openxmlformats.org/officeDocument/2006/relationships/oleObject" Target="../embeddings/oleObject10.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81.png"/><Relationship Id="rId4" Type="http://schemas.openxmlformats.org/officeDocument/2006/relationships/oleObject" Target="../embeddings/oleObject11.bin"/></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86.png"/><Relationship Id="rId5" Type="http://schemas.openxmlformats.org/officeDocument/2006/relationships/oleObject" Target="../embeddings/oleObject13.bin"/><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93.png"/><Relationship Id="rId5" Type="http://schemas.openxmlformats.org/officeDocument/2006/relationships/oleObject" Target="../embeddings/oleObject15.bin"/><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6.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customXml" Target="../ink/ink7.xml"/><Relationship Id="rId5" Type="http://schemas.openxmlformats.org/officeDocument/2006/relationships/image" Target="../media/image12.png"/><Relationship Id="rId4" Type="http://schemas.openxmlformats.org/officeDocument/2006/relationships/customXml" Target="../ink/ink6.xml"/><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98.png"/><Relationship Id="rId5" Type="http://schemas.openxmlformats.org/officeDocument/2006/relationships/oleObject" Target="../embeddings/oleObject18.bin"/><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99.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104.png"/><Relationship Id="rId5" Type="http://schemas.openxmlformats.org/officeDocument/2006/relationships/oleObject" Target="../embeddings/oleObject22.bin"/><Relationship Id="rId4" Type="http://schemas.openxmlformats.org/officeDocument/2006/relationships/image" Target="../media/image103.png"/></Relationships>
</file>

<file path=ppt/slides/_rels/slide6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107.png"/><Relationship Id="rId5" Type="http://schemas.openxmlformats.org/officeDocument/2006/relationships/oleObject" Target="../embeddings/oleObject25.bin"/><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3" Type="http://schemas.openxmlformats.org/officeDocument/2006/relationships/customXml" Target="../ink/ink49.xml"/><Relationship Id="rId18" Type="http://schemas.openxmlformats.org/officeDocument/2006/relationships/image" Target="../media/image128.png"/><Relationship Id="rId26" Type="http://schemas.openxmlformats.org/officeDocument/2006/relationships/customXml" Target="../ink/ink56.xml"/><Relationship Id="rId21" Type="http://schemas.openxmlformats.org/officeDocument/2006/relationships/customXml" Target="../ink/ink53.xml"/><Relationship Id="rId34" Type="http://schemas.openxmlformats.org/officeDocument/2006/relationships/customXml" Target="../ink/ink60.xml"/><Relationship Id="rId7" Type="http://schemas.openxmlformats.org/officeDocument/2006/relationships/customXml" Target="../ink/ink46.xml"/><Relationship Id="rId12" Type="http://schemas.openxmlformats.org/officeDocument/2006/relationships/image" Target="../media/image125.png"/><Relationship Id="rId17" Type="http://schemas.openxmlformats.org/officeDocument/2006/relationships/customXml" Target="../ink/ink51.xml"/><Relationship Id="rId25" Type="http://schemas.openxmlformats.org/officeDocument/2006/relationships/image" Target="../media/image131.png"/><Relationship Id="rId33" Type="http://schemas.openxmlformats.org/officeDocument/2006/relationships/image" Target="../media/image135.png"/><Relationship Id="rId38" Type="http://schemas.openxmlformats.org/officeDocument/2006/relationships/image" Target="../media/image137.png"/><Relationship Id="rId2" Type="http://schemas.openxmlformats.org/officeDocument/2006/relationships/image" Target="../media/image109.jpeg"/><Relationship Id="rId16" Type="http://schemas.openxmlformats.org/officeDocument/2006/relationships/image" Target="../media/image127.png"/><Relationship Id="rId20" Type="http://schemas.openxmlformats.org/officeDocument/2006/relationships/image" Target="../media/image129.png"/><Relationship Id="rId29"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customXml" Target="../ink/ink48.xml"/><Relationship Id="rId24" Type="http://schemas.openxmlformats.org/officeDocument/2006/relationships/customXml" Target="../ink/ink55.xml"/><Relationship Id="rId32" Type="http://schemas.openxmlformats.org/officeDocument/2006/relationships/customXml" Target="../ink/ink59.xml"/><Relationship Id="rId37" Type="http://schemas.openxmlformats.org/officeDocument/2006/relationships/customXml" Target="../ink/ink62.xml"/><Relationship Id="rId5" Type="http://schemas.openxmlformats.org/officeDocument/2006/relationships/customXml" Target="../ink/ink45.xml"/><Relationship Id="rId15" Type="http://schemas.openxmlformats.org/officeDocument/2006/relationships/customXml" Target="../ink/ink50.xml"/><Relationship Id="rId23" Type="http://schemas.openxmlformats.org/officeDocument/2006/relationships/customXml" Target="../ink/ink54.xml"/><Relationship Id="rId28" Type="http://schemas.openxmlformats.org/officeDocument/2006/relationships/customXml" Target="../ink/ink57.xml"/><Relationship Id="rId36" Type="http://schemas.openxmlformats.org/officeDocument/2006/relationships/customXml" Target="../ink/ink61.xml"/><Relationship Id="rId10" Type="http://schemas.openxmlformats.org/officeDocument/2006/relationships/image" Target="../media/image124.png"/><Relationship Id="rId19" Type="http://schemas.openxmlformats.org/officeDocument/2006/relationships/customXml" Target="../ink/ink52.xml"/><Relationship Id="rId31" Type="http://schemas.openxmlformats.org/officeDocument/2006/relationships/image" Target="../media/image134.png"/><Relationship Id="rId4" Type="http://schemas.openxmlformats.org/officeDocument/2006/relationships/image" Target="../media/image121.png"/><Relationship Id="rId9" Type="http://schemas.openxmlformats.org/officeDocument/2006/relationships/customXml" Target="../ink/ink47.xml"/><Relationship Id="rId14" Type="http://schemas.openxmlformats.org/officeDocument/2006/relationships/image" Target="../media/image126.png"/><Relationship Id="rId22" Type="http://schemas.openxmlformats.org/officeDocument/2006/relationships/image" Target="../media/image130.png"/><Relationship Id="rId27" Type="http://schemas.openxmlformats.org/officeDocument/2006/relationships/image" Target="../media/image132.png"/><Relationship Id="rId30" Type="http://schemas.openxmlformats.org/officeDocument/2006/relationships/customXml" Target="../ink/ink58.xml"/><Relationship Id="rId35" Type="http://schemas.openxmlformats.org/officeDocument/2006/relationships/image" Target="../media/image136.png"/><Relationship Id="rId8" Type="http://schemas.openxmlformats.org/officeDocument/2006/relationships/image" Target="../media/image123.png"/><Relationship Id="rId3" Type="http://schemas.openxmlformats.org/officeDocument/2006/relationships/customXml" Target="../ink/ink44.xml"/></Relationships>
</file>

<file path=ppt/slides/_rels/slide6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ustomXml" Target="../ink/ink10.xml"/><Relationship Id="rId5" Type="http://schemas.openxmlformats.org/officeDocument/2006/relationships/image" Target="../media/image16.png"/><Relationship Id="rId4" Type="http://schemas.openxmlformats.org/officeDocument/2006/relationships/customXml" Target="../ink/ink9.xml"/></Relationships>
</file>

<file path=ppt/slides/_rels/slide7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112.png"/></Relationships>
</file>

<file path=ppt/slides/_rels/slide7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19.png"/><Relationship Id="rId5" Type="http://schemas.openxmlformats.org/officeDocument/2006/relationships/oleObject" Target="../embeddings/oleObject30.bin"/><Relationship Id="rId4" Type="http://schemas.openxmlformats.org/officeDocument/2006/relationships/image" Target="../media/image118.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ustomXml" Target="../ink/ink12.xml"/><Relationship Id="rId5" Type="http://schemas.openxmlformats.org/officeDocument/2006/relationships/image" Target="../media/image19.png"/><Relationship Id="rId4" Type="http://schemas.openxmlformats.org/officeDocument/2006/relationships/customXml" Target="../ink/ink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image" Target="../media/image26.png"/><Relationship Id="rId18" Type="http://schemas.openxmlformats.org/officeDocument/2006/relationships/customXml" Target="../ink/ink20.xml"/><Relationship Id="rId3" Type="http://schemas.openxmlformats.org/officeDocument/2006/relationships/image" Target="../media/image9.jpeg"/><Relationship Id="rId21" Type="http://schemas.openxmlformats.org/officeDocument/2006/relationships/image" Target="../media/image30.png"/><Relationship Id="rId7" Type="http://schemas.openxmlformats.org/officeDocument/2006/relationships/image" Target="../media/image23.png"/><Relationship Id="rId12" Type="http://schemas.openxmlformats.org/officeDocument/2006/relationships/customXml" Target="../ink/ink17.xml"/><Relationship Id="rId17" Type="http://schemas.openxmlformats.org/officeDocument/2006/relationships/image" Target="../media/image28.png"/><Relationship Id="rId2" Type="http://schemas.openxmlformats.org/officeDocument/2006/relationships/notesSlide" Target="../notesSlides/notesSlide8.xml"/><Relationship Id="rId16" Type="http://schemas.openxmlformats.org/officeDocument/2006/relationships/customXml" Target="../ink/ink19.xml"/><Relationship Id="rId20" Type="http://schemas.openxmlformats.org/officeDocument/2006/relationships/customXml" Target="../ink/ink21.xml"/><Relationship Id="rId1" Type="http://schemas.openxmlformats.org/officeDocument/2006/relationships/slideLayout" Target="../slideLayouts/slideLayout13.xml"/><Relationship Id="rId6" Type="http://schemas.openxmlformats.org/officeDocument/2006/relationships/customXml" Target="../ink/ink14.xml"/><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23" Type="http://schemas.openxmlformats.org/officeDocument/2006/relationships/image" Target="../media/image31.png"/><Relationship Id="rId10" Type="http://schemas.openxmlformats.org/officeDocument/2006/relationships/customXml" Target="../ink/ink16.xml"/><Relationship Id="rId19" Type="http://schemas.openxmlformats.org/officeDocument/2006/relationships/image" Target="../media/image29.png"/><Relationship Id="rId4" Type="http://schemas.openxmlformats.org/officeDocument/2006/relationships/customXml" Target="../ink/ink13.xml"/><Relationship Id="rId9" Type="http://schemas.openxmlformats.org/officeDocument/2006/relationships/image" Target="../media/image24.png"/><Relationship Id="rId14" Type="http://schemas.openxmlformats.org/officeDocument/2006/relationships/customXml" Target="../ink/ink18.xml"/><Relationship Id="rId22" Type="http://schemas.openxmlformats.org/officeDocument/2006/relationships/customXml" Target="../ink/ink2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3CEAEC8-C114-4EE3-AF9D-6BF418D6BB28}"/>
              </a:ext>
            </a:extLst>
          </p:cNvPr>
          <p:cNvSpPr>
            <a:spLocks noGrp="1" noChangeArrowheads="1"/>
          </p:cNvSpPr>
          <p:nvPr>
            <p:ph type="ctrTitle"/>
          </p:nvPr>
        </p:nvSpPr>
        <p:spPr>
          <a:xfrm>
            <a:off x="539750" y="0"/>
            <a:ext cx="8196263" cy="1190625"/>
          </a:xfrm>
        </p:spPr>
        <p:txBody>
          <a:bodyPr/>
          <a:lstStyle/>
          <a:p>
            <a:pPr eaLnBrk="1" hangingPunct="1">
              <a:defRPr/>
            </a:pPr>
            <a:r>
              <a:rPr lang="en-US" sz="4000" b="1">
                <a:solidFill>
                  <a:srgbClr val="FFFF00"/>
                </a:solidFill>
              </a:rPr>
              <a:t>X-Ray Rounds</a:t>
            </a:r>
            <a:br>
              <a:rPr lang="en-US" sz="2800" b="1">
                <a:solidFill>
                  <a:srgbClr val="FFFF00"/>
                </a:solidFill>
              </a:rPr>
            </a:br>
            <a:r>
              <a:rPr lang="en-US" sz="2800" b="1">
                <a:solidFill>
                  <a:srgbClr val="FFFF00"/>
                </a:solidFill>
              </a:rPr>
              <a:t>Plain Chest Radiographs</a:t>
            </a:r>
          </a:p>
        </p:txBody>
      </p:sp>
      <p:sp>
        <p:nvSpPr>
          <p:cNvPr id="7171" name="Rectangle 3">
            <a:extLst>
              <a:ext uri="{FF2B5EF4-FFF2-40B4-BE49-F238E27FC236}">
                <a16:creationId xmlns:a16="http://schemas.microsoft.com/office/drawing/2014/main" id="{51E2CB04-5D01-4061-9F98-C2E3D017C0B3}"/>
              </a:ext>
            </a:extLst>
          </p:cNvPr>
          <p:cNvSpPr>
            <a:spLocks noGrp="1" noChangeArrowheads="1"/>
          </p:cNvSpPr>
          <p:nvPr>
            <p:ph type="subTitle" idx="1"/>
          </p:nvPr>
        </p:nvSpPr>
        <p:spPr>
          <a:xfrm>
            <a:off x="1187450" y="5084763"/>
            <a:ext cx="7056438" cy="1511300"/>
          </a:xfrm>
          <a:solidFill>
            <a:schemeClr val="tx2">
              <a:lumMod val="40000"/>
              <a:lumOff val="60000"/>
            </a:schemeClr>
          </a:solidFill>
        </p:spPr>
        <p:txBody>
          <a:bodyPr/>
          <a:lstStyle/>
          <a:p>
            <a:pPr eaLnBrk="1" hangingPunct="1">
              <a:defRPr/>
            </a:pPr>
            <a:r>
              <a:rPr lang="en-US" b="1" err="1">
                <a:solidFill>
                  <a:srgbClr val="CC3300"/>
                </a:solidFill>
              </a:rPr>
              <a:t>Dr.Samah</a:t>
            </a:r>
            <a:r>
              <a:rPr lang="en-US" b="1">
                <a:solidFill>
                  <a:srgbClr val="CC3300"/>
                </a:solidFill>
              </a:rPr>
              <a:t> M. </a:t>
            </a:r>
            <a:r>
              <a:rPr lang="en-US" b="1" err="1">
                <a:solidFill>
                  <a:srgbClr val="CC3300"/>
                </a:solidFill>
              </a:rPr>
              <a:t>Shehata</a:t>
            </a:r>
            <a:endParaRPr lang="en-US" b="1">
              <a:solidFill>
                <a:srgbClr val="CC3300"/>
              </a:solidFill>
            </a:endParaRPr>
          </a:p>
          <a:p>
            <a:pPr eaLnBrk="1" hangingPunct="1">
              <a:defRPr/>
            </a:pPr>
            <a:r>
              <a:rPr lang="en-US" b="1" err="1">
                <a:solidFill>
                  <a:srgbClr val="CC3300"/>
                </a:solidFill>
              </a:rPr>
              <a:t>Assist.Professor</a:t>
            </a:r>
            <a:r>
              <a:rPr lang="en-US" b="1">
                <a:solidFill>
                  <a:srgbClr val="CC3300"/>
                </a:solidFill>
              </a:rPr>
              <a:t> of Chest Diseases</a:t>
            </a:r>
          </a:p>
        </p:txBody>
      </p:sp>
      <p:pic>
        <p:nvPicPr>
          <p:cNvPr id="21508" name="Picture 1030" descr="chest_xray_md_clr">
            <a:extLst>
              <a:ext uri="{FF2B5EF4-FFF2-40B4-BE49-F238E27FC236}">
                <a16:creationId xmlns:a16="http://schemas.microsoft.com/office/drawing/2014/main" id="{E1F49097-4001-47A4-B432-3A53ACBA21A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14625" y="1339850"/>
            <a:ext cx="34575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1F70E1A-64B4-49D7-8642-35D238E4427A}"/>
              </a:ext>
            </a:extLst>
          </p:cNvPr>
          <p:cNvSpPr>
            <a:spLocks noGrp="1" noChangeArrowheads="1"/>
          </p:cNvSpPr>
          <p:nvPr>
            <p:ph type="title"/>
          </p:nvPr>
        </p:nvSpPr>
        <p:spPr>
          <a:xfrm>
            <a:off x="533400" y="228600"/>
            <a:ext cx="7924800" cy="1371600"/>
          </a:xfrm>
        </p:spPr>
        <p:txBody>
          <a:bodyPr/>
          <a:lstStyle/>
          <a:p>
            <a:pPr eaLnBrk="1" hangingPunct="1">
              <a:defRPr/>
            </a:pPr>
            <a:r>
              <a:rPr lang="en-US">
                <a:solidFill>
                  <a:srgbClr val="FFFF00"/>
                </a:solidFill>
              </a:rPr>
              <a:t>Inspiration                Expiration</a:t>
            </a:r>
          </a:p>
        </p:txBody>
      </p:sp>
      <p:pic>
        <p:nvPicPr>
          <p:cNvPr id="30723" name="Picture 3" descr="2Inspiration">
            <a:extLst>
              <a:ext uri="{FF2B5EF4-FFF2-40B4-BE49-F238E27FC236}">
                <a16:creationId xmlns:a16="http://schemas.microsoft.com/office/drawing/2014/main" id="{EC4ECDE5-E0D7-42A1-AF0E-53F550433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4819650"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3Expiration">
            <a:extLst>
              <a:ext uri="{FF2B5EF4-FFF2-40B4-BE49-F238E27FC236}">
                <a16:creationId xmlns:a16="http://schemas.microsoft.com/office/drawing/2014/main" id="{0D060B2F-715E-434D-B76A-74C96413C8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938" y="1600200"/>
            <a:ext cx="3794125"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9779B581-2088-477B-8CD4-71567125A703}"/>
              </a:ext>
            </a:extLst>
          </p:cNvPr>
          <p:cNvSpPr>
            <a:spLocks noGrp="1" noChangeArrowheads="1"/>
          </p:cNvSpPr>
          <p:nvPr>
            <p:ph type="title"/>
          </p:nvPr>
        </p:nvSpPr>
        <p:spPr/>
        <p:txBody>
          <a:bodyPr/>
          <a:lstStyle/>
          <a:p>
            <a:pPr eaLnBrk="1" hangingPunct="1">
              <a:defRPr/>
            </a:pPr>
            <a:r>
              <a:rPr lang="en-US"/>
              <a:t>Case 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My Documents\My Pictures\Medical pictures\Pneumonia1.gif">
            <a:extLst>
              <a:ext uri="{FF2B5EF4-FFF2-40B4-BE49-F238E27FC236}">
                <a16:creationId xmlns:a16="http://schemas.microsoft.com/office/drawing/2014/main" id="{03B3A329-A516-4A61-856F-DCBFCE142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85800"/>
            <a:ext cx="8229600" cy="52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My Documents\My Pictures\Medical pictures\Pneumonia1.gif">
            <a:extLst>
              <a:ext uri="{FF2B5EF4-FFF2-40B4-BE49-F238E27FC236}">
                <a16:creationId xmlns:a16="http://schemas.microsoft.com/office/drawing/2014/main" id="{4B255FAD-1235-4F1D-A2AA-2E3014C6E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8229600" cy="52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Line 3">
            <a:extLst>
              <a:ext uri="{FF2B5EF4-FFF2-40B4-BE49-F238E27FC236}">
                <a16:creationId xmlns:a16="http://schemas.microsoft.com/office/drawing/2014/main" id="{009E74CE-31E4-4D4D-B36F-3468C47D732F}"/>
              </a:ext>
            </a:extLst>
          </p:cNvPr>
          <p:cNvSpPr>
            <a:spLocks noChangeShapeType="1"/>
          </p:cNvSpPr>
          <p:nvPr/>
        </p:nvSpPr>
        <p:spPr bwMode="auto">
          <a:xfrm>
            <a:off x="1066800" y="2819400"/>
            <a:ext cx="152400" cy="6858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8548" name="Line 4">
            <a:extLst>
              <a:ext uri="{FF2B5EF4-FFF2-40B4-BE49-F238E27FC236}">
                <a16:creationId xmlns:a16="http://schemas.microsoft.com/office/drawing/2014/main" id="{C72597CF-51EB-4CFE-BDDB-2B0FEA1A1633}"/>
              </a:ext>
            </a:extLst>
          </p:cNvPr>
          <p:cNvSpPr>
            <a:spLocks noChangeShapeType="1"/>
          </p:cNvSpPr>
          <p:nvPr/>
        </p:nvSpPr>
        <p:spPr bwMode="auto">
          <a:xfrm>
            <a:off x="7391400" y="2438400"/>
            <a:ext cx="152400" cy="6858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8549" name="Line 5">
            <a:extLst>
              <a:ext uri="{FF2B5EF4-FFF2-40B4-BE49-F238E27FC236}">
                <a16:creationId xmlns:a16="http://schemas.microsoft.com/office/drawing/2014/main" id="{5B6197E6-C908-4E61-83A2-0549FBA40F2E}"/>
              </a:ext>
            </a:extLst>
          </p:cNvPr>
          <p:cNvSpPr>
            <a:spLocks noChangeShapeType="1"/>
          </p:cNvSpPr>
          <p:nvPr/>
        </p:nvSpPr>
        <p:spPr bwMode="auto">
          <a:xfrm>
            <a:off x="6248400" y="3733800"/>
            <a:ext cx="609600" cy="762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8550" name="Text Box 6">
            <a:extLst>
              <a:ext uri="{FF2B5EF4-FFF2-40B4-BE49-F238E27FC236}">
                <a16:creationId xmlns:a16="http://schemas.microsoft.com/office/drawing/2014/main" id="{AE6E12A0-2A4A-4AB5-8564-8230129F37FF}"/>
              </a:ext>
            </a:extLst>
          </p:cNvPr>
          <p:cNvSpPr txBox="1">
            <a:spLocks noChangeArrowheads="1"/>
          </p:cNvSpPr>
          <p:nvPr/>
        </p:nvSpPr>
        <p:spPr bwMode="auto">
          <a:xfrm>
            <a:off x="365125" y="5603875"/>
            <a:ext cx="83216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t>Pneumonia:a large pneumonia consolidation in the right lower lobe. Knowledge of lobar and segmental anatomy is important in identifying the location of the infection</a:t>
            </a:r>
          </a:p>
          <a:p>
            <a:pPr eaLnBrk="1" hangingPunct="1"/>
            <a:r>
              <a:rPr lang="en-US" altLang="en-US" sz="2400"/>
              <a:t>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EF9B2A7C-1919-4B1F-AB96-5BAC17E82D5F}"/>
              </a:ext>
            </a:extLst>
          </p:cNvPr>
          <p:cNvSpPr>
            <a:spLocks noGrp="1" noChangeArrowheads="1"/>
          </p:cNvSpPr>
          <p:nvPr>
            <p:ph type="title"/>
          </p:nvPr>
        </p:nvSpPr>
        <p:spPr/>
        <p:txBody>
          <a:bodyPr/>
          <a:lstStyle/>
          <a:p>
            <a:pPr eaLnBrk="1" hangingPunct="1">
              <a:defRPr/>
            </a:pPr>
            <a:r>
              <a:rPr lang="en-US"/>
              <a:t>Case 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descr="http://www.vh.org/Providers/Lectures/icmrad/chest/parts/CHF.t1.gif">
            <a:extLst>
              <a:ext uri="{FF2B5EF4-FFF2-40B4-BE49-F238E27FC236}">
                <a16:creationId xmlns:a16="http://schemas.microsoft.com/office/drawing/2014/main" id="{66480E74-543C-40DE-BF43-5918FCC18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85800"/>
            <a:ext cx="552450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www.vh.org/Providers/Lectures/icmrad/chest/parts/CHF.t1.gif">
            <a:extLst>
              <a:ext uri="{FF2B5EF4-FFF2-40B4-BE49-F238E27FC236}">
                <a16:creationId xmlns:a16="http://schemas.microsoft.com/office/drawing/2014/main" id="{1A926253-CFB2-461A-84B6-01FBEDC12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1000"/>
            <a:ext cx="552450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3">
            <a:extLst>
              <a:ext uri="{FF2B5EF4-FFF2-40B4-BE49-F238E27FC236}">
                <a16:creationId xmlns:a16="http://schemas.microsoft.com/office/drawing/2014/main" id="{ADEF52E1-C522-43CD-B930-73FB9EA85656}"/>
              </a:ext>
            </a:extLst>
          </p:cNvPr>
          <p:cNvSpPr txBox="1">
            <a:spLocks noChangeArrowheads="1"/>
          </p:cNvSpPr>
          <p:nvPr/>
        </p:nvSpPr>
        <p:spPr bwMode="auto">
          <a:xfrm>
            <a:off x="1143000" y="4940300"/>
            <a:ext cx="69500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t>CHF:a great deal of accentuated interstitial markings, Curly lines, and an enlarged heart. Normally indistinct upper lobe vessels are prominent but are also masked by interstitial edema.</a:t>
            </a:r>
          </a:p>
          <a:p>
            <a:pPr eaLnBrk="1" hangingPunct="1"/>
            <a:r>
              <a:rPr lang="en-US" altLang="en-US" sz="2400"/>
              <a:t> </a:t>
            </a:r>
          </a:p>
        </p:txBody>
      </p:sp>
      <p:sp>
        <p:nvSpPr>
          <p:cNvPr id="111620" name="Line 4">
            <a:extLst>
              <a:ext uri="{FF2B5EF4-FFF2-40B4-BE49-F238E27FC236}">
                <a16:creationId xmlns:a16="http://schemas.microsoft.com/office/drawing/2014/main" id="{79996C06-D2CB-4994-833D-5E2D965B1B00}"/>
              </a:ext>
            </a:extLst>
          </p:cNvPr>
          <p:cNvSpPr>
            <a:spLocks noChangeShapeType="1"/>
          </p:cNvSpPr>
          <p:nvPr/>
        </p:nvSpPr>
        <p:spPr bwMode="auto">
          <a:xfrm>
            <a:off x="2514600" y="2895600"/>
            <a:ext cx="304800" cy="3048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1621" name="Line 5">
            <a:extLst>
              <a:ext uri="{FF2B5EF4-FFF2-40B4-BE49-F238E27FC236}">
                <a16:creationId xmlns:a16="http://schemas.microsoft.com/office/drawing/2014/main" id="{40EEDF46-BC4D-4193-9BEF-7B3F3C326829}"/>
              </a:ext>
            </a:extLst>
          </p:cNvPr>
          <p:cNvSpPr>
            <a:spLocks noChangeShapeType="1"/>
          </p:cNvSpPr>
          <p:nvPr/>
        </p:nvSpPr>
        <p:spPr bwMode="auto">
          <a:xfrm>
            <a:off x="3048000" y="2133600"/>
            <a:ext cx="304800" cy="3048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1622" name="Line 6">
            <a:extLst>
              <a:ext uri="{FF2B5EF4-FFF2-40B4-BE49-F238E27FC236}">
                <a16:creationId xmlns:a16="http://schemas.microsoft.com/office/drawing/2014/main" id="{9D2969CF-32B3-4948-A2B9-F824A5B3EC1D}"/>
              </a:ext>
            </a:extLst>
          </p:cNvPr>
          <p:cNvSpPr>
            <a:spLocks noChangeShapeType="1"/>
          </p:cNvSpPr>
          <p:nvPr/>
        </p:nvSpPr>
        <p:spPr bwMode="auto">
          <a:xfrm flipH="1">
            <a:off x="6934200" y="2895600"/>
            <a:ext cx="304800" cy="2286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3" descr="http://www.vh.org/Providers/Lectures/icmrad/chest/parts/AfterCHF.gif">
            <a:extLst>
              <a:ext uri="{FF2B5EF4-FFF2-40B4-BE49-F238E27FC236}">
                <a16:creationId xmlns:a16="http://schemas.microsoft.com/office/drawing/2014/main" id="{0CC6CEA0-A7FF-4D02-ABE4-9A2F3A7CE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8458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4">
            <a:extLst>
              <a:ext uri="{FF2B5EF4-FFF2-40B4-BE49-F238E27FC236}">
                <a16:creationId xmlns:a16="http://schemas.microsoft.com/office/drawing/2014/main" id="{C346AF90-1FA7-4C24-839E-1DE20F7CF73B}"/>
              </a:ext>
            </a:extLst>
          </p:cNvPr>
          <p:cNvSpPr txBox="1">
            <a:spLocks noChangeArrowheads="1"/>
          </p:cNvSpPr>
          <p:nvPr/>
        </p:nvSpPr>
        <p:spPr bwMode="auto">
          <a:xfrm>
            <a:off x="2743200" y="5029200"/>
            <a:ext cx="3870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t>24 hours after diuretic therapy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FBFA63CD-1A51-497D-89AA-5AF25F4D2BE7}"/>
              </a:ext>
            </a:extLst>
          </p:cNvPr>
          <p:cNvSpPr>
            <a:spLocks noGrp="1" noChangeArrowheads="1"/>
          </p:cNvSpPr>
          <p:nvPr>
            <p:ph type="title"/>
          </p:nvPr>
        </p:nvSpPr>
        <p:spPr/>
        <p:txBody>
          <a:bodyPr/>
          <a:lstStyle/>
          <a:p>
            <a:pPr eaLnBrk="1" hangingPunct="1">
              <a:defRPr/>
            </a:pPr>
            <a:r>
              <a:rPr lang="en-US"/>
              <a:t>Case 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My Documents\My Pictures\Medical pictures\effusion.jpg">
            <a:extLst>
              <a:ext uri="{FF2B5EF4-FFF2-40B4-BE49-F238E27FC236}">
                <a16:creationId xmlns:a16="http://schemas.microsoft.com/office/drawing/2014/main" id="{6714C5CB-F997-4205-82CC-48E829FE0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81000"/>
            <a:ext cx="662940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My Documents\My Pictures\Medical pictures\effusion.jpg">
            <a:extLst>
              <a:ext uri="{FF2B5EF4-FFF2-40B4-BE49-F238E27FC236}">
                <a16:creationId xmlns:a16="http://schemas.microsoft.com/office/drawing/2014/main" id="{5B4A08E6-0E17-4C87-BE63-E12931FF7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38" y="214313"/>
            <a:ext cx="5522912"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Line 3">
            <a:extLst>
              <a:ext uri="{FF2B5EF4-FFF2-40B4-BE49-F238E27FC236}">
                <a16:creationId xmlns:a16="http://schemas.microsoft.com/office/drawing/2014/main" id="{EE998CAD-A3CC-46D1-B183-0CB1728F324B}"/>
              </a:ext>
            </a:extLst>
          </p:cNvPr>
          <p:cNvSpPr>
            <a:spLocks noChangeShapeType="1"/>
          </p:cNvSpPr>
          <p:nvPr/>
        </p:nvSpPr>
        <p:spPr bwMode="auto">
          <a:xfrm>
            <a:off x="5929313" y="2857500"/>
            <a:ext cx="304800" cy="2286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5716" name="Line 4">
            <a:extLst>
              <a:ext uri="{FF2B5EF4-FFF2-40B4-BE49-F238E27FC236}">
                <a16:creationId xmlns:a16="http://schemas.microsoft.com/office/drawing/2014/main" id="{DEED275E-1B55-4149-92AB-84C71BC3B09D}"/>
              </a:ext>
            </a:extLst>
          </p:cNvPr>
          <p:cNvSpPr>
            <a:spLocks noChangeShapeType="1"/>
          </p:cNvSpPr>
          <p:nvPr/>
        </p:nvSpPr>
        <p:spPr bwMode="auto">
          <a:xfrm>
            <a:off x="5715000" y="3000375"/>
            <a:ext cx="304800" cy="2286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5717" name="Text Box 5">
            <a:extLst>
              <a:ext uri="{FF2B5EF4-FFF2-40B4-BE49-F238E27FC236}">
                <a16:creationId xmlns:a16="http://schemas.microsoft.com/office/drawing/2014/main" id="{06F95917-CE86-4DC0-BD4B-FAEDD8989E20}"/>
              </a:ext>
            </a:extLst>
          </p:cNvPr>
          <p:cNvSpPr txBox="1">
            <a:spLocks noChangeArrowheads="1"/>
          </p:cNvSpPr>
          <p:nvPr/>
        </p:nvSpPr>
        <p:spPr bwMode="auto">
          <a:xfrm>
            <a:off x="285750" y="5451475"/>
            <a:ext cx="8401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Pleural effusion: Note loss of left hemidiaphragm.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CB83317A-DCF5-49B0-9EDD-21423C419BD5}"/>
              </a:ext>
            </a:extLst>
          </p:cNvPr>
          <p:cNvSpPr>
            <a:spLocks noGrp="1" noChangeArrowheads="1"/>
          </p:cNvSpPr>
          <p:nvPr>
            <p:ph type="title"/>
          </p:nvPr>
        </p:nvSpPr>
        <p:spPr/>
        <p:txBody>
          <a:bodyPr/>
          <a:lstStyle/>
          <a:p>
            <a:pPr eaLnBrk="1" hangingPunct="1">
              <a:defRPr/>
            </a:pPr>
            <a:r>
              <a:rPr lang="en-US">
                <a:solidFill>
                  <a:srgbClr val="FF9933"/>
                </a:solidFill>
              </a:rPr>
              <a:t>Quality Control</a:t>
            </a:r>
          </a:p>
        </p:txBody>
      </p:sp>
      <p:sp>
        <p:nvSpPr>
          <p:cNvPr id="31747" name="Rectangle 3">
            <a:extLst>
              <a:ext uri="{FF2B5EF4-FFF2-40B4-BE49-F238E27FC236}">
                <a16:creationId xmlns:a16="http://schemas.microsoft.com/office/drawing/2014/main" id="{6B48F178-6BAE-403E-9525-23B34E0A4165}"/>
              </a:ext>
            </a:extLst>
          </p:cNvPr>
          <p:cNvSpPr>
            <a:spLocks noGrp="1" noChangeArrowheads="1"/>
          </p:cNvSpPr>
          <p:nvPr>
            <p:ph type="body" sz="half" idx="1"/>
          </p:nvPr>
        </p:nvSpPr>
        <p:spPr/>
        <p:txBody>
          <a:bodyPr/>
          <a:lstStyle/>
          <a:p>
            <a:pPr eaLnBrk="1" hangingPunct="1"/>
            <a:r>
              <a:rPr lang="en-US" altLang="en-US" sz="3600" b="1">
                <a:solidFill>
                  <a:srgbClr val="FFFF00"/>
                </a:solidFill>
              </a:rPr>
              <a:t>7</a:t>
            </a:r>
            <a:r>
              <a:rPr lang="en-US" altLang="en-US" sz="3600"/>
              <a:t>.  </a:t>
            </a:r>
            <a:r>
              <a:rPr lang="en-US" altLang="en-US" sz="3600" b="1">
                <a:solidFill>
                  <a:schemeClr val="tx2"/>
                </a:solidFill>
              </a:rPr>
              <a:t>Rotation</a:t>
            </a:r>
          </a:p>
          <a:p>
            <a:pPr lvl="1" eaLnBrk="1" hangingPunct="1">
              <a:buFontTx/>
              <a:buNone/>
            </a:pPr>
            <a:endParaRPr lang="en-US" altLang="en-US" sz="3200" b="1">
              <a:solidFill>
                <a:srgbClr val="FF9933"/>
              </a:solidFill>
            </a:endParaRPr>
          </a:p>
          <a:p>
            <a:pPr lvl="1" eaLnBrk="1" hangingPunct="1"/>
            <a:r>
              <a:rPr lang="en-US" altLang="en-US" sz="3200"/>
              <a:t>Medial ends of bilateral clavicles are equidistant from the midline or vertebral bodies</a:t>
            </a:r>
          </a:p>
        </p:txBody>
      </p:sp>
      <p:pic>
        <p:nvPicPr>
          <p:cNvPr id="31748" name="Picture 4" descr="NormalPA3">
            <a:extLst>
              <a:ext uri="{FF2B5EF4-FFF2-40B4-BE49-F238E27FC236}">
                <a16:creationId xmlns:a16="http://schemas.microsoft.com/office/drawing/2014/main" id="{8D086EDB-823C-4035-B907-81C7BB0BA32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84725" y="1600200"/>
            <a:ext cx="3765550" cy="4530725"/>
          </a:xfr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9240D13F-8365-4BE6-BB0E-36CCC5FD6682}"/>
              </a:ext>
            </a:extLst>
          </p:cNvPr>
          <p:cNvSpPr>
            <a:spLocks noGrp="1" noChangeArrowheads="1"/>
          </p:cNvSpPr>
          <p:nvPr>
            <p:ph type="title"/>
          </p:nvPr>
        </p:nvSpPr>
        <p:spPr/>
        <p:txBody>
          <a:bodyPr/>
          <a:lstStyle/>
          <a:p>
            <a:pPr eaLnBrk="1" hangingPunct="1">
              <a:defRPr/>
            </a:pPr>
            <a:r>
              <a:rPr lang="en-US"/>
              <a:t>Case 10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4">
            <a:extLst>
              <a:ext uri="{FF2B5EF4-FFF2-40B4-BE49-F238E27FC236}">
                <a16:creationId xmlns:a16="http://schemas.microsoft.com/office/drawing/2014/main" id="{D8E656C5-A22D-45F2-901E-6D7645C0183B}"/>
              </a:ext>
            </a:extLst>
          </p:cNvPr>
          <p:cNvGrpSpPr>
            <a:grpSpLocks/>
          </p:cNvGrpSpPr>
          <p:nvPr/>
        </p:nvGrpSpPr>
        <p:grpSpPr bwMode="auto">
          <a:xfrm>
            <a:off x="304800" y="609600"/>
            <a:ext cx="8534400" cy="5486400"/>
            <a:chOff x="192" y="384"/>
            <a:chExt cx="5376" cy="3456"/>
          </a:xfrm>
        </p:grpSpPr>
        <p:pic>
          <p:nvPicPr>
            <p:cNvPr id="117763" name="Picture 2" descr="C:\My Documents\My Pictures\Medical pictures\mass 3.jpg">
              <a:extLst>
                <a:ext uri="{FF2B5EF4-FFF2-40B4-BE49-F238E27FC236}">
                  <a16:creationId xmlns:a16="http://schemas.microsoft.com/office/drawing/2014/main" id="{E8D80415-C4AF-4513-A89B-9E9B24ADA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384"/>
              <a:ext cx="2880"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3" descr="C:\My Documents\My Pictures\Medical pictures\mass 4.jpg">
              <a:extLst>
                <a:ext uri="{FF2B5EF4-FFF2-40B4-BE49-F238E27FC236}">
                  <a16:creationId xmlns:a16="http://schemas.microsoft.com/office/drawing/2014/main" id="{79200B34-D41B-4924-A132-AECFF3A7C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384"/>
              <a:ext cx="2496"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786" name="Group 2">
            <a:extLst>
              <a:ext uri="{FF2B5EF4-FFF2-40B4-BE49-F238E27FC236}">
                <a16:creationId xmlns:a16="http://schemas.microsoft.com/office/drawing/2014/main" id="{A233175B-5426-4B05-8241-1307C4925AFF}"/>
              </a:ext>
            </a:extLst>
          </p:cNvPr>
          <p:cNvGrpSpPr>
            <a:grpSpLocks/>
          </p:cNvGrpSpPr>
          <p:nvPr/>
        </p:nvGrpSpPr>
        <p:grpSpPr bwMode="auto">
          <a:xfrm>
            <a:off x="304800" y="304800"/>
            <a:ext cx="8534400" cy="5486400"/>
            <a:chOff x="192" y="384"/>
            <a:chExt cx="5376" cy="3456"/>
          </a:xfrm>
        </p:grpSpPr>
        <p:pic>
          <p:nvPicPr>
            <p:cNvPr id="118790" name="Picture 3" descr="C:\My Documents\My Pictures\Medical pictures\mass 3.jpg">
              <a:extLst>
                <a:ext uri="{FF2B5EF4-FFF2-40B4-BE49-F238E27FC236}">
                  <a16:creationId xmlns:a16="http://schemas.microsoft.com/office/drawing/2014/main" id="{C4F8C72E-8B0C-473E-AD7D-4F985F4CC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384"/>
              <a:ext cx="2880"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4" descr="C:\My Documents\My Pictures\Medical pictures\mass 4.jpg">
              <a:extLst>
                <a:ext uri="{FF2B5EF4-FFF2-40B4-BE49-F238E27FC236}">
                  <a16:creationId xmlns:a16="http://schemas.microsoft.com/office/drawing/2014/main" id="{90A30B12-0AEE-494F-A8FB-689723122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384"/>
              <a:ext cx="2496"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8787" name="Line 5">
            <a:extLst>
              <a:ext uri="{FF2B5EF4-FFF2-40B4-BE49-F238E27FC236}">
                <a16:creationId xmlns:a16="http://schemas.microsoft.com/office/drawing/2014/main" id="{51BB856F-954F-4A96-9271-86DC03678B6D}"/>
              </a:ext>
            </a:extLst>
          </p:cNvPr>
          <p:cNvSpPr>
            <a:spLocks noChangeShapeType="1"/>
          </p:cNvSpPr>
          <p:nvPr/>
        </p:nvSpPr>
        <p:spPr bwMode="auto">
          <a:xfrm>
            <a:off x="3200400" y="1524000"/>
            <a:ext cx="228600" cy="3048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8788" name="Line 7">
            <a:extLst>
              <a:ext uri="{FF2B5EF4-FFF2-40B4-BE49-F238E27FC236}">
                <a16:creationId xmlns:a16="http://schemas.microsoft.com/office/drawing/2014/main" id="{1B26E9AE-E878-4ED0-A75F-16FE2B8642A8}"/>
              </a:ext>
            </a:extLst>
          </p:cNvPr>
          <p:cNvSpPr>
            <a:spLocks noChangeShapeType="1"/>
          </p:cNvSpPr>
          <p:nvPr/>
        </p:nvSpPr>
        <p:spPr bwMode="auto">
          <a:xfrm>
            <a:off x="6934200" y="1676400"/>
            <a:ext cx="228600" cy="3048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8789" name="Text Box 9">
            <a:extLst>
              <a:ext uri="{FF2B5EF4-FFF2-40B4-BE49-F238E27FC236}">
                <a16:creationId xmlns:a16="http://schemas.microsoft.com/office/drawing/2014/main" id="{DE0D77CC-6EE6-4222-9B4E-CB0BB53B2C0A}"/>
              </a:ext>
            </a:extLst>
          </p:cNvPr>
          <p:cNvSpPr txBox="1">
            <a:spLocks noChangeArrowheads="1"/>
          </p:cNvSpPr>
          <p:nvPr/>
        </p:nvSpPr>
        <p:spPr bwMode="auto">
          <a:xfrm>
            <a:off x="3962400" y="5867400"/>
            <a:ext cx="1547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t>Lung Mass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F2E7AAF0-5A22-42DC-8EB2-CF92C4B6A2D3}"/>
              </a:ext>
            </a:extLst>
          </p:cNvPr>
          <p:cNvSpPr>
            <a:spLocks noGrp="1" noChangeArrowheads="1"/>
          </p:cNvSpPr>
          <p:nvPr>
            <p:ph type="title"/>
          </p:nvPr>
        </p:nvSpPr>
        <p:spPr/>
        <p:txBody>
          <a:bodyPr/>
          <a:lstStyle/>
          <a:p>
            <a:pPr eaLnBrk="1" hangingPunct="1">
              <a:defRPr/>
            </a:pPr>
            <a:r>
              <a:rPr lang="en-US"/>
              <a:t>Case 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My Documents\My Pictures\Medical pictures\pneumo4.gif">
            <a:extLst>
              <a:ext uri="{FF2B5EF4-FFF2-40B4-BE49-F238E27FC236}">
                <a16:creationId xmlns:a16="http://schemas.microsoft.com/office/drawing/2014/main" id="{FB2D8AAD-1FB9-42FC-B06E-C795E08C2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52784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My Documents\My Pictures\Medical pictures\pneumo4.gif">
            <a:extLst>
              <a:ext uri="{FF2B5EF4-FFF2-40B4-BE49-F238E27FC236}">
                <a16:creationId xmlns:a16="http://schemas.microsoft.com/office/drawing/2014/main" id="{52FEF745-37FB-4146-8F33-CE7FAD1A4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52784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Line 3">
            <a:extLst>
              <a:ext uri="{FF2B5EF4-FFF2-40B4-BE49-F238E27FC236}">
                <a16:creationId xmlns:a16="http://schemas.microsoft.com/office/drawing/2014/main" id="{EC215146-B26C-4BF1-A842-229303251242}"/>
              </a:ext>
            </a:extLst>
          </p:cNvPr>
          <p:cNvSpPr>
            <a:spLocks noChangeShapeType="1"/>
          </p:cNvSpPr>
          <p:nvPr/>
        </p:nvSpPr>
        <p:spPr bwMode="auto">
          <a:xfrm>
            <a:off x="2590800" y="3124200"/>
            <a:ext cx="76200" cy="4572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1860" name="Line 4">
            <a:extLst>
              <a:ext uri="{FF2B5EF4-FFF2-40B4-BE49-F238E27FC236}">
                <a16:creationId xmlns:a16="http://schemas.microsoft.com/office/drawing/2014/main" id="{0413C881-07D3-4F1A-B79F-BC1AB5D88423}"/>
              </a:ext>
            </a:extLst>
          </p:cNvPr>
          <p:cNvSpPr>
            <a:spLocks noChangeShapeType="1"/>
          </p:cNvSpPr>
          <p:nvPr/>
        </p:nvSpPr>
        <p:spPr bwMode="auto">
          <a:xfrm>
            <a:off x="3429000" y="2819400"/>
            <a:ext cx="76200" cy="4572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1861" name="Line 5">
            <a:extLst>
              <a:ext uri="{FF2B5EF4-FFF2-40B4-BE49-F238E27FC236}">
                <a16:creationId xmlns:a16="http://schemas.microsoft.com/office/drawing/2014/main" id="{5D7F5297-EB0E-4430-8CE0-10F597F4B684}"/>
              </a:ext>
            </a:extLst>
          </p:cNvPr>
          <p:cNvSpPr>
            <a:spLocks noChangeShapeType="1"/>
          </p:cNvSpPr>
          <p:nvPr/>
        </p:nvSpPr>
        <p:spPr bwMode="auto">
          <a:xfrm flipV="1">
            <a:off x="3581400" y="4038600"/>
            <a:ext cx="152400" cy="6096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1862" name="Text Box 7">
            <a:extLst>
              <a:ext uri="{FF2B5EF4-FFF2-40B4-BE49-F238E27FC236}">
                <a16:creationId xmlns:a16="http://schemas.microsoft.com/office/drawing/2014/main" id="{FD873D37-DBEF-4BA1-84C4-16F6617712DA}"/>
              </a:ext>
            </a:extLst>
          </p:cNvPr>
          <p:cNvSpPr txBox="1">
            <a:spLocks noChangeArrowheads="1"/>
          </p:cNvSpPr>
          <p:nvPr/>
        </p:nvSpPr>
        <p:spPr bwMode="auto">
          <a:xfrm>
            <a:off x="1143000" y="6019800"/>
            <a:ext cx="6970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t>Right encysted Pneumothorax: complete lobar collapse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My Documents\My Pictures\Medical pictures\post chest tube.jpg">
            <a:extLst>
              <a:ext uri="{FF2B5EF4-FFF2-40B4-BE49-F238E27FC236}">
                <a16:creationId xmlns:a16="http://schemas.microsoft.com/office/drawing/2014/main" id="{0B2D620A-4CF9-425A-9542-DE1BA6434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57200"/>
            <a:ext cx="52197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Line 3">
            <a:extLst>
              <a:ext uri="{FF2B5EF4-FFF2-40B4-BE49-F238E27FC236}">
                <a16:creationId xmlns:a16="http://schemas.microsoft.com/office/drawing/2014/main" id="{BA9EF8D0-5608-4D5D-8A5E-7A5D60A84DD7}"/>
              </a:ext>
            </a:extLst>
          </p:cNvPr>
          <p:cNvSpPr>
            <a:spLocks noChangeShapeType="1"/>
          </p:cNvSpPr>
          <p:nvPr/>
        </p:nvSpPr>
        <p:spPr bwMode="auto">
          <a:xfrm>
            <a:off x="3124200" y="2590800"/>
            <a:ext cx="76200" cy="3048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2884" name="Text Box 4">
            <a:extLst>
              <a:ext uri="{FF2B5EF4-FFF2-40B4-BE49-F238E27FC236}">
                <a16:creationId xmlns:a16="http://schemas.microsoft.com/office/drawing/2014/main" id="{299B6CC9-B287-4836-B8B7-67A7D61E6E77}"/>
              </a:ext>
            </a:extLst>
          </p:cNvPr>
          <p:cNvSpPr txBox="1">
            <a:spLocks noChangeArrowheads="1"/>
          </p:cNvSpPr>
          <p:nvPr/>
        </p:nvSpPr>
        <p:spPr bwMode="auto">
          <a:xfrm>
            <a:off x="2041525" y="5984875"/>
            <a:ext cx="5318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t>Post chest tube insertion and re-expansion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C6E6C870-CE75-4283-ABF4-528507FD76D9}"/>
              </a:ext>
            </a:extLst>
          </p:cNvPr>
          <p:cNvSpPr>
            <a:spLocks noGrp="1" noChangeArrowheads="1"/>
          </p:cNvSpPr>
          <p:nvPr>
            <p:ph type="title"/>
          </p:nvPr>
        </p:nvSpPr>
        <p:spPr/>
        <p:txBody>
          <a:bodyPr/>
          <a:lstStyle/>
          <a:p>
            <a:pPr eaLnBrk="1" hangingPunct="1">
              <a:defRPr/>
            </a:pPr>
            <a:r>
              <a:rPr lang="en-US"/>
              <a:t>Case 12</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Group 5">
            <a:extLst>
              <a:ext uri="{FF2B5EF4-FFF2-40B4-BE49-F238E27FC236}">
                <a16:creationId xmlns:a16="http://schemas.microsoft.com/office/drawing/2014/main" id="{F9F7CD45-6422-4124-B287-8089F8FC1DC4}"/>
              </a:ext>
            </a:extLst>
          </p:cNvPr>
          <p:cNvGrpSpPr>
            <a:grpSpLocks/>
          </p:cNvGrpSpPr>
          <p:nvPr/>
        </p:nvGrpSpPr>
        <p:grpSpPr bwMode="auto">
          <a:xfrm>
            <a:off x="1663700" y="85725"/>
            <a:ext cx="5818188" cy="6686550"/>
            <a:chOff x="1048" y="54"/>
            <a:chExt cx="3665" cy="4212"/>
          </a:xfrm>
        </p:grpSpPr>
        <p:pic>
          <p:nvPicPr>
            <p:cNvPr id="124931" name="Picture 3" descr="http://medes3.med.umontreal.ca/MedWeb/Cours/module2130/RX-29.JPEG">
              <a:extLst>
                <a:ext uri="{FF2B5EF4-FFF2-40B4-BE49-F238E27FC236}">
                  <a16:creationId xmlns:a16="http://schemas.microsoft.com/office/drawing/2014/main" id="{C7D760A0-14D5-4B67-AD4E-B90111CC0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 y="54"/>
              <a:ext cx="3665" cy="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ctangle 4">
              <a:extLst>
                <a:ext uri="{FF2B5EF4-FFF2-40B4-BE49-F238E27FC236}">
                  <a16:creationId xmlns:a16="http://schemas.microsoft.com/office/drawing/2014/main" id="{1497DACC-4196-430D-BE2B-1A8973F93CA8}"/>
                </a:ext>
              </a:extLst>
            </p:cNvPr>
            <p:cNvSpPr>
              <a:spLocks noChangeArrowheads="1"/>
            </p:cNvSpPr>
            <p:nvPr/>
          </p:nvSpPr>
          <p:spPr bwMode="auto">
            <a:xfrm>
              <a:off x="2016" y="3936"/>
              <a:ext cx="2064" cy="288"/>
            </a:xfrm>
            <a:prstGeom prst="rect">
              <a:avLst/>
            </a:prstGeom>
            <a:solidFill>
              <a:schemeClr val="tx1"/>
            </a:solidFill>
            <a:ln w="9525">
              <a:solidFill>
                <a:schemeClr val="tx1"/>
              </a:solidFill>
              <a:miter lim="800000"/>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Group 2">
            <a:extLst>
              <a:ext uri="{FF2B5EF4-FFF2-40B4-BE49-F238E27FC236}">
                <a16:creationId xmlns:a16="http://schemas.microsoft.com/office/drawing/2014/main" id="{390BA4DD-C124-4004-80B6-89608DCA4A03}"/>
              </a:ext>
            </a:extLst>
          </p:cNvPr>
          <p:cNvGrpSpPr>
            <a:grpSpLocks/>
          </p:cNvGrpSpPr>
          <p:nvPr/>
        </p:nvGrpSpPr>
        <p:grpSpPr bwMode="auto">
          <a:xfrm>
            <a:off x="1981200" y="304800"/>
            <a:ext cx="5346700" cy="5553075"/>
            <a:chOff x="1048" y="54"/>
            <a:chExt cx="3665" cy="4212"/>
          </a:xfrm>
        </p:grpSpPr>
        <p:pic>
          <p:nvPicPr>
            <p:cNvPr id="125959" name="Picture 3" descr="http://medes3.med.umontreal.ca/MedWeb/Cours/module2130/RX-29.JPEG">
              <a:extLst>
                <a:ext uri="{FF2B5EF4-FFF2-40B4-BE49-F238E27FC236}">
                  <a16:creationId xmlns:a16="http://schemas.microsoft.com/office/drawing/2014/main" id="{03E99B56-9C06-4EF8-80E8-8F4BBCAAC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 y="54"/>
              <a:ext cx="3665" cy="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0" name="Rectangle 4">
              <a:extLst>
                <a:ext uri="{FF2B5EF4-FFF2-40B4-BE49-F238E27FC236}">
                  <a16:creationId xmlns:a16="http://schemas.microsoft.com/office/drawing/2014/main" id="{DD51E8E0-360F-4951-ACC4-893352C8DE97}"/>
                </a:ext>
              </a:extLst>
            </p:cNvPr>
            <p:cNvSpPr>
              <a:spLocks noChangeArrowheads="1"/>
            </p:cNvSpPr>
            <p:nvPr/>
          </p:nvSpPr>
          <p:spPr bwMode="auto">
            <a:xfrm>
              <a:off x="2016" y="3936"/>
              <a:ext cx="2064" cy="288"/>
            </a:xfrm>
            <a:prstGeom prst="rect">
              <a:avLst/>
            </a:prstGeom>
            <a:solidFill>
              <a:schemeClr val="tx1"/>
            </a:solidFill>
            <a:ln w="9525">
              <a:solidFill>
                <a:schemeClr val="tx1"/>
              </a:solidFill>
              <a:miter lim="800000"/>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grpSp>
      <p:sp>
        <p:nvSpPr>
          <p:cNvPr id="125955" name="Line 5">
            <a:extLst>
              <a:ext uri="{FF2B5EF4-FFF2-40B4-BE49-F238E27FC236}">
                <a16:creationId xmlns:a16="http://schemas.microsoft.com/office/drawing/2014/main" id="{518E0E2A-CB73-477E-AAD1-34B01737676E}"/>
              </a:ext>
            </a:extLst>
          </p:cNvPr>
          <p:cNvSpPr>
            <a:spLocks noChangeShapeType="1"/>
          </p:cNvSpPr>
          <p:nvPr/>
        </p:nvSpPr>
        <p:spPr bwMode="auto">
          <a:xfrm>
            <a:off x="2743200" y="3200400"/>
            <a:ext cx="228600" cy="3810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5956" name="Line 6">
            <a:extLst>
              <a:ext uri="{FF2B5EF4-FFF2-40B4-BE49-F238E27FC236}">
                <a16:creationId xmlns:a16="http://schemas.microsoft.com/office/drawing/2014/main" id="{6DCE7AFA-A918-41F4-95B7-CB4B1C5D65C9}"/>
              </a:ext>
            </a:extLst>
          </p:cNvPr>
          <p:cNvSpPr>
            <a:spLocks noChangeShapeType="1"/>
          </p:cNvSpPr>
          <p:nvPr/>
        </p:nvSpPr>
        <p:spPr bwMode="auto">
          <a:xfrm flipH="1">
            <a:off x="6400800" y="2590800"/>
            <a:ext cx="304800" cy="4572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5957" name="Line 7">
            <a:extLst>
              <a:ext uri="{FF2B5EF4-FFF2-40B4-BE49-F238E27FC236}">
                <a16:creationId xmlns:a16="http://schemas.microsoft.com/office/drawing/2014/main" id="{7FEB8CEF-2B39-4558-B8D5-E7362248F065}"/>
              </a:ext>
            </a:extLst>
          </p:cNvPr>
          <p:cNvSpPr>
            <a:spLocks noChangeShapeType="1"/>
          </p:cNvSpPr>
          <p:nvPr/>
        </p:nvSpPr>
        <p:spPr bwMode="auto">
          <a:xfrm flipV="1">
            <a:off x="5791200" y="4114800"/>
            <a:ext cx="533400" cy="762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5958" name="Text Box 8">
            <a:extLst>
              <a:ext uri="{FF2B5EF4-FFF2-40B4-BE49-F238E27FC236}">
                <a16:creationId xmlns:a16="http://schemas.microsoft.com/office/drawing/2014/main" id="{BED4BE40-CFC8-4F9F-88AB-0354155464A0}"/>
              </a:ext>
            </a:extLst>
          </p:cNvPr>
          <p:cNvSpPr txBox="1">
            <a:spLocks noChangeArrowheads="1"/>
          </p:cNvSpPr>
          <p:nvPr/>
        </p:nvSpPr>
        <p:spPr bwMode="auto">
          <a:xfrm>
            <a:off x="1676400" y="5943600"/>
            <a:ext cx="5922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t>Metastatic Lung Cancer: multiple nodules seen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NormalPA3">
            <a:extLst>
              <a:ext uri="{FF2B5EF4-FFF2-40B4-BE49-F238E27FC236}">
                <a16:creationId xmlns:a16="http://schemas.microsoft.com/office/drawing/2014/main" id="{211EA727-7AB5-4829-9BB1-23C76E614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28588"/>
            <a:ext cx="7929563" cy="661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Line 4">
            <a:extLst>
              <a:ext uri="{FF2B5EF4-FFF2-40B4-BE49-F238E27FC236}">
                <a16:creationId xmlns:a16="http://schemas.microsoft.com/office/drawing/2014/main" id="{41501050-BD11-42AD-96BB-54AAE361CF83}"/>
              </a:ext>
            </a:extLst>
          </p:cNvPr>
          <p:cNvSpPr>
            <a:spLocks noChangeShapeType="1"/>
          </p:cNvSpPr>
          <p:nvPr/>
        </p:nvSpPr>
        <p:spPr bwMode="auto">
          <a:xfrm>
            <a:off x="4071938" y="1500188"/>
            <a:ext cx="0" cy="1143000"/>
          </a:xfrm>
          <a:prstGeom prst="line">
            <a:avLst/>
          </a:prstGeom>
          <a:noFill/>
          <a:ln w="38100" cap="sq">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lstStyle/>
          <a:p>
            <a:endParaRPr lang="en-US"/>
          </a:p>
        </p:txBody>
      </p:sp>
      <p:sp>
        <p:nvSpPr>
          <p:cNvPr id="41989" name="Line 5">
            <a:extLst>
              <a:ext uri="{FF2B5EF4-FFF2-40B4-BE49-F238E27FC236}">
                <a16:creationId xmlns:a16="http://schemas.microsoft.com/office/drawing/2014/main" id="{F2307464-7E18-477F-8F60-7F03AF204C56}"/>
              </a:ext>
            </a:extLst>
          </p:cNvPr>
          <p:cNvSpPr>
            <a:spLocks noChangeShapeType="1"/>
          </p:cNvSpPr>
          <p:nvPr/>
        </p:nvSpPr>
        <p:spPr bwMode="auto">
          <a:xfrm>
            <a:off x="5072063" y="1428750"/>
            <a:ext cx="0" cy="1143000"/>
          </a:xfrm>
          <a:prstGeom prst="line">
            <a:avLst/>
          </a:prstGeom>
          <a:noFill/>
          <a:ln w="38100" cap="sq">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lstStyle/>
          <a:p>
            <a:endParaRPr lang="en-US"/>
          </a:p>
        </p:txBody>
      </p:sp>
      <p:sp>
        <p:nvSpPr>
          <p:cNvPr id="41993" name="Line 9">
            <a:extLst>
              <a:ext uri="{FF2B5EF4-FFF2-40B4-BE49-F238E27FC236}">
                <a16:creationId xmlns:a16="http://schemas.microsoft.com/office/drawing/2014/main" id="{4603CDE8-59BF-4E5E-9177-EAEC9528ED96}"/>
              </a:ext>
            </a:extLst>
          </p:cNvPr>
          <p:cNvSpPr>
            <a:spLocks noChangeShapeType="1"/>
          </p:cNvSpPr>
          <p:nvPr/>
        </p:nvSpPr>
        <p:spPr bwMode="auto">
          <a:xfrm>
            <a:off x="4500563" y="714375"/>
            <a:ext cx="0" cy="2971800"/>
          </a:xfrm>
          <a:prstGeom prst="line">
            <a:avLst/>
          </a:prstGeom>
          <a:noFill/>
          <a:ln w="38100" cap="sq">
            <a:solidFill>
              <a:srgbClr val="FFFF00"/>
            </a:solidFill>
            <a:round/>
            <a:headEnd type="diamond" w="sm" len="sm"/>
            <a:tailEnd type="diamond" w="sm" len="sm"/>
          </a:ln>
          <a:extLst>
            <a:ext uri="{909E8E84-426E-40DD-AFC4-6F175D3DCCD1}">
              <a14:hiddenFill xmlns:a14="http://schemas.microsoft.com/office/drawing/2010/main">
                <a:noFill/>
              </a14:hiddenFill>
            </a:ext>
          </a:extLst>
        </p:spPr>
        <p:txBody>
          <a:bodyPr wrap="none"/>
          <a:lstStyle/>
          <a:p>
            <a:endParaRPr lang="en-US"/>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AD0E0C9C-0CAB-46AE-80C4-DC7191F8EF3F}"/>
                  </a:ext>
                </a:extLst>
              </p14:cNvPr>
              <p14:cNvContentPartPr/>
              <p14:nvPr/>
            </p14:nvContentPartPr>
            <p14:xfrm>
              <a:off x="4130385" y="1922317"/>
              <a:ext cx="352425" cy="9525"/>
            </p14:xfrm>
          </p:contentPart>
        </mc:Choice>
        <mc:Fallback xmlns="">
          <p:pic>
            <p:nvPicPr>
              <p:cNvPr id="2" name="Ink 1">
                <a:extLst>
                  <a:ext uri="{FF2B5EF4-FFF2-40B4-BE49-F238E27FC236}">
                    <a16:creationId xmlns:a16="http://schemas.microsoft.com/office/drawing/2014/main" id="{AD0E0C9C-0CAB-46AE-80C4-DC7191F8EF3F}"/>
                  </a:ext>
                </a:extLst>
              </p:cNvPr>
              <p:cNvPicPr/>
              <p:nvPr/>
            </p:nvPicPr>
            <p:blipFill>
              <a:blip r:embed="rId5"/>
              <a:stretch>
                <a:fillRect/>
              </a:stretch>
            </p:blipFill>
            <p:spPr>
              <a:xfrm>
                <a:off x="4112237" y="1446067"/>
                <a:ext cx="388357"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EBCE1A28-10F8-452F-9CEC-3A0E64B94200}"/>
                  </a:ext>
                </a:extLst>
              </p14:cNvPr>
              <p14:cNvContentPartPr/>
              <p14:nvPr/>
            </p14:nvContentPartPr>
            <p14:xfrm>
              <a:off x="4546023" y="1960732"/>
              <a:ext cx="504824" cy="28575"/>
            </p14:xfrm>
          </p:contentPart>
        </mc:Choice>
        <mc:Fallback xmlns="">
          <p:pic>
            <p:nvPicPr>
              <p:cNvPr id="3" name="Ink 2">
                <a:extLst>
                  <a:ext uri="{FF2B5EF4-FFF2-40B4-BE49-F238E27FC236}">
                    <a16:creationId xmlns:a16="http://schemas.microsoft.com/office/drawing/2014/main" id="{EBCE1A28-10F8-452F-9CEC-3A0E64B94200}"/>
                  </a:ext>
                </a:extLst>
              </p:cNvPr>
              <p:cNvPicPr/>
              <p:nvPr/>
            </p:nvPicPr>
            <p:blipFill>
              <a:blip r:embed="rId7"/>
              <a:stretch>
                <a:fillRect/>
              </a:stretch>
            </p:blipFill>
            <p:spPr>
              <a:xfrm>
                <a:off x="4527877" y="1941425"/>
                <a:ext cx="540753" cy="6680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9299DE3A-810E-4D2C-B76C-4A7867867FEE}"/>
                  </a:ext>
                </a:extLst>
              </p14:cNvPr>
              <p14:cNvContentPartPr/>
              <p14:nvPr/>
            </p14:nvContentPartPr>
            <p14:xfrm>
              <a:off x="4428775" y="545522"/>
              <a:ext cx="28575" cy="1419225"/>
            </p14:xfrm>
          </p:contentPart>
        </mc:Choice>
        <mc:Fallback xmlns="">
          <p:pic>
            <p:nvPicPr>
              <p:cNvPr id="4" name="Ink 3">
                <a:extLst>
                  <a:ext uri="{FF2B5EF4-FFF2-40B4-BE49-F238E27FC236}">
                    <a16:creationId xmlns:a16="http://schemas.microsoft.com/office/drawing/2014/main" id="{9299DE3A-810E-4D2C-B76C-4A7867867FEE}"/>
                  </a:ext>
                </a:extLst>
              </p:cNvPr>
              <p:cNvPicPr/>
              <p:nvPr/>
            </p:nvPicPr>
            <p:blipFill>
              <a:blip r:embed="rId9"/>
              <a:stretch>
                <a:fillRect/>
              </a:stretch>
            </p:blipFill>
            <p:spPr>
              <a:xfrm>
                <a:off x="4370853" y="437377"/>
                <a:ext cx="144033" cy="163515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CAE44155-A8A5-476B-AB11-ECFFB8227005}"/>
                  </a:ext>
                </a:extLst>
              </p14:cNvPr>
              <p14:cNvContentPartPr/>
              <p14:nvPr/>
            </p14:nvContentPartPr>
            <p14:xfrm>
              <a:off x="4518201" y="506556"/>
              <a:ext cx="276225" cy="1304925"/>
            </p14:xfrm>
          </p:contentPart>
        </mc:Choice>
        <mc:Fallback xmlns="">
          <p:pic>
            <p:nvPicPr>
              <p:cNvPr id="5" name="Ink 4">
                <a:extLst>
                  <a:ext uri="{FF2B5EF4-FFF2-40B4-BE49-F238E27FC236}">
                    <a16:creationId xmlns:a16="http://schemas.microsoft.com/office/drawing/2014/main" id="{CAE44155-A8A5-476B-AB11-ECFFB8227005}"/>
                  </a:ext>
                </a:extLst>
              </p:cNvPr>
              <p:cNvPicPr/>
              <p:nvPr/>
            </p:nvPicPr>
            <p:blipFill>
              <a:blip r:embed="rId11"/>
              <a:stretch>
                <a:fillRect/>
              </a:stretch>
            </p:blipFill>
            <p:spPr>
              <a:xfrm>
                <a:off x="4463467" y="398562"/>
                <a:ext cx="385328" cy="1520553"/>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1500"/>
                                  </p:stCondLst>
                                  <p:childTnLst>
                                    <p:set>
                                      <p:cBhvr>
                                        <p:cTn id="6" dur="1" fill="hold">
                                          <p:stCondLst>
                                            <p:cond delay="0"/>
                                          </p:stCondLst>
                                        </p:cTn>
                                        <p:tgtEl>
                                          <p:spTgt spid="41993"/>
                                        </p:tgtEl>
                                        <p:attrNameLst>
                                          <p:attrName>style.visibility</p:attrName>
                                        </p:attrNameLst>
                                      </p:cBhvr>
                                      <p:to>
                                        <p:strVal val="visible"/>
                                      </p:to>
                                    </p:set>
                                    <p:animEffect transition="in" filter="wipe(down)">
                                      <p:cBhvr>
                                        <p:cTn id="7" dur="500"/>
                                        <p:tgtEl>
                                          <p:spTgt spid="41993"/>
                                        </p:tgtEl>
                                      </p:cBhvr>
                                    </p:animEffect>
                                  </p:childTnLst>
                                </p:cTn>
                              </p:par>
                            </p:childTnLst>
                          </p:cTn>
                        </p:par>
                        <p:par>
                          <p:cTn id="8" fill="hold" nodeType="afterGroup">
                            <p:stCondLst>
                              <p:cond delay="2000"/>
                            </p:stCondLst>
                            <p:childTnLst>
                              <p:par>
                                <p:cTn id="9" presetID="22" presetClass="entr" presetSubtype="1" fill="hold" nodeType="afterEffect">
                                  <p:stCondLst>
                                    <p:cond delay="0"/>
                                  </p:stCondLst>
                                  <p:childTnLst>
                                    <p:set>
                                      <p:cBhvr>
                                        <p:cTn id="10" dur="1" fill="hold">
                                          <p:stCondLst>
                                            <p:cond delay="0"/>
                                          </p:stCondLst>
                                        </p:cTn>
                                        <p:tgtEl>
                                          <p:spTgt spid="41988"/>
                                        </p:tgtEl>
                                        <p:attrNameLst>
                                          <p:attrName>style.visibility</p:attrName>
                                        </p:attrNameLst>
                                      </p:cBhvr>
                                      <p:to>
                                        <p:strVal val="visible"/>
                                      </p:to>
                                    </p:set>
                                    <p:animEffect transition="in" filter="wipe(up)">
                                      <p:cBhvr>
                                        <p:cTn id="11" dur="500"/>
                                        <p:tgtEl>
                                          <p:spTgt spid="41988"/>
                                        </p:tgtEl>
                                      </p:cBhvr>
                                    </p:animEffect>
                                  </p:childTnLst>
                                </p:cTn>
                              </p:par>
                            </p:childTnLst>
                          </p:cTn>
                        </p:par>
                        <p:par>
                          <p:cTn id="12" fill="hold" nodeType="afterGroup">
                            <p:stCondLst>
                              <p:cond delay="2500"/>
                            </p:stCondLst>
                            <p:childTnLst>
                              <p:par>
                                <p:cTn id="13" presetID="22" presetClass="entr" presetSubtype="1" fill="hold" nodeType="afterEffect">
                                  <p:stCondLst>
                                    <p:cond delay="0"/>
                                  </p:stCondLst>
                                  <p:childTnLst>
                                    <p:set>
                                      <p:cBhvr>
                                        <p:cTn id="14" dur="1" fill="hold">
                                          <p:stCondLst>
                                            <p:cond delay="0"/>
                                          </p:stCondLst>
                                        </p:cTn>
                                        <p:tgtEl>
                                          <p:spTgt spid="41989"/>
                                        </p:tgtEl>
                                        <p:attrNameLst>
                                          <p:attrName>style.visibility</p:attrName>
                                        </p:attrNameLst>
                                      </p:cBhvr>
                                      <p:to>
                                        <p:strVal val="visible"/>
                                      </p:to>
                                    </p:set>
                                    <p:animEffect transition="in" filter="wipe(up)">
                                      <p:cBhvr>
                                        <p:cTn id="15"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F46A4F5C-A3F4-4D81-8E8E-33F2EEFA1BBE}"/>
              </a:ext>
            </a:extLst>
          </p:cNvPr>
          <p:cNvSpPr>
            <a:spLocks noGrp="1" noChangeArrowheads="1"/>
          </p:cNvSpPr>
          <p:nvPr>
            <p:ph type="title"/>
          </p:nvPr>
        </p:nvSpPr>
        <p:spPr/>
        <p:txBody>
          <a:bodyPr/>
          <a:lstStyle/>
          <a:p>
            <a:pPr eaLnBrk="1" hangingPunct="1">
              <a:defRPr/>
            </a:pPr>
            <a:r>
              <a:rPr lang="en-US"/>
              <a:t>Case 13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2" name="Group 4">
            <a:extLst>
              <a:ext uri="{FF2B5EF4-FFF2-40B4-BE49-F238E27FC236}">
                <a16:creationId xmlns:a16="http://schemas.microsoft.com/office/drawing/2014/main" id="{B977A80C-ED17-4F8C-8439-160F621EC2F4}"/>
              </a:ext>
            </a:extLst>
          </p:cNvPr>
          <p:cNvGrpSpPr>
            <a:grpSpLocks/>
          </p:cNvGrpSpPr>
          <p:nvPr/>
        </p:nvGrpSpPr>
        <p:grpSpPr bwMode="auto">
          <a:xfrm>
            <a:off x="422275" y="1219200"/>
            <a:ext cx="8358188" cy="4495800"/>
            <a:chOff x="266" y="768"/>
            <a:chExt cx="5265" cy="2832"/>
          </a:xfrm>
        </p:grpSpPr>
        <p:pic>
          <p:nvPicPr>
            <p:cNvPr id="128003" name="Picture 2" descr="C:\My Documents\My Pictures\Medical pictures\pulm nod1.gif">
              <a:extLst>
                <a:ext uri="{FF2B5EF4-FFF2-40B4-BE49-F238E27FC236}">
                  <a16:creationId xmlns:a16="http://schemas.microsoft.com/office/drawing/2014/main" id="{B2FE5F40-F660-47C7-A0E5-A09772E7F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 y="768"/>
              <a:ext cx="2791" cy="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3" descr="C:\My Documents\My Pictures\Medical pictures\pulm nod2.gif">
              <a:extLst>
                <a:ext uri="{FF2B5EF4-FFF2-40B4-BE49-F238E27FC236}">
                  <a16:creationId xmlns:a16="http://schemas.microsoft.com/office/drawing/2014/main" id="{09D6B5E8-1B18-4A94-A775-BB00CBF68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768"/>
              <a:ext cx="2459" cy="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2">
            <a:extLst>
              <a:ext uri="{FF2B5EF4-FFF2-40B4-BE49-F238E27FC236}">
                <a16:creationId xmlns:a16="http://schemas.microsoft.com/office/drawing/2014/main" id="{6D666938-C586-47EE-8A07-5ADA8AF73C5A}"/>
              </a:ext>
            </a:extLst>
          </p:cNvPr>
          <p:cNvGrpSpPr>
            <a:grpSpLocks/>
          </p:cNvGrpSpPr>
          <p:nvPr/>
        </p:nvGrpSpPr>
        <p:grpSpPr bwMode="auto">
          <a:xfrm>
            <a:off x="422275" y="1219200"/>
            <a:ext cx="8358188" cy="4495800"/>
            <a:chOff x="266" y="768"/>
            <a:chExt cx="5265" cy="2832"/>
          </a:xfrm>
        </p:grpSpPr>
        <p:pic>
          <p:nvPicPr>
            <p:cNvPr id="129030" name="Picture 3" descr="C:\My Documents\My Pictures\Medical pictures\pulm nod1.gif">
              <a:extLst>
                <a:ext uri="{FF2B5EF4-FFF2-40B4-BE49-F238E27FC236}">
                  <a16:creationId xmlns:a16="http://schemas.microsoft.com/office/drawing/2014/main" id="{6E908733-6F28-4531-9B04-877025588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 y="768"/>
              <a:ext cx="2791" cy="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4" descr="C:\My Documents\My Pictures\Medical pictures\pulm nod2.gif">
              <a:extLst>
                <a:ext uri="{FF2B5EF4-FFF2-40B4-BE49-F238E27FC236}">
                  <a16:creationId xmlns:a16="http://schemas.microsoft.com/office/drawing/2014/main" id="{FD0A9A9A-40A0-49B8-9735-DA8CC451D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768"/>
              <a:ext cx="2459" cy="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9027" name="Line 5">
            <a:extLst>
              <a:ext uri="{FF2B5EF4-FFF2-40B4-BE49-F238E27FC236}">
                <a16:creationId xmlns:a16="http://schemas.microsoft.com/office/drawing/2014/main" id="{EDD14213-0F26-42BF-8DE9-92C1EBCE8697}"/>
              </a:ext>
            </a:extLst>
          </p:cNvPr>
          <p:cNvSpPr>
            <a:spLocks noChangeShapeType="1"/>
          </p:cNvSpPr>
          <p:nvPr/>
        </p:nvSpPr>
        <p:spPr bwMode="auto">
          <a:xfrm>
            <a:off x="990600" y="1828800"/>
            <a:ext cx="304800" cy="4572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9028" name="Line 6">
            <a:extLst>
              <a:ext uri="{FF2B5EF4-FFF2-40B4-BE49-F238E27FC236}">
                <a16:creationId xmlns:a16="http://schemas.microsoft.com/office/drawing/2014/main" id="{1878EE36-6B8F-47BF-98DD-65ADBD3FED39}"/>
              </a:ext>
            </a:extLst>
          </p:cNvPr>
          <p:cNvSpPr>
            <a:spLocks noChangeShapeType="1"/>
          </p:cNvSpPr>
          <p:nvPr/>
        </p:nvSpPr>
        <p:spPr bwMode="auto">
          <a:xfrm flipH="1">
            <a:off x="7620000" y="1752600"/>
            <a:ext cx="228600" cy="5334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9029" name="Text Box 7">
            <a:extLst>
              <a:ext uri="{FF2B5EF4-FFF2-40B4-BE49-F238E27FC236}">
                <a16:creationId xmlns:a16="http://schemas.microsoft.com/office/drawing/2014/main" id="{79284756-FAB5-4684-A0A6-2FD5A503DC74}"/>
              </a:ext>
            </a:extLst>
          </p:cNvPr>
          <p:cNvSpPr txBox="1">
            <a:spLocks noChangeArrowheads="1"/>
          </p:cNvSpPr>
          <p:nvPr/>
        </p:nvSpPr>
        <p:spPr bwMode="auto">
          <a:xfrm>
            <a:off x="1981200" y="5867400"/>
            <a:ext cx="4651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t>Right upper  lobe pulmonary nodule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889F4774-1978-427D-9BDB-66AF85E29D52}"/>
              </a:ext>
            </a:extLst>
          </p:cNvPr>
          <p:cNvSpPr>
            <a:spLocks noGrp="1" noChangeArrowheads="1"/>
          </p:cNvSpPr>
          <p:nvPr>
            <p:ph type="title"/>
          </p:nvPr>
        </p:nvSpPr>
        <p:spPr/>
        <p:txBody>
          <a:bodyPr/>
          <a:lstStyle/>
          <a:p>
            <a:pPr eaLnBrk="1" hangingPunct="1">
              <a:defRPr/>
            </a:pPr>
            <a:r>
              <a:rPr lang="en-US"/>
              <a:t>Case 14</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My Documents\My Pictures\Medical pictures\tb4.jpg">
            <a:extLst>
              <a:ext uri="{FF2B5EF4-FFF2-40B4-BE49-F238E27FC236}">
                <a16:creationId xmlns:a16="http://schemas.microsoft.com/office/drawing/2014/main" id="{3C4431A8-79D4-476A-ADD2-19EE6D8D2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8588" y="304800"/>
            <a:ext cx="4267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C:\My Documents\My Pictures\Medical pictures\tb4.jpg">
            <a:extLst>
              <a:ext uri="{FF2B5EF4-FFF2-40B4-BE49-F238E27FC236}">
                <a16:creationId xmlns:a16="http://schemas.microsoft.com/office/drawing/2014/main" id="{E6D88EEA-7363-4FE4-8519-8334731B9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8588" y="304800"/>
            <a:ext cx="4267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Line 3">
            <a:extLst>
              <a:ext uri="{FF2B5EF4-FFF2-40B4-BE49-F238E27FC236}">
                <a16:creationId xmlns:a16="http://schemas.microsoft.com/office/drawing/2014/main" id="{A78533FD-E734-4D04-9EAD-BE7EEFF78C3C}"/>
              </a:ext>
            </a:extLst>
          </p:cNvPr>
          <p:cNvSpPr>
            <a:spLocks noChangeShapeType="1"/>
          </p:cNvSpPr>
          <p:nvPr/>
        </p:nvSpPr>
        <p:spPr bwMode="auto">
          <a:xfrm flipH="1">
            <a:off x="6477000" y="914400"/>
            <a:ext cx="685800" cy="4572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2100" name="Text Box 4">
            <a:extLst>
              <a:ext uri="{FF2B5EF4-FFF2-40B4-BE49-F238E27FC236}">
                <a16:creationId xmlns:a16="http://schemas.microsoft.com/office/drawing/2014/main" id="{25817DE5-5EFB-4158-9695-58E315583BFA}"/>
              </a:ext>
            </a:extLst>
          </p:cNvPr>
          <p:cNvSpPr txBox="1">
            <a:spLocks noChangeArrowheads="1"/>
          </p:cNvSpPr>
          <p:nvPr/>
        </p:nvSpPr>
        <p:spPr bwMode="auto">
          <a:xfrm>
            <a:off x="3810000" y="6019800"/>
            <a:ext cx="1757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t>Tuberculosis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2F3323DA-8D93-46AA-96CA-5EE49C6AB00A}"/>
              </a:ext>
            </a:extLst>
          </p:cNvPr>
          <p:cNvSpPr>
            <a:spLocks noGrp="1" noChangeArrowheads="1"/>
          </p:cNvSpPr>
          <p:nvPr>
            <p:ph type="title"/>
          </p:nvPr>
        </p:nvSpPr>
        <p:spPr/>
        <p:txBody>
          <a:bodyPr/>
          <a:lstStyle/>
          <a:p>
            <a:pPr eaLnBrk="1" hangingPunct="1">
              <a:defRPr/>
            </a:pPr>
            <a:r>
              <a:rPr lang="en-US"/>
              <a:t>Case 15</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6" name="Group 4">
            <a:extLst>
              <a:ext uri="{FF2B5EF4-FFF2-40B4-BE49-F238E27FC236}">
                <a16:creationId xmlns:a16="http://schemas.microsoft.com/office/drawing/2014/main" id="{EF82B40E-5CBA-4025-9F58-8932571DDCF7}"/>
              </a:ext>
            </a:extLst>
          </p:cNvPr>
          <p:cNvGrpSpPr>
            <a:grpSpLocks/>
          </p:cNvGrpSpPr>
          <p:nvPr/>
        </p:nvGrpSpPr>
        <p:grpSpPr bwMode="auto">
          <a:xfrm>
            <a:off x="1714500" y="609600"/>
            <a:ext cx="5715000" cy="5638800"/>
            <a:chOff x="1080" y="384"/>
            <a:chExt cx="3600" cy="3552"/>
          </a:xfrm>
        </p:grpSpPr>
        <p:pic>
          <p:nvPicPr>
            <p:cNvPr id="134147" name="Picture 2" descr="C:\My Documents\My Pictures\Medical pictures\perihilar mass.jpg">
              <a:extLst>
                <a:ext uri="{FF2B5EF4-FFF2-40B4-BE49-F238E27FC236}">
                  <a16:creationId xmlns:a16="http://schemas.microsoft.com/office/drawing/2014/main" id="{F7259D9A-728F-4116-986F-039ADE40F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 y="384"/>
              <a:ext cx="3600"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Rectangle 3">
              <a:extLst>
                <a:ext uri="{FF2B5EF4-FFF2-40B4-BE49-F238E27FC236}">
                  <a16:creationId xmlns:a16="http://schemas.microsoft.com/office/drawing/2014/main" id="{2032A498-F22F-4CBB-9681-9D348245E390}"/>
                </a:ext>
              </a:extLst>
            </p:cNvPr>
            <p:cNvSpPr>
              <a:spLocks noChangeArrowheads="1"/>
            </p:cNvSpPr>
            <p:nvPr/>
          </p:nvSpPr>
          <p:spPr bwMode="auto">
            <a:xfrm>
              <a:off x="1776" y="3648"/>
              <a:ext cx="2064" cy="288"/>
            </a:xfrm>
            <a:prstGeom prst="rect">
              <a:avLst/>
            </a:prstGeom>
            <a:solidFill>
              <a:schemeClr val="tx1"/>
            </a:solidFill>
            <a:ln w="9525">
              <a:solidFill>
                <a:schemeClr val="tx1"/>
              </a:solidFill>
              <a:miter lim="800000"/>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gr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70" name="Group 2">
            <a:extLst>
              <a:ext uri="{FF2B5EF4-FFF2-40B4-BE49-F238E27FC236}">
                <a16:creationId xmlns:a16="http://schemas.microsoft.com/office/drawing/2014/main" id="{BD9A5CDC-415D-46DE-BAA4-9C8389285251}"/>
              </a:ext>
            </a:extLst>
          </p:cNvPr>
          <p:cNvGrpSpPr>
            <a:grpSpLocks/>
          </p:cNvGrpSpPr>
          <p:nvPr/>
        </p:nvGrpSpPr>
        <p:grpSpPr bwMode="auto">
          <a:xfrm>
            <a:off x="1714500" y="609600"/>
            <a:ext cx="5715000" cy="5638800"/>
            <a:chOff x="1080" y="384"/>
            <a:chExt cx="3600" cy="3552"/>
          </a:xfrm>
        </p:grpSpPr>
        <p:pic>
          <p:nvPicPr>
            <p:cNvPr id="135173" name="Picture 3" descr="C:\My Documents\My Pictures\Medical pictures\perihilar mass.jpg">
              <a:extLst>
                <a:ext uri="{FF2B5EF4-FFF2-40B4-BE49-F238E27FC236}">
                  <a16:creationId xmlns:a16="http://schemas.microsoft.com/office/drawing/2014/main" id="{052F4A90-8C34-476A-9AD9-18D55515F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 y="384"/>
              <a:ext cx="3600"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4" name="Rectangle 4">
              <a:extLst>
                <a:ext uri="{FF2B5EF4-FFF2-40B4-BE49-F238E27FC236}">
                  <a16:creationId xmlns:a16="http://schemas.microsoft.com/office/drawing/2014/main" id="{8485A17E-7E53-41D1-A77B-1FFF9A6B216B}"/>
                </a:ext>
              </a:extLst>
            </p:cNvPr>
            <p:cNvSpPr>
              <a:spLocks noChangeArrowheads="1"/>
            </p:cNvSpPr>
            <p:nvPr/>
          </p:nvSpPr>
          <p:spPr bwMode="auto">
            <a:xfrm>
              <a:off x="1776" y="3648"/>
              <a:ext cx="2064" cy="288"/>
            </a:xfrm>
            <a:prstGeom prst="rect">
              <a:avLst/>
            </a:prstGeom>
            <a:solidFill>
              <a:schemeClr val="tx1"/>
            </a:solidFill>
            <a:ln w="9525">
              <a:solidFill>
                <a:schemeClr val="tx1"/>
              </a:solidFill>
              <a:miter lim="800000"/>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grpSp>
      <p:sp>
        <p:nvSpPr>
          <p:cNvPr id="135171" name="Line 5">
            <a:extLst>
              <a:ext uri="{FF2B5EF4-FFF2-40B4-BE49-F238E27FC236}">
                <a16:creationId xmlns:a16="http://schemas.microsoft.com/office/drawing/2014/main" id="{D1495EC0-39A2-41EC-90F6-88A3125008B3}"/>
              </a:ext>
            </a:extLst>
          </p:cNvPr>
          <p:cNvSpPr>
            <a:spLocks noChangeShapeType="1"/>
          </p:cNvSpPr>
          <p:nvPr/>
        </p:nvSpPr>
        <p:spPr bwMode="auto">
          <a:xfrm flipH="1">
            <a:off x="5791200" y="1905000"/>
            <a:ext cx="457200" cy="3810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5172" name="Text Box 6">
            <a:extLst>
              <a:ext uri="{FF2B5EF4-FFF2-40B4-BE49-F238E27FC236}">
                <a16:creationId xmlns:a16="http://schemas.microsoft.com/office/drawing/2014/main" id="{924BC648-A6DD-4EEA-ACCE-5E81902087ED}"/>
              </a:ext>
            </a:extLst>
          </p:cNvPr>
          <p:cNvSpPr txBox="1">
            <a:spLocks noChangeArrowheads="1"/>
          </p:cNvSpPr>
          <p:nvPr/>
        </p:nvSpPr>
        <p:spPr bwMode="auto">
          <a:xfrm>
            <a:off x="2438400" y="6248400"/>
            <a:ext cx="432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t>Perihilar mass: Hodgkin’s disease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36BCA80-EACD-48EE-B412-06623FB23DE6}"/>
              </a:ext>
            </a:extLst>
          </p:cNvPr>
          <p:cNvSpPr>
            <a:spLocks noGrp="1" noChangeArrowheads="1"/>
          </p:cNvSpPr>
          <p:nvPr>
            <p:ph type="title"/>
          </p:nvPr>
        </p:nvSpPr>
        <p:spPr/>
        <p:txBody>
          <a:bodyPr/>
          <a:lstStyle/>
          <a:p>
            <a:pPr eaLnBrk="1" hangingPunct="1">
              <a:defRPr/>
            </a:pPr>
            <a:r>
              <a:rPr lang="en-US"/>
              <a:t>Case 16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0" name="Text Box 12">
            <a:extLst>
              <a:ext uri="{FF2B5EF4-FFF2-40B4-BE49-F238E27FC236}">
                <a16:creationId xmlns:a16="http://schemas.microsoft.com/office/drawing/2014/main" id="{72FC3567-9A82-43F8-BF94-0E64933A1250}"/>
              </a:ext>
            </a:extLst>
          </p:cNvPr>
          <p:cNvSpPr txBox="1">
            <a:spLocks noChangeArrowheads="1"/>
          </p:cNvSpPr>
          <p:nvPr/>
        </p:nvSpPr>
        <p:spPr bwMode="auto">
          <a:xfrm>
            <a:off x="1003300" y="2800350"/>
            <a:ext cx="7253288" cy="836613"/>
          </a:xfrm>
          <a:prstGeom prst="rect">
            <a:avLst/>
          </a:prstGeom>
          <a:noFill/>
          <a:ln w="50800">
            <a:noFill/>
            <a:miter lim="800000"/>
            <a:headEnd/>
            <a:tailEnd/>
          </a:ln>
        </p:spPr>
        <p:txBody>
          <a:bodyPr>
            <a:spAutoFit/>
          </a:bodyPr>
          <a:lstStyle/>
          <a:p>
            <a:pPr algn="ctr">
              <a:lnSpc>
                <a:spcPct val="115000"/>
              </a:lnSpc>
              <a:spcBef>
                <a:spcPct val="30000"/>
              </a:spcBef>
              <a:defRPr/>
            </a:pPr>
            <a:r>
              <a:rPr lang="en-US" sz="2000" b="1">
                <a:cs typeface="Arial" pitchFamily="34" charset="0"/>
              </a:rPr>
              <a:t>If </a:t>
            </a:r>
            <a:r>
              <a:rPr lang="en-US" sz="2000" b="1" err="1">
                <a:cs typeface="Arial" pitchFamily="34" charset="0"/>
              </a:rPr>
              <a:t>spinous</a:t>
            </a:r>
            <a:r>
              <a:rPr lang="en-US" sz="2000" b="1">
                <a:cs typeface="Arial" pitchFamily="34" charset="0"/>
              </a:rPr>
              <a:t> process appears closer to the right clavicle (</a:t>
            </a:r>
            <a:r>
              <a:rPr lang="en-US" sz="2000" b="1">
                <a:solidFill>
                  <a:srgbClr val="FF0000"/>
                </a:solidFill>
                <a:cs typeface="Arial" pitchFamily="34" charset="0"/>
              </a:rPr>
              <a:t>red arrow</a:t>
            </a:r>
            <a:r>
              <a:rPr lang="en-US" sz="2000" b="1">
                <a:cs typeface="Arial" pitchFamily="34" charset="0"/>
              </a:rPr>
              <a:t>), the patient is rotated toward their own </a:t>
            </a:r>
            <a:r>
              <a:rPr lang="en-US" sz="2400" b="1">
                <a:solidFill>
                  <a:schemeClr val="tx2">
                    <a:lumMod val="75000"/>
                  </a:schemeClr>
                </a:solidFill>
                <a:cs typeface="Arial" pitchFamily="34" charset="0"/>
              </a:rPr>
              <a:t>left side</a:t>
            </a:r>
            <a:endParaRPr lang="en-US" sz="2000" b="1">
              <a:solidFill>
                <a:schemeClr val="tx2">
                  <a:lumMod val="75000"/>
                </a:schemeClr>
              </a:solidFill>
              <a:sym typeface="Monotype Sorts" pitchFamily="2" charset="2"/>
            </a:endParaRPr>
          </a:p>
        </p:txBody>
      </p:sp>
      <p:sp>
        <p:nvSpPr>
          <p:cNvPr id="43019" name="Text Box 11">
            <a:extLst>
              <a:ext uri="{FF2B5EF4-FFF2-40B4-BE49-F238E27FC236}">
                <a16:creationId xmlns:a16="http://schemas.microsoft.com/office/drawing/2014/main" id="{A0A41BBF-7750-4796-811A-2B3B1D04C69E}"/>
              </a:ext>
            </a:extLst>
          </p:cNvPr>
          <p:cNvSpPr txBox="1">
            <a:spLocks noChangeArrowheads="1"/>
          </p:cNvSpPr>
          <p:nvPr/>
        </p:nvSpPr>
        <p:spPr bwMode="auto">
          <a:xfrm>
            <a:off x="857250" y="6154738"/>
            <a:ext cx="7600950" cy="835025"/>
          </a:xfrm>
          <a:prstGeom prst="rect">
            <a:avLst/>
          </a:prstGeom>
          <a:noFill/>
          <a:ln w="50800">
            <a:noFill/>
            <a:miter lim="800000"/>
            <a:headEnd/>
            <a:tailEnd/>
          </a:ln>
        </p:spPr>
        <p:txBody>
          <a:bodyPr>
            <a:spAutoFit/>
          </a:bodyPr>
          <a:lstStyle/>
          <a:p>
            <a:pPr algn="ctr">
              <a:lnSpc>
                <a:spcPct val="115000"/>
              </a:lnSpc>
              <a:spcBef>
                <a:spcPct val="30000"/>
              </a:spcBef>
              <a:defRPr/>
            </a:pPr>
            <a:r>
              <a:rPr lang="en-US" sz="1800" b="1">
                <a:cs typeface="Arial" pitchFamily="34" charset="0"/>
              </a:rPr>
              <a:t>If </a:t>
            </a:r>
            <a:r>
              <a:rPr lang="en-US" sz="1800" b="1" err="1">
                <a:cs typeface="Arial" pitchFamily="34" charset="0"/>
              </a:rPr>
              <a:t>spinous</a:t>
            </a:r>
            <a:r>
              <a:rPr lang="en-US" sz="1800" b="1">
                <a:cs typeface="Arial" pitchFamily="34" charset="0"/>
              </a:rPr>
              <a:t> process appears closer to the left clavicle (</a:t>
            </a:r>
            <a:r>
              <a:rPr lang="en-US" sz="1800" b="1">
                <a:solidFill>
                  <a:srgbClr val="FF0000"/>
                </a:solidFill>
                <a:cs typeface="Arial" pitchFamily="34" charset="0"/>
              </a:rPr>
              <a:t>red arrow</a:t>
            </a:r>
            <a:r>
              <a:rPr lang="en-US" sz="1800" b="1">
                <a:cs typeface="Arial" pitchFamily="34" charset="0"/>
              </a:rPr>
              <a:t>), </a:t>
            </a:r>
            <a:br>
              <a:rPr lang="en-US" sz="1800" b="1">
                <a:cs typeface="Arial" pitchFamily="34" charset="0"/>
              </a:rPr>
            </a:br>
            <a:r>
              <a:rPr lang="en-US" sz="1800" b="1">
                <a:cs typeface="Arial" pitchFamily="34" charset="0"/>
              </a:rPr>
              <a:t>the patient is rotated toward their own </a:t>
            </a:r>
            <a:r>
              <a:rPr lang="en-US" sz="2400" b="1">
                <a:solidFill>
                  <a:schemeClr val="tx2">
                    <a:lumMod val="75000"/>
                  </a:schemeClr>
                </a:solidFill>
                <a:cs typeface="Arial" pitchFamily="34" charset="0"/>
              </a:rPr>
              <a:t>right side</a:t>
            </a:r>
            <a:endParaRPr lang="en-US" sz="1800" b="1">
              <a:solidFill>
                <a:schemeClr val="tx2">
                  <a:lumMod val="75000"/>
                </a:schemeClr>
              </a:solidFill>
              <a:sym typeface="Monotype Sorts" pitchFamily="2" charset="2"/>
            </a:endParaRPr>
          </a:p>
        </p:txBody>
      </p:sp>
      <p:pic>
        <p:nvPicPr>
          <p:cNvPr id="43017" name="Picture 9" descr="Chest-rotated right-R3">
            <a:extLst>
              <a:ext uri="{FF2B5EF4-FFF2-40B4-BE49-F238E27FC236}">
                <a16:creationId xmlns:a16="http://schemas.microsoft.com/office/drawing/2014/main" id="{CB5EB343-A10B-4D0E-BAF8-24075A4E188F}"/>
              </a:ext>
            </a:extLst>
          </p:cNvPr>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1752600" y="3581400"/>
            <a:ext cx="59436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8" descr="Chest-rotated left-R3">
            <a:extLst>
              <a:ext uri="{FF2B5EF4-FFF2-40B4-BE49-F238E27FC236}">
                <a16:creationId xmlns:a16="http://schemas.microsoft.com/office/drawing/2014/main" id="{3D81D90E-97CD-4E65-81E1-6F2D704711A5}"/>
              </a:ext>
            </a:extLst>
          </p:cNvPr>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1905000" y="157163"/>
            <a:ext cx="58674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Line 7">
            <a:extLst>
              <a:ext uri="{FF2B5EF4-FFF2-40B4-BE49-F238E27FC236}">
                <a16:creationId xmlns:a16="http://schemas.microsoft.com/office/drawing/2014/main" id="{5C17735E-EAFE-4EFA-9018-DAFCCA9E7646}"/>
              </a:ext>
            </a:extLst>
          </p:cNvPr>
          <p:cNvSpPr>
            <a:spLocks noChangeShapeType="1"/>
          </p:cNvSpPr>
          <p:nvPr/>
        </p:nvSpPr>
        <p:spPr bwMode="auto">
          <a:xfrm>
            <a:off x="3581400" y="762000"/>
            <a:ext cx="690563" cy="406400"/>
          </a:xfrm>
          <a:prstGeom prst="line">
            <a:avLst/>
          </a:prstGeom>
          <a:noFill/>
          <a:ln w="50800">
            <a:solidFill>
              <a:srgbClr val="F5155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14" name="Line 6">
            <a:extLst>
              <a:ext uri="{FF2B5EF4-FFF2-40B4-BE49-F238E27FC236}">
                <a16:creationId xmlns:a16="http://schemas.microsoft.com/office/drawing/2014/main" id="{7E87E509-ABA7-48FF-B556-3CD89F1FB965}"/>
              </a:ext>
            </a:extLst>
          </p:cNvPr>
          <p:cNvSpPr>
            <a:spLocks noChangeShapeType="1"/>
          </p:cNvSpPr>
          <p:nvPr/>
        </p:nvSpPr>
        <p:spPr bwMode="auto">
          <a:xfrm flipH="1">
            <a:off x="5410200" y="4038600"/>
            <a:ext cx="508000" cy="468313"/>
          </a:xfrm>
          <a:prstGeom prst="line">
            <a:avLst/>
          </a:prstGeom>
          <a:noFill/>
          <a:ln w="50800">
            <a:solidFill>
              <a:srgbClr val="F5155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1" name="Line 13">
            <a:extLst>
              <a:ext uri="{FF2B5EF4-FFF2-40B4-BE49-F238E27FC236}">
                <a16:creationId xmlns:a16="http://schemas.microsoft.com/office/drawing/2014/main" id="{65522206-EB28-40DB-883E-37AFA7EDEDD2}"/>
              </a:ext>
            </a:extLst>
          </p:cNvPr>
          <p:cNvSpPr>
            <a:spLocks noChangeShapeType="1"/>
          </p:cNvSpPr>
          <p:nvPr/>
        </p:nvSpPr>
        <p:spPr bwMode="auto">
          <a:xfrm>
            <a:off x="4495800" y="914400"/>
            <a:ext cx="0" cy="576263"/>
          </a:xfrm>
          <a:prstGeom prst="line">
            <a:avLst/>
          </a:prstGeom>
          <a:noFill/>
          <a:ln w="31750" cap="sq">
            <a:solidFill>
              <a:srgbClr val="FF0000"/>
            </a:solidFill>
            <a:round/>
            <a:headEnd type="none" w="sm" len="sm"/>
            <a:tailEnd type="none" w="sm" len="sm"/>
          </a:ln>
        </p:spPr>
        <p:txBody>
          <a:bodyPr wrap="none"/>
          <a:lstStyle/>
          <a:p>
            <a:pPr>
              <a:defRPr/>
            </a:pPr>
            <a:endParaRPr lang="ar-EG">
              <a:ln w="38100">
                <a:solidFill>
                  <a:schemeClr val="tx1"/>
                </a:solidFill>
              </a:ln>
            </a:endParaRPr>
          </a:p>
        </p:txBody>
      </p:sp>
      <p:sp>
        <p:nvSpPr>
          <p:cNvPr id="43022" name="Line 14">
            <a:extLst>
              <a:ext uri="{FF2B5EF4-FFF2-40B4-BE49-F238E27FC236}">
                <a16:creationId xmlns:a16="http://schemas.microsoft.com/office/drawing/2014/main" id="{94436F18-29FF-4D08-ABCD-156BD1BA8E22}"/>
              </a:ext>
            </a:extLst>
          </p:cNvPr>
          <p:cNvSpPr>
            <a:spLocks noChangeShapeType="1"/>
          </p:cNvSpPr>
          <p:nvPr/>
        </p:nvSpPr>
        <p:spPr bwMode="auto">
          <a:xfrm>
            <a:off x="5334000" y="914400"/>
            <a:ext cx="0" cy="53340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43023" name="Line 15">
            <a:extLst>
              <a:ext uri="{FF2B5EF4-FFF2-40B4-BE49-F238E27FC236}">
                <a16:creationId xmlns:a16="http://schemas.microsoft.com/office/drawing/2014/main" id="{CFAFFA9F-D619-4379-97D9-F6FCA08121F0}"/>
              </a:ext>
            </a:extLst>
          </p:cNvPr>
          <p:cNvSpPr>
            <a:spLocks noChangeShapeType="1"/>
          </p:cNvSpPr>
          <p:nvPr/>
        </p:nvSpPr>
        <p:spPr bwMode="auto">
          <a:xfrm>
            <a:off x="4419600" y="4343400"/>
            <a:ext cx="0" cy="53340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43024" name="Line 16">
            <a:extLst>
              <a:ext uri="{FF2B5EF4-FFF2-40B4-BE49-F238E27FC236}">
                <a16:creationId xmlns:a16="http://schemas.microsoft.com/office/drawing/2014/main" id="{69261F39-D73F-4979-BB69-D3F988914C6B}"/>
              </a:ext>
            </a:extLst>
          </p:cNvPr>
          <p:cNvSpPr>
            <a:spLocks noChangeShapeType="1"/>
          </p:cNvSpPr>
          <p:nvPr/>
        </p:nvSpPr>
        <p:spPr bwMode="auto">
          <a:xfrm>
            <a:off x="5257800" y="4495800"/>
            <a:ext cx="0" cy="53340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43025" name="Line 17">
            <a:extLst>
              <a:ext uri="{FF2B5EF4-FFF2-40B4-BE49-F238E27FC236}">
                <a16:creationId xmlns:a16="http://schemas.microsoft.com/office/drawing/2014/main" id="{AD50A064-A5C2-4794-B638-8558CF47A35F}"/>
              </a:ext>
            </a:extLst>
          </p:cNvPr>
          <p:cNvSpPr>
            <a:spLocks noChangeShapeType="1"/>
          </p:cNvSpPr>
          <p:nvPr/>
        </p:nvSpPr>
        <p:spPr bwMode="auto">
          <a:xfrm>
            <a:off x="4800600" y="685800"/>
            <a:ext cx="0" cy="1143000"/>
          </a:xfrm>
          <a:prstGeom prst="line">
            <a:avLst/>
          </a:prstGeom>
          <a:noFill/>
          <a:ln w="31750" cap="sq">
            <a:solidFill>
              <a:srgbClr val="FFFF00"/>
            </a:solidFill>
            <a:round/>
            <a:headEnd type="none" w="sm" len="sm"/>
            <a:tailEnd type="none" w="sm" len="sm"/>
          </a:ln>
        </p:spPr>
        <p:txBody>
          <a:bodyPr wrap="none"/>
          <a:lstStyle/>
          <a:p>
            <a:pPr>
              <a:defRPr/>
            </a:pPr>
            <a:endParaRPr lang="ar-EG">
              <a:ln w="28575">
                <a:solidFill>
                  <a:schemeClr val="tx1"/>
                </a:solidFill>
              </a:ln>
            </a:endParaRPr>
          </a:p>
        </p:txBody>
      </p:sp>
      <p:sp>
        <p:nvSpPr>
          <p:cNvPr id="43026" name="Line 18">
            <a:extLst>
              <a:ext uri="{FF2B5EF4-FFF2-40B4-BE49-F238E27FC236}">
                <a16:creationId xmlns:a16="http://schemas.microsoft.com/office/drawing/2014/main" id="{91F3E873-F786-4727-B448-6A8796E25432}"/>
              </a:ext>
            </a:extLst>
          </p:cNvPr>
          <p:cNvSpPr>
            <a:spLocks noChangeShapeType="1"/>
          </p:cNvSpPr>
          <p:nvPr/>
        </p:nvSpPr>
        <p:spPr bwMode="auto">
          <a:xfrm>
            <a:off x="4859338" y="4221163"/>
            <a:ext cx="0" cy="1143000"/>
          </a:xfrm>
          <a:prstGeom prst="line">
            <a:avLst/>
          </a:prstGeom>
          <a:noFill/>
          <a:ln w="3175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3042E9A9-E021-4EED-A08D-2DD7DB681F9F}"/>
                  </a:ext>
                </a:extLst>
              </p14:cNvPr>
              <p14:cNvContentPartPr/>
              <p14:nvPr/>
            </p14:nvContentPartPr>
            <p14:xfrm>
              <a:off x="4635845" y="187824"/>
              <a:ext cx="342900" cy="1295400"/>
            </p14:xfrm>
          </p:contentPart>
        </mc:Choice>
        <mc:Fallback xmlns="">
          <p:pic>
            <p:nvPicPr>
              <p:cNvPr id="2" name="Ink 1">
                <a:extLst>
                  <a:ext uri="{FF2B5EF4-FFF2-40B4-BE49-F238E27FC236}">
                    <a16:creationId xmlns:a16="http://schemas.microsoft.com/office/drawing/2014/main" id="{3042E9A9-E021-4EED-A08D-2DD7DB681F9F}"/>
                  </a:ext>
                </a:extLst>
              </p:cNvPr>
              <p:cNvPicPr/>
              <p:nvPr/>
            </p:nvPicPr>
            <p:blipFill>
              <a:blip r:embed="rId6"/>
              <a:stretch>
                <a:fillRect/>
              </a:stretch>
            </p:blipFill>
            <p:spPr>
              <a:xfrm>
                <a:off x="4581359" y="79513"/>
                <a:ext cx="451509" cy="151166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E0404369-8CC1-42E4-A820-46E8F0C83617}"/>
                  </a:ext>
                </a:extLst>
              </p14:cNvPr>
              <p14:cNvContentPartPr/>
              <p14:nvPr/>
            </p14:nvContentPartPr>
            <p14:xfrm>
              <a:off x="4831772" y="934398"/>
              <a:ext cx="152400" cy="28575"/>
            </p14:xfrm>
          </p:contentPart>
        </mc:Choice>
        <mc:Fallback xmlns="">
          <p:pic>
            <p:nvPicPr>
              <p:cNvPr id="3" name="Ink 2">
                <a:extLst>
                  <a:ext uri="{FF2B5EF4-FFF2-40B4-BE49-F238E27FC236}">
                    <a16:creationId xmlns:a16="http://schemas.microsoft.com/office/drawing/2014/main" id="{E0404369-8CC1-42E4-A820-46E8F0C83617}"/>
                  </a:ext>
                </a:extLst>
              </p:cNvPr>
              <p:cNvPicPr/>
              <p:nvPr/>
            </p:nvPicPr>
            <p:blipFill>
              <a:blip r:embed="rId8"/>
              <a:stretch>
                <a:fillRect/>
              </a:stretch>
            </p:blipFill>
            <p:spPr>
              <a:xfrm>
                <a:off x="4814010" y="915348"/>
                <a:ext cx="187569" cy="6629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FA49D59B-5496-4E16-BB25-9046A8545526}"/>
                  </a:ext>
                </a:extLst>
              </p14:cNvPr>
              <p14:cNvContentPartPr/>
              <p14:nvPr/>
            </p14:nvContentPartPr>
            <p14:xfrm>
              <a:off x="4534473" y="805294"/>
              <a:ext cx="247650" cy="28575"/>
            </p14:xfrm>
          </p:contentPart>
        </mc:Choice>
        <mc:Fallback xmlns="">
          <p:pic>
            <p:nvPicPr>
              <p:cNvPr id="4" name="Ink 3">
                <a:extLst>
                  <a:ext uri="{FF2B5EF4-FFF2-40B4-BE49-F238E27FC236}">
                    <a16:creationId xmlns:a16="http://schemas.microsoft.com/office/drawing/2014/main" id="{FA49D59B-5496-4E16-BB25-9046A8545526}"/>
                  </a:ext>
                </a:extLst>
              </p:cNvPr>
              <p:cNvPicPr/>
              <p:nvPr/>
            </p:nvPicPr>
            <p:blipFill>
              <a:blip r:embed="rId10"/>
              <a:stretch>
                <a:fillRect/>
              </a:stretch>
            </p:blipFill>
            <p:spPr>
              <a:xfrm>
                <a:off x="4516317" y="786244"/>
                <a:ext cx="283599" cy="6629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C97B289D-F80B-4785-AC7B-59A44614F4F8}"/>
                  </a:ext>
                </a:extLst>
              </p14:cNvPr>
              <p14:cNvContentPartPr/>
              <p14:nvPr/>
            </p14:nvContentPartPr>
            <p14:xfrm>
              <a:off x="4831773" y="1336431"/>
              <a:ext cx="504824" cy="57150"/>
            </p14:xfrm>
          </p:contentPart>
        </mc:Choice>
        <mc:Fallback xmlns="">
          <p:pic>
            <p:nvPicPr>
              <p:cNvPr id="5" name="Ink 4">
                <a:extLst>
                  <a:ext uri="{FF2B5EF4-FFF2-40B4-BE49-F238E27FC236}">
                    <a16:creationId xmlns:a16="http://schemas.microsoft.com/office/drawing/2014/main" id="{C97B289D-F80B-4785-AC7B-59A44614F4F8}"/>
                  </a:ext>
                </a:extLst>
              </p:cNvPr>
              <p:cNvPicPr/>
              <p:nvPr/>
            </p:nvPicPr>
            <p:blipFill>
              <a:blip r:embed="rId12"/>
              <a:stretch>
                <a:fillRect/>
              </a:stretch>
            </p:blipFill>
            <p:spPr>
              <a:xfrm>
                <a:off x="4813795" y="1317253"/>
                <a:ext cx="540421" cy="9512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85AA6E98-15F0-407A-9594-81EA979E10F8}"/>
                  </a:ext>
                </a:extLst>
              </p14:cNvPr>
              <p14:cNvContentPartPr/>
              <p14:nvPr/>
            </p14:nvContentPartPr>
            <p14:xfrm>
              <a:off x="4782499" y="1376794"/>
              <a:ext cx="19050" cy="9525"/>
            </p14:xfrm>
          </p:contentPart>
        </mc:Choice>
        <mc:Fallback xmlns="">
          <p:pic>
            <p:nvPicPr>
              <p:cNvPr id="6" name="Ink 5">
                <a:extLst>
                  <a:ext uri="{FF2B5EF4-FFF2-40B4-BE49-F238E27FC236}">
                    <a16:creationId xmlns:a16="http://schemas.microsoft.com/office/drawing/2014/main" id="{85AA6E98-15F0-407A-9594-81EA979E10F8}"/>
                  </a:ext>
                </a:extLst>
              </p:cNvPr>
              <p:cNvPicPr/>
              <p:nvPr/>
            </p:nvPicPr>
            <p:blipFill>
              <a:blip r:embed="rId14"/>
              <a:stretch>
                <a:fillRect/>
              </a:stretch>
            </p:blipFill>
            <p:spPr>
              <a:xfrm>
                <a:off x="4768067" y="900544"/>
                <a:ext cx="47625"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 name="Ink 6">
                <a:extLst>
                  <a:ext uri="{FF2B5EF4-FFF2-40B4-BE49-F238E27FC236}">
                    <a16:creationId xmlns:a16="http://schemas.microsoft.com/office/drawing/2014/main" id="{8F54EC64-69C1-4D04-B331-890202813F15}"/>
                  </a:ext>
                </a:extLst>
              </p14:cNvPr>
              <p14:cNvContentPartPr/>
              <p14:nvPr/>
            </p14:nvContentPartPr>
            <p14:xfrm>
              <a:off x="4590961" y="1348457"/>
              <a:ext cx="57150" cy="19050"/>
            </p14:xfrm>
          </p:contentPart>
        </mc:Choice>
        <mc:Fallback xmlns="">
          <p:pic>
            <p:nvPicPr>
              <p:cNvPr id="7" name="Ink 6">
                <a:extLst>
                  <a:ext uri="{FF2B5EF4-FFF2-40B4-BE49-F238E27FC236}">
                    <a16:creationId xmlns:a16="http://schemas.microsoft.com/office/drawing/2014/main" id="{8F54EC64-69C1-4D04-B331-890202813F15}"/>
                  </a:ext>
                </a:extLst>
              </p:cNvPr>
              <p:cNvPicPr/>
              <p:nvPr/>
            </p:nvPicPr>
            <p:blipFill>
              <a:blip r:embed="rId16"/>
              <a:stretch>
                <a:fillRect/>
              </a:stretch>
            </p:blipFill>
            <p:spPr>
              <a:xfrm>
                <a:off x="4573643" y="1326306"/>
                <a:ext cx="91440" cy="6290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 name="Ink 7">
                <a:extLst>
                  <a:ext uri="{FF2B5EF4-FFF2-40B4-BE49-F238E27FC236}">
                    <a16:creationId xmlns:a16="http://schemas.microsoft.com/office/drawing/2014/main" id="{3918A292-59BC-47A6-BF63-28B352BD427E}"/>
                  </a:ext>
                </a:extLst>
              </p14:cNvPr>
              <p14:cNvContentPartPr/>
              <p14:nvPr/>
            </p14:nvContentPartPr>
            <p14:xfrm>
              <a:off x="4553866" y="1337829"/>
              <a:ext cx="9525" cy="9525"/>
            </p14:xfrm>
          </p:contentPart>
        </mc:Choice>
        <mc:Fallback xmlns="">
          <p:pic>
            <p:nvPicPr>
              <p:cNvPr id="8" name="Ink 7">
                <a:extLst>
                  <a:ext uri="{FF2B5EF4-FFF2-40B4-BE49-F238E27FC236}">
                    <a16:creationId xmlns:a16="http://schemas.microsoft.com/office/drawing/2014/main" id="{3918A292-59BC-47A6-BF63-28B352BD427E}"/>
                  </a:ext>
                </a:extLst>
              </p:cNvPr>
              <p:cNvPicPr/>
              <p:nvPr/>
            </p:nvPicPr>
            <p:blipFill>
              <a:blip r:embed="rId18"/>
              <a:stretch>
                <a:fillRect/>
              </a:stretch>
            </p:blipFill>
            <p:spPr>
              <a:xfrm>
                <a:off x="4524100" y="861579"/>
                <a:ext cx="68461" cy="9525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3016"/>
                                        </p:tgtEl>
                                        <p:attrNameLst>
                                          <p:attrName>style.visibility</p:attrName>
                                        </p:attrNameLst>
                                      </p:cBhvr>
                                      <p:to>
                                        <p:strVal val="visible"/>
                                      </p:to>
                                    </p:set>
                                    <p:anim calcmode="lin" valueType="num">
                                      <p:cBhvr additive="base">
                                        <p:cTn id="7" dur="500" fill="hold"/>
                                        <p:tgtEl>
                                          <p:spTgt spid="43016"/>
                                        </p:tgtEl>
                                        <p:attrNameLst>
                                          <p:attrName>ppt_x</p:attrName>
                                        </p:attrNameLst>
                                      </p:cBhvr>
                                      <p:tavLst>
                                        <p:tav tm="0">
                                          <p:val>
                                            <p:strVal val="0-#ppt_w/2"/>
                                          </p:val>
                                        </p:tav>
                                        <p:tav tm="100000">
                                          <p:val>
                                            <p:strVal val="#ppt_x"/>
                                          </p:val>
                                        </p:tav>
                                      </p:tavLst>
                                    </p:anim>
                                    <p:anim calcmode="lin" valueType="num">
                                      <p:cBhvr additive="base">
                                        <p:cTn id="8" dur="500" fill="hold"/>
                                        <p:tgtEl>
                                          <p:spTgt spid="430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3020">
                                            <p:txEl>
                                              <p:pRg st="0" end="0"/>
                                            </p:txEl>
                                          </p:spTgt>
                                        </p:tgtEl>
                                        <p:attrNameLst>
                                          <p:attrName>style.visibility</p:attrName>
                                        </p:attrNameLst>
                                      </p:cBhvr>
                                      <p:to>
                                        <p:strVal val="visible"/>
                                      </p:to>
                                    </p:set>
                                    <p:anim calcmode="lin" valueType="num">
                                      <p:cBhvr additive="base">
                                        <p:cTn id="11" dur="500" fill="hold"/>
                                        <p:tgtEl>
                                          <p:spTgt spid="4302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3020">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9" presetClass="entr" presetSubtype="0" fill="hold" nodeType="afterEffect">
                                  <p:stCondLst>
                                    <p:cond delay="1000"/>
                                  </p:stCondLst>
                                  <p:childTnLst>
                                    <p:set>
                                      <p:cBhvr>
                                        <p:cTn id="15" dur="1" fill="hold">
                                          <p:stCondLst>
                                            <p:cond delay="0"/>
                                          </p:stCondLst>
                                        </p:cTn>
                                        <p:tgtEl>
                                          <p:spTgt spid="43025"/>
                                        </p:tgtEl>
                                        <p:attrNameLst>
                                          <p:attrName>style.visibility</p:attrName>
                                        </p:attrNameLst>
                                      </p:cBhvr>
                                      <p:to>
                                        <p:strVal val="visible"/>
                                      </p:to>
                                    </p:set>
                                    <p:animEffect transition="in" filter="dissolve">
                                      <p:cBhvr>
                                        <p:cTn id="16" dur="500"/>
                                        <p:tgtEl>
                                          <p:spTgt spid="43025"/>
                                        </p:tgtEl>
                                      </p:cBhvr>
                                    </p:animEffect>
                                  </p:childTnLst>
                                </p:cTn>
                              </p:par>
                            </p:childTnLst>
                          </p:cTn>
                        </p:par>
                        <p:par>
                          <p:cTn id="17" fill="hold" nodeType="afterGroup">
                            <p:stCondLst>
                              <p:cond delay="2000"/>
                            </p:stCondLst>
                            <p:childTnLst>
                              <p:par>
                                <p:cTn id="18" presetID="9" presetClass="entr" presetSubtype="0" fill="hold" nodeType="afterEffect">
                                  <p:stCondLst>
                                    <p:cond delay="0"/>
                                  </p:stCondLst>
                                  <p:childTnLst>
                                    <p:set>
                                      <p:cBhvr>
                                        <p:cTn id="19" dur="1" fill="hold">
                                          <p:stCondLst>
                                            <p:cond delay="0"/>
                                          </p:stCondLst>
                                        </p:cTn>
                                        <p:tgtEl>
                                          <p:spTgt spid="43022"/>
                                        </p:tgtEl>
                                        <p:attrNameLst>
                                          <p:attrName>style.visibility</p:attrName>
                                        </p:attrNameLst>
                                      </p:cBhvr>
                                      <p:to>
                                        <p:strVal val="visible"/>
                                      </p:to>
                                    </p:set>
                                    <p:animEffect transition="in" filter="dissolve">
                                      <p:cBhvr>
                                        <p:cTn id="20" dur="500"/>
                                        <p:tgtEl>
                                          <p:spTgt spid="43022"/>
                                        </p:tgtEl>
                                      </p:cBhvr>
                                    </p:animEffect>
                                  </p:childTnLst>
                                </p:cTn>
                              </p:par>
                              <p:par>
                                <p:cTn id="21" presetID="9" presetClass="entr" presetSubtype="0" fill="hold" nodeType="withEffect">
                                  <p:stCondLst>
                                    <p:cond delay="0"/>
                                  </p:stCondLst>
                                  <p:childTnLst>
                                    <p:set>
                                      <p:cBhvr>
                                        <p:cTn id="22" dur="1" fill="hold">
                                          <p:stCondLst>
                                            <p:cond delay="0"/>
                                          </p:stCondLst>
                                        </p:cTn>
                                        <p:tgtEl>
                                          <p:spTgt spid="43021"/>
                                        </p:tgtEl>
                                        <p:attrNameLst>
                                          <p:attrName>style.visibility</p:attrName>
                                        </p:attrNameLst>
                                      </p:cBhvr>
                                      <p:to>
                                        <p:strVal val="visible"/>
                                      </p:to>
                                    </p:set>
                                    <p:animEffect transition="in" filter="dissolve">
                                      <p:cBhvr>
                                        <p:cTn id="23" dur="500"/>
                                        <p:tgtEl>
                                          <p:spTgt spid="43021"/>
                                        </p:tgtEl>
                                      </p:cBhvr>
                                    </p:animEffect>
                                  </p:childTnLst>
                                </p:cTn>
                              </p:par>
                            </p:childTnLst>
                          </p:cTn>
                        </p:par>
                        <p:par>
                          <p:cTn id="24" fill="hold" nodeType="afterGroup">
                            <p:stCondLst>
                              <p:cond delay="2500"/>
                            </p:stCondLst>
                            <p:childTnLst>
                              <p:par>
                                <p:cTn id="25" presetID="2" presetClass="entr" presetSubtype="9" fill="hold" nodeType="afterEffect">
                                  <p:stCondLst>
                                    <p:cond delay="0"/>
                                  </p:stCondLst>
                                  <p:childTnLst>
                                    <p:set>
                                      <p:cBhvr>
                                        <p:cTn id="26" dur="1" fill="hold">
                                          <p:stCondLst>
                                            <p:cond delay="0"/>
                                          </p:stCondLst>
                                        </p:cTn>
                                        <p:tgtEl>
                                          <p:spTgt spid="43015"/>
                                        </p:tgtEl>
                                        <p:attrNameLst>
                                          <p:attrName>style.visibility</p:attrName>
                                        </p:attrNameLst>
                                      </p:cBhvr>
                                      <p:to>
                                        <p:strVal val="visible"/>
                                      </p:to>
                                    </p:set>
                                    <p:anim calcmode="lin" valueType="num">
                                      <p:cBhvr additive="base">
                                        <p:cTn id="27" dur="500" fill="hold"/>
                                        <p:tgtEl>
                                          <p:spTgt spid="43015"/>
                                        </p:tgtEl>
                                        <p:attrNameLst>
                                          <p:attrName>ppt_x</p:attrName>
                                        </p:attrNameLst>
                                      </p:cBhvr>
                                      <p:tavLst>
                                        <p:tav tm="0">
                                          <p:val>
                                            <p:strVal val="0-#ppt_w/2"/>
                                          </p:val>
                                        </p:tav>
                                        <p:tav tm="100000">
                                          <p:val>
                                            <p:strVal val="#ppt_x"/>
                                          </p:val>
                                        </p:tav>
                                      </p:tavLst>
                                    </p:anim>
                                    <p:anim calcmode="lin" valueType="num">
                                      <p:cBhvr additive="base">
                                        <p:cTn id="28" dur="500" fill="hold"/>
                                        <p:tgtEl>
                                          <p:spTgt spid="43015"/>
                                        </p:tgtEl>
                                        <p:attrNameLst>
                                          <p:attrName>ppt_y</p:attrName>
                                        </p:attrNameLst>
                                      </p:cBhvr>
                                      <p:tavLst>
                                        <p:tav tm="0">
                                          <p:val>
                                            <p:strVal val="0-#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43017"/>
                                        </p:tgtEl>
                                        <p:attrNameLst>
                                          <p:attrName>style.visibility</p:attrName>
                                        </p:attrNameLst>
                                      </p:cBhvr>
                                      <p:to>
                                        <p:strVal val="visible"/>
                                      </p:to>
                                    </p:set>
                                    <p:anim calcmode="lin" valueType="num">
                                      <p:cBhvr additive="base">
                                        <p:cTn id="33" dur="500" fill="hold"/>
                                        <p:tgtEl>
                                          <p:spTgt spid="43017"/>
                                        </p:tgtEl>
                                        <p:attrNameLst>
                                          <p:attrName>ppt_x</p:attrName>
                                        </p:attrNameLst>
                                      </p:cBhvr>
                                      <p:tavLst>
                                        <p:tav tm="0">
                                          <p:val>
                                            <p:strVal val="#ppt_x"/>
                                          </p:val>
                                        </p:tav>
                                        <p:tav tm="100000">
                                          <p:val>
                                            <p:strVal val="#ppt_x"/>
                                          </p:val>
                                        </p:tav>
                                      </p:tavLst>
                                    </p:anim>
                                    <p:anim calcmode="lin" valueType="num">
                                      <p:cBhvr additive="base">
                                        <p:cTn id="34" dur="500" fill="hold"/>
                                        <p:tgtEl>
                                          <p:spTgt spid="430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3019">
                                            <p:txEl>
                                              <p:pRg st="0" end="0"/>
                                            </p:txEl>
                                          </p:spTgt>
                                        </p:tgtEl>
                                        <p:attrNameLst>
                                          <p:attrName>style.visibility</p:attrName>
                                        </p:attrNameLst>
                                      </p:cBhvr>
                                      <p:to>
                                        <p:strVal val="visible"/>
                                      </p:to>
                                    </p:set>
                                    <p:anim calcmode="lin" valueType="num">
                                      <p:cBhvr additive="base">
                                        <p:cTn id="37" dur="500" fill="hold"/>
                                        <p:tgtEl>
                                          <p:spTgt spid="4301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3019">
                                            <p:txEl>
                                              <p:pRg st="0" end="0"/>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500"/>
                            </p:stCondLst>
                            <p:childTnLst>
                              <p:par>
                                <p:cTn id="40" presetID="9" presetClass="entr" presetSubtype="0" fill="hold" nodeType="afterEffect">
                                  <p:stCondLst>
                                    <p:cond delay="1000"/>
                                  </p:stCondLst>
                                  <p:childTnLst>
                                    <p:set>
                                      <p:cBhvr>
                                        <p:cTn id="41" dur="1" fill="hold">
                                          <p:stCondLst>
                                            <p:cond delay="0"/>
                                          </p:stCondLst>
                                        </p:cTn>
                                        <p:tgtEl>
                                          <p:spTgt spid="43026"/>
                                        </p:tgtEl>
                                        <p:attrNameLst>
                                          <p:attrName>style.visibility</p:attrName>
                                        </p:attrNameLst>
                                      </p:cBhvr>
                                      <p:to>
                                        <p:strVal val="visible"/>
                                      </p:to>
                                    </p:set>
                                    <p:animEffect transition="in" filter="dissolve">
                                      <p:cBhvr>
                                        <p:cTn id="42" dur="500"/>
                                        <p:tgtEl>
                                          <p:spTgt spid="43026"/>
                                        </p:tgtEl>
                                      </p:cBhvr>
                                    </p:animEffect>
                                  </p:childTnLst>
                                </p:cTn>
                              </p:par>
                            </p:childTnLst>
                          </p:cTn>
                        </p:par>
                        <p:par>
                          <p:cTn id="43" fill="hold" nodeType="afterGroup">
                            <p:stCondLst>
                              <p:cond delay="2000"/>
                            </p:stCondLst>
                            <p:childTnLst>
                              <p:par>
                                <p:cTn id="44" presetID="9" presetClass="entr" presetSubtype="0" fill="hold" nodeType="afterEffect">
                                  <p:stCondLst>
                                    <p:cond delay="0"/>
                                  </p:stCondLst>
                                  <p:childTnLst>
                                    <p:set>
                                      <p:cBhvr>
                                        <p:cTn id="45" dur="1" fill="hold">
                                          <p:stCondLst>
                                            <p:cond delay="0"/>
                                          </p:stCondLst>
                                        </p:cTn>
                                        <p:tgtEl>
                                          <p:spTgt spid="43024"/>
                                        </p:tgtEl>
                                        <p:attrNameLst>
                                          <p:attrName>style.visibility</p:attrName>
                                        </p:attrNameLst>
                                      </p:cBhvr>
                                      <p:to>
                                        <p:strVal val="visible"/>
                                      </p:to>
                                    </p:set>
                                    <p:animEffect transition="in" filter="dissolve">
                                      <p:cBhvr>
                                        <p:cTn id="46" dur="500"/>
                                        <p:tgtEl>
                                          <p:spTgt spid="43024"/>
                                        </p:tgtEl>
                                      </p:cBhvr>
                                    </p:animEffect>
                                  </p:childTnLst>
                                </p:cTn>
                              </p:par>
                              <p:par>
                                <p:cTn id="47" presetID="9" presetClass="entr" presetSubtype="0" fill="hold" nodeType="withEffect">
                                  <p:stCondLst>
                                    <p:cond delay="0"/>
                                  </p:stCondLst>
                                  <p:childTnLst>
                                    <p:set>
                                      <p:cBhvr>
                                        <p:cTn id="48" dur="1" fill="hold">
                                          <p:stCondLst>
                                            <p:cond delay="0"/>
                                          </p:stCondLst>
                                        </p:cTn>
                                        <p:tgtEl>
                                          <p:spTgt spid="43023"/>
                                        </p:tgtEl>
                                        <p:attrNameLst>
                                          <p:attrName>style.visibility</p:attrName>
                                        </p:attrNameLst>
                                      </p:cBhvr>
                                      <p:to>
                                        <p:strVal val="visible"/>
                                      </p:to>
                                    </p:set>
                                    <p:animEffect transition="in" filter="dissolve">
                                      <p:cBhvr>
                                        <p:cTn id="49" dur="500"/>
                                        <p:tgtEl>
                                          <p:spTgt spid="43023"/>
                                        </p:tgtEl>
                                      </p:cBhvr>
                                    </p:animEffect>
                                  </p:childTnLst>
                                </p:cTn>
                              </p:par>
                            </p:childTnLst>
                          </p:cTn>
                        </p:par>
                        <p:par>
                          <p:cTn id="50" fill="hold" nodeType="afterGroup">
                            <p:stCondLst>
                              <p:cond delay="2500"/>
                            </p:stCondLst>
                            <p:childTnLst>
                              <p:par>
                                <p:cTn id="51" presetID="2" presetClass="entr" presetSubtype="3" fill="hold" nodeType="afterEffect">
                                  <p:stCondLst>
                                    <p:cond delay="0"/>
                                  </p:stCondLst>
                                  <p:childTnLst>
                                    <p:set>
                                      <p:cBhvr>
                                        <p:cTn id="52" dur="1" fill="hold">
                                          <p:stCondLst>
                                            <p:cond delay="0"/>
                                          </p:stCondLst>
                                        </p:cTn>
                                        <p:tgtEl>
                                          <p:spTgt spid="43014"/>
                                        </p:tgtEl>
                                        <p:attrNameLst>
                                          <p:attrName>style.visibility</p:attrName>
                                        </p:attrNameLst>
                                      </p:cBhvr>
                                      <p:to>
                                        <p:strVal val="visible"/>
                                      </p:to>
                                    </p:set>
                                    <p:anim calcmode="lin" valueType="num">
                                      <p:cBhvr additive="base">
                                        <p:cTn id="53" dur="500" fill="hold"/>
                                        <p:tgtEl>
                                          <p:spTgt spid="43014"/>
                                        </p:tgtEl>
                                        <p:attrNameLst>
                                          <p:attrName>ppt_x</p:attrName>
                                        </p:attrNameLst>
                                      </p:cBhvr>
                                      <p:tavLst>
                                        <p:tav tm="0">
                                          <p:val>
                                            <p:strVal val="1+#ppt_w/2"/>
                                          </p:val>
                                        </p:tav>
                                        <p:tav tm="100000">
                                          <p:val>
                                            <p:strVal val="#ppt_x"/>
                                          </p:val>
                                        </p:tav>
                                      </p:tavLst>
                                    </p:anim>
                                    <p:anim calcmode="lin" valueType="num">
                                      <p:cBhvr additive="base">
                                        <p:cTn id="54" dur="500" fill="hold"/>
                                        <p:tgtEl>
                                          <p:spTgt spid="430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8" name="Group 4">
            <a:extLst>
              <a:ext uri="{FF2B5EF4-FFF2-40B4-BE49-F238E27FC236}">
                <a16:creationId xmlns:a16="http://schemas.microsoft.com/office/drawing/2014/main" id="{E876B9C5-2A89-4CA1-9E0F-921CB6F2C050}"/>
              </a:ext>
            </a:extLst>
          </p:cNvPr>
          <p:cNvGrpSpPr>
            <a:grpSpLocks/>
          </p:cNvGrpSpPr>
          <p:nvPr/>
        </p:nvGrpSpPr>
        <p:grpSpPr bwMode="auto">
          <a:xfrm>
            <a:off x="762000" y="546100"/>
            <a:ext cx="7620000" cy="5765800"/>
            <a:chOff x="480" y="344"/>
            <a:chExt cx="4800" cy="3632"/>
          </a:xfrm>
        </p:grpSpPr>
        <p:pic>
          <p:nvPicPr>
            <p:cNvPr id="137219" name="Picture 2" descr="C:\My Documents\My Pictures\Medical pictures\aortic disection.jpg">
              <a:extLst>
                <a:ext uri="{FF2B5EF4-FFF2-40B4-BE49-F238E27FC236}">
                  <a16:creationId xmlns:a16="http://schemas.microsoft.com/office/drawing/2014/main" id="{17C84D58-C187-4F54-9166-BBA841C25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344"/>
              <a:ext cx="4800" cy="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Rectangle 3">
              <a:extLst>
                <a:ext uri="{FF2B5EF4-FFF2-40B4-BE49-F238E27FC236}">
                  <a16:creationId xmlns:a16="http://schemas.microsoft.com/office/drawing/2014/main" id="{21187AFE-1BE3-4CE2-AA63-D8BD27BF3CFE}"/>
                </a:ext>
              </a:extLst>
            </p:cNvPr>
            <p:cNvSpPr>
              <a:spLocks noChangeArrowheads="1"/>
            </p:cNvSpPr>
            <p:nvPr/>
          </p:nvSpPr>
          <p:spPr bwMode="auto">
            <a:xfrm>
              <a:off x="2064" y="3456"/>
              <a:ext cx="2016" cy="480"/>
            </a:xfrm>
            <a:prstGeom prst="rect">
              <a:avLst/>
            </a:prstGeom>
            <a:solidFill>
              <a:schemeClr val="tx1"/>
            </a:solidFill>
            <a:ln w="9525">
              <a:solidFill>
                <a:schemeClr val="tx1"/>
              </a:solidFill>
              <a:miter lim="800000"/>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gr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Group 2">
            <a:extLst>
              <a:ext uri="{FF2B5EF4-FFF2-40B4-BE49-F238E27FC236}">
                <a16:creationId xmlns:a16="http://schemas.microsoft.com/office/drawing/2014/main" id="{7DDE4823-CF51-402D-BEA9-8DB11491AD9C}"/>
              </a:ext>
            </a:extLst>
          </p:cNvPr>
          <p:cNvGrpSpPr>
            <a:grpSpLocks/>
          </p:cNvGrpSpPr>
          <p:nvPr/>
        </p:nvGrpSpPr>
        <p:grpSpPr bwMode="auto">
          <a:xfrm>
            <a:off x="762000" y="546100"/>
            <a:ext cx="7620000" cy="5765800"/>
            <a:chOff x="480" y="344"/>
            <a:chExt cx="4800" cy="3632"/>
          </a:xfrm>
        </p:grpSpPr>
        <p:pic>
          <p:nvPicPr>
            <p:cNvPr id="138246" name="Picture 3" descr="C:\My Documents\My Pictures\Medical pictures\aortic disection.jpg">
              <a:extLst>
                <a:ext uri="{FF2B5EF4-FFF2-40B4-BE49-F238E27FC236}">
                  <a16:creationId xmlns:a16="http://schemas.microsoft.com/office/drawing/2014/main" id="{EEC3AD4F-75DD-4814-82D1-0245A175D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344"/>
              <a:ext cx="4800" cy="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Rectangle 4">
              <a:extLst>
                <a:ext uri="{FF2B5EF4-FFF2-40B4-BE49-F238E27FC236}">
                  <a16:creationId xmlns:a16="http://schemas.microsoft.com/office/drawing/2014/main" id="{9271559F-2838-47BD-BF41-B1006DB52020}"/>
                </a:ext>
              </a:extLst>
            </p:cNvPr>
            <p:cNvSpPr>
              <a:spLocks noChangeArrowheads="1"/>
            </p:cNvSpPr>
            <p:nvPr/>
          </p:nvSpPr>
          <p:spPr bwMode="auto">
            <a:xfrm>
              <a:off x="2064" y="3456"/>
              <a:ext cx="2016" cy="480"/>
            </a:xfrm>
            <a:prstGeom prst="rect">
              <a:avLst/>
            </a:prstGeom>
            <a:solidFill>
              <a:schemeClr val="tx1"/>
            </a:solidFill>
            <a:ln w="9525">
              <a:solidFill>
                <a:schemeClr val="tx1"/>
              </a:solidFill>
              <a:miter lim="800000"/>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grpSp>
      <p:sp>
        <p:nvSpPr>
          <p:cNvPr id="138243" name="Line 5">
            <a:extLst>
              <a:ext uri="{FF2B5EF4-FFF2-40B4-BE49-F238E27FC236}">
                <a16:creationId xmlns:a16="http://schemas.microsoft.com/office/drawing/2014/main" id="{B67C2603-E276-409F-A5F3-08FEA0F43CEC}"/>
              </a:ext>
            </a:extLst>
          </p:cNvPr>
          <p:cNvSpPr>
            <a:spLocks noChangeShapeType="1"/>
          </p:cNvSpPr>
          <p:nvPr/>
        </p:nvSpPr>
        <p:spPr bwMode="auto">
          <a:xfrm>
            <a:off x="2971800" y="1676400"/>
            <a:ext cx="685800" cy="762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8244" name="Line 9">
            <a:extLst>
              <a:ext uri="{FF2B5EF4-FFF2-40B4-BE49-F238E27FC236}">
                <a16:creationId xmlns:a16="http://schemas.microsoft.com/office/drawing/2014/main" id="{11E3816E-7C47-4E7E-8102-BA277EF16D81}"/>
              </a:ext>
            </a:extLst>
          </p:cNvPr>
          <p:cNvSpPr>
            <a:spLocks noChangeShapeType="1"/>
          </p:cNvSpPr>
          <p:nvPr/>
        </p:nvSpPr>
        <p:spPr bwMode="auto">
          <a:xfrm flipH="1">
            <a:off x="5562600" y="1676400"/>
            <a:ext cx="762000" cy="762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8245" name="Text Box 10">
            <a:extLst>
              <a:ext uri="{FF2B5EF4-FFF2-40B4-BE49-F238E27FC236}">
                <a16:creationId xmlns:a16="http://schemas.microsoft.com/office/drawing/2014/main" id="{9B8C4B49-21FC-4718-B1B5-8F3793A5BF40}"/>
              </a:ext>
            </a:extLst>
          </p:cNvPr>
          <p:cNvSpPr txBox="1">
            <a:spLocks noChangeArrowheads="1"/>
          </p:cNvSpPr>
          <p:nvPr/>
        </p:nvSpPr>
        <p:spPr bwMode="auto">
          <a:xfrm>
            <a:off x="1828800" y="6400800"/>
            <a:ext cx="5341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t>Widened Mediastinum: Aortic Dissection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6B40DA93-762E-49F9-A105-B261F98578BD}"/>
              </a:ext>
            </a:extLst>
          </p:cNvPr>
          <p:cNvSpPr>
            <a:spLocks noGrp="1" noChangeArrowheads="1"/>
          </p:cNvSpPr>
          <p:nvPr>
            <p:ph type="title"/>
          </p:nvPr>
        </p:nvSpPr>
        <p:spPr/>
        <p:txBody>
          <a:bodyPr/>
          <a:lstStyle/>
          <a:p>
            <a:pPr eaLnBrk="1" hangingPunct="1">
              <a:defRPr/>
            </a:pPr>
            <a:r>
              <a:rPr lang="en-US"/>
              <a:t>Questions?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B0D2EE5-D429-4EDF-B508-2EE813FE6C1A}"/>
              </a:ext>
            </a:extLst>
          </p:cNvPr>
          <p:cNvSpPr>
            <a:spLocks noGrp="1" noChangeArrowheads="1"/>
          </p:cNvSpPr>
          <p:nvPr>
            <p:ph type="title"/>
          </p:nvPr>
        </p:nvSpPr>
        <p:spPr>
          <a:xfrm>
            <a:off x="714375" y="285750"/>
            <a:ext cx="7772400" cy="857250"/>
          </a:xfrm>
        </p:spPr>
        <p:txBody>
          <a:bodyPr/>
          <a:lstStyle/>
          <a:p>
            <a:pPr eaLnBrk="1" hangingPunct="1">
              <a:defRPr/>
            </a:pPr>
            <a:r>
              <a:rPr lang="en-US">
                <a:solidFill>
                  <a:srgbClr val="FF9933"/>
                </a:solidFill>
              </a:rPr>
              <a:t>Quality Control</a:t>
            </a:r>
          </a:p>
        </p:txBody>
      </p:sp>
      <p:sp>
        <p:nvSpPr>
          <p:cNvPr id="34819" name="Rectangle 3">
            <a:extLst>
              <a:ext uri="{FF2B5EF4-FFF2-40B4-BE49-F238E27FC236}">
                <a16:creationId xmlns:a16="http://schemas.microsoft.com/office/drawing/2014/main" id="{E2178D41-D2EF-4220-B7A1-C14CE1569A2C}"/>
              </a:ext>
            </a:extLst>
          </p:cNvPr>
          <p:cNvSpPr>
            <a:spLocks noGrp="1" noChangeArrowheads="1"/>
          </p:cNvSpPr>
          <p:nvPr>
            <p:ph type="body" idx="1"/>
          </p:nvPr>
        </p:nvSpPr>
        <p:spPr>
          <a:xfrm>
            <a:off x="457200" y="1600200"/>
            <a:ext cx="3962400" cy="4724400"/>
          </a:xfrm>
        </p:spPr>
        <p:txBody>
          <a:bodyPr/>
          <a:lstStyle/>
          <a:p>
            <a:pPr eaLnBrk="1" hangingPunct="1"/>
            <a:r>
              <a:rPr lang="en-US" altLang="en-US" b="1">
                <a:solidFill>
                  <a:srgbClr val="FFFF00"/>
                </a:solidFill>
              </a:rPr>
              <a:t>8.</a:t>
            </a:r>
            <a:r>
              <a:rPr lang="en-US" altLang="en-US"/>
              <a:t>  </a:t>
            </a:r>
            <a:r>
              <a:rPr lang="en-US" altLang="en-US" b="1">
                <a:solidFill>
                  <a:schemeClr val="tx2"/>
                </a:solidFill>
              </a:rPr>
              <a:t>Angulation</a:t>
            </a:r>
          </a:p>
          <a:p>
            <a:pPr lvl="2" eaLnBrk="1" hangingPunct="1"/>
            <a:endParaRPr lang="en-US" altLang="en-US"/>
          </a:p>
          <a:p>
            <a:pPr lvl="1" eaLnBrk="1" hangingPunct="1"/>
            <a:r>
              <a:rPr lang="en-US" altLang="en-US"/>
              <a:t>Clavicle should lay over 3</a:t>
            </a:r>
            <a:r>
              <a:rPr lang="en-US" altLang="en-US" baseline="30000"/>
              <a:t>rd</a:t>
            </a:r>
            <a:r>
              <a:rPr lang="en-US" altLang="en-US"/>
              <a:t> rib posteriorly.</a:t>
            </a:r>
          </a:p>
        </p:txBody>
      </p:sp>
      <p:pic>
        <p:nvPicPr>
          <p:cNvPr id="34820" name="Picture 4" descr="NormalPA3">
            <a:extLst>
              <a:ext uri="{FF2B5EF4-FFF2-40B4-BE49-F238E27FC236}">
                <a16:creationId xmlns:a16="http://schemas.microsoft.com/office/drawing/2014/main" id="{29045701-0E81-4FE4-B96B-6704E3748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41163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a:extLst>
              <a:ext uri="{FF2B5EF4-FFF2-40B4-BE49-F238E27FC236}">
                <a16:creationId xmlns:a16="http://schemas.microsoft.com/office/drawing/2014/main" id="{4771A0F8-F50E-445A-827E-0646C265FB15}"/>
              </a:ext>
            </a:extLst>
          </p:cNvPr>
          <p:cNvSpPr txBox="1">
            <a:spLocks noChangeArrowheads="1"/>
          </p:cNvSpPr>
          <p:nvPr/>
        </p:nvSpPr>
        <p:spPr bwMode="auto">
          <a:xfrm>
            <a:off x="6172200" y="19050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1200" b="1">
                <a:solidFill>
                  <a:srgbClr val="CC3300"/>
                </a:solidFill>
              </a:rPr>
              <a:t>1</a:t>
            </a:r>
          </a:p>
        </p:txBody>
      </p:sp>
      <p:sp>
        <p:nvSpPr>
          <p:cNvPr id="40966" name="Text Box 6">
            <a:extLst>
              <a:ext uri="{FF2B5EF4-FFF2-40B4-BE49-F238E27FC236}">
                <a16:creationId xmlns:a16="http://schemas.microsoft.com/office/drawing/2014/main" id="{7574C083-3F7E-4E45-BCE7-C3B1E0A7E262}"/>
              </a:ext>
            </a:extLst>
          </p:cNvPr>
          <p:cNvSpPr txBox="1">
            <a:spLocks noChangeArrowheads="1"/>
          </p:cNvSpPr>
          <p:nvPr/>
        </p:nvSpPr>
        <p:spPr bwMode="auto">
          <a:xfrm>
            <a:off x="6019800" y="22098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1200" b="1">
                <a:solidFill>
                  <a:srgbClr val="CC3300"/>
                </a:solidFill>
              </a:rPr>
              <a:t>2</a:t>
            </a:r>
          </a:p>
        </p:txBody>
      </p:sp>
      <p:sp>
        <p:nvSpPr>
          <p:cNvPr id="40967" name="Text Box 7">
            <a:extLst>
              <a:ext uri="{FF2B5EF4-FFF2-40B4-BE49-F238E27FC236}">
                <a16:creationId xmlns:a16="http://schemas.microsoft.com/office/drawing/2014/main" id="{DBFFD86C-50E0-48B0-B4FD-552F21DD434E}"/>
              </a:ext>
            </a:extLst>
          </p:cNvPr>
          <p:cNvSpPr txBox="1">
            <a:spLocks noChangeArrowheads="1"/>
          </p:cNvSpPr>
          <p:nvPr/>
        </p:nvSpPr>
        <p:spPr bwMode="auto">
          <a:xfrm>
            <a:off x="5943600" y="25908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1200" b="1">
                <a:solidFill>
                  <a:srgbClr val="CC3300"/>
                </a:solidFill>
              </a:rPr>
              <a:t>3</a:t>
            </a:r>
          </a:p>
        </p:txBody>
      </p:sp>
      <p:sp>
        <p:nvSpPr>
          <p:cNvPr id="40969" name="AutoShape 9">
            <a:extLst>
              <a:ext uri="{FF2B5EF4-FFF2-40B4-BE49-F238E27FC236}">
                <a16:creationId xmlns:a16="http://schemas.microsoft.com/office/drawing/2014/main" id="{C07BC20F-48A7-47AB-A616-6C2E201991C3}"/>
              </a:ext>
            </a:extLst>
          </p:cNvPr>
          <p:cNvSpPr>
            <a:spLocks noChangeArrowheads="1"/>
          </p:cNvSpPr>
          <p:nvPr/>
        </p:nvSpPr>
        <p:spPr bwMode="auto">
          <a:xfrm>
            <a:off x="6400800" y="2667000"/>
            <a:ext cx="1981200" cy="152400"/>
          </a:xfrm>
          <a:prstGeom prst="leftArrow">
            <a:avLst>
              <a:gd name="adj1" fmla="val 50000"/>
              <a:gd name="adj2" fmla="val 325000"/>
            </a:avLst>
          </a:prstGeom>
          <a:solidFill>
            <a:srgbClr val="FF0000"/>
          </a:solidFill>
          <a:ln w="12700" cap="sq">
            <a:solidFill>
              <a:schemeClr val="tx1"/>
            </a:solidFill>
            <a:miter lim="800000"/>
            <a:headEnd type="none" w="sm" len="sm"/>
            <a:tailEnd type="none" w="sm" len="sm"/>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300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ppt_x"/>
                                          </p:val>
                                        </p:tav>
                                        <p:tav tm="100000">
                                          <p:val>
                                            <p:strVal val="#ppt_x"/>
                                          </p:val>
                                        </p:tav>
                                      </p:tavLst>
                                    </p:anim>
                                    <p:anim calcmode="lin" valueType="num">
                                      <p:cBhvr additive="base">
                                        <p:cTn id="8" dur="500" fill="hold"/>
                                        <p:tgtEl>
                                          <p:spTgt spid="40965"/>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500"/>
                            </p:stCondLst>
                            <p:childTnLst>
                              <p:par>
                                <p:cTn id="10" presetID="2" presetClass="entr" presetSubtype="1" fill="hold" grpId="0" nodeType="afterEffect">
                                  <p:stCondLst>
                                    <p:cond delay="0"/>
                                  </p:stCondLst>
                                  <p:childTnLst>
                                    <p:set>
                                      <p:cBhvr>
                                        <p:cTn id="11" dur="1" fill="hold">
                                          <p:stCondLst>
                                            <p:cond delay="0"/>
                                          </p:stCondLst>
                                        </p:cTn>
                                        <p:tgtEl>
                                          <p:spTgt spid="40966"/>
                                        </p:tgtEl>
                                        <p:attrNameLst>
                                          <p:attrName>style.visibility</p:attrName>
                                        </p:attrNameLst>
                                      </p:cBhvr>
                                      <p:to>
                                        <p:strVal val="visible"/>
                                      </p:to>
                                    </p:set>
                                    <p:anim calcmode="lin" valueType="num">
                                      <p:cBhvr additive="base">
                                        <p:cTn id="12" dur="500" fill="hold"/>
                                        <p:tgtEl>
                                          <p:spTgt spid="40966"/>
                                        </p:tgtEl>
                                        <p:attrNameLst>
                                          <p:attrName>ppt_x</p:attrName>
                                        </p:attrNameLst>
                                      </p:cBhvr>
                                      <p:tavLst>
                                        <p:tav tm="0">
                                          <p:val>
                                            <p:strVal val="#ppt_x"/>
                                          </p:val>
                                        </p:tav>
                                        <p:tav tm="100000">
                                          <p:val>
                                            <p:strVal val="#ppt_x"/>
                                          </p:val>
                                        </p:tav>
                                      </p:tavLst>
                                    </p:anim>
                                    <p:anim calcmode="lin" valueType="num">
                                      <p:cBhvr additive="base">
                                        <p:cTn id="13" dur="500" fill="hold"/>
                                        <p:tgtEl>
                                          <p:spTgt spid="40966"/>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4000"/>
                            </p:stCondLst>
                            <p:childTnLst>
                              <p:par>
                                <p:cTn id="15" presetID="2" presetClass="entr" presetSubtype="1" fill="hold" grpId="0" nodeType="afterEffect">
                                  <p:stCondLst>
                                    <p:cond delay="0"/>
                                  </p:stCondLst>
                                  <p:childTnLst>
                                    <p:set>
                                      <p:cBhvr>
                                        <p:cTn id="16" dur="1" fill="hold">
                                          <p:stCondLst>
                                            <p:cond delay="0"/>
                                          </p:stCondLst>
                                        </p:cTn>
                                        <p:tgtEl>
                                          <p:spTgt spid="40967"/>
                                        </p:tgtEl>
                                        <p:attrNameLst>
                                          <p:attrName>style.visibility</p:attrName>
                                        </p:attrNameLst>
                                      </p:cBhvr>
                                      <p:to>
                                        <p:strVal val="visible"/>
                                      </p:to>
                                    </p:set>
                                    <p:anim calcmode="lin" valueType="num">
                                      <p:cBhvr additive="base">
                                        <p:cTn id="17" dur="500" fill="hold"/>
                                        <p:tgtEl>
                                          <p:spTgt spid="40967"/>
                                        </p:tgtEl>
                                        <p:attrNameLst>
                                          <p:attrName>ppt_x</p:attrName>
                                        </p:attrNameLst>
                                      </p:cBhvr>
                                      <p:tavLst>
                                        <p:tav tm="0">
                                          <p:val>
                                            <p:strVal val="#ppt_x"/>
                                          </p:val>
                                        </p:tav>
                                        <p:tav tm="100000">
                                          <p:val>
                                            <p:strVal val="#ppt_x"/>
                                          </p:val>
                                        </p:tav>
                                      </p:tavLst>
                                    </p:anim>
                                    <p:anim calcmode="lin" valueType="num">
                                      <p:cBhvr additive="base">
                                        <p:cTn id="18" dur="500" fill="hold"/>
                                        <p:tgtEl>
                                          <p:spTgt spid="40967"/>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4500"/>
                            </p:stCondLst>
                            <p:childTnLst>
                              <p:par>
                                <p:cTn id="20" presetID="2" presetClass="entr" presetSubtype="2" fill="hold" grpId="0" nodeType="afterEffect">
                                  <p:stCondLst>
                                    <p:cond delay="1000"/>
                                  </p:stCondLst>
                                  <p:childTnLst>
                                    <p:set>
                                      <p:cBhvr>
                                        <p:cTn id="21" dur="1" fill="hold">
                                          <p:stCondLst>
                                            <p:cond delay="0"/>
                                          </p:stCondLst>
                                        </p:cTn>
                                        <p:tgtEl>
                                          <p:spTgt spid="40969"/>
                                        </p:tgtEl>
                                        <p:attrNameLst>
                                          <p:attrName>style.visibility</p:attrName>
                                        </p:attrNameLst>
                                      </p:cBhvr>
                                      <p:to>
                                        <p:strVal val="visible"/>
                                      </p:to>
                                    </p:set>
                                    <p:anim calcmode="lin" valueType="num">
                                      <p:cBhvr additive="base">
                                        <p:cTn id="22" dur="500" fill="hold"/>
                                        <p:tgtEl>
                                          <p:spTgt spid="40969"/>
                                        </p:tgtEl>
                                        <p:attrNameLst>
                                          <p:attrName>ppt_x</p:attrName>
                                        </p:attrNameLst>
                                      </p:cBhvr>
                                      <p:tavLst>
                                        <p:tav tm="0">
                                          <p:val>
                                            <p:strVal val="1+#ppt_w/2"/>
                                          </p:val>
                                        </p:tav>
                                        <p:tav tm="100000">
                                          <p:val>
                                            <p:strVal val="#ppt_x"/>
                                          </p:val>
                                        </p:tav>
                                      </p:tavLst>
                                    </p:anim>
                                    <p:anim calcmode="lin" valueType="num">
                                      <p:cBhvr additive="base">
                                        <p:cTn id="23" dur="500" fill="hold"/>
                                        <p:tgtEl>
                                          <p:spTgt spid="409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P spid="40966" grpId="0"/>
      <p:bldP spid="40967" grpId="0"/>
      <p:bldP spid="4096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23" name="Rectangle 11">
            <a:extLst>
              <a:ext uri="{FF2B5EF4-FFF2-40B4-BE49-F238E27FC236}">
                <a16:creationId xmlns:a16="http://schemas.microsoft.com/office/drawing/2014/main" id="{387FEB54-5E68-45CC-9688-9929C8CEE10E}"/>
              </a:ext>
            </a:extLst>
          </p:cNvPr>
          <p:cNvSpPr>
            <a:spLocks noChangeArrowheads="1"/>
          </p:cNvSpPr>
          <p:nvPr/>
        </p:nvSpPr>
        <p:spPr bwMode="auto">
          <a:xfrm>
            <a:off x="914400" y="228600"/>
            <a:ext cx="6781800" cy="762000"/>
          </a:xfrm>
          <a:prstGeom prst="rect">
            <a:avLst/>
          </a:prstGeom>
          <a:noFill/>
          <a:ln w="12700">
            <a:noFill/>
            <a:miter lim="800000"/>
            <a:headEnd/>
            <a:tailEnd/>
          </a:ln>
          <a:effectLst/>
        </p:spPr>
        <p:txBody>
          <a:bodyPr lIns="86676" tIns="42228" rIns="86676" bIns="42228" anchor="ctr"/>
          <a:lstStyle/>
          <a:p>
            <a:pPr algn="ctr" defTabSz="857250">
              <a:lnSpc>
                <a:spcPct val="90000"/>
              </a:lnSpc>
              <a:defRPr/>
            </a:pPr>
            <a:r>
              <a:rPr lang="en-US" sz="3600" b="1">
                <a:solidFill>
                  <a:srgbClr val="FF9933"/>
                </a:solidFill>
                <a:effectLst>
                  <a:outerShdw blurRad="38100" dist="38100" dir="2700000" algn="tl">
                    <a:srgbClr val="000000"/>
                  </a:outerShdw>
                </a:effectLst>
                <a:cs typeface="Arial" pitchFamily="34" charset="0"/>
              </a:rPr>
              <a:t>Pitfall Due to </a:t>
            </a:r>
            <a:r>
              <a:rPr lang="en-US" sz="3600" b="1" err="1">
                <a:solidFill>
                  <a:srgbClr val="FF9933"/>
                </a:solidFill>
                <a:effectLst>
                  <a:outerShdw blurRad="38100" dist="38100" dir="2700000" algn="tl">
                    <a:srgbClr val="000000"/>
                  </a:outerShdw>
                </a:effectLst>
                <a:cs typeface="Arial" pitchFamily="34" charset="0"/>
              </a:rPr>
              <a:t>Angulation</a:t>
            </a:r>
            <a:endParaRPr lang="en-US" sz="5400">
              <a:solidFill>
                <a:srgbClr val="FF9933"/>
              </a:solidFill>
              <a:effectLst>
                <a:outerShdw blurRad="38100" dist="38100" dir="2700000" algn="tl">
                  <a:srgbClr val="000000"/>
                </a:outerShdw>
              </a:effectLst>
            </a:endParaRPr>
          </a:p>
        </p:txBody>
      </p:sp>
      <p:sp>
        <p:nvSpPr>
          <p:cNvPr id="90121" name="Rectangle 9">
            <a:extLst>
              <a:ext uri="{FF2B5EF4-FFF2-40B4-BE49-F238E27FC236}">
                <a16:creationId xmlns:a16="http://schemas.microsoft.com/office/drawing/2014/main" id="{B9AADA12-30EE-4526-AE6E-1BBEDB786132}"/>
              </a:ext>
            </a:extLst>
          </p:cNvPr>
          <p:cNvSpPr>
            <a:spLocks noChangeArrowheads="1"/>
          </p:cNvSpPr>
          <p:nvPr/>
        </p:nvSpPr>
        <p:spPr bwMode="auto">
          <a:xfrm>
            <a:off x="357188" y="5715000"/>
            <a:ext cx="8501062" cy="1143000"/>
          </a:xfrm>
          <a:prstGeom prst="rect">
            <a:avLst/>
          </a:prstGeom>
          <a:noFill/>
          <a:ln w="12700">
            <a:noFill/>
            <a:miter lim="800000"/>
            <a:headEnd/>
            <a:tailEnd/>
          </a:ln>
          <a:effectLst/>
        </p:spPr>
        <p:txBody>
          <a:bodyPr lIns="86676" tIns="42228" rIns="86676" bIns="42228"/>
          <a:lstStyle/>
          <a:p>
            <a:pPr marL="342900" indent="-342900" algn="ctr" defTabSz="857250">
              <a:lnSpc>
                <a:spcPct val="95000"/>
              </a:lnSpc>
              <a:spcBef>
                <a:spcPct val="30000"/>
              </a:spcBef>
              <a:buClr>
                <a:schemeClr val="hlink"/>
              </a:buClr>
              <a:buSzPct val="90000"/>
              <a:buFont typeface="Wingdings" pitchFamily="2" charset="2"/>
              <a:buBlip>
                <a:blip r:embed="rId3"/>
              </a:buBlip>
              <a:defRPr/>
            </a:pPr>
            <a:r>
              <a:rPr lang="en-US" sz="2400">
                <a:solidFill>
                  <a:schemeClr val="bg1"/>
                </a:solidFill>
                <a:effectLst>
                  <a:outerShdw blurRad="38100" dist="38100" dir="2700000" algn="tl">
                    <a:srgbClr val="000000"/>
                  </a:outerShdw>
                </a:effectLst>
                <a:cs typeface="Arial" pitchFamily="34" charset="0"/>
              </a:rPr>
              <a:t>A film which is apical </a:t>
            </a:r>
            <a:r>
              <a:rPr lang="en-US" sz="2400" err="1">
                <a:solidFill>
                  <a:schemeClr val="bg1"/>
                </a:solidFill>
                <a:effectLst>
                  <a:outerShdw blurRad="38100" dist="38100" dir="2700000" algn="tl">
                    <a:srgbClr val="000000"/>
                  </a:outerShdw>
                </a:effectLst>
                <a:cs typeface="Arial" pitchFamily="34" charset="0"/>
              </a:rPr>
              <a:t>lordotic</a:t>
            </a:r>
            <a:r>
              <a:rPr lang="en-US" sz="2400">
                <a:solidFill>
                  <a:schemeClr val="bg1"/>
                </a:solidFill>
                <a:effectLst>
                  <a:outerShdw blurRad="38100" dist="38100" dir="2700000" algn="tl">
                    <a:srgbClr val="000000"/>
                  </a:outerShdw>
                </a:effectLst>
                <a:cs typeface="Arial" pitchFamily="34" charset="0"/>
              </a:rPr>
              <a:t> (beam is angled up toward head) will have an unusually shaped heart and the usually sharp border of the left </a:t>
            </a:r>
            <a:r>
              <a:rPr lang="en-US" sz="2400" err="1">
                <a:solidFill>
                  <a:schemeClr val="bg1"/>
                </a:solidFill>
                <a:effectLst>
                  <a:outerShdw blurRad="38100" dist="38100" dir="2700000" algn="tl">
                    <a:srgbClr val="000000"/>
                  </a:outerShdw>
                </a:effectLst>
                <a:cs typeface="Arial" pitchFamily="34" charset="0"/>
              </a:rPr>
              <a:t>hemidiaphragm</a:t>
            </a:r>
            <a:r>
              <a:rPr lang="en-US" sz="2400">
                <a:solidFill>
                  <a:schemeClr val="bg1"/>
                </a:solidFill>
                <a:effectLst>
                  <a:outerShdw blurRad="38100" dist="38100" dir="2700000" algn="tl">
                    <a:srgbClr val="000000"/>
                  </a:outerShdw>
                </a:effectLst>
                <a:cs typeface="Arial" pitchFamily="34" charset="0"/>
              </a:rPr>
              <a:t> will be absent</a:t>
            </a:r>
            <a:endParaRPr lang="en-US" sz="4800">
              <a:solidFill>
                <a:schemeClr val="bg1"/>
              </a:solidFill>
              <a:effectLst>
                <a:outerShdw blurRad="38100" dist="38100" dir="2700000" algn="tl">
                  <a:srgbClr val="000000"/>
                </a:outerShdw>
              </a:effectLst>
            </a:endParaRPr>
          </a:p>
        </p:txBody>
      </p:sp>
      <p:grpSp>
        <p:nvGrpSpPr>
          <p:cNvPr id="35844" name="Group 15">
            <a:extLst>
              <a:ext uri="{FF2B5EF4-FFF2-40B4-BE49-F238E27FC236}">
                <a16:creationId xmlns:a16="http://schemas.microsoft.com/office/drawing/2014/main" id="{F9BD6376-18A6-433C-A48D-DCC444329E51}"/>
              </a:ext>
            </a:extLst>
          </p:cNvPr>
          <p:cNvGrpSpPr>
            <a:grpSpLocks noChangeAspect="1"/>
          </p:cNvGrpSpPr>
          <p:nvPr/>
        </p:nvGrpSpPr>
        <p:grpSpPr bwMode="auto">
          <a:xfrm>
            <a:off x="609600" y="936625"/>
            <a:ext cx="8077200" cy="4622800"/>
            <a:chOff x="638" y="912"/>
            <a:chExt cx="4193" cy="2400"/>
          </a:xfrm>
        </p:grpSpPr>
        <p:grpSp>
          <p:nvGrpSpPr>
            <p:cNvPr id="35845" name="Group 14">
              <a:extLst>
                <a:ext uri="{FF2B5EF4-FFF2-40B4-BE49-F238E27FC236}">
                  <a16:creationId xmlns:a16="http://schemas.microsoft.com/office/drawing/2014/main" id="{36088E87-16CB-4710-8DA8-0A35B27E0764}"/>
                </a:ext>
              </a:extLst>
            </p:cNvPr>
            <p:cNvGrpSpPr>
              <a:grpSpLocks noChangeAspect="1"/>
            </p:cNvGrpSpPr>
            <p:nvPr/>
          </p:nvGrpSpPr>
          <p:grpSpPr bwMode="auto">
            <a:xfrm>
              <a:off x="638" y="912"/>
              <a:ext cx="4193" cy="2400"/>
              <a:chOff x="638" y="912"/>
              <a:chExt cx="4193" cy="2400"/>
            </a:xfrm>
          </p:grpSpPr>
          <p:pic>
            <p:nvPicPr>
              <p:cNvPr id="35848" name="Picture 7">
                <a:extLst>
                  <a:ext uri="{FF2B5EF4-FFF2-40B4-BE49-F238E27FC236}">
                    <a16:creationId xmlns:a16="http://schemas.microsoft.com/office/drawing/2014/main" id="{524DB592-DBF3-416A-A5C1-8901C2229875}"/>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638" y="912"/>
                <a:ext cx="2196"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6">
                <a:extLst>
                  <a:ext uri="{FF2B5EF4-FFF2-40B4-BE49-F238E27FC236}">
                    <a16:creationId xmlns:a16="http://schemas.microsoft.com/office/drawing/2014/main" id="{E5C03788-BB0C-45C0-AFB2-BC4A7CC394EE}"/>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2832" y="912"/>
                <a:ext cx="1999"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6" name="Text Box 4">
              <a:extLst>
                <a:ext uri="{FF2B5EF4-FFF2-40B4-BE49-F238E27FC236}">
                  <a16:creationId xmlns:a16="http://schemas.microsoft.com/office/drawing/2014/main" id="{66445F13-4434-40F7-AAA7-3AAD2657AA53}"/>
                </a:ext>
              </a:extLst>
            </p:cNvPr>
            <p:cNvSpPr txBox="1">
              <a:spLocks noChangeAspect="1" noChangeArrowheads="1"/>
            </p:cNvSpPr>
            <p:nvPr/>
          </p:nvSpPr>
          <p:spPr bwMode="auto">
            <a:xfrm>
              <a:off x="863" y="3097"/>
              <a:ext cx="179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spcBef>
                  <a:spcPct val="50000"/>
                </a:spcBef>
              </a:pPr>
              <a:r>
                <a:rPr lang="en-US" altLang="en-US" b="1">
                  <a:solidFill>
                    <a:schemeClr val="bg1"/>
                  </a:solidFill>
                  <a:cs typeface="Arial" panose="020B0604020202020204" pitchFamily="34" charset="0"/>
                </a:rPr>
                <a:t>Apical lordotic</a:t>
              </a:r>
              <a:endParaRPr lang="en-US" altLang="en-US" sz="2400"/>
            </a:p>
          </p:txBody>
        </p:sp>
        <p:sp>
          <p:nvSpPr>
            <p:cNvPr id="35847" name="Text Box 3">
              <a:extLst>
                <a:ext uri="{FF2B5EF4-FFF2-40B4-BE49-F238E27FC236}">
                  <a16:creationId xmlns:a16="http://schemas.microsoft.com/office/drawing/2014/main" id="{95DADDDD-5EEC-464F-A272-3FAA7273F59E}"/>
                </a:ext>
              </a:extLst>
            </p:cNvPr>
            <p:cNvSpPr txBox="1">
              <a:spLocks noChangeAspect="1" noChangeArrowheads="1"/>
            </p:cNvSpPr>
            <p:nvPr/>
          </p:nvSpPr>
          <p:spPr bwMode="auto">
            <a:xfrm>
              <a:off x="2962" y="3097"/>
              <a:ext cx="177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spcBef>
                  <a:spcPct val="50000"/>
                </a:spcBef>
              </a:pPr>
              <a:r>
                <a:rPr lang="en-US" altLang="en-US" b="1">
                  <a:solidFill>
                    <a:schemeClr val="bg1"/>
                  </a:solidFill>
                  <a:cs typeface="Arial" panose="020B0604020202020204" pitchFamily="34" charset="0"/>
                </a:rPr>
                <a:t>Same patient, not lordotic</a:t>
              </a:r>
              <a:endParaRPr lang="en-US" altLang="en-US" sz="2400"/>
            </a:p>
          </p:txBody>
        </p:sp>
      </p:gr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9C09AEE7-8C1A-4E22-B7F1-E7A17F023C46}"/>
                  </a:ext>
                </a:extLst>
              </p14:cNvPr>
              <p14:cNvContentPartPr/>
              <p14:nvPr/>
            </p14:nvContentPartPr>
            <p14:xfrm>
              <a:off x="2649116" y="2077276"/>
              <a:ext cx="285750" cy="209549"/>
            </p14:xfrm>
          </p:contentPart>
        </mc:Choice>
        <mc:Fallback xmlns="">
          <p:pic>
            <p:nvPicPr>
              <p:cNvPr id="2" name="Ink 1">
                <a:extLst>
                  <a:ext uri="{FF2B5EF4-FFF2-40B4-BE49-F238E27FC236}">
                    <a16:creationId xmlns:a16="http://schemas.microsoft.com/office/drawing/2014/main" id="{9C09AEE7-8C1A-4E22-B7F1-E7A17F023C46}"/>
                  </a:ext>
                </a:extLst>
              </p:cNvPr>
              <p:cNvPicPr/>
              <p:nvPr/>
            </p:nvPicPr>
            <p:blipFill>
              <a:blip r:embed="rId7"/>
              <a:stretch>
                <a:fillRect/>
              </a:stretch>
            </p:blipFill>
            <p:spPr>
              <a:xfrm>
                <a:off x="2631189" y="2059274"/>
                <a:ext cx="321245" cy="24519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44D02782-D696-4F66-98BF-D4E0E2D3E8A3}"/>
                  </a:ext>
                </a:extLst>
              </p14:cNvPr>
              <p14:cNvContentPartPr/>
              <p14:nvPr/>
            </p14:nvContentPartPr>
            <p14:xfrm>
              <a:off x="2883477" y="2584738"/>
              <a:ext cx="257174" cy="180975"/>
            </p14:xfrm>
          </p:contentPart>
        </mc:Choice>
        <mc:Fallback xmlns="">
          <p:pic>
            <p:nvPicPr>
              <p:cNvPr id="3" name="Ink 2">
                <a:extLst>
                  <a:ext uri="{FF2B5EF4-FFF2-40B4-BE49-F238E27FC236}">
                    <a16:creationId xmlns:a16="http://schemas.microsoft.com/office/drawing/2014/main" id="{44D02782-D696-4F66-98BF-D4E0E2D3E8A3}"/>
                  </a:ext>
                </a:extLst>
              </p:cNvPr>
              <p:cNvPicPr/>
              <p:nvPr/>
            </p:nvPicPr>
            <p:blipFill>
              <a:blip r:embed="rId9"/>
              <a:stretch>
                <a:fillRect/>
              </a:stretch>
            </p:blipFill>
            <p:spPr>
              <a:xfrm>
                <a:off x="2865417" y="2567030"/>
                <a:ext cx="292933" cy="216037"/>
              </a:xfrm>
              <a:prstGeom prst="rect">
                <a:avLst/>
              </a:prstGeom>
            </p:spPr>
          </p:pic>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6224184F-8154-4C75-89E5-ED063BDEA304}"/>
              </a:ext>
            </a:extLst>
          </p:cNvPr>
          <p:cNvSpPr>
            <a:spLocks noGrp="1" noChangeArrowheads="1"/>
          </p:cNvSpPr>
          <p:nvPr>
            <p:ph type="title"/>
          </p:nvPr>
        </p:nvSpPr>
        <p:spPr/>
        <p:txBody>
          <a:bodyPr/>
          <a:lstStyle/>
          <a:p>
            <a:pPr eaLnBrk="1" hangingPunct="1">
              <a:defRPr/>
            </a:pPr>
            <a:r>
              <a:rPr lang="en-US">
                <a:solidFill>
                  <a:srgbClr val="1ED4F8"/>
                </a:solidFill>
              </a:rPr>
              <a:t>Findings</a:t>
            </a:r>
          </a:p>
        </p:txBody>
      </p:sp>
      <p:sp>
        <p:nvSpPr>
          <p:cNvPr id="36867" name="Rectangle 3">
            <a:extLst>
              <a:ext uri="{FF2B5EF4-FFF2-40B4-BE49-F238E27FC236}">
                <a16:creationId xmlns:a16="http://schemas.microsoft.com/office/drawing/2014/main" id="{6DE26B67-8B13-4B00-9C2F-019ED4F15811}"/>
              </a:ext>
            </a:extLst>
          </p:cNvPr>
          <p:cNvSpPr>
            <a:spLocks noGrp="1" noChangeArrowheads="1"/>
          </p:cNvSpPr>
          <p:nvPr>
            <p:ph type="body" sz="half" idx="1"/>
          </p:nvPr>
        </p:nvSpPr>
        <p:spPr>
          <a:xfrm>
            <a:off x="457200" y="1600200"/>
            <a:ext cx="4038600" cy="5043488"/>
          </a:xfrm>
        </p:spPr>
        <p:txBody>
          <a:bodyPr/>
          <a:lstStyle/>
          <a:p>
            <a:pPr lvl="1" eaLnBrk="1" hangingPunct="1"/>
            <a:r>
              <a:rPr lang="en-US" altLang="en-US" b="1">
                <a:solidFill>
                  <a:srgbClr val="C00000"/>
                </a:solidFill>
              </a:rPr>
              <a:t>9.</a:t>
            </a:r>
            <a:r>
              <a:rPr lang="en-US" altLang="en-US" b="1">
                <a:solidFill>
                  <a:srgbClr val="00B050"/>
                </a:solidFill>
              </a:rPr>
              <a:t> </a:t>
            </a:r>
            <a:r>
              <a:rPr lang="en-US" altLang="en-US" b="1">
                <a:solidFill>
                  <a:srgbClr val="C00000"/>
                </a:solidFill>
              </a:rPr>
              <a:t>Soft tissue </a:t>
            </a:r>
            <a:r>
              <a:rPr lang="en-US" altLang="en-US" b="1">
                <a:solidFill>
                  <a:srgbClr val="00B050"/>
                </a:solidFill>
              </a:rPr>
              <a:t>(</a:t>
            </a:r>
            <a:r>
              <a:rPr lang="en-US" altLang="en-US" sz="2400"/>
              <a:t>Breast shadows-Supraclavicular areas-Axillae) </a:t>
            </a:r>
            <a:r>
              <a:rPr lang="en-US" altLang="en-US" b="1">
                <a:solidFill>
                  <a:srgbClr val="C00000"/>
                </a:solidFill>
              </a:rPr>
              <a:t>and bony structures</a:t>
            </a:r>
          </a:p>
          <a:p>
            <a:pPr lvl="1" eaLnBrk="1" hangingPunct="1"/>
            <a:r>
              <a:rPr lang="en-US" altLang="en-US"/>
              <a:t> Check for </a:t>
            </a:r>
          </a:p>
          <a:p>
            <a:pPr lvl="2" eaLnBrk="1" hangingPunct="1"/>
            <a:r>
              <a:rPr lang="en-US" altLang="en-US"/>
              <a:t>Symmetry</a:t>
            </a:r>
          </a:p>
          <a:p>
            <a:pPr lvl="2" eaLnBrk="1" hangingPunct="1"/>
            <a:r>
              <a:rPr lang="en-US" altLang="en-US"/>
              <a:t>Deformities</a:t>
            </a:r>
          </a:p>
          <a:p>
            <a:pPr lvl="2" eaLnBrk="1" hangingPunct="1"/>
            <a:r>
              <a:rPr lang="en-US" altLang="en-US"/>
              <a:t>Fractures</a:t>
            </a:r>
          </a:p>
          <a:p>
            <a:pPr lvl="2" eaLnBrk="1" hangingPunct="1"/>
            <a:r>
              <a:rPr lang="en-US" altLang="en-US"/>
              <a:t>Masses</a:t>
            </a:r>
          </a:p>
          <a:p>
            <a:pPr lvl="2" eaLnBrk="1" hangingPunct="1"/>
            <a:r>
              <a:rPr lang="en-US" altLang="en-US"/>
              <a:t>Calcifications</a:t>
            </a:r>
          </a:p>
          <a:p>
            <a:pPr lvl="2" eaLnBrk="1" hangingPunct="1"/>
            <a:r>
              <a:rPr lang="en-US" altLang="en-US"/>
              <a:t>Lytic lesions</a:t>
            </a:r>
          </a:p>
          <a:p>
            <a:pPr lvl="2" eaLnBrk="1" hangingPunct="1"/>
            <a:endParaRPr lang="en-US" altLang="en-US"/>
          </a:p>
        </p:txBody>
      </p:sp>
      <p:pic>
        <p:nvPicPr>
          <p:cNvPr id="36868" name="Picture 4" descr="NormalPA3">
            <a:extLst>
              <a:ext uri="{FF2B5EF4-FFF2-40B4-BE49-F238E27FC236}">
                <a16:creationId xmlns:a16="http://schemas.microsoft.com/office/drawing/2014/main" id="{E10930F4-E8E4-4B69-80AC-22054DE41E4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1371600"/>
            <a:ext cx="4081463" cy="4911725"/>
          </a:xfr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3">
            <a:extLst>
              <a:ext uri="{FF2B5EF4-FFF2-40B4-BE49-F238E27FC236}">
                <a16:creationId xmlns:a16="http://schemas.microsoft.com/office/drawing/2014/main" id="{7BA51FCC-C57C-4E34-A4FC-DF1214600B7D}"/>
              </a:ext>
            </a:extLst>
          </p:cNvPr>
          <p:cNvSpPr>
            <a:spLocks noGrp="1" noChangeArrowheads="1"/>
          </p:cNvSpPr>
          <p:nvPr>
            <p:ph type="body" sz="half" idx="1"/>
          </p:nvPr>
        </p:nvSpPr>
        <p:spPr>
          <a:xfrm>
            <a:off x="0" y="2214563"/>
            <a:ext cx="2857500" cy="3971925"/>
          </a:xfrm>
        </p:spPr>
        <p:txBody>
          <a:bodyPr/>
          <a:lstStyle/>
          <a:p>
            <a:pPr eaLnBrk="1" hangingPunct="1"/>
            <a:r>
              <a:rPr lang="en-US" altLang="en-US" sz="2800" b="1">
                <a:solidFill>
                  <a:srgbClr val="C00000"/>
                </a:solidFill>
              </a:rPr>
              <a:t>Bony Fragments</a:t>
            </a:r>
          </a:p>
          <a:p>
            <a:pPr lvl="1" eaLnBrk="1" hangingPunct="1"/>
            <a:r>
              <a:rPr lang="en-US" altLang="en-US" sz="2400"/>
              <a:t>Ribs</a:t>
            </a:r>
          </a:p>
          <a:p>
            <a:pPr lvl="1" eaLnBrk="1" hangingPunct="1"/>
            <a:r>
              <a:rPr lang="en-US" altLang="en-US" sz="2400"/>
              <a:t>Sternum</a:t>
            </a:r>
          </a:p>
          <a:p>
            <a:pPr lvl="1" eaLnBrk="1" hangingPunct="1"/>
            <a:r>
              <a:rPr lang="en-US" altLang="en-US" sz="2400"/>
              <a:t>Spine</a:t>
            </a:r>
          </a:p>
          <a:p>
            <a:pPr lvl="1" eaLnBrk="1" hangingPunct="1"/>
            <a:r>
              <a:rPr lang="en-US" altLang="en-US" sz="2400"/>
              <a:t>Shoulder girdle</a:t>
            </a:r>
          </a:p>
          <a:p>
            <a:pPr lvl="1" eaLnBrk="1" hangingPunct="1"/>
            <a:r>
              <a:rPr lang="en-US" altLang="en-US" sz="2400"/>
              <a:t>Clavicles</a:t>
            </a:r>
          </a:p>
        </p:txBody>
      </p:sp>
      <p:pic>
        <p:nvPicPr>
          <p:cNvPr id="8200" name="Picture 8" descr="http://www.vh.org/Providers/Lectures/icmrad/chest/parts/Osseous.jpg">
            <a:extLst>
              <a:ext uri="{FF2B5EF4-FFF2-40B4-BE49-F238E27FC236}">
                <a16:creationId xmlns:a16="http://schemas.microsoft.com/office/drawing/2014/main" id="{9EB2C0F7-3315-4389-9053-D4EBDC7D1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1714500"/>
            <a:ext cx="62992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8200"/>
                                        </p:tgtEl>
                                        <p:attrNameLst>
                                          <p:attrName>style.visibility</p:attrName>
                                        </p:attrNameLst>
                                      </p:cBhvr>
                                      <p:to>
                                        <p:strVal val="visible"/>
                                      </p:to>
                                    </p:set>
                                  </p:childTnLst>
                                  <p:subTnLst>
                                    <p:set>
                                      <p:cBhvr override="childStyle">
                                        <p:cTn dur="1" fill="hold" display="0" masterRel="nextClick" afterEffect="1"/>
                                        <p:tgtEl>
                                          <p:spTgt spid="820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75BF792C-DDDC-4C19-9C4B-B8C162D77F8D}"/>
              </a:ext>
            </a:extLst>
          </p:cNvPr>
          <p:cNvSpPr>
            <a:spLocks noGrp="1" noChangeArrowheads="1"/>
          </p:cNvSpPr>
          <p:nvPr>
            <p:ph type="title"/>
          </p:nvPr>
        </p:nvSpPr>
        <p:spPr>
          <a:xfrm>
            <a:off x="457200" y="0"/>
            <a:ext cx="8229600" cy="712788"/>
          </a:xfrm>
        </p:spPr>
        <p:txBody>
          <a:bodyPr/>
          <a:lstStyle/>
          <a:p>
            <a:pPr eaLnBrk="1" hangingPunct="1">
              <a:defRPr/>
            </a:pPr>
            <a:r>
              <a:rPr lang="en-US">
                <a:solidFill>
                  <a:srgbClr val="1ED4F8"/>
                </a:solidFill>
              </a:rPr>
              <a:t>Findings</a:t>
            </a:r>
          </a:p>
        </p:txBody>
      </p:sp>
      <p:sp>
        <p:nvSpPr>
          <p:cNvPr id="92163" name="Rectangle 3">
            <a:extLst>
              <a:ext uri="{FF2B5EF4-FFF2-40B4-BE49-F238E27FC236}">
                <a16:creationId xmlns:a16="http://schemas.microsoft.com/office/drawing/2014/main" id="{75FA4E5F-114D-41E8-831B-1C65ACD4DC03}"/>
              </a:ext>
            </a:extLst>
          </p:cNvPr>
          <p:cNvSpPr>
            <a:spLocks noGrp="1" noChangeArrowheads="1"/>
          </p:cNvSpPr>
          <p:nvPr>
            <p:ph type="body" sz="half" idx="1"/>
          </p:nvPr>
        </p:nvSpPr>
        <p:spPr>
          <a:xfrm>
            <a:off x="0" y="914400"/>
            <a:ext cx="4495800" cy="5943600"/>
          </a:xfrm>
        </p:spPr>
        <p:txBody>
          <a:bodyPr/>
          <a:lstStyle/>
          <a:p>
            <a:pPr eaLnBrk="1" hangingPunct="1"/>
            <a:r>
              <a:rPr lang="en-US" altLang="en-US" sz="4000" b="1">
                <a:solidFill>
                  <a:srgbClr val="C00000"/>
                </a:solidFill>
              </a:rPr>
              <a:t>10</a:t>
            </a:r>
            <a:r>
              <a:rPr lang="en-US" altLang="en-US" sz="4000">
                <a:solidFill>
                  <a:srgbClr val="C00000"/>
                </a:solidFill>
              </a:rPr>
              <a:t>.</a:t>
            </a:r>
            <a:r>
              <a:rPr lang="en-US" altLang="en-US" sz="4000" b="1">
                <a:solidFill>
                  <a:srgbClr val="C00000"/>
                </a:solidFill>
              </a:rPr>
              <a:t>Mediastinum</a:t>
            </a:r>
          </a:p>
          <a:p>
            <a:pPr lvl="1" eaLnBrk="1" hangingPunct="1"/>
            <a:r>
              <a:rPr lang="en-US" altLang="en-US" sz="4000"/>
              <a:t> Check for </a:t>
            </a:r>
          </a:p>
          <a:p>
            <a:pPr lvl="2" eaLnBrk="1" hangingPunct="1"/>
            <a:r>
              <a:rPr lang="en-US" altLang="en-US" sz="3600"/>
              <a:t>Cardiomegaly</a:t>
            </a:r>
          </a:p>
          <a:p>
            <a:pPr lvl="2" eaLnBrk="1" hangingPunct="1"/>
            <a:r>
              <a:rPr lang="en-US" altLang="en-US" sz="3600"/>
              <a:t>Mediastinal and Hilar contours for increase densities or deformities</a:t>
            </a:r>
          </a:p>
        </p:txBody>
      </p:sp>
      <p:pic>
        <p:nvPicPr>
          <p:cNvPr id="92164" name="Picture 4" descr="NormalPA3">
            <a:extLst>
              <a:ext uri="{FF2B5EF4-FFF2-40B4-BE49-F238E27FC236}">
                <a16:creationId xmlns:a16="http://schemas.microsoft.com/office/drawing/2014/main" id="{6A5A93F5-BABF-4C63-9D4F-98FCDBC0478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84725" y="1600200"/>
            <a:ext cx="3989388" cy="4800600"/>
          </a:xfrm>
          <a:noFill/>
        </p:spPr>
      </p:pic>
      <p:cxnSp>
        <p:nvCxnSpPr>
          <p:cNvPr id="38917" name="Straight Arrow Connector 7">
            <a:extLst>
              <a:ext uri="{FF2B5EF4-FFF2-40B4-BE49-F238E27FC236}">
                <a16:creationId xmlns:a16="http://schemas.microsoft.com/office/drawing/2014/main" id="{E77B9838-06F8-41B3-885D-2ACD2763A238}"/>
              </a:ext>
            </a:extLst>
          </p:cNvPr>
          <p:cNvCxnSpPr>
            <a:cxnSpLocks noChangeShapeType="1"/>
          </p:cNvCxnSpPr>
          <p:nvPr/>
        </p:nvCxnSpPr>
        <p:spPr bwMode="auto">
          <a:xfrm>
            <a:off x="6588125" y="2852738"/>
            <a:ext cx="504825" cy="0"/>
          </a:xfrm>
          <a:prstGeom prst="straightConnector1">
            <a:avLst/>
          </a:prstGeom>
          <a:noFill/>
          <a:ln w="12700" cap="sq"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38918" name="Straight Arrow Connector 10">
            <a:extLst>
              <a:ext uri="{FF2B5EF4-FFF2-40B4-BE49-F238E27FC236}">
                <a16:creationId xmlns:a16="http://schemas.microsoft.com/office/drawing/2014/main" id="{74698E51-46C4-4EBB-B519-16E9C5B05E60}"/>
              </a:ext>
            </a:extLst>
          </p:cNvPr>
          <p:cNvCxnSpPr>
            <a:cxnSpLocks noChangeShapeType="1"/>
          </p:cNvCxnSpPr>
          <p:nvPr/>
        </p:nvCxnSpPr>
        <p:spPr bwMode="auto">
          <a:xfrm flipV="1">
            <a:off x="6156325" y="3860800"/>
            <a:ext cx="1439863" cy="360363"/>
          </a:xfrm>
          <a:prstGeom prst="straightConnector1">
            <a:avLst/>
          </a:prstGeom>
          <a:noFill/>
          <a:ln w="12700" cap="sq"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074491F-8B4F-423B-885D-43BF61C7357C}"/>
                  </a:ext>
                </a:extLst>
              </p14:cNvPr>
              <p14:cNvContentPartPr/>
              <p14:nvPr/>
            </p14:nvContentPartPr>
            <p14:xfrm>
              <a:off x="6427651" y="2441863"/>
              <a:ext cx="276225" cy="828675"/>
            </p14:xfrm>
          </p:contentPart>
        </mc:Choice>
        <mc:Fallback xmlns="">
          <p:pic>
            <p:nvPicPr>
              <p:cNvPr id="2" name="Ink 1">
                <a:extLst>
                  <a:ext uri="{FF2B5EF4-FFF2-40B4-BE49-F238E27FC236}">
                    <a16:creationId xmlns:a16="http://schemas.microsoft.com/office/drawing/2014/main" id="{3074491F-8B4F-423B-885D-43BF61C7357C}"/>
                  </a:ext>
                </a:extLst>
              </p:cNvPr>
              <p:cNvPicPr/>
              <p:nvPr/>
            </p:nvPicPr>
            <p:blipFill>
              <a:blip r:embed="rId5"/>
              <a:stretch>
                <a:fillRect/>
              </a:stretch>
            </p:blipFill>
            <p:spPr>
              <a:xfrm>
                <a:off x="6409807" y="2423825"/>
                <a:ext cx="311556" cy="86439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6E783F0-692F-4773-B904-AB71E0D9947D}"/>
                  </a:ext>
                </a:extLst>
              </p14:cNvPr>
              <p14:cNvContentPartPr/>
              <p14:nvPr/>
            </p14:nvContentPartPr>
            <p14:xfrm>
              <a:off x="7208693" y="2467841"/>
              <a:ext cx="95250" cy="676274"/>
            </p14:xfrm>
          </p:contentPart>
        </mc:Choice>
        <mc:Fallback xmlns="">
          <p:pic>
            <p:nvPicPr>
              <p:cNvPr id="3" name="Ink 2">
                <a:extLst>
                  <a:ext uri="{FF2B5EF4-FFF2-40B4-BE49-F238E27FC236}">
                    <a16:creationId xmlns:a16="http://schemas.microsoft.com/office/drawing/2014/main" id="{A6E783F0-692F-4773-B904-AB71E0D9947D}"/>
                  </a:ext>
                </a:extLst>
              </p:cNvPr>
              <p:cNvPicPr/>
              <p:nvPr/>
            </p:nvPicPr>
            <p:blipFill>
              <a:blip r:embed="rId7"/>
              <a:stretch>
                <a:fillRect/>
              </a:stretch>
            </p:blipFill>
            <p:spPr>
              <a:xfrm>
                <a:off x="7190234" y="2449969"/>
                <a:ext cx="131799" cy="7116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9B4F8685-F50E-4235-877D-AF356F9D606D}"/>
                  </a:ext>
                </a:extLst>
              </p14:cNvPr>
              <p14:cNvContentPartPr/>
              <p14:nvPr/>
            </p14:nvContentPartPr>
            <p14:xfrm>
              <a:off x="7156172" y="2452824"/>
              <a:ext cx="9525" cy="504824"/>
            </p14:xfrm>
          </p:contentPart>
        </mc:Choice>
        <mc:Fallback xmlns="">
          <p:pic>
            <p:nvPicPr>
              <p:cNvPr id="4" name="Ink 3">
                <a:extLst>
                  <a:ext uri="{FF2B5EF4-FFF2-40B4-BE49-F238E27FC236}">
                    <a16:creationId xmlns:a16="http://schemas.microsoft.com/office/drawing/2014/main" id="{9B4F8685-F50E-4235-877D-AF356F9D606D}"/>
                  </a:ext>
                </a:extLst>
              </p:cNvPr>
              <p:cNvPicPr/>
              <p:nvPr/>
            </p:nvPicPr>
            <p:blipFill>
              <a:blip r:embed="rId9"/>
              <a:stretch>
                <a:fillRect/>
              </a:stretch>
            </p:blipFill>
            <p:spPr>
              <a:xfrm>
                <a:off x="7143960" y="2434730"/>
                <a:ext cx="33704" cy="54065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0F81B214-014B-4A26-BA83-D77681835A71}"/>
                  </a:ext>
                </a:extLst>
              </p14:cNvPr>
              <p14:cNvContentPartPr/>
              <p14:nvPr/>
            </p14:nvContentPartPr>
            <p14:xfrm>
              <a:off x="7194891" y="2648798"/>
              <a:ext cx="57150" cy="304800"/>
            </p14:xfrm>
          </p:contentPart>
        </mc:Choice>
        <mc:Fallback xmlns="">
          <p:pic>
            <p:nvPicPr>
              <p:cNvPr id="5" name="Ink 4">
                <a:extLst>
                  <a:ext uri="{FF2B5EF4-FFF2-40B4-BE49-F238E27FC236}">
                    <a16:creationId xmlns:a16="http://schemas.microsoft.com/office/drawing/2014/main" id="{0F81B214-014B-4A26-BA83-D77681835A71}"/>
                  </a:ext>
                </a:extLst>
              </p:cNvPr>
              <p:cNvPicPr/>
              <p:nvPr/>
            </p:nvPicPr>
            <p:blipFill>
              <a:blip r:embed="rId11"/>
              <a:stretch>
                <a:fillRect/>
              </a:stretch>
            </p:blipFill>
            <p:spPr>
              <a:xfrm>
                <a:off x="7175584" y="2630612"/>
                <a:ext cx="95379" cy="34080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C4B9EADD-BA53-4F2A-9E35-335C5F3124C2}"/>
                  </a:ext>
                </a:extLst>
              </p14:cNvPr>
              <p14:cNvContentPartPr/>
              <p14:nvPr/>
            </p14:nvContentPartPr>
            <p14:xfrm>
              <a:off x="6455351" y="2635900"/>
              <a:ext cx="790575" cy="38100"/>
            </p14:xfrm>
          </p:contentPart>
        </mc:Choice>
        <mc:Fallback xmlns="">
          <p:pic>
            <p:nvPicPr>
              <p:cNvPr id="6" name="Ink 5">
                <a:extLst>
                  <a:ext uri="{FF2B5EF4-FFF2-40B4-BE49-F238E27FC236}">
                    <a16:creationId xmlns:a16="http://schemas.microsoft.com/office/drawing/2014/main" id="{C4B9EADD-BA53-4F2A-9E35-335C5F3124C2}"/>
                  </a:ext>
                </a:extLst>
              </p:cNvPr>
              <p:cNvPicPr/>
              <p:nvPr/>
            </p:nvPicPr>
            <p:blipFill>
              <a:blip r:embed="rId13"/>
              <a:stretch>
                <a:fillRect/>
              </a:stretch>
            </p:blipFill>
            <p:spPr>
              <a:xfrm>
                <a:off x="6437424" y="2618891"/>
                <a:ext cx="826070" cy="7177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 name="Ink 6">
                <a:extLst>
                  <a:ext uri="{FF2B5EF4-FFF2-40B4-BE49-F238E27FC236}">
                    <a16:creationId xmlns:a16="http://schemas.microsoft.com/office/drawing/2014/main" id="{C86A2031-E03A-40F2-BBCD-BA480DC5620D}"/>
                  </a:ext>
                </a:extLst>
              </p14:cNvPr>
              <p14:cNvContentPartPr/>
              <p14:nvPr/>
            </p14:nvContentPartPr>
            <p14:xfrm>
              <a:off x="7234669" y="3441988"/>
              <a:ext cx="600075" cy="790575"/>
            </p14:xfrm>
          </p:contentPart>
        </mc:Choice>
        <mc:Fallback xmlns="">
          <p:pic>
            <p:nvPicPr>
              <p:cNvPr id="7" name="Ink 6">
                <a:extLst>
                  <a:ext uri="{FF2B5EF4-FFF2-40B4-BE49-F238E27FC236}">
                    <a16:creationId xmlns:a16="http://schemas.microsoft.com/office/drawing/2014/main" id="{C86A2031-E03A-40F2-BBCD-BA480DC5620D}"/>
                  </a:ext>
                </a:extLst>
              </p:cNvPr>
              <p:cNvPicPr/>
              <p:nvPr/>
            </p:nvPicPr>
            <p:blipFill>
              <a:blip r:embed="rId15"/>
              <a:stretch>
                <a:fillRect/>
              </a:stretch>
            </p:blipFill>
            <p:spPr>
              <a:xfrm>
                <a:off x="7216692" y="3424077"/>
                <a:ext cx="635670" cy="826038"/>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 name="Ink 7">
                <a:extLst>
                  <a:ext uri="{FF2B5EF4-FFF2-40B4-BE49-F238E27FC236}">
                    <a16:creationId xmlns:a16="http://schemas.microsoft.com/office/drawing/2014/main" id="{79EB3763-38CD-4ED5-89E0-5B4EAFB05BB0}"/>
                  </a:ext>
                </a:extLst>
              </p14:cNvPr>
              <p14:cNvContentPartPr/>
              <p14:nvPr/>
            </p14:nvContentPartPr>
            <p14:xfrm>
              <a:off x="6130020" y="3454976"/>
              <a:ext cx="333375" cy="1057275"/>
            </p14:xfrm>
          </p:contentPart>
        </mc:Choice>
        <mc:Fallback xmlns="">
          <p:pic>
            <p:nvPicPr>
              <p:cNvPr id="8" name="Ink 7">
                <a:extLst>
                  <a:ext uri="{FF2B5EF4-FFF2-40B4-BE49-F238E27FC236}">
                    <a16:creationId xmlns:a16="http://schemas.microsoft.com/office/drawing/2014/main" id="{79EB3763-38CD-4ED5-89E0-5B4EAFB05BB0}"/>
                  </a:ext>
                </a:extLst>
              </p:cNvPr>
              <p:cNvPicPr/>
              <p:nvPr/>
            </p:nvPicPr>
            <p:blipFill>
              <a:blip r:embed="rId17"/>
              <a:stretch>
                <a:fillRect/>
              </a:stretch>
            </p:blipFill>
            <p:spPr>
              <a:xfrm>
                <a:off x="6111980" y="3437032"/>
                <a:ext cx="369094" cy="109280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 name="Ink 8">
                <a:extLst>
                  <a:ext uri="{FF2B5EF4-FFF2-40B4-BE49-F238E27FC236}">
                    <a16:creationId xmlns:a16="http://schemas.microsoft.com/office/drawing/2014/main" id="{4FA2F0A9-59A7-41BF-ABC4-EEF86DCB928E}"/>
                  </a:ext>
                </a:extLst>
              </p14:cNvPr>
              <p14:cNvContentPartPr/>
              <p14:nvPr/>
            </p14:nvContentPartPr>
            <p14:xfrm>
              <a:off x="4351192" y="3896590"/>
              <a:ext cx="9525" cy="9525"/>
            </p14:xfrm>
          </p:contentPart>
        </mc:Choice>
        <mc:Fallback xmlns="">
          <p:pic>
            <p:nvPicPr>
              <p:cNvPr id="9" name="Ink 8">
                <a:extLst>
                  <a:ext uri="{FF2B5EF4-FFF2-40B4-BE49-F238E27FC236}">
                    <a16:creationId xmlns:a16="http://schemas.microsoft.com/office/drawing/2014/main" id="{4FA2F0A9-59A7-41BF-ABC4-EEF86DCB928E}"/>
                  </a:ext>
                </a:extLst>
              </p:cNvPr>
              <p:cNvPicPr/>
              <p:nvPr/>
            </p:nvPicPr>
            <p:blipFill>
              <a:blip r:embed="rId19"/>
              <a:stretch>
                <a:fillRect/>
              </a:stretch>
            </p:blipFill>
            <p:spPr>
              <a:xfrm>
                <a:off x="3874942" y="3420340"/>
                <a:ext cx="952500" cy="9525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 calcmode="lin" valueType="num">
                                      <p:cBhvr additive="base">
                                        <p:cTn id="7" dur="500" fill="hold"/>
                                        <p:tgtEl>
                                          <p:spTgt spid="921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6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2163">
                                            <p:txEl>
                                              <p:pRg st="1" end="1"/>
                                            </p:txEl>
                                          </p:spTgt>
                                        </p:tgtEl>
                                        <p:attrNameLst>
                                          <p:attrName>style.visibility</p:attrName>
                                        </p:attrNameLst>
                                      </p:cBhvr>
                                      <p:to>
                                        <p:strVal val="visible"/>
                                      </p:to>
                                    </p:set>
                                    <p:anim calcmode="lin" valueType="num">
                                      <p:cBhvr additive="base">
                                        <p:cTn id="11" dur="500" fill="hold"/>
                                        <p:tgtEl>
                                          <p:spTgt spid="9216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9216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2163">
                                            <p:txEl>
                                              <p:pRg st="2" end="2"/>
                                            </p:txEl>
                                          </p:spTgt>
                                        </p:tgtEl>
                                        <p:attrNameLst>
                                          <p:attrName>style.visibility</p:attrName>
                                        </p:attrNameLst>
                                      </p:cBhvr>
                                      <p:to>
                                        <p:strVal val="visible"/>
                                      </p:to>
                                    </p:set>
                                    <p:anim calcmode="lin" valueType="num">
                                      <p:cBhvr additive="base">
                                        <p:cTn id="15" dur="500" fill="hold"/>
                                        <p:tgtEl>
                                          <p:spTgt spid="9216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216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2163">
                                            <p:txEl>
                                              <p:pRg st="3" end="3"/>
                                            </p:txEl>
                                          </p:spTgt>
                                        </p:tgtEl>
                                        <p:attrNameLst>
                                          <p:attrName>style.visibility</p:attrName>
                                        </p:attrNameLst>
                                      </p:cBhvr>
                                      <p:to>
                                        <p:strVal val="visible"/>
                                      </p:to>
                                    </p:set>
                                    <p:anim calcmode="lin" valueType="num">
                                      <p:cBhvr additive="base">
                                        <p:cTn id="19" dur="500" fill="hold"/>
                                        <p:tgtEl>
                                          <p:spTgt spid="9216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6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92164"/>
                                        </p:tgtEl>
                                        <p:attrNameLst>
                                          <p:attrName>style.visibility</p:attrName>
                                        </p:attrNameLst>
                                      </p:cBhvr>
                                      <p:to>
                                        <p:strVal val="visible"/>
                                      </p:to>
                                    </p:set>
                                    <p:anim calcmode="lin" valueType="num">
                                      <p:cBhvr additive="base">
                                        <p:cTn id="23" dur="500" fill="hold"/>
                                        <p:tgtEl>
                                          <p:spTgt spid="92164"/>
                                        </p:tgtEl>
                                        <p:attrNameLst>
                                          <p:attrName>ppt_x</p:attrName>
                                        </p:attrNameLst>
                                      </p:cBhvr>
                                      <p:tavLst>
                                        <p:tav tm="0">
                                          <p:val>
                                            <p:strVal val="1+#ppt_w/2"/>
                                          </p:val>
                                        </p:tav>
                                        <p:tav tm="100000">
                                          <p:val>
                                            <p:strVal val="#ppt_x"/>
                                          </p:val>
                                        </p:tav>
                                      </p:tavLst>
                                    </p:anim>
                                    <p:anim calcmode="lin" valueType="num">
                                      <p:cBhvr additive="base">
                                        <p:cTn id="24" dur="500" fill="hold"/>
                                        <p:tgtEl>
                                          <p:spTgt spid="921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75F5-D6B6-4908-BD3A-3CF701F9E355}"/>
              </a:ext>
            </a:extLst>
          </p:cNvPr>
          <p:cNvSpPr>
            <a:spLocks noGrp="1"/>
          </p:cNvSpPr>
          <p:nvPr>
            <p:ph type="title"/>
          </p:nvPr>
        </p:nvSpPr>
        <p:spPr>
          <a:xfrm>
            <a:off x="457200" y="333375"/>
            <a:ext cx="8229600" cy="777875"/>
          </a:xfrm>
        </p:spPr>
        <p:txBody>
          <a:bodyPr/>
          <a:lstStyle/>
          <a:p>
            <a:pPr eaLnBrk="1" hangingPunct="1">
              <a:defRPr/>
            </a:pPr>
            <a:r>
              <a:rPr lang="en-US" sz="3200">
                <a:solidFill>
                  <a:srgbClr val="C00000"/>
                </a:solidFill>
                <a:effectLst>
                  <a:outerShdw blurRad="38100" dist="38100" dir="2700000" algn="tl">
                    <a:srgbClr val="C0C0C0"/>
                  </a:outerShdw>
                </a:effectLst>
                <a:latin typeface="Eras Bold ITC" pitchFamily="34" charset="0"/>
              </a:rPr>
              <a:t>Viewing PA radiograph of the chest</a:t>
            </a:r>
            <a:endParaRPr lang="en-US" sz="3200">
              <a:solidFill>
                <a:srgbClr val="C00000"/>
              </a:solidFill>
            </a:endParaRPr>
          </a:p>
        </p:txBody>
      </p:sp>
      <p:sp>
        <p:nvSpPr>
          <p:cNvPr id="39939" name="Content Placeholder 2">
            <a:extLst>
              <a:ext uri="{FF2B5EF4-FFF2-40B4-BE49-F238E27FC236}">
                <a16:creationId xmlns:a16="http://schemas.microsoft.com/office/drawing/2014/main" id="{1ACAE175-3778-46D1-B5BD-07A2D6A097C0}"/>
              </a:ext>
            </a:extLst>
          </p:cNvPr>
          <p:cNvSpPr>
            <a:spLocks noGrp="1"/>
          </p:cNvSpPr>
          <p:nvPr>
            <p:ph idx="1"/>
          </p:nvPr>
        </p:nvSpPr>
        <p:spPr>
          <a:xfrm>
            <a:off x="468313" y="1855788"/>
            <a:ext cx="4473575" cy="4525962"/>
          </a:xfrm>
        </p:spPr>
        <p:txBody>
          <a:bodyPr/>
          <a:lstStyle/>
          <a:p>
            <a:pPr eaLnBrk="1" hangingPunct="1">
              <a:buFontTx/>
              <a:buNone/>
            </a:pPr>
            <a:r>
              <a:rPr lang="en-US" altLang="en-US" sz="2800" b="1">
                <a:solidFill>
                  <a:srgbClr val="C00000"/>
                </a:solidFill>
              </a:rPr>
              <a:t>Hilar region:</a:t>
            </a:r>
          </a:p>
          <a:p>
            <a:pPr algn="just" eaLnBrk="1" hangingPunct="1">
              <a:spcAft>
                <a:spcPts val="600"/>
              </a:spcAft>
            </a:pPr>
            <a:r>
              <a:rPr lang="en-US" altLang="en-US" sz="2400" b="1"/>
              <a:t>Both hila should be concave. </a:t>
            </a:r>
          </a:p>
          <a:p>
            <a:pPr algn="just" eaLnBrk="1" hangingPunct="1">
              <a:spcAft>
                <a:spcPts val="600"/>
              </a:spcAft>
            </a:pPr>
            <a:r>
              <a:rPr lang="en-US" altLang="en-US" sz="2400" b="1"/>
              <a:t>Both hila should be of similar density.</a:t>
            </a:r>
          </a:p>
          <a:p>
            <a:pPr algn="just" eaLnBrk="1" hangingPunct="1">
              <a:spcAft>
                <a:spcPts val="600"/>
              </a:spcAft>
            </a:pPr>
            <a:r>
              <a:rPr lang="en-US" altLang="en-US" sz="2400" b="1"/>
              <a:t>The left hilum is usually superior to the right by up to 1 cm.</a:t>
            </a:r>
          </a:p>
          <a:p>
            <a:pPr lvl="1" algn="just" eaLnBrk="1" hangingPunct="1"/>
            <a:endParaRPr lang="en-US" altLang="en-US" sz="2400"/>
          </a:p>
          <a:p>
            <a:pPr lvl="1" algn="just" eaLnBrk="1" hangingPunct="1"/>
            <a:endParaRPr lang="en-US" altLang="en-US" sz="2400"/>
          </a:p>
        </p:txBody>
      </p:sp>
      <p:pic>
        <p:nvPicPr>
          <p:cNvPr id="39940" name="Picture 3">
            <a:extLst>
              <a:ext uri="{FF2B5EF4-FFF2-40B4-BE49-F238E27FC236}">
                <a16:creationId xmlns:a16="http://schemas.microsoft.com/office/drawing/2014/main" id="{C677A3F5-68F1-4290-B343-05B511F06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2084388"/>
            <a:ext cx="3967163"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6EAAFE5C-307E-4FDE-B4F0-A8FAD74B11A1}"/>
              </a:ext>
            </a:extLst>
          </p:cNvPr>
          <p:cNvSpPr>
            <a:spLocks noGrp="1" noChangeArrowheads="1"/>
          </p:cNvSpPr>
          <p:nvPr>
            <p:ph type="title"/>
          </p:nvPr>
        </p:nvSpPr>
        <p:spPr>
          <a:xfrm>
            <a:off x="684213" y="188913"/>
            <a:ext cx="7772400" cy="863600"/>
          </a:xfrm>
        </p:spPr>
        <p:txBody>
          <a:bodyPr/>
          <a:lstStyle/>
          <a:p>
            <a:pPr eaLnBrk="1" hangingPunct="1">
              <a:defRPr/>
            </a:pPr>
            <a:r>
              <a:rPr lang="en-US"/>
              <a:t>The 12-Step Program</a:t>
            </a:r>
          </a:p>
        </p:txBody>
      </p:sp>
      <p:sp>
        <p:nvSpPr>
          <p:cNvPr id="121859" name="Rectangle 3">
            <a:extLst>
              <a:ext uri="{FF2B5EF4-FFF2-40B4-BE49-F238E27FC236}">
                <a16:creationId xmlns:a16="http://schemas.microsoft.com/office/drawing/2014/main" id="{1ECE639A-05F2-4C49-B3C1-6485454CD73E}"/>
              </a:ext>
            </a:extLst>
          </p:cNvPr>
          <p:cNvSpPr>
            <a:spLocks noGrp="1" noChangeArrowheads="1"/>
          </p:cNvSpPr>
          <p:nvPr>
            <p:ph type="body" idx="1"/>
          </p:nvPr>
        </p:nvSpPr>
        <p:spPr>
          <a:xfrm>
            <a:off x="611188" y="1412875"/>
            <a:ext cx="7847012" cy="4683125"/>
          </a:xfrm>
        </p:spPr>
        <p:txBody>
          <a:bodyPr/>
          <a:lstStyle/>
          <a:p>
            <a:pPr eaLnBrk="1" hangingPunct="1">
              <a:lnSpc>
                <a:spcPct val="80000"/>
              </a:lnSpc>
            </a:pPr>
            <a:r>
              <a:rPr lang="en-US" altLang="en-US" sz="2400" b="1">
                <a:solidFill>
                  <a:srgbClr val="FFFF00"/>
                </a:solidFill>
              </a:rPr>
              <a:t>1</a:t>
            </a:r>
            <a:r>
              <a:rPr lang="en-US" altLang="en-US" sz="2400">
                <a:solidFill>
                  <a:srgbClr val="FFFF00"/>
                </a:solidFill>
              </a:rPr>
              <a:t>:  </a:t>
            </a:r>
            <a:r>
              <a:rPr lang="en-US" altLang="en-US" sz="2400"/>
              <a:t>Name</a:t>
            </a:r>
          </a:p>
          <a:p>
            <a:pPr eaLnBrk="1" hangingPunct="1">
              <a:lnSpc>
                <a:spcPct val="80000"/>
              </a:lnSpc>
            </a:pPr>
            <a:r>
              <a:rPr lang="en-US" altLang="en-US" sz="2400" b="1">
                <a:solidFill>
                  <a:srgbClr val="FFFF00"/>
                </a:solidFill>
              </a:rPr>
              <a:t>2</a:t>
            </a:r>
            <a:r>
              <a:rPr lang="en-US" altLang="en-US" sz="2400">
                <a:solidFill>
                  <a:srgbClr val="FFFF00"/>
                </a:solidFill>
              </a:rPr>
              <a:t>:  </a:t>
            </a:r>
            <a:r>
              <a:rPr lang="en-US" altLang="en-US" sz="2400"/>
              <a:t>Date</a:t>
            </a:r>
          </a:p>
          <a:p>
            <a:pPr eaLnBrk="1" hangingPunct="1">
              <a:lnSpc>
                <a:spcPct val="80000"/>
              </a:lnSpc>
            </a:pPr>
            <a:r>
              <a:rPr lang="en-US" altLang="en-US" sz="2400" b="1">
                <a:solidFill>
                  <a:srgbClr val="FFFF00"/>
                </a:solidFill>
              </a:rPr>
              <a:t>3</a:t>
            </a:r>
            <a:r>
              <a:rPr lang="en-US" altLang="en-US" sz="2400"/>
              <a:t>:  Old films</a:t>
            </a:r>
          </a:p>
          <a:p>
            <a:pPr eaLnBrk="1" hangingPunct="1">
              <a:lnSpc>
                <a:spcPct val="80000"/>
              </a:lnSpc>
            </a:pPr>
            <a:r>
              <a:rPr lang="en-US" altLang="en-US" sz="2400" b="1">
                <a:solidFill>
                  <a:srgbClr val="FFFF00"/>
                </a:solidFill>
              </a:rPr>
              <a:t>4</a:t>
            </a:r>
            <a:r>
              <a:rPr lang="en-US" altLang="en-US" sz="2400"/>
              <a:t>:  What type of </a:t>
            </a:r>
            <a:r>
              <a:rPr lang="en-US" altLang="en-US" sz="2800" b="1"/>
              <a:t>view(s)</a:t>
            </a:r>
          </a:p>
          <a:p>
            <a:pPr eaLnBrk="1" hangingPunct="1">
              <a:lnSpc>
                <a:spcPct val="80000"/>
              </a:lnSpc>
            </a:pPr>
            <a:r>
              <a:rPr lang="en-US" altLang="en-US" sz="2400" b="1">
                <a:solidFill>
                  <a:srgbClr val="FFFF00"/>
                </a:solidFill>
              </a:rPr>
              <a:t>5</a:t>
            </a:r>
            <a:r>
              <a:rPr lang="en-US" altLang="en-US" sz="2400"/>
              <a:t>:  Penetration</a:t>
            </a:r>
          </a:p>
          <a:p>
            <a:pPr eaLnBrk="1" hangingPunct="1">
              <a:lnSpc>
                <a:spcPct val="80000"/>
              </a:lnSpc>
            </a:pPr>
            <a:r>
              <a:rPr lang="en-US" altLang="en-US" sz="2400" b="1">
                <a:solidFill>
                  <a:srgbClr val="FFFF00"/>
                </a:solidFill>
              </a:rPr>
              <a:t>6</a:t>
            </a:r>
            <a:r>
              <a:rPr lang="en-US" altLang="en-US" sz="2400"/>
              <a:t>:  Inspiration</a:t>
            </a:r>
          </a:p>
          <a:p>
            <a:pPr eaLnBrk="1" hangingPunct="1">
              <a:lnSpc>
                <a:spcPct val="80000"/>
              </a:lnSpc>
            </a:pPr>
            <a:r>
              <a:rPr lang="en-US" altLang="en-US" sz="2400" b="1">
                <a:solidFill>
                  <a:srgbClr val="FFFF00"/>
                </a:solidFill>
              </a:rPr>
              <a:t>7</a:t>
            </a:r>
            <a:r>
              <a:rPr lang="en-US" altLang="en-US" sz="2400"/>
              <a:t>:  Rotation</a:t>
            </a:r>
          </a:p>
          <a:p>
            <a:pPr eaLnBrk="1" hangingPunct="1">
              <a:lnSpc>
                <a:spcPct val="80000"/>
              </a:lnSpc>
            </a:pPr>
            <a:r>
              <a:rPr lang="en-US" altLang="en-US" sz="2400" b="1">
                <a:solidFill>
                  <a:srgbClr val="FFFF00"/>
                </a:solidFill>
              </a:rPr>
              <a:t>8</a:t>
            </a:r>
            <a:r>
              <a:rPr lang="en-US" altLang="en-US" sz="2400"/>
              <a:t>:  Angulation</a:t>
            </a:r>
          </a:p>
          <a:p>
            <a:pPr eaLnBrk="1" hangingPunct="1">
              <a:lnSpc>
                <a:spcPct val="80000"/>
              </a:lnSpc>
            </a:pPr>
            <a:r>
              <a:rPr lang="en-US" altLang="en-US" sz="2400" b="1">
                <a:solidFill>
                  <a:srgbClr val="FFFF00"/>
                </a:solidFill>
              </a:rPr>
              <a:t>9</a:t>
            </a:r>
            <a:r>
              <a:rPr lang="en-US" altLang="en-US" sz="2400"/>
              <a:t>:  Soft tissues / bony structures</a:t>
            </a:r>
          </a:p>
          <a:p>
            <a:pPr eaLnBrk="1" hangingPunct="1">
              <a:lnSpc>
                <a:spcPct val="80000"/>
              </a:lnSpc>
            </a:pPr>
            <a:r>
              <a:rPr lang="en-US" altLang="en-US" sz="2400" b="1">
                <a:solidFill>
                  <a:srgbClr val="FFFF00"/>
                </a:solidFill>
              </a:rPr>
              <a:t>10</a:t>
            </a:r>
            <a:r>
              <a:rPr lang="en-US" altLang="en-US" sz="2400"/>
              <a:t>:  Mediastinum</a:t>
            </a:r>
          </a:p>
          <a:p>
            <a:pPr eaLnBrk="1" hangingPunct="1">
              <a:lnSpc>
                <a:spcPct val="80000"/>
              </a:lnSpc>
            </a:pPr>
            <a:r>
              <a:rPr lang="en-US" altLang="en-US" sz="2400" b="1">
                <a:solidFill>
                  <a:srgbClr val="FFFF00"/>
                </a:solidFill>
              </a:rPr>
              <a:t>11</a:t>
            </a:r>
            <a:r>
              <a:rPr lang="en-US" altLang="en-US" sz="2400"/>
              <a:t>:  Diaphragms</a:t>
            </a:r>
          </a:p>
          <a:p>
            <a:pPr eaLnBrk="1" hangingPunct="1">
              <a:lnSpc>
                <a:spcPct val="80000"/>
              </a:lnSpc>
            </a:pPr>
            <a:r>
              <a:rPr lang="en-US" altLang="en-US" sz="2400" b="1">
                <a:solidFill>
                  <a:srgbClr val="FFFF00"/>
                </a:solidFill>
              </a:rPr>
              <a:t>12</a:t>
            </a:r>
            <a:r>
              <a:rPr lang="en-US" altLang="en-US" sz="2400"/>
              <a:t>:  Lung Fields</a:t>
            </a:r>
          </a:p>
        </p:txBody>
      </p:sp>
      <p:sp>
        <p:nvSpPr>
          <p:cNvPr id="121860" name="Text Box 4">
            <a:extLst>
              <a:ext uri="{FF2B5EF4-FFF2-40B4-BE49-F238E27FC236}">
                <a16:creationId xmlns:a16="http://schemas.microsoft.com/office/drawing/2014/main" id="{DBA037C3-97F9-4FDA-A1BC-031F822416EE}"/>
              </a:ext>
            </a:extLst>
          </p:cNvPr>
          <p:cNvSpPr txBox="1">
            <a:spLocks noChangeArrowheads="1"/>
          </p:cNvSpPr>
          <p:nvPr/>
        </p:nvSpPr>
        <p:spPr bwMode="auto">
          <a:xfrm>
            <a:off x="5003800" y="3284538"/>
            <a:ext cx="3581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2800" b="1">
                <a:solidFill>
                  <a:schemeClr val="tx2"/>
                </a:solidFill>
              </a:rPr>
              <a:t>Quality Control</a:t>
            </a:r>
          </a:p>
        </p:txBody>
      </p:sp>
      <p:sp>
        <p:nvSpPr>
          <p:cNvPr id="121861" name="Text Box 5">
            <a:extLst>
              <a:ext uri="{FF2B5EF4-FFF2-40B4-BE49-F238E27FC236}">
                <a16:creationId xmlns:a16="http://schemas.microsoft.com/office/drawing/2014/main" id="{709C4343-E9B2-4E1F-9BF7-9112667CAFF2}"/>
              </a:ext>
            </a:extLst>
          </p:cNvPr>
          <p:cNvSpPr txBox="1">
            <a:spLocks noChangeArrowheads="1"/>
          </p:cNvSpPr>
          <p:nvPr/>
        </p:nvSpPr>
        <p:spPr bwMode="auto">
          <a:xfrm>
            <a:off x="6372225" y="4868863"/>
            <a:ext cx="2133600" cy="519112"/>
          </a:xfrm>
          <a:prstGeom prst="rect">
            <a:avLst/>
          </a:prstGeom>
          <a:noFill/>
          <a:ln w="12700" cap="sq">
            <a:noFill/>
            <a:miter lim="800000"/>
            <a:headEnd type="none" w="sm" len="sm"/>
            <a:tailEnd type="none" w="sm" len="sm"/>
          </a:ln>
        </p:spPr>
        <p:txBody>
          <a:bodyPr>
            <a:spAutoFit/>
          </a:bodyPr>
          <a:lstStyle/>
          <a:p>
            <a:pPr>
              <a:spcBef>
                <a:spcPct val="50000"/>
              </a:spcBef>
              <a:defRPr/>
            </a:pPr>
            <a:r>
              <a:rPr lang="en-US" sz="2800" b="1">
                <a:solidFill>
                  <a:schemeClr val="accent5">
                    <a:lumMod val="25000"/>
                  </a:schemeClr>
                </a:solidFill>
              </a:rPr>
              <a:t>Findings</a:t>
            </a:r>
          </a:p>
        </p:txBody>
      </p:sp>
      <p:sp>
        <p:nvSpPr>
          <p:cNvPr id="121862" name="Text Box 6">
            <a:extLst>
              <a:ext uri="{FF2B5EF4-FFF2-40B4-BE49-F238E27FC236}">
                <a16:creationId xmlns:a16="http://schemas.microsoft.com/office/drawing/2014/main" id="{64557B80-7E55-4686-BA33-BC0130DDE4DF}"/>
              </a:ext>
            </a:extLst>
          </p:cNvPr>
          <p:cNvSpPr txBox="1">
            <a:spLocks noChangeArrowheads="1"/>
          </p:cNvSpPr>
          <p:nvPr/>
        </p:nvSpPr>
        <p:spPr bwMode="auto">
          <a:xfrm>
            <a:off x="4284663" y="2420938"/>
            <a:ext cx="106680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11700">
                <a:solidFill>
                  <a:schemeClr val="tx2"/>
                </a:solidFill>
              </a:rPr>
              <a:t>}</a:t>
            </a:r>
          </a:p>
        </p:txBody>
      </p:sp>
      <p:sp>
        <p:nvSpPr>
          <p:cNvPr id="121863" name="Text Box 7">
            <a:extLst>
              <a:ext uri="{FF2B5EF4-FFF2-40B4-BE49-F238E27FC236}">
                <a16:creationId xmlns:a16="http://schemas.microsoft.com/office/drawing/2014/main" id="{EF73D8CD-80E9-4BA7-8615-501EA8EFBC96}"/>
              </a:ext>
            </a:extLst>
          </p:cNvPr>
          <p:cNvSpPr txBox="1">
            <a:spLocks noChangeArrowheads="1"/>
          </p:cNvSpPr>
          <p:nvPr/>
        </p:nvSpPr>
        <p:spPr bwMode="auto">
          <a:xfrm>
            <a:off x="5364163" y="4005263"/>
            <a:ext cx="995362" cy="1892300"/>
          </a:xfrm>
          <a:prstGeom prst="rect">
            <a:avLst/>
          </a:prstGeom>
          <a:noFill/>
          <a:ln w="12700" cap="sq">
            <a:noFill/>
            <a:miter lim="800000"/>
            <a:headEnd type="none" w="sm" len="sm"/>
            <a:tailEnd type="none" w="sm" len="sm"/>
          </a:ln>
        </p:spPr>
        <p:txBody>
          <a:bodyPr>
            <a:spAutoFit/>
          </a:bodyPr>
          <a:lstStyle/>
          <a:p>
            <a:pPr>
              <a:spcBef>
                <a:spcPct val="50000"/>
              </a:spcBef>
              <a:defRPr/>
            </a:pPr>
            <a:r>
              <a:rPr lang="en-US" sz="11700">
                <a:solidFill>
                  <a:schemeClr val="accent5">
                    <a:lumMod val="25000"/>
                  </a:schemeClr>
                </a:solidFill>
              </a:rPr>
              <a:t>}</a:t>
            </a:r>
          </a:p>
        </p:txBody>
      </p:sp>
      <p:sp>
        <p:nvSpPr>
          <p:cNvPr id="121864" name="Text Box 8">
            <a:extLst>
              <a:ext uri="{FF2B5EF4-FFF2-40B4-BE49-F238E27FC236}">
                <a16:creationId xmlns:a16="http://schemas.microsoft.com/office/drawing/2014/main" id="{A6893494-56F4-4345-B109-25721ACA4C6A}"/>
              </a:ext>
            </a:extLst>
          </p:cNvPr>
          <p:cNvSpPr txBox="1">
            <a:spLocks noChangeArrowheads="1"/>
          </p:cNvSpPr>
          <p:nvPr/>
        </p:nvSpPr>
        <p:spPr bwMode="auto">
          <a:xfrm>
            <a:off x="5076825" y="1916113"/>
            <a:ext cx="21050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FF0000"/>
                </a:solidFill>
              </a:rPr>
              <a:t>Pre-read</a:t>
            </a:r>
          </a:p>
        </p:txBody>
      </p:sp>
      <p:sp>
        <p:nvSpPr>
          <p:cNvPr id="121865" name="Text Box 9">
            <a:extLst>
              <a:ext uri="{FF2B5EF4-FFF2-40B4-BE49-F238E27FC236}">
                <a16:creationId xmlns:a16="http://schemas.microsoft.com/office/drawing/2014/main" id="{20002474-8838-4D06-9F41-77D180686F69}"/>
              </a:ext>
            </a:extLst>
          </p:cNvPr>
          <p:cNvSpPr txBox="1">
            <a:spLocks noChangeArrowheads="1"/>
          </p:cNvSpPr>
          <p:nvPr/>
        </p:nvSpPr>
        <p:spPr bwMode="auto">
          <a:xfrm>
            <a:off x="4356100" y="1268413"/>
            <a:ext cx="360363"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8800" b="1">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1864"/>
                                        </p:tgtEl>
                                        <p:attrNameLst>
                                          <p:attrName>style.visibility</p:attrName>
                                        </p:attrNameLst>
                                      </p:cBhvr>
                                      <p:to>
                                        <p:strVal val="visible"/>
                                      </p:to>
                                    </p:set>
                                    <p:anim calcmode="lin" valueType="num">
                                      <p:cBhvr additive="base">
                                        <p:cTn id="7" dur="500" fill="hold"/>
                                        <p:tgtEl>
                                          <p:spTgt spid="121864"/>
                                        </p:tgtEl>
                                        <p:attrNameLst>
                                          <p:attrName>ppt_x</p:attrName>
                                        </p:attrNameLst>
                                      </p:cBhvr>
                                      <p:tavLst>
                                        <p:tav tm="0">
                                          <p:val>
                                            <p:strVal val="1+#ppt_w/2"/>
                                          </p:val>
                                        </p:tav>
                                        <p:tav tm="100000">
                                          <p:val>
                                            <p:strVal val="#ppt_x"/>
                                          </p:val>
                                        </p:tav>
                                      </p:tavLst>
                                    </p:anim>
                                    <p:anim calcmode="lin" valueType="num">
                                      <p:cBhvr additive="base">
                                        <p:cTn id="8" dur="500" fill="hold"/>
                                        <p:tgtEl>
                                          <p:spTgt spid="12186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1865"/>
                                        </p:tgtEl>
                                        <p:attrNameLst>
                                          <p:attrName>style.visibility</p:attrName>
                                        </p:attrNameLst>
                                      </p:cBhvr>
                                      <p:to>
                                        <p:strVal val="visible"/>
                                      </p:to>
                                    </p:set>
                                    <p:anim calcmode="lin" valueType="num">
                                      <p:cBhvr additive="base">
                                        <p:cTn id="11" dur="500" fill="hold"/>
                                        <p:tgtEl>
                                          <p:spTgt spid="121865"/>
                                        </p:tgtEl>
                                        <p:attrNameLst>
                                          <p:attrName>ppt_x</p:attrName>
                                        </p:attrNameLst>
                                      </p:cBhvr>
                                      <p:tavLst>
                                        <p:tav tm="0">
                                          <p:val>
                                            <p:strVal val="1+#ppt_w/2"/>
                                          </p:val>
                                        </p:tav>
                                        <p:tav tm="100000">
                                          <p:val>
                                            <p:strVal val="#ppt_x"/>
                                          </p:val>
                                        </p:tav>
                                      </p:tavLst>
                                    </p:anim>
                                    <p:anim calcmode="lin" valueType="num">
                                      <p:cBhvr additive="base">
                                        <p:cTn id="12" dur="500" fill="hold"/>
                                        <p:tgtEl>
                                          <p:spTgt spid="121865"/>
                                        </p:tgtEl>
                                        <p:attrNameLst>
                                          <p:attrName>ppt_y</p:attrName>
                                        </p:attrNameLst>
                                      </p:cBhvr>
                                      <p:tavLst>
                                        <p:tav tm="0">
                                          <p:val>
                                            <p:strVal val="#ppt_y"/>
                                          </p:val>
                                        </p:tav>
                                        <p:tav tm="100000">
                                          <p:val>
                                            <p:strVal val="#ppt_y"/>
                                          </p:val>
                                        </p:tav>
                                      </p:tavLst>
                                    </p:anim>
                                  </p:childTnLst>
                                </p:cTn>
                              </p:par>
                              <p:par>
                                <p:cTn id="13" presetID="3" presetClass="emph" presetSubtype="2" fill="hold" nodeType="withEffect">
                                  <p:stCondLst>
                                    <p:cond delay="0"/>
                                  </p:stCondLst>
                                  <p:childTnLst>
                                    <p:animClr clrSpc="rgb" dir="cw">
                                      <p:cBhvr override="childStyle">
                                        <p:cTn id="14" dur="2000" fill="hold"/>
                                        <p:tgtEl>
                                          <p:spTgt spid="121859">
                                            <p:txEl>
                                              <p:pRg st="0" end="0"/>
                                            </p:txEl>
                                          </p:spTgt>
                                        </p:tgtEl>
                                        <p:attrNameLst>
                                          <p:attrName>style.color</p:attrName>
                                        </p:attrNameLst>
                                      </p:cBhvr>
                                      <p:to>
                                        <a:srgbClr val="66FF33"/>
                                      </p:to>
                                    </p:animClr>
                                  </p:childTnLst>
                                </p:cTn>
                              </p:par>
                              <p:par>
                                <p:cTn id="15" presetID="3" presetClass="emph" presetSubtype="2" fill="hold" nodeType="withEffect">
                                  <p:stCondLst>
                                    <p:cond delay="0"/>
                                  </p:stCondLst>
                                  <p:childTnLst>
                                    <p:animClr clrSpc="rgb" dir="cw">
                                      <p:cBhvr override="childStyle">
                                        <p:cTn id="16" dur="2000" fill="hold"/>
                                        <p:tgtEl>
                                          <p:spTgt spid="121859">
                                            <p:txEl>
                                              <p:pRg st="1" end="1"/>
                                            </p:txEl>
                                          </p:spTgt>
                                        </p:tgtEl>
                                        <p:attrNameLst>
                                          <p:attrName>style.color</p:attrName>
                                        </p:attrNameLst>
                                      </p:cBhvr>
                                      <p:to>
                                        <a:srgbClr val="66FF33"/>
                                      </p:to>
                                    </p:animClr>
                                  </p:childTnLst>
                                </p:cTn>
                              </p:par>
                              <p:par>
                                <p:cTn id="17" presetID="3" presetClass="emph" presetSubtype="2" fill="hold" nodeType="withEffect">
                                  <p:stCondLst>
                                    <p:cond delay="0"/>
                                  </p:stCondLst>
                                  <p:childTnLst>
                                    <p:animClr clrSpc="rgb" dir="cw">
                                      <p:cBhvr override="childStyle">
                                        <p:cTn id="18" dur="2000" fill="hold"/>
                                        <p:tgtEl>
                                          <p:spTgt spid="121859">
                                            <p:txEl>
                                              <p:pRg st="2" end="2"/>
                                            </p:txEl>
                                          </p:spTgt>
                                        </p:tgtEl>
                                        <p:attrNameLst>
                                          <p:attrName>style.color</p:attrName>
                                        </p:attrNameLst>
                                      </p:cBhvr>
                                      <p:to>
                                        <a:srgbClr val="66FF33"/>
                                      </p:to>
                                    </p:animClr>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mph" presetSubtype="2" fill="hold" nodeType="clickEffect">
                                  <p:stCondLst>
                                    <p:cond delay="0"/>
                                  </p:stCondLst>
                                  <p:childTnLst>
                                    <p:animClr clrSpc="rgb" dir="cw">
                                      <p:cBhvr override="childStyle">
                                        <p:cTn id="22" dur="2000" fill="hold"/>
                                        <p:tgtEl>
                                          <p:spTgt spid="121859">
                                            <p:txEl>
                                              <p:pRg st="4" end="4"/>
                                            </p:txEl>
                                          </p:spTgt>
                                        </p:tgtEl>
                                        <p:attrNameLst>
                                          <p:attrName>style.color</p:attrName>
                                        </p:attrNameLst>
                                      </p:cBhvr>
                                      <p:to>
                                        <a:srgbClr val="FF9933"/>
                                      </p:to>
                                    </p:animClr>
                                  </p:childTnLst>
                                </p:cTn>
                              </p:par>
                              <p:par>
                                <p:cTn id="23" presetID="3" presetClass="emph" presetSubtype="2" fill="hold" nodeType="withEffect">
                                  <p:stCondLst>
                                    <p:cond delay="0"/>
                                  </p:stCondLst>
                                  <p:childTnLst>
                                    <p:animClr clrSpc="rgb" dir="cw">
                                      <p:cBhvr override="childStyle">
                                        <p:cTn id="24" dur="2000" fill="hold"/>
                                        <p:tgtEl>
                                          <p:spTgt spid="121859">
                                            <p:txEl>
                                              <p:pRg st="5" end="5"/>
                                            </p:txEl>
                                          </p:spTgt>
                                        </p:tgtEl>
                                        <p:attrNameLst>
                                          <p:attrName>style.color</p:attrName>
                                        </p:attrNameLst>
                                      </p:cBhvr>
                                      <p:to>
                                        <a:srgbClr val="FF9933"/>
                                      </p:to>
                                    </p:animClr>
                                  </p:childTnLst>
                                </p:cTn>
                              </p:par>
                              <p:par>
                                <p:cTn id="25" presetID="3" presetClass="emph" presetSubtype="2" fill="hold" nodeType="withEffect">
                                  <p:stCondLst>
                                    <p:cond delay="0"/>
                                  </p:stCondLst>
                                  <p:childTnLst>
                                    <p:animClr clrSpc="rgb" dir="cw">
                                      <p:cBhvr override="childStyle">
                                        <p:cTn id="26" dur="2000" fill="hold"/>
                                        <p:tgtEl>
                                          <p:spTgt spid="121859">
                                            <p:txEl>
                                              <p:pRg st="6" end="6"/>
                                            </p:txEl>
                                          </p:spTgt>
                                        </p:tgtEl>
                                        <p:attrNameLst>
                                          <p:attrName>style.color</p:attrName>
                                        </p:attrNameLst>
                                      </p:cBhvr>
                                      <p:to>
                                        <a:srgbClr val="FF9933"/>
                                      </p:to>
                                    </p:animClr>
                                  </p:childTnLst>
                                </p:cTn>
                              </p:par>
                              <p:par>
                                <p:cTn id="27" presetID="3" presetClass="emph" presetSubtype="2" fill="hold" nodeType="withEffect">
                                  <p:stCondLst>
                                    <p:cond delay="0"/>
                                  </p:stCondLst>
                                  <p:childTnLst>
                                    <p:animClr clrSpc="rgb" dir="cw">
                                      <p:cBhvr override="childStyle">
                                        <p:cTn id="28" dur="2000" fill="hold"/>
                                        <p:tgtEl>
                                          <p:spTgt spid="121859">
                                            <p:txEl>
                                              <p:pRg st="7" end="7"/>
                                            </p:txEl>
                                          </p:spTgt>
                                        </p:tgtEl>
                                        <p:attrNameLst>
                                          <p:attrName>style.color</p:attrName>
                                        </p:attrNameLst>
                                      </p:cBhvr>
                                      <p:to>
                                        <a:srgbClr val="FF9933"/>
                                      </p:to>
                                    </p:animClr>
                                  </p:childTnLst>
                                </p:cTn>
                              </p:par>
                              <p:par>
                                <p:cTn id="29" presetID="2" presetClass="entr" presetSubtype="2" fill="hold" grpId="0" nodeType="withEffect">
                                  <p:stCondLst>
                                    <p:cond delay="0"/>
                                  </p:stCondLst>
                                  <p:childTnLst>
                                    <p:set>
                                      <p:cBhvr>
                                        <p:cTn id="30" dur="1" fill="hold">
                                          <p:stCondLst>
                                            <p:cond delay="0"/>
                                          </p:stCondLst>
                                        </p:cTn>
                                        <p:tgtEl>
                                          <p:spTgt spid="121860"/>
                                        </p:tgtEl>
                                        <p:attrNameLst>
                                          <p:attrName>style.visibility</p:attrName>
                                        </p:attrNameLst>
                                      </p:cBhvr>
                                      <p:to>
                                        <p:strVal val="visible"/>
                                      </p:to>
                                    </p:set>
                                    <p:anim calcmode="lin" valueType="num">
                                      <p:cBhvr additive="base">
                                        <p:cTn id="31" dur="500" fill="hold"/>
                                        <p:tgtEl>
                                          <p:spTgt spid="121860"/>
                                        </p:tgtEl>
                                        <p:attrNameLst>
                                          <p:attrName>ppt_x</p:attrName>
                                        </p:attrNameLst>
                                      </p:cBhvr>
                                      <p:tavLst>
                                        <p:tav tm="0">
                                          <p:val>
                                            <p:strVal val="1+#ppt_w/2"/>
                                          </p:val>
                                        </p:tav>
                                        <p:tav tm="100000">
                                          <p:val>
                                            <p:strVal val="#ppt_x"/>
                                          </p:val>
                                        </p:tav>
                                      </p:tavLst>
                                    </p:anim>
                                    <p:anim calcmode="lin" valueType="num">
                                      <p:cBhvr additive="base">
                                        <p:cTn id="32" dur="500" fill="hold"/>
                                        <p:tgtEl>
                                          <p:spTgt spid="121860"/>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21862"/>
                                        </p:tgtEl>
                                        <p:attrNameLst>
                                          <p:attrName>style.visibility</p:attrName>
                                        </p:attrNameLst>
                                      </p:cBhvr>
                                      <p:to>
                                        <p:strVal val="visible"/>
                                      </p:to>
                                    </p:set>
                                    <p:anim calcmode="lin" valueType="num">
                                      <p:cBhvr additive="base">
                                        <p:cTn id="35" dur="500" fill="hold"/>
                                        <p:tgtEl>
                                          <p:spTgt spid="121862"/>
                                        </p:tgtEl>
                                        <p:attrNameLst>
                                          <p:attrName>ppt_x</p:attrName>
                                        </p:attrNameLst>
                                      </p:cBhvr>
                                      <p:tavLst>
                                        <p:tav tm="0">
                                          <p:val>
                                            <p:strVal val="1+#ppt_w/2"/>
                                          </p:val>
                                        </p:tav>
                                        <p:tav tm="100000">
                                          <p:val>
                                            <p:strVal val="#ppt_x"/>
                                          </p:val>
                                        </p:tav>
                                      </p:tavLst>
                                    </p:anim>
                                    <p:anim calcmode="lin" valueType="num">
                                      <p:cBhvr additive="base">
                                        <p:cTn id="36" dur="500" fill="hold"/>
                                        <p:tgtEl>
                                          <p:spTgt spid="12186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mph" presetSubtype="2" fill="hold" nodeType="clickEffect">
                                  <p:stCondLst>
                                    <p:cond delay="0"/>
                                  </p:stCondLst>
                                  <p:childTnLst>
                                    <p:animClr clrSpc="rgb" dir="cw">
                                      <p:cBhvr override="childStyle">
                                        <p:cTn id="40" dur="2000" fill="hold"/>
                                        <p:tgtEl>
                                          <p:spTgt spid="121859">
                                            <p:txEl>
                                              <p:pRg st="8" end="8"/>
                                            </p:txEl>
                                          </p:spTgt>
                                        </p:tgtEl>
                                        <p:attrNameLst>
                                          <p:attrName>style.color</p:attrName>
                                        </p:attrNameLst>
                                      </p:cBhvr>
                                      <p:to>
                                        <a:srgbClr val="1ED4F8"/>
                                      </p:to>
                                    </p:animClr>
                                  </p:childTnLst>
                                </p:cTn>
                              </p:par>
                              <p:par>
                                <p:cTn id="41" presetID="3" presetClass="emph" presetSubtype="2" fill="hold" nodeType="withEffect">
                                  <p:stCondLst>
                                    <p:cond delay="0"/>
                                  </p:stCondLst>
                                  <p:childTnLst>
                                    <p:animClr clrSpc="rgb" dir="cw">
                                      <p:cBhvr override="childStyle">
                                        <p:cTn id="42" dur="2000" fill="hold"/>
                                        <p:tgtEl>
                                          <p:spTgt spid="121859">
                                            <p:txEl>
                                              <p:pRg st="9" end="9"/>
                                            </p:txEl>
                                          </p:spTgt>
                                        </p:tgtEl>
                                        <p:attrNameLst>
                                          <p:attrName>style.color</p:attrName>
                                        </p:attrNameLst>
                                      </p:cBhvr>
                                      <p:to>
                                        <a:srgbClr val="1ED4F8"/>
                                      </p:to>
                                    </p:animClr>
                                  </p:childTnLst>
                                </p:cTn>
                              </p:par>
                              <p:par>
                                <p:cTn id="43" presetID="3" presetClass="emph" presetSubtype="2" fill="hold" nodeType="withEffect">
                                  <p:stCondLst>
                                    <p:cond delay="0"/>
                                  </p:stCondLst>
                                  <p:childTnLst>
                                    <p:animClr clrSpc="rgb" dir="cw">
                                      <p:cBhvr override="childStyle">
                                        <p:cTn id="44" dur="2000" fill="hold"/>
                                        <p:tgtEl>
                                          <p:spTgt spid="121859">
                                            <p:txEl>
                                              <p:pRg st="10" end="10"/>
                                            </p:txEl>
                                          </p:spTgt>
                                        </p:tgtEl>
                                        <p:attrNameLst>
                                          <p:attrName>style.color</p:attrName>
                                        </p:attrNameLst>
                                      </p:cBhvr>
                                      <p:to>
                                        <a:srgbClr val="1ED4F8"/>
                                      </p:to>
                                    </p:animClr>
                                  </p:childTnLst>
                                </p:cTn>
                              </p:par>
                              <p:par>
                                <p:cTn id="45" presetID="3" presetClass="emph" presetSubtype="2" fill="hold" nodeType="withEffect">
                                  <p:stCondLst>
                                    <p:cond delay="0"/>
                                  </p:stCondLst>
                                  <p:childTnLst>
                                    <p:animClr clrSpc="rgb" dir="cw">
                                      <p:cBhvr override="childStyle">
                                        <p:cTn id="46" dur="2000" fill="hold"/>
                                        <p:tgtEl>
                                          <p:spTgt spid="121859">
                                            <p:txEl>
                                              <p:pRg st="11" end="11"/>
                                            </p:txEl>
                                          </p:spTgt>
                                        </p:tgtEl>
                                        <p:attrNameLst>
                                          <p:attrName>style.color</p:attrName>
                                        </p:attrNameLst>
                                      </p:cBhvr>
                                      <p:to>
                                        <a:srgbClr val="1ED4F8"/>
                                      </p:to>
                                    </p:animClr>
                                  </p:childTnLst>
                                </p:cTn>
                              </p:par>
                              <p:par>
                                <p:cTn id="47" presetID="2" presetClass="entr" presetSubtype="2" fill="hold" grpId="0" nodeType="withEffect">
                                  <p:stCondLst>
                                    <p:cond delay="0"/>
                                  </p:stCondLst>
                                  <p:childTnLst>
                                    <p:set>
                                      <p:cBhvr>
                                        <p:cTn id="48" dur="1" fill="hold">
                                          <p:stCondLst>
                                            <p:cond delay="0"/>
                                          </p:stCondLst>
                                        </p:cTn>
                                        <p:tgtEl>
                                          <p:spTgt spid="121861"/>
                                        </p:tgtEl>
                                        <p:attrNameLst>
                                          <p:attrName>style.visibility</p:attrName>
                                        </p:attrNameLst>
                                      </p:cBhvr>
                                      <p:to>
                                        <p:strVal val="visible"/>
                                      </p:to>
                                    </p:set>
                                    <p:anim calcmode="lin" valueType="num">
                                      <p:cBhvr additive="base">
                                        <p:cTn id="49" dur="500" fill="hold"/>
                                        <p:tgtEl>
                                          <p:spTgt spid="121861"/>
                                        </p:tgtEl>
                                        <p:attrNameLst>
                                          <p:attrName>ppt_x</p:attrName>
                                        </p:attrNameLst>
                                      </p:cBhvr>
                                      <p:tavLst>
                                        <p:tav tm="0">
                                          <p:val>
                                            <p:strVal val="1+#ppt_w/2"/>
                                          </p:val>
                                        </p:tav>
                                        <p:tav tm="100000">
                                          <p:val>
                                            <p:strVal val="#ppt_x"/>
                                          </p:val>
                                        </p:tav>
                                      </p:tavLst>
                                    </p:anim>
                                    <p:anim calcmode="lin" valueType="num">
                                      <p:cBhvr additive="base">
                                        <p:cTn id="50" dur="500" fill="hold"/>
                                        <p:tgtEl>
                                          <p:spTgt spid="121861"/>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21863"/>
                                        </p:tgtEl>
                                        <p:attrNameLst>
                                          <p:attrName>style.visibility</p:attrName>
                                        </p:attrNameLst>
                                      </p:cBhvr>
                                      <p:to>
                                        <p:strVal val="visible"/>
                                      </p:to>
                                    </p:set>
                                    <p:anim calcmode="lin" valueType="num">
                                      <p:cBhvr additive="base">
                                        <p:cTn id="53" dur="500" fill="hold"/>
                                        <p:tgtEl>
                                          <p:spTgt spid="121863"/>
                                        </p:tgtEl>
                                        <p:attrNameLst>
                                          <p:attrName>ppt_x</p:attrName>
                                        </p:attrNameLst>
                                      </p:cBhvr>
                                      <p:tavLst>
                                        <p:tav tm="0">
                                          <p:val>
                                            <p:strVal val="1+#ppt_w/2"/>
                                          </p:val>
                                        </p:tav>
                                        <p:tav tm="100000">
                                          <p:val>
                                            <p:strVal val="#ppt_x"/>
                                          </p:val>
                                        </p:tav>
                                      </p:tavLst>
                                    </p:anim>
                                    <p:anim calcmode="lin" valueType="num">
                                      <p:cBhvr additive="base">
                                        <p:cTn id="54" dur="500" fill="hold"/>
                                        <p:tgtEl>
                                          <p:spTgt spid="1218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P spid="121861" grpId="0"/>
      <p:bldP spid="121862" grpId="0"/>
      <p:bldP spid="121863" grpId="0"/>
      <p:bldP spid="121864" grpId="0"/>
      <p:bldP spid="12186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a:extLst>
              <a:ext uri="{FF2B5EF4-FFF2-40B4-BE49-F238E27FC236}">
                <a16:creationId xmlns:a16="http://schemas.microsoft.com/office/drawing/2014/main" id="{08F688B7-18CD-4A85-84A8-90A4A8946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188913"/>
            <a:ext cx="6100763"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A3E7-0813-47AE-A784-DD7DE35C4E65}"/>
              </a:ext>
            </a:extLst>
          </p:cNvPr>
          <p:cNvSpPr>
            <a:spLocks noGrp="1"/>
          </p:cNvSpPr>
          <p:nvPr>
            <p:ph type="title"/>
          </p:nvPr>
        </p:nvSpPr>
        <p:spPr>
          <a:xfrm>
            <a:off x="457200" y="274638"/>
            <a:ext cx="8229600" cy="777875"/>
          </a:xfrm>
        </p:spPr>
        <p:txBody>
          <a:bodyPr/>
          <a:lstStyle/>
          <a:p>
            <a:pPr eaLnBrk="1" hangingPunct="1">
              <a:defRPr/>
            </a:pPr>
            <a:r>
              <a:rPr lang="en-US" sz="3200">
                <a:solidFill>
                  <a:srgbClr val="C00000"/>
                </a:solidFill>
                <a:effectLst>
                  <a:outerShdw blurRad="38100" dist="38100" dir="2700000" algn="tl">
                    <a:srgbClr val="C0C0C0"/>
                  </a:outerShdw>
                </a:effectLst>
                <a:latin typeface="Eras Bold ITC" pitchFamily="34" charset="0"/>
              </a:rPr>
              <a:t>Viewing PA radiograph of the chest</a:t>
            </a:r>
            <a:endParaRPr lang="en-US" sz="3200">
              <a:solidFill>
                <a:srgbClr val="C00000"/>
              </a:solidFill>
            </a:endParaRPr>
          </a:p>
        </p:txBody>
      </p:sp>
      <p:sp>
        <p:nvSpPr>
          <p:cNvPr id="41987" name="Content Placeholder 2">
            <a:extLst>
              <a:ext uri="{FF2B5EF4-FFF2-40B4-BE49-F238E27FC236}">
                <a16:creationId xmlns:a16="http://schemas.microsoft.com/office/drawing/2014/main" id="{5A663993-6CEA-4321-BDDC-1453592113AC}"/>
              </a:ext>
            </a:extLst>
          </p:cNvPr>
          <p:cNvSpPr>
            <a:spLocks noGrp="1"/>
          </p:cNvSpPr>
          <p:nvPr>
            <p:ph idx="1"/>
          </p:nvPr>
        </p:nvSpPr>
        <p:spPr>
          <a:xfrm>
            <a:off x="457200" y="1495425"/>
            <a:ext cx="8229600" cy="4525963"/>
          </a:xfrm>
        </p:spPr>
        <p:txBody>
          <a:bodyPr/>
          <a:lstStyle/>
          <a:p>
            <a:pPr eaLnBrk="1" hangingPunct="1">
              <a:buFontTx/>
              <a:buNone/>
            </a:pPr>
            <a:r>
              <a:rPr lang="en-US" altLang="en-US" sz="2800" b="1">
                <a:solidFill>
                  <a:srgbClr val="C00000"/>
                </a:solidFill>
              </a:rPr>
              <a:t>Pleura and Diaphragm</a:t>
            </a:r>
            <a:r>
              <a:rPr lang="en-US" altLang="en-US" sz="2800" b="1">
                <a:solidFill>
                  <a:srgbClr val="FFFF00"/>
                </a:solidFill>
              </a:rPr>
              <a:t>:</a:t>
            </a:r>
          </a:p>
          <a:p>
            <a:pPr eaLnBrk="1" hangingPunct="1"/>
            <a:r>
              <a:rPr lang="en-US" altLang="en-US" sz="2400"/>
              <a:t>The highest point of the right diaphragm is usually 1–1.5 cm higher than that of the left.</a:t>
            </a:r>
          </a:p>
          <a:p>
            <a:pPr eaLnBrk="1" hangingPunct="1"/>
            <a:r>
              <a:rPr lang="en-US" altLang="en-US" sz="2400"/>
              <a:t>Each costophrenic angle should be sharply outlined.</a:t>
            </a:r>
          </a:p>
          <a:p>
            <a:pPr eaLnBrk="1" hangingPunct="1"/>
            <a:endParaRPr lang="en-US" altLang="en-US" sz="2800">
              <a:solidFill>
                <a:schemeClr val="bg1"/>
              </a:solidFill>
            </a:endParaRPr>
          </a:p>
          <a:p>
            <a:pPr eaLnBrk="1" hangingPunct="1"/>
            <a:endParaRPr lang="en-US" altLang="en-US" sz="2800">
              <a:solidFill>
                <a:schemeClr val="bg1"/>
              </a:solidFill>
            </a:endParaRPr>
          </a:p>
        </p:txBody>
      </p:sp>
      <p:pic>
        <p:nvPicPr>
          <p:cNvPr id="41988" name="Picture 3">
            <a:extLst>
              <a:ext uri="{FF2B5EF4-FFF2-40B4-BE49-F238E27FC236}">
                <a16:creationId xmlns:a16="http://schemas.microsoft.com/office/drawing/2014/main" id="{D3D39342-4301-4AEA-A7D5-65996B13BEC3}"/>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666875" y="3484563"/>
            <a:ext cx="5810250"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51318-E28A-44DC-9E5C-09D02EDC09C4}"/>
              </a:ext>
            </a:extLst>
          </p:cNvPr>
          <p:cNvSpPr>
            <a:spLocks noGrp="1"/>
          </p:cNvSpPr>
          <p:nvPr>
            <p:ph type="title"/>
          </p:nvPr>
        </p:nvSpPr>
        <p:spPr>
          <a:xfrm>
            <a:off x="457200" y="274638"/>
            <a:ext cx="8229600" cy="777875"/>
          </a:xfrm>
        </p:spPr>
        <p:txBody>
          <a:bodyPr/>
          <a:lstStyle/>
          <a:p>
            <a:pPr eaLnBrk="1" hangingPunct="1">
              <a:defRPr/>
            </a:pPr>
            <a:r>
              <a:rPr lang="en-US" sz="3200">
                <a:solidFill>
                  <a:srgbClr val="C00000"/>
                </a:solidFill>
                <a:effectLst>
                  <a:outerShdw blurRad="38100" dist="38100" dir="2700000" algn="tl">
                    <a:srgbClr val="C0C0C0"/>
                  </a:outerShdw>
                </a:effectLst>
                <a:latin typeface="Eras Bold ITC" pitchFamily="34" charset="0"/>
              </a:rPr>
              <a:t>Viewing PA radiograph of the chest</a:t>
            </a:r>
            <a:endParaRPr lang="en-US" sz="3200">
              <a:solidFill>
                <a:srgbClr val="C00000"/>
              </a:solidFill>
            </a:endParaRPr>
          </a:p>
        </p:txBody>
      </p:sp>
      <p:sp>
        <p:nvSpPr>
          <p:cNvPr id="43011" name="Content Placeholder 2">
            <a:extLst>
              <a:ext uri="{FF2B5EF4-FFF2-40B4-BE49-F238E27FC236}">
                <a16:creationId xmlns:a16="http://schemas.microsoft.com/office/drawing/2014/main" id="{73136420-91AB-4356-AC0A-26394A754E6A}"/>
              </a:ext>
            </a:extLst>
          </p:cNvPr>
          <p:cNvSpPr>
            <a:spLocks noGrp="1"/>
          </p:cNvSpPr>
          <p:nvPr>
            <p:ph idx="1"/>
          </p:nvPr>
        </p:nvSpPr>
        <p:spPr>
          <a:xfrm>
            <a:off x="457200" y="1423988"/>
            <a:ext cx="8435975" cy="4525962"/>
          </a:xfrm>
        </p:spPr>
        <p:txBody>
          <a:bodyPr/>
          <a:lstStyle/>
          <a:p>
            <a:pPr eaLnBrk="1" hangingPunct="1">
              <a:buFontTx/>
              <a:buNone/>
            </a:pPr>
            <a:r>
              <a:rPr lang="en-US" altLang="en-US" sz="2800" b="1">
                <a:solidFill>
                  <a:srgbClr val="C00000"/>
                </a:solidFill>
              </a:rPr>
              <a:t>Pleura and Diaphragm</a:t>
            </a:r>
            <a:r>
              <a:rPr lang="en-US" altLang="en-US" sz="2800" b="1">
                <a:solidFill>
                  <a:srgbClr val="FFFF00"/>
                </a:solidFill>
              </a:rPr>
              <a:t>:</a:t>
            </a:r>
          </a:p>
          <a:p>
            <a:pPr algn="just" eaLnBrk="1" hangingPunct="1"/>
            <a:r>
              <a:rPr lang="en-US" altLang="en-US" sz="2800" b="1"/>
              <a:t>Assessment of diaphragmatic flattening</a:t>
            </a:r>
          </a:p>
          <a:p>
            <a:pPr lvl="1" algn="just" eaLnBrk="1" hangingPunct="1"/>
            <a:r>
              <a:rPr lang="en-US" altLang="en-US" sz="2400"/>
              <a:t>The highest point of a hemidiaphragm should be at least 1.5 cm above a line drawn from the cardiophrenic to the costophrenic angle.</a:t>
            </a:r>
          </a:p>
          <a:p>
            <a:pPr lvl="1" eaLnBrk="1" hangingPunct="1"/>
            <a:endParaRPr lang="en-US" altLang="en-US" sz="2400">
              <a:solidFill>
                <a:schemeClr val="bg1"/>
              </a:solidFill>
            </a:endParaRPr>
          </a:p>
          <a:p>
            <a:pPr lvl="1" eaLnBrk="1" hangingPunct="1"/>
            <a:endParaRPr lang="en-US" altLang="en-US" sz="2400">
              <a:solidFill>
                <a:schemeClr val="bg1"/>
              </a:solidFill>
            </a:endParaRPr>
          </a:p>
        </p:txBody>
      </p:sp>
      <p:pic>
        <p:nvPicPr>
          <p:cNvPr id="43012" name="Picture 4">
            <a:extLst>
              <a:ext uri="{FF2B5EF4-FFF2-40B4-BE49-F238E27FC236}">
                <a16:creationId xmlns:a16="http://schemas.microsoft.com/office/drawing/2014/main" id="{2E1370E6-37CC-41DB-809A-9687CBD67926}"/>
              </a:ext>
            </a:extLst>
          </p:cNvPr>
          <p:cNvPicPr>
            <a:picLocks noChangeAspect="1" noChangeArrowheads="1"/>
          </p:cNvPicPr>
          <p:nvPr/>
        </p:nvPicPr>
        <p:blipFill>
          <a:blip r:embed="rId2">
            <a:lum bright="-20000" contrast="30000"/>
            <a:extLst>
              <a:ext uri="{28A0092B-C50C-407E-A947-70E740481C1C}">
                <a14:useLocalDpi xmlns:a14="http://schemas.microsoft.com/office/drawing/2010/main" val="0"/>
              </a:ext>
            </a:extLst>
          </a:blip>
          <a:srcRect/>
          <a:stretch>
            <a:fillRect/>
          </a:stretch>
        </p:blipFill>
        <p:spPr bwMode="auto">
          <a:xfrm>
            <a:off x="1692275" y="3697288"/>
            <a:ext cx="61245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3D18A025-C0AD-46B5-A953-E986AC8BC90B}"/>
              </a:ext>
            </a:extLst>
          </p:cNvPr>
          <p:cNvSpPr>
            <a:spLocks noGrp="1" noChangeArrowheads="1"/>
          </p:cNvSpPr>
          <p:nvPr>
            <p:ph type="title"/>
          </p:nvPr>
        </p:nvSpPr>
        <p:spPr>
          <a:xfrm>
            <a:off x="533400" y="277813"/>
            <a:ext cx="8153400" cy="560387"/>
          </a:xfrm>
        </p:spPr>
        <p:txBody>
          <a:bodyPr/>
          <a:lstStyle/>
          <a:p>
            <a:pPr eaLnBrk="1" hangingPunct="1">
              <a:defRPr/>
            </a:pPr>
            <a:r>
              <a:rPr lang="en-US">
                <a:solidFill>
                  <a:srgbClr val="1ED4F8"/>
                </a:solidFill>
              </a:rPr>
              <a:t>Findings</a:t>
            </a:r>
          </a:p>
        </p:txBody>
      </p:sp>
      <p:sp>
        <p:nvSpPr>
          <p:cNvPr id="126979" name="Rectangle 3">
            <a:extLst>
              <a:ext uri="{FF2B5EF4-FFF2-40B4-BE49-F238E27FC236}">
                <a16:creationId xmlns:a16="http://schemas.microsoft.com/office/drawing/2014/main" id="{408FECE0-D1FF-4300-AA37-6994B13848A8}"/>
              </a:ext>
            </a:extLst>
          </p:cNvPr>
          <p:cNvSpPr>
            <a:spLocks noGrp="1" noChangeArrowheads="1"/>
          </p:cNvSpPr>
          <p:nvPr>
            <p:ph type="body" sz="half" idx="1"/>
          </p:nvPr>
        </p:nvSpPr>
        <p:spPr>
          <a:xfrm>
            <a:off x="0" y="1066800"/>
            <a:ext cx="4495800" cy="5791200"/>
          </a:xfrm>
        </p:spPr>
        <p:txBody>
          <a:bodyPr/>
          <a:lstStyle/>
          <a:p>
            <a:pPr eaLnBrk="1" hangingPunct="1"/>
            <a:r>
              <a:rPr lang="en-US" altLang="en-US" sz="3600" b="1">
                <a:solidFill>
                  <a:srgbClr val="FFFF00"/>
                </a:solidFill>
              </a:rPr>
              <a:t>11</a:t>
            </a:r>
            <a:r>
              <a:rPr lang="en-US" altLang="en-US" sz="3600">
                <a:solidFill>
                  <a:srgbClr val="00B050"/>
                </a:solidFill>
              </a:rPr>
              <a:t>.  </a:t>
            </a:r>
            <a:r>
              <a:rPr lang="en-US" altLang="en-US" sz="3600" b="1">
                <a:solidFill>
                  <a:srgbClr val="00B050"/>
                </a:solidFill>
              </a:rPr>
              <a:t>Diaphragms</a:t>
            </a:r>
            <a:endParaRPr lang="en-US" altLang="en-US" sz="2800">
              <a:solidFill>
                <a:srgbClr val="00B050"/>
              </a:solidFill>
            </a:endParaRPr>
          </a:p>
          <a:p>
            <a:pPr lvl="1" eaLnBrk="1" hangingPunct="1"/>
            <a:r>
              <a:rPr lang="en-US" altLang="en-US" sz="3200"/>
              <a:t>Check convexity of borders and domes.</a:t>
            </a:r>
          </a:p>
          <a:p>
            <a:pPr lvl="2" eaLnBrk="1" hangingPunct="1"/>
            <a:endParaRPr lang="en-US" altLang="en-US" sz="2800"/>
          </a:p>
          <a:p>
            <a:pPr lvl="1" eaLnBrk="1" hangingPunct="1"/>
            <a:r>
              <a:rPr lang="en-US" altLang="en-US" sz="3200"/>
              <a:t>Right is normally higher than left</a:t>
            </a:r>
          </a:p>
          <a:p>
            <a:pPr lvl="2" eaLnBrk="1" hangingPunct="1"/>
            <a:endParaRPr lang="en-US" altLang="en-US" sz="2800"/>
          </a:p>
          <a:p>
            <a:pPr lvl="1" eaLnBrk="1" hangingPunct="1"/>
            <a:r>
              <a:rPr lang="en-US" altLang="en-US" sz="3200"/>
              <a:t>Check for free air, gastric bubble, pleural effusions</a:t>
            </a:r>
          </a:p>
          <a:p>
            <a:pPr lvl="2" eaLnBrk="1" hangingPunct="1"/>
            <a:endParaRPr lang="en-US" altLang="en-US" sz="2800"/>
          </a:p>
        </p:txBody>
      </p:sp>
      <p:pic>
        <p:nvPicPr>
          <p:cNvPr id="126980" name="Picture 4" descr="NormalPA3">
            <a:extLst>
              <a:ext uri="{FF2B5EF4-FFF2-40B4-BE49-F238E27FC236}">
                <a16:creationId xmlns:a16="http://schemas.microsoft.com/office/drawing/2014/main" id="{76AE72AB-A048-4EFB-826F-2C1F14485F7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87900" y="1628775"/>
            <a:ext cx="3989388" cy="4800600"/>
          </a:xfrm>
          <a:noFill/>
        </p:spPr>
      </p:pic>
      <p:cxnSp>
        <p:nvCxnSpPr>
          <p:cNvPr id="44037" name="Straight Arrow Connector 5">
            <a:extLst>
              <a:ext uri="{FF2B5EF4-FFF2-40B4-BE49-F238E27FC236}">
                <a16:creationId xmlns:a16="http://schemas.microsoft.com/office/drawing/2014/main" id="{10472074-72CD-4A7E-9C12-F5B64A826153}"/>
              </a:ext>
            </a:extLst>
          </p:cNvPr>
          <p:cNvCxnSpPr>
            <a:cxnSpLocks noChangeShapeType="1"/>
          </p:cNvCxnSpPr>
          <p:nvPr/>
        </p:nvCxnSpPr>
        <p:spPr bwMode="auto">
          <a:xfrm rot="10800000" flipV="1">
            <a:off x="4857750" y="5500688"/>
            <a:ext cx="1714500" cy="785812"/>
          </a:xfrm>
          <a:prstGeom prst="straightConnector1">
            <a:avLst/>
          </a:prstGeom>
          <a:noFill/>
          <a:ln w="952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9" name="Straight Arrow Connector 8">
            <a:extLst>
              <a:ext uri="{FF2B5EF4-FFF2-40B4-BE49-F238E27FC236}">
                <a16:creationId xmlns:a16="http://schemas.microsoft.com/office/drawing/2014/main" id="{41B22021-EDE0-48D3-A325-8525544142FC}"/>
              </a:ext>
            </a:extLst>
          </p:cNvPr>
          <p:cNvCxnSpPr/>
          <p:nvPr/>
        </p:nvCxnSpPr>
        <p:spPr bwMode="auto">
          <a:xfrm rot="16200000" flipH="1">
            <a:off x="5429250" y="5643563"/>
            <a:ext cx="357188" cy="214312"/>
          </a:xfrm>
          <a:prstGeom prst="straightConnector1">
            <a:avLst/>
          </a:prstGeom>
          <a:solidFill>
            <a:schemeClr val="accent1"/>
          </a:solidFill>
          <a:ln w="25400" cap="flat" cmpd="sng" algn="ctr">
            <a:solidFill>
              <a:schemeClr val="accent6">
                <a:lumMod val="50000"/>
              </a:schemeClr>
            </a:solidFill>
            <a:prstDash val="solid"/>
            <a:round/>
            <a:headEnd type="arrow"/>
            <a:tailEnd type="arrow"/>
          </a:ln>
          <a:effectLst/>
        </p:spPr>
      </p:cxnSp>
      <p:sp>
        <p:nvSpPr>
          <p:cNvPr id="44039" name="Text Box 9">
            <a:extLst>
              <a:ext uri="{FF2B5EF4-FFF2-40B4-BE49-F238E27FC236}">
                <a16:creationId xmlns:a16="http://schemas.microsoft.com/office/drawing/2014/main" id="{E52AD1B2-286C-417B-9A4D-378003418DB8}"/>
              </a:ext>
            </a:extLst>
          </p:cNvPr>
          <p:cNvSpPr txBox="1">
            <a:spLocks noChangeArrowheads="1"/>
          </p:cNvSpPr>
          <p:nvPr/>
        </p:nvSpPr>
        <p:spPr bwMode="auto">
          <a:xfrm>
            <a:off x="5219700" y="5589588"/>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a:solidFill>
                  <a:schemeClr val="folHlink"/>
                </a:solidFill>
              </a:rPr>
              <a:t>2.5cm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 calcmode="lin" valueType="num">
                                      <p:cBhvr additive="base">
                                        <p:cTn id="7" dur="500" fill="hold"/>
                                        <p:tgtEl>
                                          <p:spTgt spid="1269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697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6979">
                                            <p:txEl>
                                              <p:pRg st="1" end="1"/>
                                            </p:txEl>
                                          </p:spTgt>
                                        </p:tgtEl>
                                        <p:attrNameLst>
                                          <p:attrName>style.visibility</p:attrName>
                                        </p:attrNameLst>
                                      </p:cBhvr>
                                      <p:to>
                                        <p:strVal val="visible"/>
                                      </p:to>
                                    </p:set>
                                    <p:anim calcmode="lin" valueType="num">
                                      <p:cBhvr additive="base">
                                        <p:cTn id="11" dur="500" fill="hold"/>
                                        <p:tgtEl>
                                          <p:spTgt spid="12697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697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6979">
                                            <p:txEl>
                                              <p:pRg st="3" end="3"/>
                                            </p:txEl>
                                          </p:spTgt>
                                        </p:tgtEl>
                                        <p:attrNameLst>
                                          <p:attrName>style.visibility</p:attrName>
                                        </p:attrNameLst>
                                      </p:cBhvr>
                                      <p:to>
                                        <p:strVal val="visible"/>
                                      </p:to>
                                    </p:set>
                                    <p:anim calcmode="lin" valueType="num">
                                      <p:cBhvr additive="base">
                                        <p:cTn id="15" dur="500" fill="hold"/>
                                        <p:tgtEl>
                                          <p:spTgt spid="126979">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6979">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6979">
                                            <p:txEl>
                                              <p:pRg st="5" end="5"/>
                                            </p:txEl>
                                          </p:spTgt>
                                        </p:tgtEl>
                                        <p:attrNameLst>
                                          <p:attrName>style.visibility</p:attrName>
                                        </p:attrNameLst>
                                      </p:cBhvr>
                                      <p:to>
                                        <p:strVal val="visible"/>
                                      </p:to>
                                    </p:set>
                                    <p:anim calcmode="lin" valueType="num">
                                      <p:cBhvr additive="base">
                                        <p:cTn id="19" dur="500" fill="hold"/>
                                        <p:tgtEl>
                                          <p:spTgt spid="126979">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6979">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6980"/>
                                        </p:tgtEl>
                                        <p:attrNameLst>
                                          <p:attrName>style.visibility</p:attrName>
                                        </p:attrNameLst>
                                      </p:cBhvr>
                                      <p:to>
                                        <p:strVal val="visible"/>
                                      </p:to>
                                    </p:set>
                                    <p:anim calcmode="lin" valueType="num">
                                      <p:cBhvr additive="base">
                                        <p:cTn id="23" dur="500" fill="hold"/>
                                        <p:tgtEl>
                                          <p:spTgt spid="126980"/>
                                        </p:tgtEl>
                                        <p:attrNameLst>
                                          <p:attrName>ppt_x</p:attrName>
                                        </p:attrNameLst>
                                      </p:cBhvr>
                                      <p:tavLst>
                                        <p:tav tm="0">
                                          <p:val>
                                            <p:strVal val="#ppt_x"/>
                                          </p:val>
                                        </p:tav>
                                        <p:tav tm="100000">
                                          <p:val>
                                            <p:strVal val="#ppt_x"/>
                                          </p:val>
                                        </p:tav>
                                      </p:tavLst>
                                    </p:anim>
                                    <p:anim calcmode="lin" valueType="num">
                                      <p:cBhvr additive="base">
                                        <p:cTn id="24" dur="500" fill="hold"/>
                                        <p:tgtEl>
                                          <p:spTgt spid="1269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D8170A3B-79FF-486F-8BF5-8E83F7471474}"/>
              </a:ext>
            </a:extLst>
          </p:cNvPr>
          <p:cNvSpPr>
            <a:spLocks noGrp="1" noChangeArrowheads="1"/>
          </p:cNvSpPr>
          <p:nvPr>
            <p:ph type="title"/>
          </p:nvPr>
        </p:nvSpPr>
        <p:spPr>
          <a:xfrm>
            <a:off x="457200" y="277813"/>
            <a:ext cx="8229600" cy="560387"/>
          </a:xfrm>
        </p:spPr>
        <p:txBody>
          <a:bodyPr/>
          <a:lstStyle/>
          <a:p>
            <a:pPr eaLnBrk="1" hangingPunct="1">
              <a:defRPr/>
            </a:pPr>
            <a:r>
              <a:rPr lang="en-US">
                <a:solidFill>
                  <a:srgbClr val="1ED4F8"/>
                </a:solidFill>
              </a:rPr>
              <a:t>Findings</a:t>
            </a:r>
          </a:p>
        </p:txBody>
      </p:sp>
      <p:sp>
        <p:nvSpPr>
          <p:cNvPr id="27651" name="Rectangle 3">
            <a:extLst>
              <a:ext uri="{FF2B5EF4-FFF2-40B4-BE49-F238E27FC236}">
                <a16:creationId xmlns:a16="http://schemas.microsoft.com/office/drawing/2014/main" id="{C0E75C43-2E07-4CDA-AB2A-07093D2F1390}"/>
              </a:ext>
            </a:extLst>
          </p:cNvPr>
          <p:cNvSpPr>
            <a:spLocks noGrp="1" noChangeArrowheads="1"/>
          </p:cNvSpPr>
          <p:nvPr>
            <p:ph type="body" sz="half" idx="1"/>
          </p:nvPr>
        </p:nvSpPr>
        <p:spPr>
          <a:xfrm>
            <a:off x="0" y="1066800"/>
            <a:ext cx="4859338" cy="5457825"/>
          </a:xfrm>
        </p:spPr>
        <p:txBody>
          <a:bodyPr/>
          <a:lstStyle/>
          <a:p>
            <a:pPr eaLnBrk="1" hangingPunct="1">
              <a:lnSpc>
                <a:spcPct val="90000"/>
              </a:lnSpc>
              <a:defRPr/>
            </a:pPr>
            <a:r>
              <a:rPr lang="en-US" sz="3600" b="1">
                <a:solidFill>
                  <a:srgbClr val="C00000"/>
                </a:solidFill>
              </a:rPr>
              <a:t>12. The Lung Fields</a:t>
            </a:r>
            <a:r>
              <a:rPr lang="en-US" sz="3600">
                <a:solidFill>
                  <a:srgbClr val="00B050"/>
                </a:solidFill>
              </a:rPr>
              <a:t>!</a:t>
            </a:r>
          </a:p>
          <a:p>
            <a:pPr lvl="1" eaLnBrk="1" hangingPunct="1">
              <a:lnSpc>
                <a:spcPct val="90000"/>
              </a:lnSpc>
              <a:defRPr/>
            </a:pPr>
            <a:r>
              <a:rPr lang="en-US" sz="3200"/>
              <a:t>To help you determine abnormalities and their location…</a:t>
            </a:r>
            <a:endParaRPr lang="en-US"/>
          </a:p>
          <a:p>
            <a:pPr lvl="2" eaLnBrk="1" hangingPunct="1">
              <a:lnSpc>
                <a:spcPct val="90000"/>
              </a:lnSpc>
              <a:defRPr/>
            </a:pPr>
            <a:r>
              <a:rPr lang="en-US" sz="2800"/>
              <a:t>Use silhouettes of other thoracic structures</a:t>
            </a:r>
          </a:p>
          <a:p>
            <a:pPr lvl="3" eaLnBrk="1" hangingPunct="1">
              <a:lnSpc>
                <a:spcPct val="90000"/>
              </a:lnSpc>
              <a:defRPr/>
            </a:pPr>
            <a:endParaRPr lang="en-US" sz="2400"/>
          </a:p>
          <a:p>
            <a:pPr lvl="2" eaLnBrk="1" hangingPunct="1">
              <a:lnSpc>
                <a:spcPct val="90000"/>
              </a:lnSpc>
              <a:defRPr/>
            </a:pPr>
            <a:r>
              <a:rPr lang="en-US" sz="2800"/>
              <a:t>Use fissures</a:t>
            </a:r>
          </a:p>
          <a:p>
            <a:pPr lvl="2" eaLnBrk="1" hangingPunct="1">
              <a:lnSpc>
                <a:spcPct val="90000"/>
              </a:lnSpc>
              <a:buFont typeface="Wingdings" panose="05000000000000000000" pitchFamily="2" charset="2"/>
              <a:buNone/>
              <a:defRPr/>
            </a:pPr>
            <a:endParaRPr lang="en-US" sz="2800"/>
          </a:p>
          <a:p>
            <a:pPr lvl="2" eaLnBrk="1" hangingPunct="1">
              <a:lnSpc>
                <a:spcPct val="90000"/>
              </a:lnSpc>
              <a:defRPr/>
            </a:pPr>
            <a:r>
              <a:rPr lang="en-US" sz="2800"/>
              <a:t> </a:t>
            </a:r>
            <a:r>
              <a:rPr lang="en-US" sz="3200" b="1">
                <a:solidFill>
                  <a:schemeClr val="tx2">
                    <a:lumMod val="75000"/>
                  </a:schemeClr>
                </a:solidFill>
              </a:rPr>
              <a:t>Use radiologic lung zones.</a:t>
            </a:r>
            <a:endParaRPr lang="en-US" sz="2800" b="1">
              <a:solidFill>
                <a:schemeClr val="tx2">
                  <a:lumMod val="75000"/>
                </a:schemeClr>
              </a:solidFill>
            </a:endParaRPr>
          </a:p>
        </p:txBody>
      </p:sp>
      <p:pic>
        <p:nvPicPr>
          <p:cNvPr id="45060" name="Picture 49" descr="NormalPA3">
            <a:extLst>
              <a:ext uri="{FF2B5EF4-FFF2-40B4-BE49-F238E27FC236}">
                <a16:creationId xmlns:a16="http://schemas.microsoft.com/office/drawing/2014/main" id="{38C20D25-F0E0-4B4D-83CA-FAEC6CDEEB4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524000"/>
            <a:ext cx="4116388" cy="4953000"/>
          </a:xfrm>
          <a:noFill/>
        </p:spPr>
      </p:pic>
      <p:cxnSp>
        <p:nvCxnSpPr>
          <p:cNvPr id="45061" name="Straight Arrow Connector 5">
            <a:extLst>
              <a:ext uri="{FF2B5EF4-FFF2-40B4-BE49-F238E27FC236}">
                <a16:creationId xmlns:a16="http://schemas.microsoft.com/office/drawing/2014/main" id="{322C37B3-2745-4C7E-9F85-D1B28E500B83}"/>
              </a:ext>
            </a:extLst>
          </p:cNvPr>
          <p:cNvCxnSpPr>
            <a:cxnSpLocks noChangeShapeType="1"/>
          </p:cNvCxnSpPr>
          <p:nvPr/>
        </p:nvCxnSpPr>
        <p:spPr bwMode="auto">
          <a:xfrm rot="10800000">
            <a:off x="5000625" y="3571875"/>
            <a:ext cx="1571625" cy="1588"/>
          </a:xfrm>
          <a:prstGeom prst="straightConnector1">
            <a:avLst/>
          </a:prstGeom>
          <a:noFill/>
          <a:ln w="952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45062" name="Straight Arrow Connector 9">
            <a:extLst>
              <a:ext uri="{FF2B5EF4-FFF2-40B4-BE49-F238E27FC236}">
                <a16:creationId xmlns:a16="http://schemas.microsoft.com/office/drawing/2014/main" id="{E22154EB-4085-4250-AD09-3B773A2E2FE9}"/>
              </a:ext>
            </a:extLst>
          </p:cNvPr>
          <p:cNvCxnSpPr>
            <a:cxnSpLocks noChangeShapeType="1"/>
          </p:cNvCxnSpPr>
          <p:nvPr/>
        </p:nvCxnSpPr>
        <p:spPr bwMode="auto">
          <a:xfrm rot="10800000">
            <a:off x="5000625" y="4429125"/>
            <a:ext cx="1571625" cy="1588"/>
          </a:xfrm>
          <a:prstGeom prst="straightConnector1">
            <a:avLst/>
          </a:prstGeom>
          <a:noFill/>
          <a:ln w="952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a:extLst>
              <a:ext uri="{FF2B5EF4-FFF2-40B4-BE49-F238E27FC236}">
                <a16:creationId xmlns:a16="http://schemas.microsoft.com/office/drawing/2014/main" id="{D9F996B5-ADC1-4DD7-8F73-C46D6E3998B7}"/>
              </a:ext>
            </a:extLst>
          </p:cNvPr>
          <p:cNvSpPr txBox="1">
            <a:spLocks noChangeArrowheads="1"/>
          </p:cNvSpPr>
          <p:nvPr/>
        </p:nvSpPr>
        <p:spPr bwMode="auto">
          <a:xfrm>
            <a:off x="5943600" y="29718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a:spcBef>
                <a:spcPct val="50000"/>
              </a:spcBef>
            </a:pPr>
            <a:r>
              <a:rPr lang="en-US" altLang="en-US" sz="3600" b="1">
                <a:solidFill>
                  <a:schemeClr val="accent1"/>
                </a:solidFill>
                <a:latin typeface="Verdana" panose="020B0604030504040204" pitchFamily="34" charset="0"/>
              </a:rPr>
              <a:t>LUNG</a:t>
            </a:r>
          </a:p>
        </p:txBody>
      </p:sp>
      <p:pic>
        <p:nvPicPr>
          <p:cNvPr id="46083" name="Picture 29" descr="C:\Users\Dr-Yasser\Desktop\Dr Fatma\1 anatomy 5 .jpg">
            <a:extLst>
              <a:ext uri="{FF2B5EF4-FFF2-40B4-BE49-F238E27FC236}">
                <a16:creationId xmlns:a16="http://schemas.microsoft.com/office/drawing/2014/main" id="{2F87C0FC-949F-490C-A2E8-C9393F19F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7146925"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5">
            <a:extLst>
              <a:ext uri="{FF2B5EF4-FFF2-40B4-BE49-F238E27FC236}">
                <a16:creationId xmlns:a16="http://schemas.microsoft.com/office/drawing/2014/main" id="{9556B8B9-EB49-498B-AF3B-8D6BE42AA9B4}"/>
              </a:ext>
            </a:extLst>
          </p:cNvPr>
          <p:cNvGraphicFramePr>
            <a:graphicFrameLocks noChangeAspect="1"/>
          </p:cNvGraphicFramePr>
          <p:nvPr/>
        </p:nvGraphicFramePr>
        <p:xfrm>
          <a:off x="228600" y="76200"/>
          <a:ext cx="3983038" cy="6762750"/>
        </p:xfrm>
        <a:graphic>
          <a:graphicData uri="http://schemas.openxmlformats.org/presentationml/2006/ole">
            <mc:AlternateContent xmlns:mc="http://schemas.openxmlformats.org/markup-compatibility/2006">
              <mc:Choice xmlns:v="urn:schemas-microsoft-com:vml" Requires="v">
                <p:oleObj spid="_x0000_s63501" name="Image" r:id="rId3" imgW="2311111" imgH="3923810" progId="Photoshop.Image.7">
                  <p:embed/>
                </p:oleObj>
              </mc:Choice>
              <mc:Fallback>
                <p:oleObj name="Image" r:id="rId3" imgW="2311111" imgH="3923810" progId="Photoshop.Image.7">
                  <p:embed/>
                  <p:pic>
                    <p:nvPicPr>
                      <p:cNvPr id="0" name="Object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6200"/>
                        <a:ext cx="3983038" cy="676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52">
            <a:extLst>
              <a:ext uri="{FF2B5EF4-FFF2-40B4-BE49-F238E27FC236}">
                <a16:creationId xmlns:a16="http://schemas.microsoft.com/office/drawing/2014/main" id="{C92E6362-7C05-435F-A97C-8906C0A7BB49}"/>
              </a:ext>
            </a:extLst>
          </p:cNvPr>
          <p:cNvGrpSpPr>
            <a:grpSpLocks/>
          </p:cNvGrpSpPr>
          <p:nvPr/>
        </p:nvGrpSpPr>
        <p:grpSpPr bwMode="auto">
          <a:xfrm>
            <a:off x="7648575" y="0"/>
            <a:ext cx="1495425" cy="6858000"/>
            <a:chOff x="4818" y="0"/>
            <a:chExt cx="942" cy="4320"/>
          </a:xfrm>
        </p:grpSpPr>
        <p:graphicFrame>
          <p:nvGraphicFramePr>
            <p:cNvPr id="1029" name="Object 28">
              <a:extLst>
                <a:ext uri="{FF2B5EF4-FFF2-40B4-BE49-F238E27FC236}">
                  <a16:creationId xmlns:a16="http://schemas.microsoft.com/office/drawing/2014/main" id="{6FF44CBD-B47E-4BB3-A498-67A6BC561575}"/>
                </a:ext>
              </a:extLst>
            </p:cNvPr>
            <p:cNvGraphicFramePr>
              <a:graphicFrameLocks noChangeAspect="1"/>
            </p:cNvGraphicFramePr>
            <p:nvPr/>
          </p:nvGraphicFramePr>
          <p:xfrm>
            <a:off x="4818" y="0"/>
            <a:ext cx="942" cy="4320"/>
          </p:xfrm>
          <a:graphic>
            <a:graphicData uri="http://schemas.openxmlformats.org/presentationml/2006/ole">
              <mc:AlternateContent xmlns:mc="http://schemas.openxmlformats.org/markup-compatibility/2006">
                <mc:Choice xmlns:v="urn:schemas-microsoft-com:vml" Requires="v">
                  <p:oleObj spid="_x0000_s63502" name="Image" r:id="rId5" imgW="787024" imgH="3923810" progId="Photoshop.Image.7">
                    <p:embed/>
                  </p:oleObj>
                </mc:Choice>
                <mc:Fallback>
                  <p:oleObj name="Image" r:id="rId5" imgW="787024" imgH="3923810" progId="Photoshop.Image.7">
                    <p:embed/>
                    <p:pic>
                      <p:nvPicPr>
                        <p:cNvPr id="0" name="Object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8" y="0"/>
                          <a:ext cx="942" cy="432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47" name="Group 37">
              <a:extLst>
                <a:ext uri="{FF2B5EF4-FFF2-40B4-BE49-F238E27FC236}">
                  <a16:creationId xmlns:a16="http://schemas.microsoft.com/office/drawing/2014/main" id="{C7461CA1-0523-4E63-B4F6-F7F6914F6324}"/>
                </a:ext>
              </a:extLst>
            </p:cNvPr>
            <p:cNvGrpSpPr>
              <a:grpSpLocks/>
            </p:cNvGrpSpPr>
            <p:nvPr/>
          </p:nvGrpSpPr>
          <p:grpSpPr bwMode="auto">
            <a:xfrm>
              <a:off x="5040" y="1680"/>
              <a:ext cx="576" cy="1392"/>
              <a:chOff x="5040" y="1680"/>
              <a:chExt cx="576" cy="1392"/>
            </a:xfrm>
          </p:grpSpPr>
          <p:sp>
            <p:nvSpPr>
              <p:cNvPr id="1048" name="Line 32">
                <a:extLst>
                  <a:ext uri="{FF2B5EF4-FFF2-40B4-BE49-F238E27FC236}">
                    <a16:creationId xmlns:a16="http://schemas.microsoft.com/office/drawing/2014/main" id="{FCE7F05A-C788-40B2-88A4-930DA82ACD11}"/>
                  </a:ext>
                </a:extLst>
              </p:cNvPr>
              <p:cNvSpPr>
                <a:spLocks noChangeShapeType="1"/>
              </p:cNvSpPr>
              <p:nvPr/>
            </p:nvSpPr>
            <p:spPr bwMode="auto">
              <a:xfrm flipH="1">
                <a:off x="5280" y="1680"/>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9" name="Line 33">
                <a:extLst>
                  <a:ext uri="{FF2B5EF4-FFF2-40B4-BE49-F238E27FC236}">
                    <a16:creationId xmlns:a16="http://schemas.microsoft.com/office/drawing/2014/main" id="{98D9906D-11EC-4A91-A0E4-3900D3A0E666}"/>
                  </a:ext>
                </a:extLst>
              </p:cNvPr>
              <p:cNvSpPr>
                <a:spLocks noChangeShapeType="1"/>
              </p:cNvSpPr>
              <p:nvPr/>
            </p:nvSpPr>
            <p:spPr bwMode="auto">
              <a:xfrm flipH="1">
                <a:off x="5232" y="2016"/>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0" name="Line 34">
                <a:extLst>
                  <a:ext uri="{FF2B5EF4-FFF2-40B4-BE49-F238E27FC236}">
                    <a16:creationId xmlns:a16="http://schemas.microsoft.com/office/drawing/2014/main" id="{290562C7-C60F-4AEC-9D04-9D1CA92BF4A3}"/>
                  </a:ext>
                </a:extLst>
              </p:cNvPr>
              <p:cNvSpPr>
                <a:spLocks noChangeShapeType="1"/>
              </p:cNvSpPr>
              <p:nvPr/>
            </p:nvSpPr>
            <p:spPr bwMode="auto">
              <a:xfrm flipH="1">
                <a:off x="5136" y="2304"/>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1" name="Line 35">
                <a:extLst>
                  <a:ext uri="{FF2B5EF4-FFF2-40B4-BE49-F238E27FC236}">
                    <a16:creationId xmlns:a16="http://schemas.microsoft.com/office/drawing/2014/main" id="{6AE060F7-266F-4ADE-852D-27C4C038FCC2}"/>
                  </a:ext>
                </a:extLst>
              </p:cNvPr>
              <p:cNvSpPr>
                <a:spLocks noChangeShapeType="1"/>
              </p:cNvSpPr>
              <p:nvPr/>
            </p:nvSpPr>
            <p:spPr bwMode="auto">
              <a:xfrm flipH="1">
                <a:off x="5040" y="3072"/>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2" name="Line 36">
                <a:extLst>
                  <a:ext uri="{FF2B5EF4-FFF2-40B4-BE49-F238E27FC236}">
                    <a16:creationId xmlns:a16="http://schemas.microsoft.com/office/drawing/2014/main" id="{9BCAAC1E-492B-42EE-9FC9-67B586038DA7}"/>
                  </a:ext>
                </a:extLst>
              </p:cNvPr>
              <p:cNvSpPr>
                <a:spLocks noChangeShapeType="1"/>
              </p:cNvSpPr>
              <p:nvPr/>
            </p:nvSpPr>
            <p:spPr bwMode="auto">
              <a:xfrm flipH="1">
                <a:off x="5088" y="2688"/>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4" name="Group 53">
            <a:extLst>
              <a:ext uri="{FF2B5EF4-FFF2-40B4-BE49-F238E27FC236}">
                <a16:creationId xmlns:a16="http://schemas.microsoft.com/office/drawing/2014/main" id="{F49B614F-27F8-4D40-AD29-865C1A0EA4F9}"/>
              </a:ext>
            </a:extLst>
          </p:cNvPr>
          <p:cNvGrpSpPr>
            <a:grpSpLocks/>
          </p:cNvGrpSpPr>
          <p:nvPr/>
        </p:nvGrpSpPr>
        <p:grpSpPr bwMode="auto">
          <a:xfrm>
            <a:off x="6346825" y="0"/>
            <a:ext cx="1425575" cy="6858000"/>
            <a:chOff x="3998" y="0"/>
            <a:chExt cx="898" cy="4320"/>
          </a:xfrm>
        </p:grpSpPr>
        <p:graphicFrame>
          <p:nvGraphicFramePr>
            <p:cNvPr id="1028" name="Object 27">
              <a:extLst>
                <a:ext uri="{FF2B5EF4-FFF2-40B4-BE49-F238E27FC236}">
                  <a16:creationId xmlns:a16="http://schemas.microsoft.com/office/drawing/2014/main" id="{E69FD6AB-F6F5-4BB1-A2C2-174FB79087E8}"/>
                </a:ext>
              </a:extLst>
            </p:cNvPr>
            <p:cNvGraphicFramePr>
              <a:graphicFrameLocks noChangeAspect="1"/>
            </p:cNvGraphicFramePr>
            <p:nvPr/>
          </p:nvGraphicFramePr>
          <p:xfrm>
            <a:off x="3998" y="0"/>
            <a:ext cx="820" cy="4320"/>
          </p:xfrm>
          <a:graphic>
            <a:graphicData uri="http://schemas.openxmlformats.org/presentationml/2006/ole">
              <mc:AlternateContent xmlns:mc="http://schemas.openxmlformats.org/markup-compatibility/2006">
                <mc:Choice xmlns:v="urn:schemas-microsoft-com:vml" Requires="v">
                  <p:oleObj spid="_x0000_s63503" name="Image" r:id="rId7" imgW="685472" imgH="3923810" progId="Photoshop.Image.7">
                    <p:embed/>
                  </p:oleObj>
                </mc:Choice>
                <mc:Fallback>
                  <p:oleObj name="Image" r:id="rId7" imgW="685472" imgH="3923810" progId="Photoshop.Image.7">
                    <p:embed/>
                    <p:pic>
                      <p:nvPicPr>
                        <p:cNvPr id="0" name="Object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8" y="0"/>
                          <a:ext cx="820" cy="432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41" name="Group 44">
              <a:extLst>
                <a:ext uri="{FF2B5EF4-FFF2-40B4-BE49-F238E27FC236}">
                  <a16:creationId xmlns:a16="http://schemas.microsoft.com/office/drawing/2014/main" id="{FCD08853-C4DB-4271-BDB8-A2F2267F605C}"/>
                </a:ext>
              </a:extLst>
            </p:cNvPr>
            <p:cNvGrpSpPr>
              <a:grpSpLocks/>
            </p:cNvGrpSpPr>
            <p:nvPr/>
          </p:nvGrpSpPr>
          <p:grpSpPr bwMode="auto">
            <a:xfrm>
              <a:off x="4512" y="1200"/>
              <a:ext cx="384" cy="1968"/>
              <a:chOff x="4512" y="1200"/>
              <a:chExt cx="384" cy="1968"/>
            </a:xfrm>
          </p:grpSpPr>
          <p:sp>
            <p:nvSpPr>
              <p:cNvPr id="1042" name="Line 39">
                <a:extLst>
                  <a:ext uri="{FF2B5EF4-FFF2-40B4-BE49-F238E27FC236}">
                    <a16:creationId xmlns:a16="http://schemas.microsoft.com/office/drawing/2014/main" id="{C4C95410-A38F-4922-B243-53DA59E0C29E}"/>
                  </a:ext>
                </a:extLst>
              </p:cNvPr>
              <p:cNvSpPr>
                <a:spLocks noChangeShapeType="1"/>
              </p:cNvSpPr>
              <p:nvPr/>
            </p:nvSpPr>
            <p:spPr bwMode="auto">
              <a:xfrm flipH="1">
                <a:off x="4560" y="1200"/>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3" name="Line 40">
                <a:extLst>
                  <a:ext uri="{FF2B5EF4-FFF2-40B4-BE49-F238E27FC236}">
                    <a16:creationId xmlns:a16="http://schemas.microsoft.com/office/drawing/2014/main" id="{8A736AB6-FFD1-430E-A5B7-D1E8F72BB4C7}"/>
                  </a:ext>
                </a:extLst>
              </p:cNvPr>
              <p:cNvSpPr>
                <a:spLocks noChangeShapeType="1"/>
              </p:cNvSpPr>
              <p:nvPr/>
            </p:nvSpPr>
            <p:spPr bwMode="auto">
              <a:xfrm flipH="1">
                <a:off x="4560" y="1680"/>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 name="Line 41">
                <a:extLst>
                  <a:ext uri="{FF2B5EF4-FFF2-40B4-BE49-F238E27FC236}">
                    <a16:creationId xmlns:a16="http://schemas.microsoft.com/office/drawing/2014/main" id="{329802CD-EB31-4732-88C5-64A9E8228D2B}"/>
                  </a:ext>
                </a:extLst>
              </p:cNvPr>
              <p:cNvSpPr>
                <a:spLocks noChangeShapeType="1"/>
              </p:cNvSpPr>
              <p:nvPr/>
            </p:nvSpPr>
            <p:spPr bwMode="auto">
              <a:xfrm flipH="1">
                <a:off x="4560" y="2208"/>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5" name="Line 42">
                <a:extLst>
                  <a:ext uri="{FF2B5EF4-FFF2-40B4-BE49-F238E27FC236}">
                    <a16:creationId xmlns:a16="http://schemas.microsoft.com/office/drawing/2014/main" id="{5E2DC579-7F61-41B7-A3A5-940B5C6E25CF}"/>
                  </a:ext>
                </a:extLst>
              </p:cNvPr>
              <p:cNvSpPr>
                <a:spLocks noChangeShapeType="1"/>
              </p:cNvSpPr>
              <p:nvPr/>
            </p:nvSpPr>
            <p:spPr bwMode="auto">
              <a:xfrm flipH="1">
                <a:off x="4512" y="3168"/>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6" name="Line 43">
                <a:extLst>
                  <a:ext uri="{FF2B5EF4-FFF2-40B4-BE49-F238E27FC236}">
                    <a16:creationId xmlns:a16="http://schemas.microsoft.com/office/drawing/2014/main" id="{4C97E884-EAE6-47AC-990D-67B89D87542D}"/>
                  </a:ext>
                </a:extLst>
              </p:cNvPr>
              <p:cNvSpPr>
                <a:spLocks noChangeShapeType="1"/>
              </p:cNvSpPr>
              <p:nvPr/>
            </p:nvSpPr>
            <p:spPr bwMode="auto">
              <a:xfrm flipH="1">
                <a:off x="4560" y="2688"/>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6" name="Group 54">
            <a:extLst>
              <a:ext uri="{FF2B5EF4-FFF2-40B4-BE49-F238E27FC236}">
                <a16:creationId xmlns:a16="http://schemas.microsoft.com/office/drawing/2014/main" id="{53E76AA6-1B74-4609-8548-843EB95B1F2C}"/>
              </a:ext>
            </a:extLst>
          </p:cNvPr>
          <p:cNvGrpSpPr>
            <a:grpSpLocks/>
          </p:cNvGrpSpPr>
          <p:nvPr/>
        </p:nvGrpSpPr>
        <p:grpSpPr bwMode="auto">
          <a:xfrm>
            <a:off x="4800600" y="0"/>
            <a:ext cx="1828800" cy="6858000"/>
            <a:chOff x="3024" y="0"/>
            <a:chExt cx="1152" cy="4320"/>
          </a:xfrm>
        </p:grpSpPr>
        <p:graphicFrame>
          <p:nvGraphicFramePr>
            <p:cNvPr id="1027" name="Object 29">
              <a:extLst>
                <a:ext uri="{FF2B5EF4-FFF2-40B4-BE49-F238E27FC236}">
                  <a16:creationId xmlns:a16="http://schemas.microsoft.com/office/drawing/2014/main" id="{CA95D5DA-D4CB-45E3-B0EA-1F383C11544C}"/>
                </a:ext>
              </a:extLst>
            </p:cNvPr>
            <p:cNvGraphicFramePr>
              <a:graphicFrameLocks noChangeAspect="1"/>
            </p:cNvGraphicFramePr>
            <p:nvPr/>
          </p:nvGraphicFramePr>
          <p:xfrm>
            <a:off x="3024" y="0"/>
            <a:ext cx="926" cy="4320"/>
          </p:xfrm>
          <a:graphic>
            <a:graphicData uri="http://schemas.openxmlformats.org/presentationml/2006/ole">
              <mc:AlternateContent xmlns:mc="http://schemas.openxmlformats.org/markup-compatibility/2006">
                <mc:Choice xmlns:v="urn:schemas-microsoft-com:vml" Requires="v">
                  <p:oleObj spid="_x0000_s63504" name="Image" r:id="rId9" imgW="774330" imgH="3923810" progId="Photoshop.Image.7">
                    <p:embed/>
                  </p:oleObj>
                </mc:Choice>
                <mc:Fallback>
                  <p:oleObj name="Image" r:id="rId9" imgW="774330" imgH="3923810" progId="Photoshop.Image.7">
                    <p:embed/>
                    <p:pic>
                      <p:nvPicPr>
                        <p:cNvPr id="0" name="Object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4" y="0"/>
                          <a:ext cx="926" cy="432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35" name="Group 51">
              <a:extLst>
                <a:ext uri="{FF2B5EF4-FFF2-40B4-BE49-F238E27FC236}">
                  <a16:creationId xmlns:a16="http://schemas.microsoft.com/office/drawing/2014/main" id="{3DECC576-4B65-471B-AA5B-648B30F9BE75}"/>
                </a:ext>
              </a:extLst>
            </p:cNvPr>
            <p:cNvGrpSpPr>
              <a:grpSpLocks/>
            </p:cNvGrpSpPr>
            <p:nvPr/>
          </p:nvGrpSpPr>
          <p:grpSpPr bwMode="auto">
            <a:xfrm>
              <a:off x="3792" y="2016"/>
              <a:ext cx="384" cy="1488"/>
              <a:chOff x="3792" y="2016"/>
              <a:chExt cx="384" cy="1488"/>
            </a:xfrm>
          </p:grpSpPr>
          <p:sp>
            <p:nvSpPr>
              <p:cNvPr id="1036" name="Line 46">
                <a:extLst>
                  <a:ext uri="{FF2B5EF4-FFF2-40B4-BE49-F238E27FC236}">
                    <a16:creationId xmlns:a16="http://schemas.microsoft.com/office/drawing/2014/main" id="{A9AF715A-0D23-444F-97CB-CB37D94EC066}"/>
                  </a:ext>
                </a:extLst>
              </p:cNvPr>
              <p:cNvSpPr>
                <a:spLocks noChangeShapeType="1"/>
              </p:cNvSpPr>
              <p:nvPr/>
            </p:nvSpPr>
            <p:spPr bwMode="auto">
              <a:xfrm flipH="1">
                <a:off x="3840" y="2016"/>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7" name="Line 47">
                <a:extLst>
                  <a:ext uri="{FF2B5EF4-FFF2-40B4-BE49-F238E27FC236}">
                    <a16:creationId xmlns:a16="http://schemas.microsoft.com/office/drawing/2014/main" id="{F0EFF1ED-1D67-47E8-8034-5852B1283021}"/>
                  </a:ext>
                </a:extLst>
              </p:cNvPr>
              <p:cNvSpPr>
                <a:spLocks noChangeShapeType="1"/>
              </p:cNvSpPr>
              <p:nvPr/>
            </p:nvSpPr>
            <p:spPr bwMode="auto">
              <a:xfrm flipH="1">
                <a:off x="3840" y="2352"/>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8" name="Line 48">
                <a:extLst>
                  <a:ext uri="{FF2B5EF4-FFF2-40B4-BE49-F238E27FC236}">
                    <a16:creationId xmlns:a16="http://schemas.microsoft.com/office/drawing/2014/main" id="{6D016A8A-D742-4C70-98E2-6CCE18471E5C}"/>
                  </a:ext>
                </a:extLst>
              </p:cNvPr>
              <p:cNvSpPr>
                <a:spLocks noChangeShapeType="1"/>
              </p:cNvSpPr>
              <p:nvPr/>
            </p:nvSpPr>
            <p:spPr bwMode="auto">
              <a:xfrm flipH="1">
                <a:off x="3840" y="2640"/>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9" name="Line 49">
                <a:extLst>
                  <a:ext uri="{FF2B5EF4-FFF2-40B4-BE49-F238E27FC236}">
                    <a16:creationId xmlns:a16="http://schemas.microsoft.com/office/drawing/2014/main" id="{EB6B31D9-7A5C-409B-829B-C126D795CADB}"/>
                  </a:ext>
                </a:extLst>
              </p:cNvPr>
              <p:cNvSpPr>
                <a:spLocks noChangeShapeType="1"/>
              </p:cNvSpPr>
              <p:nvPr/>
            </p:nvSpPr>
            <p:spPr bwMode="auto">
              <a:xfrm flipH="1">
                <a:off x="3792" y="3504"/>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0" name="Line 50">
                <a:extLst>
                  <a:ext uri="{FF2B5EF4-FFF2-40B4-BE49-F238E27FC236}">
                    <a16:creationId xmlns:a16="http://schemas.microsoft.com/office/drawing/2014/main" id="{8C4EB52A-09FE-417C-BDD0-08FBFA69616F}"/>
                  </a:ext>
                </a:extLst>
              </p:cNvPr>
              <p:cNvSpPr>
                <a:spLocks noChangeShapeType="1"/>
              </p:cNvSpPr>
              <p:nvPr/>
            </p:nvSpPr>
            <p:spPr bwMode="auto">
              <a:xfrm flipH="1">
                <a:off x="3792" y="3024"/>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71711" name="Rectangle 31">
            <a:extLst>
              <a:ext uri="{FF2B5EF4-FFF2-40B4-BE49-F238E27FC236}">
                <a16:creationId xmlns:a16="http://schemas.microsoft.com/office/drawing/2014/main" id="{DC70FAE6-9794-46A4-897C-532F267FF8F6}"/>
              </a:ext>
            </a:extLst>
          </p:cNvPr>
          <p:cNvSpPr>
            <a:spLocks noChangeArrowheads="1"/>
          </p:cNvSpPr>
          <p:nvPr/>
        </p:nvSpPr>
        <p:spPr bwMode="auto">
          <a:xfrm>
            <a:off x="2590800" y="381000"/>
            <a:ext cx="3859213" cy="8223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b="1">
                <a:solidFill>
                  <a:srgbClr val="FFFF00"/>
                </a:solidFill>
              </a:rPr>
              <a:t>PROMINENT MEDIALLY</a:t>
            </a:r>
          </a:p>
          <a:p>
            <a:pPr eaLnBrk="1" hangingPunct="1"/>
            <a:r>
              <a:rPr lang="en-US" altLang="en-US" sz="2400" b="1">
                <a:solidFill>
                  <a:srgbClr val="FFFF00"/>
                </a:solidFill>
              </a:rPr>
              <a:t>TAPERS PERIPHERALLY</a:t>
            </a:r>
          </a:p>
        </p:txBody>
      </p:sp>
      <p:sp>
        <p:nvSpPr>
          <p:cNvPr id="1034" name="Text Box 24">
            <a:extLst>
              <a:ext uri="{FF2B5EF4-FFF2-40B4-BE49-F238E27FC236}">
                <a16:creationId xmlns:a16="http://schemas.microsoft.com/office/drawing/2014/main" id="{BE0733CA-F700-4D8B-A80C-AEEA1C3E958B}"/>
              </a:ext>
            </a:extLst>
          </p:cNvPr>
          <p:cNvSpPr txBox="1">
            <a:spLocks noChangeArrowheads="1"/>
          </p:cNvSpPr>
          <p:nvPr/>
        </p:nvSpPr>
        <p:spPr bwMode="auto">
          <a:xfrm>
            <a:off x="1793875" y="6248400"/>
            <a:ext cx="5673725" cy="457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b="1">
                <a:solidFill>
                  <a:srgbClr val="FFFF00"/>
                </a:solidFill>
              </a:rPr>
              <a:t>PULMONARY VASCULAR MARKINGS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1"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5" name="Object 7">
            <a:extLst>
              <a:ext uri="{FF2B5EF4-FFF2-40B4-BE49-F238E27FC236}">
                <a16:creationId xmlns:a16="http://schemas.microsoft.com/office/drawing/2014/main" id="{B7664C2B-F03A-413A-9D83-6790E8B57A6F}"/>
              </a:ext>
            </a:extLst>
          </p:cNvPr>
          <p:cNvGraphicFramePr>
            <a:graphicFrameLocks noChangeAspect="1"/>
          </p:cNvGraphicFramePr>
          <p:nvPr/>
        </p:nvGraphicFramePr>
        <p:xfrm>
          <a:off x="4648200" y="2178050"/>
          <a:ext cx="4572000" cy="2119313"/>
        </p:xfrm>
        <a:graphic>
          <a:graphicData uri="http://schemas.openxmlformats.org/presentationml/2006/ole">
            <mc:AlternateContent xmlns:mc="http://schemas.openxmlformats.org/markup-compatibility/2006">
              <mc:Choice xmlns:v="urn:schemas-microsoft-com:vml" Requires="v">
                <p:oleObj spid="_x0000_s64525" name="Image" r:id="rId3" imgW="2311111" imgH="1155148" progId="Photoshop.Image.7">
                  <p:embed/>
                </p:oleObj>
              </mc:Choice>
              <mc:Fallback>
                <p:oleObj name="Image" r:id="rId3" imgW="2311111" imgH="1155148" progId="Photoshop.Image.7">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178050"/>
                        <a:ext cx="4572000" cy="2119313"/>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4696" name="Object 8">
            <a:extLst>
              <a:ext uri="{FF2B5EF4-FFF2-40B4-BE49-F238E27FC236}">
                <a16:creationId xmlns:a16="http://schemas.microsoft.com/office/drawing/2014/main" id="{8C9E332C-EAAD-4F1E-B101-7BC65B39D2C9}"/>
              </a:ext>
            </a:extLst>
          </p:cNvPr>
          <p:cNvGraphicFramePr>
            <a:graphicFrameLocks noChangeAspect="1"/>
          </p:cNvGraphicFramePr>
          <p:nvPr/>
        </p:nvGraphicFramePr>
        <p:xfrm>
          <a:off x="4648200" y="0"/>
          <a:ext cx="4572000" cy="2259013"/>
        </p:xfrm>
        <a:graphic>
          <a:graphicData uri="http://schemas.openxmlformats.org/presentationml/2006/ole">
            <mc:AlternateContent xmlns:mc="http://schemas.openxmlformats.org/markup-compatibility/2006">
              <mc:Choice xmlns:v="urn:schemas-microsoft-com:vml" Requires="v">
                <p:oleObj spid="_x0000_s64526" name="Image" r:id="rId5" imgW="2311111" imgH="1231746" progId="Photoshop.Image.7">
                  <p:embed/>
                </p:oleObj>
              </mc:Choice>
              <mc:Fallback>
                <p:oleObj name="Image" r:id="rId5" imgW="2311111" imgH="1231746" progId="Photoshop.Image.7">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0"/>
                        <a:ext cx="4572000" cy="2259013"/>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4697" name="Object 9">
            <a:extLst>
              <a:ext uri="{FF2B5EF4-FFF2-40B4-BE49-F238E27FC236}">
                <a16:creationId xmlns:a16="http://schemas.microsoft.com/office/drawing/2014/main" id="{18206821-7EDE-4F27-9A36-522437EE26D7}"/>
              </a:ext>
            </a:extLst>
          </p:cNvPr>
          <p:cNvGraphicFramePr>
            <a:graphicFrameLocks noChangeAspect="1"/>
          </p:cNvGraphicFramePr>
          <p:nvPr/>
        </p:nvGraphicFramePr>
        <p:xfrm>
          <a:off x="4648200" y="4214813"/>
          <a:ext cx="4572000" cy="2795587"/>
        </p:xfrm>
        <a:graphic>
          <a:graphicData uri="http://schemas.openxmlformats.org/presentationml/2006/ole">
            <mc:AlternateContent xmlns:mc="http://schemas.openxmlformats.org/markup-compatibility/2006">
              <mc:Choice xmlns:v="urn:schemas-microsoft-com:vml" Requires="v">
                <p:oleObj spid="_x0000_s64527" name="Image" r:id="rId7" imgW="2311111" imgH="1523272" progId="Photoshop.Image.7">
                  <p:embed/>
                </p:oleObj>
              </mc:Choice>
              <mc:Fallback>
                <p:oleObj name="Image" r:id="rId7" imgW="2311111" imgH="1523272" progId="Photoshop.Image.7">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4214813"/>
                        <a:ext cx="4572000" cy="2795587"/>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2">
            <a:extLst>
              <a:ext uri="{FF2B5EF4-FFF2-40B4-BE49-F238E27FC236}">
                <a16:creationId xmlns:a16="http://schemas.microsoft.com/office/drawing/2014/main" id="{199DAAC5-D98E-47B5-B426-6BF62AA8A2CF}"/>
              </a:ext>
            </a:extLst>
          </p:cNvPr>
          <p:cNvGraphicFramePr>
            <a:graphicFrameLocks noChangeAspect="1"/>
          </p:cNvGraphicFramePr>
          <p:nvPr/>
        </p:nvGraphicFramePr>
        <p:xfrm>
          <a:off x="228600" y="95250"/>
          <a:ext cx="3983038" cy="6762750"/>
        </p:xfrm>
        <a:graphic>
          <a:graphicData uri="http://schemas.openxmlformats.org/presentationml/2006/ole">
            <mc:AlternateContent xmlns:mc="http://schemas.openxmlformats.org/markup-compatibility/2006">
              <mc:Choice xmlns:v="urn:schemas-microsoft-com:vml" Requires="v">
                <p:oleObj spid="_x0000_s64528" name="Image" r:id="rId9" imgW="2311111" imgH="3923810" progId="Photoshop.Image.7">
                  <p:embed/>
                </p:oleObj>
              </mc:Choice>
              <mc:Fallback>
                <p:oleObj name="Image" r:id="rId9" imgW="2311111" imgH="3923810" progId="Photoshop.Image.7">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95250"/>
                        <a:ext cx="3983038" cy="676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4" name="Text Box 6">
            <a:extLst>
              <a:ext uri="{FF2B5EF4-FFF2-40B4-BE49-F238E27FC236}">
                <a16:creationId xmlns:a16="http://schemas.microsoft.com/office/drawing/2014/main" id="{AD5F5407-B551-41D5-9ADF-B5FB15C4A713}"/>
              </a:ext>
            </a:extLst>
          </p:cNvPr>
          <p:cNvSpPr txBox="1">
            <a:spLocks noChangeArrowheads="1"/>
          </p:cNvSpPr>
          <p:nvPr/>
        </p:nvSpPr>
        <p:spPr bwMode="auto">
          <a:xfrm>
            <a:off x="1793875" y="6248400"/>
            <a:ext cx="5673725" cy="457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b="1">
                <a:solidFill>
                  <a:srgbClr val="FFFF00"/>
                </a:solidFill>
              </a:rPr>
              <a:t>PULMONARY VASCULAR MARKINGS</a:t>
            </a:r>
          </a:p>
        </p:txBody>
      </p:sp>
      <p:sp>
        <p:nvSpPr>
          <p:cNvPr id="114699" name="Rectangle 11">
            <a:extLst>
              <a:ext uri="{FF2B5EF4-FFF2-40B4-BE49-F238E27FC236}">
                <a16:creationId xmlns:a16="http://schemas.microsoft.com/office/drawing/2014/main" id="{D6565DED-BFEC-473C-885C-5436DA65CB8A}"/>
              </a:ext>
            </a:extLst>
          </p:cNvPr>
          <p:cNvSpPr>
            <a:spLocks noChangeArrowheads="1"/>
          </p:cNvSpPr>
          <p:nvPr/>
        </p:nvSpPr>
        <p:spPr bwMode="auto">
          <a:xfrm>
            <a:off x="3708400" y="333375"/>
            <a:ext cx="2560638" cy="12001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2400" b="1">
                <a:solidFill>
                  <a:srgbClr val="FFFF00"/>
                </a:solidFill>
              </a:rPr>
              <a:t>MORE PROMINENT INFERIORLY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4697"/>
                                        </p:tgtEl>
                                        <p:attrNameLst>
                                          <p:attrName>style.visibility</p:attrName>
                                        </p:attrNameLst>
                                      </p:cBhvr>
                                      <p:to>
                                        <p:strVal val="visible"/>
                                      </p:to>
                                    </p:set>
                                  </p:childTnLst>
                                  <p:subTnLst>
                                    <p:set>
                                      <p:cBhvr override="childStyle">
                                        <p:cTn dur="1" fill="hold" display="0" masterRel="nextClick" afterEffect="1"/>
                                        <p:tgtEl>
                                          <p:spTgt spid="11469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4695"/>
                                        </p:tgtEl>
                                        <p:attrNameLst>
                                          <p:attrName>style.visibility</p:attrName>
                                        </p:attrNameLst>
                                      </p:cBhvr>
                                      <p:to>
                                        <p:strVal val="visible"/>
                                      </p:to>
                                    </p:set>
                                  </p:childTnLst>
                                  <p:subTnLst>
                                    <p:set>
                                      <p:cBhvr override="childStyle">
                                        <p:cTn dur="1" fill="hold" display="0" masterRel="nextClick" afterEffect="1"/>
                                        <p:tgtEl>
                                          <p:spTgt spid="11469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146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4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9"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39D619D-1B37-4B50-9B37-A1399A988E0D}"/>
              </a:ext>
            </a:extLst>
          </p:cNvPr>
          <p:cNvSpPr>
            <a:spLocks noGrp="1" noChangeArrowheads="1"/>
          </p:cNvSpPr>
          <p:nvPr>
            <p:ph type="title"/>
          </p:nvPr>
        </p:nvSpPr>
        <p:spPr>
          <a:xfrm>
            <a:off x="684213" y="404813"/>
            <a:ext cx="7772400" cy="720725"/>
          </a:xfrm>
        </p:spPr>
        <p:txBody>
          <a:bodyPr/>
          <a:lstStyle/>
          <a:p>
            <a:pPr eaLnBrk="1" hangingPunct="1">
              <a:defRPr/>
            </a:pPr>
            <a:r>
              <a:rPr lang="en-US"/>
              <a:t>Lung Anatomy</a:t>
            </a:r>
          </a:p>
        </p:txBody>
      </p:sp>
      <p:sp>
        <p:nvSpPr>
          <p:cNvPr id="47107" name="Rectangle 3">
            <a:extLst>
              <a:ext uri="{FF2B5EF4-FFF2-40B4-BE49-F238E27FC236}">
                <a16:creationId xmlns:a16="http://schemas.microsoft.com/office/drawing/2014/main" id="{6399AD6C-2767-466F-8345-55D92B0565E7}"/>
              </a:ext>
            </a:extLst>
          </p:cNvPr>
          <p:cNvSpPr>
            <a:spLocks noGrp="1" noChangeArrowheads="1"/>
          </p:cNvSpPr>
          <p:nvPr>
            <p:ph type="body" sz="half" idx="1"/>
          </p:nvPr>
        </p:nvSpPr>
        <p:spPr/>
        <p:txBody>
          <a:bodyPr/>
          <a:lstStyle/>
          <a:p>
            <a:pPr eaLnBrk="1" hangingPunct="1"/>
            <a:r>
              <a:rPr lang="en-US" altLang="en-US" sz="2400"/>
              <a:t>Trachea</a:t>
            </a:r>
          </a:p>
          <a:p>
            <a:pPr eaLnBrk="1" hangingPunct="1"/>
            <a:r>
              <a:rPr lang="en-US" altLang="en-US" sz="2400"/>
              <a:t>Carina</a:t>
            </a:r>
          </a:p>
          <a:p>
            <a:pPr eaLnBrk="1" hangingPunct="1"/>
            <a:r>
              <a:rPr lang="en-US" altLang="en-US" sz="2400"/>
              <a:t>Right and Left Pulmonary Bronchi</a:t>
            </a:r>
          </a:p>
          <a:p>
            <a:pPr eaLnBrk="1" hangingPunct="1"/>
            <a:r>
              <a:rPr lang="en-US" altLang="en-US" sz="2400"/>
              <a:t>Secondary Bronchi</a:t>
            </a:r>
          </a:p>
          <a:p>
            <a:pPr eaLnBrk="1" hangingPunct="1"/>
            <a:r>
              <a:rPr lang="en-US" altLang="en-US" sz="2400"/>
              <a:t>Tertiary Bronchi</a:t>
            </a:r>
          </a:p>
          <a:p>
            <a:pPr eaLnBrk="1" hangingPunct="1"/>
            <a:r>
              <a:rPr lang="en-US" altLang="en-US" sz="2400"/>
              <a:t>Bronchioles</a:t>
            </a:r>
          </a:p>
          <a:p>
            <a:pPr eaLnBrk="1" hangingPunct="1"/>
            <a:r>
              <a:rPr lang="en-US" altLang="en-US" sz="2400"/>
              <a:t>Alveolar Duct</a:t>
            </a:r>
          </a:p>
          <a:p>
            <a:pPr eaLnBrk="1" hangingPunct="1"/>
            <a:r>
              <a:rPr lang="en-US" altLang="en-US" sz="2400"/>
              <a:t>Alveoli</a:t>
            </a:r>
          </a:p>
        </p:txBody>
      </p:sp>
      <p:pic>
        <p:nvPicPr>
          <p:cNvPr id="16391" name="Picture 7" descr="C:\My Documents\My Pictures\Medical pictures\bronctr.jpg">
            <a:extLst>
              <a:ext uri="{FF2B5EF4-FFF2-40B4-BE49-F238E27FC236}">
                <a16:creationId xmlns:a16="http://schemas.microsoft.com/office/drawing/2014/main" id="{6545F704-3ECC-424F-ABE2-C29C8E18C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060575"/>
            <a:ext cx="3530600" cy="3683000"/>
          </a:xfrm>
          <a:prstGeom prst="rect">
            <a:avLst/>
          </a:prstGeom>
          <a:noFill/>
          <a:ln w="762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21FEC63-C98F-420B-9714-198408BF7C05}"/>
              </a:ext>
            </a:extLst>
          </p:cNvPr>
          <p:cNvSpPr>
            <a:spLocks noGrp="1" noChangeArrowheads="1"/>
          </p:cNvSpPr>
          <p:nvPr>
            <p:ph type="title"/>
          </p:nvPr>
        </p:nvSpPr>
        <p:spPr>
          <a:xfrm>
            <a:off x="714375" y="0"/>
            <a:ext cx="7772400" cy="785813"/>
          </a:xfrm>
        </p:spPr>
        <p:txBody>
          <a:bodyPr/>
          <a:lstStyle/>
          <a:p>
            <a:pPr eaLnBrk="1" hangingPunct="1">
              <a:defRPr/>
            </a:pPr>
            <a:r>
              <a:rPr lang="en-US"/>
              <a:t>Lung Anatomy</a:t>
            </a:r>
          </a:p>
        </p:txBody>
      </p:sp>
      <p:sp>
        <p:nvSpPr>
          <p:cNvPr id="48131" name="Rectangle 3">
            <a:extLst>
              <a:ext uri="{FF2B5EF4-FFF2-40B4-BE49-F238E27FC236}">
                <a16:creationId xmlns:a16="http://schemas.microsoft.com/office/drawing/2014/main" id="{75DD5727-626C-43D2-ACB6-68A28FF223E2}"/>
              </a:ext>
            </a:extLst>
          </p:cNvPr>
          <p:cNvSpPr>
            <a:spLocks noGrp="1" noChangeArrowheads="1"/>
          </p:cNvSpPr>
          <p:nvPr>
            <p:ph type="body" sz="half" idx="1"/>
          </p:nvPr>
        </p:nvSpPr>
        <p:spPr/>
        <p:txBody>
          <a:bodyPr/>
          <a:lstStyle/>
          <a:p>
            <a:pPr eaLnBrk="1" hangingPunct="1"/>
            <a:r>
              <a:rPr lang="en-US" altLang="en-US" sz="2800"/>
              <a:t>Right Lung</a:t>
            </a:r>
          </a:p>
          <a:p>
            <a:pPr lvl="1" eaLnBrk="1" hangingPunct="1"/>
            <a:r>
              <a:rPr lang="en-US" altLang="en-US" sz="2400"/>
              <a:t>Superior lobe</a:t>
            </a:r>
          </a:p>
          <a:p>
            <a:pPr lvl="1" eaLnBrk="1" hangingPunct="1"/>
            <a:r>
              <a:rPr lang="en-US" altLang="en-US" sz="2400"/>
              <a:t>Middle lobe</a:t>
            </a:r>
          </a:p>
          <a:p>
            <a:pPr lvl="1" eaLnBrk="1" hangingPunct="1"/>
            <a:r>
              <a:rPr lang="en-US" altLang="en-US" sz="2400"/>
              <a:t>Inferior lobe</a:t>
            </a:r>
          </a:p>
          <a:p>
            <a:pPr eaLnBrk="1" hangingPunct="1"/>
            <a:r>
              <a:rPr lang="en-US" altLang="en-US" sz="2800"/>
              <a:t>Left Lung</a:t>
            </a:r>
          </a:p>
          <a:p>
            <a:pPr lvl="1" eaLnBrk="1" hangingPunct="1"/>
            <a:r>
              <a:rPr lang="en-US" altLang="en-US" sz="2400"/>
              <a:t>Superior lobe</a:t>
            </a:r>
          </a:p>
          <a:p>
            <a:pPr lvl="1" eaLnBrk="1" hangingPunct="1"/>
            <a:r>
              <a:rPr lang="en-US" altLang="en-US" sz="2400"/>
              <a:t>Inferior lobe</a:t>
            </a:r>
          </a:p>
        </p:txBody>
      </p:sp>
      <p:pic>
        <p:nvPicPr>
          <p:cNvPr id="18439" name="Picture 7" descr="C:\My Documents\My Pictures\Medical pictures\frontmrk.jpg">
            <a:extLst>
              <a:ext uri="{FF2B5EF4-FFF2-40B4-BE49-F238E27FC236}">
                <a16:creationId xmlns:a16="http://schemas.microsoft.com/office/drawing/2014/main" id="{DF52059C-D09A-48DB-8EAE-2699D6105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575" t="-1945" r="15967" b="26038"/>
          <a:stretch>
            <a:fillRect/>
          </a:stretch>
        </p:blipFill>
        <p:spPr bwMode="auto">
          <a:xfrm>
            <a:off x="4071938" y="898525"/>
            <a:ext cx="428625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C:\My Documents\My Pictures\Medical pictures\rhtsidvw.jpg">
            <a:extLst>
              <a:ext uri="{FF2B5EF4-FFF2-40B4-BE49-F238E27FC236}">
                <a16:creationId xmlns:a16="http://schemas.microsoft.com/office/drawing/2014/main" id="{35C49AEA-BB78-497B-B763-9DED66BD0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8319" b="15431"/>
          <a:stretch>
            <a:fillRect/>
          </a:stretch>
        </p:blipFill>
        <p:spPr bwMode="auto">
          <a:xfrm>
            <a:off x="5572125" y="4664075"/>
            <a:ext cx="207168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8439"/>
                                        </p:tgtEl>
                                        <p:attrNameLst>
                                          <p:attrName>style.visibility</p:attrName>
                                        </p:attrNameLst>
                                      </p:cBhvr>
                                      <p:to>
                                        <p:strVal val="visible"/>
                                      </p:to>
                                    </p:set>
                                  </p:childTnLst>
                                  <p:subTnLst>
                                    <p:set>
                                      <p:cBhvr override="childStyle">
                                        <p:cTn dur="1" fill="hold" display="0" masterRel="nextClick" afterEffect="1"/>
                                        <p:tgtEl>
                                          <p:spTgt spid="18439"/>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8440"/>
                                        </p:tgtEl>
                                        <p:attrNameLst>
                                          <p:attrName>style.visibility</p:attrName>
                                        </p:attrNameLst>
                                      </p:cBhvr>
                                      <p:to>
                                        <p:strVal val="visible"/>
                                      </p:to>
                                    </p:set>
                                  </p:childTnLst>
                                  <p:subTnLst>
                                    <p:set>
                                      <p:cBhvr override="childStyle">
                                        <p:cTn dur="1" fill="hold" display="0" masterRel="nextClick" afterEffect="1"/>
                                        <p:tgtEl>
                                          <p:spTgt spid="1844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61B973E-80DD-4F69-9C2D-41B1958A1BD9}"/>
              </a:ext>
            </a:extLst>
          </p:cNvPr>
          <p:cNvSpPr>
            <a:spLocks noGrp="1" noChangeArrowheads="1"/>
          </p:cNvSpPr>
          <p:nvPr>
            <p:ph type="title"/>
          </p:nvPr>
        </p:nvSpPr>
        <p:spPr/>
        <p:txBody>
          <a:bodyPr/>
          <a:lstStyle/>
          <a:p>
            <a:pPr eaLnBrk="1" hangingPunct="1">
              <a:defRPr/>
            </a:pPr>
            <a:r>
              <a:rPr lang="en-US"/>
              <a:t>Pre-Reading</a:t>
            </a:r>
          </a:p>
        </p:txBody>
      </p:sp>
      <p:sp>
        <p:nvSpPr>
          <p:cNvPr id="32771" name="Rectangle 3">
            <a:extLst>
              <a:ext uri="{FF2B5EF4-FFF2-40B4-BE49-F238E27FC236}">
                <a16:creationId xmlns:a16="http://schemas.microsoft.com/office/drawing/2014/main" id="{7CBF4EF1-A584-4860-990C-39B91EFDE1DB}"/>
              </a:ext>
            </a:extLst>
          </p:cNvPr>
          <p:cNvSpPr>
            <a:spLocks noGrp="1" noChangeArrowheads="1"/>
          </p:cNvSpPr>
          <p:nvPr>
            <p:ph type="body" idx="1"/>
          </p:nvPr>
        </p:nvSpPr>
        <p:spPr>
          <a:xfrm>
            <a:off x="428625" y="1785938"/>
            <a:ext cx="8358188" cy="4714875"/>
          </a:xfrm>
        </p:spPr>
        <p:txBody>
          <a:bodyPr/>
          <a:lstStyle/>
          <a:p>
            <a:pPr eaLnBrk="1" hangingPunct="1"/>
            <a:r>
              <a:rPr lang="en-US" altLang="en-US" sz="4000" b="1"/>
              <a:t>1</a:t>
            </a:r>
            <a:r>
              <a:rPr lang="en-US" altLang="en-US" sz="4000"/>
              <a:t>.  Check the name,sex</a:t>
            </a:r>
          </a:p>
          <a:p>
            <a:pPr eaLnBrk="1" hangingPunct="1"/>
            <a:r>
              <a:rPr lang="en-US" altLang="en-US" sz="4000" b="1"/>
              <a:t>2</a:t>
            </a:r>
            <a:r>
              <a:rPr lang="en-US" altLang="en-US" sz="4000"/>
              <a:t>.  Check the date</a:t>
            </a:r>
          </a:p>
          <a:p>
            <a:pPr eaLnBrk="1" hangingPunct="1"/>
            <a:r>
              <a:rPr lang="en-US" altLang="en-US" sz="4000" b="1"/>
              <a:t>3</a:t>
            </a:r>
            <a:r>
              <a:rPr lang="en-US" altLang="en-US" sz="4000"/>
              <a:t>.  Obtain old films if available</a:t>
            </a:r>
          </a:p>
          <a:p>
            <a:pPr eaLnBrk="1" hangingPunct="1"/>
            <a:r>
              <a:rPr lang="en-US" altLang="en-US" sz="4000" b="1"/>
              <a:t>4</a:t>
            </a:r>
            <a:r>
              <a:rPr lang="en-US" altLang="en-US" sz="4000"/>
              <a:t>.  Which </a:t>
            </a:r>
            <a:r>
              <a:rPr lang="en-US" altLang="en-US" sz="4400" b="1"/>
              <a:t>view(s)</a:t>
            </a:r>
            <a:r>
              <a:rPr lang="en-US" altLang="en-US" sz="4000"/>
              <a:t> do you have?</a:t>
            </a:r>
          </a:p>
          <a:p>
            <a:pPr lvl="1" eaLnBrk="1" hangingPunct="1"/>
            <a:r>
              <a:rPr lang="en-US" altLang="en-US" sz="3600"/>
              <a:t>PA / AP, lateral, decubitus, AP lordotic</a:t>
            </a:r>
          </a:p>
          <a:p>
            <a:pPr lvl="1" eaLnBrk="1" hangingPunct="1"/>
            <a:endParaRPr lang="en-US" altLang="en-US" sz="3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anim calcmode="lin" valueType="num">
                                      <p:cBhvr additive="base">
                                        <p:cTn id="11" dur="500" fill="hold"/>
                                        <p:tgtEl>
                                          <p:spTgt spid="3277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2771">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anim calcmode="lin" valueType="num">
                                      <p:cBhvr additive="base">
                                        <p:cTn id="15" dur="500" fill="hold"/>
                                        <p:tgtEl>
                                          <p:spTgt spid="32771">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27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32771">
                                            <p:txEl>
                                              <p:pRg st="3" end="3"/>
                                            </p:txEl>
                                          </p:spTgt>
                                        </p:tgtEl>
                                        <p:attrNameLst>
                                          <p:attrName>style.visibility</p:attrName>
                                        </p:attrNameLst>
                                      </p:cBhvr>
                                      <p:to>
                                        <p:strVal val="visible"/>
                                      </p:to>
                                    </p:set>
                                    <p:anim calcmode="lin" valueType="num">
                                      <p:cBhvr additive="base">
                                        <p:cTn id="21" dur="500" fill="hold"/>
                                        <p:tgtEl>
                                          <p:spTgt spid="32771">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27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2771">
                                            <p:txEl>
                                              <p:pRg st="4" end="4"/>
                                            </p:txEl>
                                          </p:spTgt>
                                        </p:tgtEl>
                                        <p:attrNameLst>
                                          <p:attrName>style.visibility</p:attrName>
                                        </p:attrNameLst>
                                      </p:cBhvr>
                                      <p:to>
                                        <p:strVal val="visible"/>
                                      </p:to>
                                    </p:set>
                                    <p:anim calcmode="lin" valueType="num">
                                      <p:cBhvr additive="base">
                                        <p:cTn id="27" dur="500" fill="hold"/>
                                        <p:tgtEl>
                                          <p:spTgt spid="3277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7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8865627-C6F5-4E08-9817-DF403EF10F1C}"/>
              </a:ext>
            </a:extLst>
          </p:cNvPr>
          <p:cNvSpPr>
            <a:spLocks noGrp="1" noChangeArrowheads="1"/>
          </p:cNvSpPr>
          <p:nvPr>
            <p:ph type="title"/>
          </p:nvPr>
        </p:nvSpPr>
        <p:spPr>
          <a:xfrm>
            <a:off x="714375" y="0"/>
            <a:ext cx="7772400" cy="1143000"/>
          </a:xfrm>
        </p:spPr>
        <p:txBody>
          <a:bodyPr/>
          <a:lstStyle/>
          <a:p>
            <a:pPr eaLnBrk="1" hangingPunct="1">
              <a:defRPr/>
            </a:pPr>
            <a:r>
              <a:rPr lang="en-US" sz="4000"/>
              <a:t>Lung Anatomy on Chest X-ray</a:t>
            </a:r>
          </a:p>
        </p:txBody>
      </p:sp>
      <p:sp>
        <p:nvSpPr>
          <p:cNvPr id="3076" name="Rectangle 3">
            <a:extLst>
              <a:ext uri="{FF2B5EF4-FFF2-40B4-BE49-F238E27FC236}">
                <a16:creationId xmlns:a16="http://schemas.microsoft.com/office/drawing/2014/main" id="{428F2760-E12C-42DB-9AB9-C89CD48C1A4E}"/>
              </a:ext>
            </a:extLst>
          </p:cNvPr>
          <p:cNvSpPr>
            <a:spLocks noGrp="1" noChangeArrowheads="1"/>
          </p:cNvSpPr>
          <p:nvPr>
            <p:ph type="body" sz="half" idx="1"/>
          </p:nvPr>
        </p:nvSpPr>
        <p:spPr>
          <a:xfrm>
            <a:off x="0" y="1428750"/>
            <a:ext cx="4500563" cy="5095875"/>
          </a:xfrm>
        </p:spPr>
        <p:txBody>
          <a:bodyPr/>
          <a:lstStyle/>
          <a:p>
            <a:pPr eaLnBrk="1" hangingPunct="1"/>
            <a:r>
              <a:rPr lang="en-US" altLang="en-US" sz="3600"/>
              <a:t>PA View:</a:t>
            </a:r>
          </a:p>
          <a:p>
            <a:pPr lvl="1" eaLnBrk="1" hangingPunct="1"/>
            <a:r>
              <a:rPr lang="en-US" altLang="en-US" sz="3200"/>
              <a:t>Extensive overlap</a:t>
            </a:r>
          </a:p>
          <a:p>
            <a:pPr lvl="1" eaLnBrk="1" hangingPunct="1"/>
            <a:r>
              <a:rPr lang="en-US" altLang="en-US" sz="3200"/>
              <a:t>Lower lobes extend high</a:t>
            </a:r>
          </a:p>
          <a:p>
            <a:pPr eaLnBrk="1" hangingPunct="1"/>
            <a:r>
              <a:rPr lang="en-US" altLang="en-US" sz="3600"/>
              <a:t>Lateral View:</a:t>
            </a:r>
          </a:p>
          <a:p>
            <a:pPr lvl="1" eaLnBrk="1" hangingPunct="1"/>
            <a:r>
              <a:rPr lang="en-US" altLang="en-US" sz="3200"/>
              <a:t>Extent of lower lobes</a:t>
            </a:r>
          </a:p>
        </p:txBody>
      </p:sp>
      <p:graphicFrame>
        <p:nvGraphicFramePr>
          <p:cNvPr id="159744" name="Object 0">
            <a:extLst>
              <a:ext uri="{FF2B5EF4-FFF2-40B4-BE49-F238E27FC236}">
                <a16:creationId xmlns:a16="http://schemas.microsoft.com/office/drawing/2014/main" id="{1D0C8A68-1B8A-40EA-BEE7-034A6E0BFEF3}"/>
              </a:ext>
            </a:extLst>
          </p:cNvPr>
          <p:cNvGraphicFramePr>
            <a:graphicFrameLocks noGrp="1" noChangeAspect="1"/>
          </p:cNvGraphicFramePr>
          <p:nvPr>
            <p:ph type="clipArt" sz="half" idx="2"/>
          </p:nvPr>
        </p:nvGraphicFramePr>
        <p:xfrm>
          <a:off x="4500563" y="1214438"/>
          <a:ext cx="3790950" cy="4543425"/>
        </p:xfrm>
        <a:graphic>
          <a:graphicData uri="http://schemas.openxmlformats.org/presentationml/2006/ole">
            <mc:AlternateContent xmlns:mc="http://schemas.openxmlformats.org/markup-compatibility/2006">
              <mc:Choice xmlns:v="urn:schemas-microsoft-com:vml" Requires="v">
                <p:oleObj spid="_x0000_s69636" name="Bitmap Image" r:id="rId4" imgW="2638095" imgH="3161905" progId="Paint.Picture">
                  <p:embed/>
                </p:oleObj>
              </mc:Choice>
              <mc:Fallback>
                <p:oleObj name="Bitmap Image" r:id="rId4" imgW="2638095" imgH="3161905" progId="Paint.Picture">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1214438"/>
                        <a:ext cx="3790950"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59744"/>
                                        </p:tgtEl>
                                        <p:attrNameLst>
                                          <p:attrName>style.visibility</p:attrName>
                                        </p:attrNameLst>
                                      </p:cBhvr>
                                      <p:to>
                                        <p:strVal val="visible"/>
                                      </p:to>
                                    </p:set>
                                  </p:childTnLst>
                                  <p:subTnLst>
                                    <p:set>
                                      <p:cBhvr override="childStyle">
                                        <p:cTn dur="1" fill="hold" display="0" masterRel="nextClick" afterEffect="1"/>
                                        <p:tgtEl>
                                          <p:spTgt spid="15974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Placeholder 2">
            <a:extLst>
              <a:ext uri="{FF2B5EF4-FFF2-40B4-BE49-F238E27FC236}">
                <a16:creationId xmlns:a16="http://schemas.microsoft.com/office/drawing/2014/main" id="{6E0B1619-18D5-4BD5-8066-C6DD1B439B30}"/>
              </a:ext>
            </a:extLst>
          </p:cNvPr>
          <p:cNvSpPr>
            <a:spLocks noGrp="1"/>
          </p:cNvSpPr>
          <p:nvPr>
            <p:ph type="body" sz="half" idx="1"/>
          </p:nvPr>
        </p:nvSpPr>
        <p:spPr/>
        <p:txBody>
          <a:bodyPr/>
          <a:lstStyle/>
          <a:p>
            <a:endParaRPr lang="ar-EG" altLang="en-US"/>
          </a:p>
        </p:txBody>
      </p:sp>
      <p:sp>
        <p:nvSpPr>
          <p:cNvPr id="49155" name="ClipArt Placeholder 3">
            <a:extLst>
              <a:ext uri="{FF2B5EF4-FFF2-40B4-BE49-F238E27FC236}">
                <a16:creationId xmlns:a16="http://schemas.microsoft.com/office/drawing/2014/main" id="{DEB37A15-EDF5-44C7-B627-C4C06F256DD0}"/>
              </a:ext>
            </a:extLst>
          </p:cNvPr>
          <p:cNvSpPr>
            <a:spLocks noGrp="1" noTextEdit="1"/>
          </p:cNvSpPr>
          <p:nvPr>
            <p:ph type="clipArt" sz="half" idx="2"/>
          </p:nvPr>
        </p:nvSpPr>
        <p:spPr/>
      </p:sp>
      <p:pic>
        <p:nvPicPr>
          <p:cNvPr id="49156" name="Picture 4">
            <a:extLst>
              <a:ext uri="{FF2B5EF4-FFF2-40B4-BE49-F238E27FC236}">
                <a16:creationId xmlns:a16="http://schemas.microsoft.com/office/drawing/2014/main" id="{2C4E4F45-EE00-4875-B53C-1C1329874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523875"/>
            <a:ext cx="4500562" cy="55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a:extLst>
              <a:ext uri="{FF2B5EF4-FFF2-40B4-BE49-F238E27FC236}">
                <a16:creationId xmlns:a16="http://schemas.microsoft.com/office/drawing/2014/main" id="{286D19FB-1EEE-4870-AD92-2DD3A2DA1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503238"/>
            <a:ext cx="400050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8CDF2CBC-98A2-48F9-BC48-D6DAB099071A}"/>
              </a:ext>
            </a:extLst>
          </p:cNvPr>
          <p:cNvSpPr>
            <a:spLocks noGrp="1" noChangeArrowheads="1"/>
          </p:cNvSpPr>
          <p:nvPr>
            <p:ph type="title"/>
          </p:nvPr>
        </p:nvSpPr>
        <p:spPr/>
        <p:txBody>
          <a:bodyPr/>
          <a:lstStyle/>
          <a:p>
            <a:pPr eaLnBrk="1" hangingPunct="1">
              <a:defRPr/>
            </a:pPr>
            <a:r>
              <a:rPr lang="en-US"/>
              <a:t>Lung Anatomy on Chest X-ray</a:t>
            </a:r>
          </a:p>
        </p:txBody>
      </p:sp>
      <p:sp>
        <p:nvSpPr>
          <p:cNvPr id="50179" name="Rectangle 3">
            <a:extLst>
              <a:ext uri="{FF2B5EF4-FFF2-40B4-BE49-F238E27FC236}">
                <a16:creationId xmlns:a16="http://schemas.microsoft.com/office/drawing/2014/main" id="{6CF8B60C-630E-4EB1-BE69-363ABE187691}"/>
              </a:ext>
            </a:extLst>
          </p:cNvPr>
          <p:cNvSpPr>
            <a:spLocks noGrp="1" noChangeArrowheads="1"/>
          </p:cNvSpPr>
          <p:nvPr>
            <p:ph type="body" sz="half" idx="1"/>
          </p:nvPr>
        </p:nvSpPr>
        <p:spPr>
          <a:xfrm>
            <a:off x="250825" y="1916113"/>
            <a:ext cx="4244975" cy="4608512"/>
          </a:xfrm>
        </p:spPr>
        <p:txBody>
          <a:bodyPr/>
          <a:lstStyle/>
          <a:p>
            <a:pPr eaLnBrk="1" hangingPunct="1"/>
            <a:r>
              <a:rPr lang="en-US" altLang="en-US" sz="2800"/>
              <a:t>The right upper lobe (RUL) occupies the upper 1/3 of the right lung. </a:t>
            </a:r>
          </a:p>
          <a:p>
            <a:pPr eaLnBrk="1" hangingPunct="1"/>
            <a:r>
              <a:rPr lang="en-US" altLang="en-US" b="1">
                <a:solidFill>
                  <a:srgbClr val="006600"/>
                </a:solidFill>
              </a:rPr>
              <a:t>Posteriorly</a:t>
            </a:r>
            <a:r>
              <a:rPr lang="en-US" altLang="en-US" sz="2800"/>
              <a:t>, the RUL is adjacent to the first three to five ribs. </a:t>
            </a:r>
          </a:p>
          <a:p>
            <a:pPr eaLnBrk="1" hangingPunct="1"/>
            <a:r>
              <a:rPr lang="en-US" altLang="en-US" b="1">
                <a:solidFill>
                  <a:srgbClr val="006600"/>
                </a:solidFill>
              </a:rPr>
              <a:t>Anteriorly</a:t>
            </a:r>
            <a:r>
              <a:rPr lang="en-US" altLang="en-US" sz="2800"/>
              <a:t>, the RUL </a:t>
            </a:r>
            <a:r>
              <a:rPr lang="en-US" altLang="en-US" sz="2800" u="sng"/>
              <a:t>extends inferiorly as far as the 4th right anterior rib</a:t>
            </a:r>
          </a:p>
          <a:p>
            <a:pPr eaLnBrk="1" hangingPunct="1"/>
            <a:endParaRPr lang="en-US" altLang="en-US" sz="2800"/>
          </a:p>
        </p:txBody>
      </p:sp>
      <p:pic>
        <p:nvPicPr>
          <p:cNvPr id="106503" name="Picture 7" descr="http://www.vh.org/Providers/Textbooks/LungAnatomy/RadImages/RULPA.jpg">
            <a:extLst>
              <a:ext uri="{FF2B5EF4-FFF2-40B4-BE49-F238E27FC236}">
                <a16:creationId xmlns:a16="http://schemas.microsoft.com/office/drawing/2014/main" id="{886A822B-7415-406A-A0BD-51A0772F6A27}"/>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48200" y="2001838"/>
            <a:ext cx="4165600" cy="445135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6503"/>
                                        </p:tgtEl>
                                        <p:attrNameLst>
                                          <p:attrName>style.visibility</p:attrName>
                                        </p:attrNameLst>
                                      </p:cBhvr>
                                      <p:to>
                                        <p:strVal val="visible"/>
                                      </p:to>
                                    </p:set>
                                  </p:childTnLst>
                                  <p:subTnLst>
                                    <p:set>
                                      <p:cBhvr override="childStyle">
                                        <p:cTn dur="1" fill="hold" display="0" masterRel="nextClick" afterEffect="1"/>
                                        <p:tgtEl>
                                          <p:spTgt spid="10650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1026">
            <a:extLst>
              <a:ext uri="{FF2B5EF4-FFF2-40B4-BE49-F238E27FC236}">
                <a16:creationId xmlns:a16="http://schemas.microsoft.com/office/drawing/2014/main" id="{B2B7D02B-23FC-471C-8795-CBA7BD4535F8}"/>
              </a:ext>
            </a:extLst>
          </p:cNvPr>
          <p:cNvSpPr>
            <a:spLocks noGrp="1" noChangeArrowheads="1"/>
          </p:cNvSpPr>
          <p:nvPr>
            <p:ph type="title"/>
          </p:nvPr>
        </p:nvSpPr>
        <p:spPr/>
        <p:txBody>
          <a:bodyPr/>
          <a:lstStyle/>
          <a:p>
            <a:pPr eaLnBrk="1" hangingPunct="1">
              <a:defRPr/>
            </a:pPr>
            <a:r>
              <a:rPr lang="en-US"/>
              <a:t>Lung Anatomy on Chest X-ray</a:t>
            </a:r>
          </a:p>
        </p:txBody>
      </p:sp>
      <p:sp>
        <p:nvSpPr>
          <p:cNvPr id="51203" name="Rectangle 1027">
            <a:extLst>
              <a:ext uri="{FF2B5EF4-FFF2-40B4-BE49-F238E27FC236}">
                <a16:creationId xmlns:a16="http://schemas.microsoft.com/office/drawing/2014/main" id="{1DC4D5DE-D912-46CD-9093-CC3888E03B30}"/>
              </a:ext>
            </a:extLst>
          </p:cNvPr>
          <p:cNvSpPr>
            <a:spLocks noGrp="1" noChangeArrowheads="1"/>
          </p:cNvSpPr>
          <p:nvPr>
            <p:ph type="body" sz="half" idx="1"/>
          </p:nvPr>
        </p:nvSpPr>
        <p:spPr/>
        <p:txBody>
          <a:bodyPr/>
          <a:lstStyle/>
          <a:p>
            <a:pPr eaLnBrk="1" hangingPunct="1"/>
            <a:r>
              <a:rPr lang="en-US" altLang="en-US" sz="2800"/>
              <a:t>The right middle lobe is typically the smallest of the three, and appears triangular in shape, being narrowest near the hilum</a:t>
            </a:r>
          </a:p>
          <a:p>
            <a:pPr eaLnBrk="1" hangingPunct="1"/>
            <a:endParaRPr lang="en-US" altLang="en-US" sz="2800"/>
          </a:p>
        </p:txBody>
      </p:sp>
      <p:pic>
        <p:nvPicPr>
          <p:cNvPr id="107527" name="Picture 1031" descr="http://www.vh.org/Providers/Textbooks/LungAnatomy/RadImages/RMLPA.jpg">
            <a:extLst>
              <a:ext uri="{FF2B5EF4-FFF2-40B4-BE49-F238E27FC236}">
                <a16:creationId xmlns:a16="http://schemas.microsoft.com/office/drawing/2014/main" id="{3C9DAB1A-03A4-4F6A-8D81-D0E33930138C}"/>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48200" y="2001838"/>
            <a:ext cx="3810000" cy="4071937"/>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7527"/>
                                        </p:tgtEl>
                                        <p:attrNameLst>
                                          <p:attrName>style.visibility</p:attrName>
                                        </p:attrNameLst>
                                      </p:cBhvr>
                                      <p:to>
                                        <p:strVal val="visible"/>
                                      </p:to>
                                    </p:set>
                                  </p:childTnLst>
                                  <p:subTnLst>
                                    <p:set>
                                      <p:cBhvr override="childStyle">
                                        <p:cTn dur="1" fill="hold" display="0" masterRel="nextClick" afterEffect="1"/>
                                        <p:tgtEl>
                                          <p:spTgt spid="10752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55094E25-C7E6-40B8-A5F4-368832954967}"/>
              </a:ext>
            </a:extLst>
          </p:cNvPr>
          <p:cNvSpPr>
            <a:spLocks noGrp="1" noChangeArrowheads="1"/>
          </p:cNvSpPr>
          <p:nvPr>
            <p:ph type="title"/>
          </p:nvPr>
        </p:nvSpPr>
        <p:spPr/>
        <p:txBody>
          <a:bodyPr/>
          <a:lstStyle/>
          <a:p>
            <a:pPr eaLnBrk="1" hangingPunct="1">
              <a:defRPr/>
            </a:pPr>
            <a:r>
              <a:rPr lang="en-US"/>
              <a:t>Lung Anatomy on Chest X-ray</a:t>
            </a:r>
          </a:p>
        </p:txBody>
      </p:sp>
      <p:sp>
        <p:nvSpPr>
          <p:cNvPr id="52227" name="Rectangle 3">
            <a:extLst>
              <a:ext uri="{FF2B5EF4-FFF2-40B4-BE49-F238E27FC236}">
                <a16:creationId xmlns:a16="http://schemas.microsoft.com/office/drawing/2014/main" id="{C5267F73-60F2-4334-80E0-29868F47023C}"/>
              </a:ext>
            </a:extLst>
          </p:cNvPr>
          <p:cNvSpPr>
            <a:spLocks noGrp="1" noChangeArrowheads="1"/>
          </p:cNvSpPr>
          <p:nvPr>
            <p:ph type="body" sz="half" idx="1"/>
          </p:nvPr>
        </p:nvSpPr>
        <p:spPr>
          <a:xfrm>
            <a:off x="457200" y="1981200"/>
            <a:ext cx="4038600" cy="4114800"/>
          </a:xfrm>
        </p:spPr>
        <p:txBody>
          <a:bodyPr/>
          <a:lstStyle/>
          <a:p>
            <a:pPr eaLnBrk="1" hangingPunct="1">
              <a:lnSpc>
                <a:spcPct val="90000"/>
              </a:lnSpc>
            </a:pPr>
            <a:r>
              <a:rPr lang="en-US" altLang="en-US" sz="2400"/>
              <a:t>The right lower lobe is the largest of all three lobes, separated from the others by the major fissure.</a:t>
            </a:r>
          </a:p>
          <a:p>
            <a:pPr eaLnBrk="1" hangingPunct="1">
              <a:lnSpc>
                <a:spcPct val="90000"/>
              </a:lnSpc>
            </a:pPr>
            <a:r>
              <a:rPr lang="en-US" altLang="en-US" sz="2400"/>
              <a:t>Posteriorly, the RLL extend as far superiorly as the 4th thoracic vertebral body, and extends inferiorly to the diaphragm. </a:t>
            </a:r>
          </a:p>
          <a:p>
            <a:pPr eaLnBrk="1" hangingPunct="1">
              <a:lnSpc>
                <a:spcPct val="90000"/>
              </a:lnSpc>
            </a:pPr>
            <a:r>
              <a:rPr lang="en-US" altLang="en-US" sz="2400"/>
              <a:t>Review of the lateral plain film surprisingly shows the superior extent of the RLL.</a:t>
            </a:r>
          </a:p>
        </p:txBody>
      </p:sp>
      <p:pic>
        <p:nvPicPr>
          <p:cNvPr id="108551" name="Picture 7" descr="http://www.vh.org/Providers/Textbooks/LungAnatomy/RadImages/RLLPA.jpg">
            <a:extLst>
              <a:ext uri="{FF2B5EF4-FFF2-40B4-BE49-F238E27FC236}">
                <a16:creationId xmlns:a16="http://schemas.microsoft.com/office/drawing/2014/main" id="{0954E899-3C1B-4FDB-B703-6A0054C342FF}"/>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48200" y="2001838"/>
            <a:ext cx="3810000" cy="4071937"/>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8551"/>
                                        </p:tgtEl>
                                        <p:attrNameLst>
                                          <p:attrName>style.visibility</p:attrName>
                                        </p:attrNameLst>
                                      </p:cBhvr>
                                      <p:to>
                                        <p:strVal val="visible"/>
                                      </p:to>
                                    </p:set>
                                  </p:childTnLst>
                                  <p:subTnLst>
                                    <p:set>
                                      <p:cBhvr override="childStyle">
                                        <p:cTn dur="1" fill="hold" display="0" masterRel="nextClick" afterEffect="1"/>
                                        <p:tgtEl>
                                          <p:spTgt spid="10855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http://www.vh.org/Providers/Textbooks/LungAnatomy/RadImages/RULLAT.jpg">
            <a:extLst>
              <a:ext uri="{FF2B5EF4-FFF2-40B4-BE49-F238E27FC236}">
                <a16:creationId xmlns:a16="http://schemas.microsoft.com/office/drawing/2014/main" id="{43E6228E-2065-4CFB-B55D-5D13FBBB5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563" y="214313"/>
            <a:ext cx="2125662"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ttp://www.vh.org/Providers/Textbooks/LungAnatomy/RadImages/RLLLAT.jpg">
            <a:extLst>
              <a:ext uri="{FF2B5EF4-FFF2-40B4-BE49-F238E27FC236}">
                <a16:creationId xmlns:a16="http://schemas.microsoft.com/office/drawing/2014/main" id="{BA567D77-AAE4-4AFC-BF3D-DB3D0660F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50" y="2928938"/>
            <a:ext cx="2638425" cy="369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33" descr="http://www.vh.org/Providers/Textbooks/LungAnatomy/RadImages/RMLLAT.jpg">
            <a:extLst>
              <a:ext uri="{FF2B5EF4-FFF2-40B4-BE49-F238E27FC236}">
                <a16:creationId xmlns:a16="http://schemas.microsoft.com/office/drawing/2014/main" id="{D9E96773-F2E5-409F-9B0D-E5AD27ED8A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813" y="3214688"/>
            <a:ext cx="2411412"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F45A3B92-9084-4458-976C-48181B2198DB}"/>
              </a:ext>
            </a:extLst>
          </p:cNvPr>
          <p:cNvSpPr>
            <a:spLocks noGrp="1" noChangeArrowheads="1"/>
          </p:cNvSpPr>
          <p:nvPr>
            <p:ph type="title"/>
          </p:nvPr>
        </p:nvSpPr>
        <p:spPr/>
        <p:txBody>
          <a:bodyPr/>
          <a:lstStyle/>
          <a:p>
            <a:pPr eaLnBrk="1" hangingPunct="1">
              <a:defRPr/>
            </a:pPr>
            <a:r>
              <a:rPr lang="en-US"/>
              <a:t>Lung Anatomy on Chest X-ray</a:t>
            </a:r>
          </a:p>
        </p:txBody>
      </p:sp>
      <p:sp>
        <p:nvSpPr>
          <p:cNvPr id="54275" name="Rectangle 3">
            <a:extLst>
              <a:ext uri="{FF2B5EF4-FFF2-40B4-BE49-F238E27FC236}">
                <a16:creationId xmlns:a16="http://schemas.microsoft.com/office/drawing/2014/main" id="{7CF97845-AB71-411C-9C7A-5DE10C84F875}"/>
              </a:ext>
            </a:extLst>
          </p:cNvPr>
          <p:cNvSpPr>
            <a:spLocks noGrp="1" noChangeArrowheads="1"/>
          </p:cNvSpPr>
          <p:nvPr>
            <p:ph type="body" sz="half" idx="1"/>
          </p:nvPr>
        </p:nvSpPr>
        <p:spPr>
          <a:xfrm>
            <a:off x="381000" y="1981200"/>
            <a:ext cx="4114800" cy="4114800"/>
          </a:xfrm>
        </p:spPr>
        <p:txBody>
          <a:bodyPr/>
          <a:lstStyle/>
          <a:p>
            <a:pPr eaLnBrk="1" hangingPunct="1">
              <a:lnSpc>
                <a:spcPct val="90000"/>
              </a:lnSpc>
            </a:pPr>
            <a:r>
              <a:rPr lang="en-US" altLang="en-US" sz="2400"/>
              <a:t>These lobes can be separated from one another by two fissures.</a:t>
            </a:r>
          </a:p>
          <a:p>
            <a:pPr eaLnBrk="1" hangingPunct="1">
              <a:lnSpc>
                <a:spcPct val="90000"/>
              </a:lnSpc>
            </a:pPr>
            <a:r>
              <a:rPr lang="en-US" altLang="en-US" sz="2400"/>
              <a:t>The minor fissure separates the RUL from the RML, and thus represents the visceral pleural surfaces of both of these lobes.</a:t>
            </a:r>
          </a:p>
          <a:p>
            <a:pPr eaLnBrk="1" hangingPunct="1">
              <a:lnSpc>
                <a:spcPct val="90000"/>
              </a:lnSpc>
            </a:pPr>
            <a:r>
              <a:rPr lang="en-US" altLang="en-US" sz="2400"/>
              <a:t>Oriented obliquely, the major fissure extends posteriorly and superiorly approximately to the level of the fourth vertebral body. </a:t>
            </a:r>
          </a:p>
        </p:txBody>
      </p:sp>
      <p:pic>
        <p:nvPicPr>
          <p:cNvPr id="54276" name="Picture 7" descr="http://www.vh.org/Providers/Textbooks/LungAnatomy/RadImages/Rtfissure.jpg">
            <a:extLst>
              <a:ext uri="{FF2B5EF4-FFF2-40B4-BE49-F238E27FC236}">
                <a16:creationId xmlns:a16="http://schemas.microsoft.com/office/drawing/2014/main" id="{271A190E-378C-4672-8051-40BE73B2E81C}"/>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081588" y="1981200"/>
            <a:ext cx="2941637" cy="4114800"/>
          </a:xfr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6B2F1199-2880-4C18-B424-EAD62871A554}"/>
              </a:ext>
            </a:extLst>
          </p:cNvPr>
          <p:cNvSpPr>
            <a:spLocks noGrp="1" noChangeArrowheads="1"/>
          </p:cNvSpPr>
          <p:nvPr>
            <p:ph type="title"/>
          </p:nvPr>
        </p:nvSpPr>
        <p:spPr/>
        <p:txBody>
          <a:bodyPr/>
          <a:lstStyle/>
          <a:p>
            <a:pPr eaLnBrk="1" hangingPunct="1">
              <a:defRPr/>
            </a:pPr>
            <a:r>
              <a:rPr lang="en-US"/>
              <a:t>Lung Anatomy on Chest X-ray</a:t>
            </a:r>
          </a:p>
        </p:txBody>
      </p:sp>
      <p:sp>
        <p:nvSpPr>
          <p:cNvPr id="55299" name="Rectangle 3">
            <a:extLst>
              <a:ext uri="{FF2B5EF4-FFF2-40B4-BE49-F238E27FC236}">
                <a16:creationId xmlns:a16="http://schemas.microsoft.com/office/drawing/2014/main" id="{5D49A3E4-5ABD-4766-8174-130397141C14}"/>
              </a:ext>
            </a:extLst>
          </p:cNvPr>
          <p:cNvSpPr>
            <a:spLocks noGrp="1" noChangeArrowheads="1"/>
          </p:cNvSpPr>
          <p:nvPr>
            <p:ph type="body" sz="half" idx="1"/>
          </p:nvPr>
        </p:nvSpPr>
        <p:spPr/>
        <p:txBody>
          <a:bodyPr/>
          <a:lstStyle/>
          <a:p>
            <a:pPr eaLnBrk="1" hangingPunct="1"/>
            <a:r>
              <a:rPr lang="en-US" altLang="en-US" sz="2800"/>
              <a:t>The lobar architecture of the left lung is slightly different than the right.</a:t>
            </a:r>
          </a:p>
          <a:p>
            <a:pPr eaLnBrk="1" hangingPunct="1"/>
            <a:r>
              <a:rPr lang="en-US" altLang="en-US" sz="2800"/>
              <a:t>Because there is no defined left minor fissure, there are only two lobes on the left; the left upper </a:t>
            </a:r>
          </a:p>
        </p:txBody>
      </p:sp>
      <p:pic>
        <p:nvPicPr>
          <p:cNvPr id="109575" name="Picture 7" descr="http://www.vh.org/Providers/Textbooks/LungAnatomy/RadImages/LULPA.jpg">
            <a:extLst>
              <a:ext uri="{FF2B5EF4-FFF2-40B4-BE49-F238E27FC236}">
                <a16:creationId xmlns:a16="http://schemas.microsoft.com/office/drawing/2014/main" id="{AE941533-447D-4AF6-9496-2121501C8202}"/>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48200" y="2001838"/>
            <a:ext cx="3810000" cy="4071937"/>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9575"/>
                                        </p:tgtEl>
                                        <p:attrNameLst>
                                          <p:attrName>style.visibility</p:attrName>
                                        </p:attrNameLst>
                                      </p:cBhvr>
                                      <p:to>
                                        <p:strVal val="visible"/>
                                      </p:to>
                                    </p:set>
                                  </p:childTnLst>
                                  <p:subTnLst>
                                    <p:set>
                                      <p:cBhvr override="childStyle">
                                        <p:cTn dur="1" fill="hold" display="0" masterRel="nextClick" afterEffect="1"/>
                                        <p:tgtEl>
                                          <p:spTgt spid="10957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3">
            <a:extLst>
              <a:ext uri="{FF2B5EF4-FFF2-40B4-BE49-F238E27FC236}">
                <a16:creationId xmlns:a16="http://schemas.microsoft.com/office/drawing/2014/main" id="{B9E24D81-3155-4B68-A469-D62CDD5EFE08}"/>
              </a:ext>
            </a:extLst>
          </p:cNvPr>
          <p:cNvSpPr>
            <a:spLocks noGrp="1" noChangeArrowheads="1"/>
          </p:cNvSpPr>
          <p:nvPr>
            <p:ph type="body" sz="half" idx="1"/>
          </p:nvPr>
        </p:nvSpPr>
        <p:spPr>
          <a:xfrm>
            <a:off x="1714500" y="0"/>
            <a:ext cx="4567238" cy="714375"/>
          </a:xfrm>
        </p:spPr>
        <p:txBody>
          <a:bodyPr/>
          <a:lstStyle/>
          <a:p>
            <a:pPr algn="ctr" eaLnBrk="1" hangingPunct="1"/>
            <a:r>
              <a:rPr lang="en-US" altLang="en-US"/>
              <a:t>Left lower lobes</a:t>
            </a:r>
          </a:p>
          <a:p>
            <a:pPr algn="ctr" eaLnBrk="1" hangingPunct="1"/>
            <a:endParaRPr lang="en-US" altLang="en-US"/>
          </a:p>
        </p:txBody>
      </p:sp>
      <p:pic>
        <p:nvPicPr>
          <p:cNvPr id="110599" name="Picture 7" descr="http://www.vh.org/Providers/Textbooks/LungAnatomy/RadImages/LLLPA.jpg">
            <a:extLst>
              <a:ext uri="{FF2B5EF4-FFF2-40B4-BE49-F238E27FC236}">
                <a16:creationId xmlns:a16="http://schemas.microsoft.com/office/drawing/2014/main" id="{C1A0BDA3-3517-4983-9AB9-07DE15D6FD4E}"/>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916613" y="642938"/>
            <a:ext cx="3227387" cy="3448050"/>
          </a:xfrm>
          <a:noFill/>
        </p:spPr>
      </p:pic>
      <p:pic>
        <p:nvPicPr>
          <p:cNvPr id="110601" name="Picture 9" descr="http://www.vh.org/Providers/Textbooks/LungAnatomy/RadImages/LLLLAT.jpg">
            <a:extLst>
              <a:ext uri="{FF2B5EF4-FFF2-40B4-BE49-F238E27FC236}">
                <a16:creationId xmlns:a16="http://schemas.microsoft.com/office/drawing/2014/main" id="{2C255290-2F3C-409E-B110-61FD73086E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857250"/>
            <a:ext cx="2786063"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ttp://www.vh.org/Providers/Textbooks/LungAnatomy/RadImages/LULLAT.jpg">
            <a:extLst>
              <a:ext uri="{FF2B5EF4-FFF2-40B4-BE49-F238E27FC236}">
                <a16:creationId xmlns:a16="http://schemas.microsoft.com/office/drawing/2014/main" id="{4F46475E-A97F-4C83-B14C-649D8699C4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3000375"/>
            <a:ext cx="258762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10599"/>
                                        </p:tgtEl>
                                        <p:attrNameLst>
                                          <p:attrName>style.visibility</p:attrName>
                                        </p:attrNameLst>
                                      </p:cBhvr>
                                      <p:to>
                                        <p:strVal val="visible"/>
                                      </p:to>
                                    </p:set>
                                  </p:childTnLst>
                                  <p:subTnLst>
                                    <p:set>
                                      <p:cBhvr override="childStyle">
                                        <p:cTn dur="1" fill="hold" display="0" masterRel="nextClick" afterEffect="1"/>
                                        <p:tgtEl>
                                          <p:spTgt spid="110599"/>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060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5AF0E1BC-FB22-47FF-884C-638FB6FD13A2}"/>
              </a:ext>
            </a:extLst>
          </p:cNvPr>
          <p:cNvSpPr>
            <a:spLocks noGrp="1" noChangeArrowheads="1"/>
          </p:cNvSpPr>
          <p:nvPr>
            <p:ph type="title"/>
          </p:nvPr>
        </p:nvSpPr>
        <p:spPr/>
        <p:txBody>
          <a:bodyPr/>
          <a:lstStyle/>
          <a:p>
            <a:pPr eaLnBrk="1" hangingPunct="1">
              <a:defRPr/>
            </a:pPr>
            <a:r>
              <a:rPr lang="en-US"/>
              <a:t>Lung Anatomy on Chest X-ray</a:t>
            </a:r>
          </a:p>
        </p:txBody>
      </p:sp>
      <p:sp>
        <p:nvSpPr>
          <p:cNvPr id="57347" name="Rectangle 3">
            <a:extLst>
              <a:ext uri="{FF2B5EF4-FFF2-40B4-BE49-F238E27FC236}">
                <a16:creationId xmlns:a16="http://schemas.microsoft.com/office/drawing/2014/main" id="{6B4CF594-041F-4E5A-AB41-BA744A930FD1}"/>
              </a:ext>
            </a:extLst>
          </p:cNvPr>
          <p:cNvSpPr>
            <a:spLocks noGrp="1" noChangeArrowheads="1"/>
          </p:cNvSpPr>
          <p:nvPr>
            <p:ph type="body" sz="half" idx="1"/>
          </p:nvPr>
        </p:nvSpPr>
        <p:spPr/>
        <p:txBody>
          <a:bodyPr/>
          <a:lstStyle/>
          <a:p>
            <a:pPr eaLnBrk="1" hangingPunct="1">
              <a:lnSpc>
                <a:spcPct val="90000"/>
              </a:lnSpc>
            </a:pPr>
            <a:r>
              <a:rPr lang="en-US" altLang="en-US" sz="2400"/>
              <a:t>These two lobes are separated by a major fissure, identical to that seen on the right side, although often slightly more inferior in location.</a:t>
            </a:r>
          </a:p>
          <a:p>
            <a:pPr eaLnBrk="1" hangingPunct="1">
              <a:lnSpc>
                <a:spcPct val="90000"/>
              </a:lnSpc>
            </a:pPr>
            <a:r>
              <a:rPr lang="en-US" altLang="en-US" sz="2400"/>
              <a:t>The portion of the left lung that corresponds anatomically to the right middle lobe is incorporated into the left upper lobe.</a:t>
            </a:r>
          </a:p>
        </p:txBody>
      </p:sp>
      <p:pic>
        <p:nvPicPr>
          <p:cNvPr id="57348" name="Picture 7" descr="http://www.vh.org/Providers/Textbooks/LungAnatomy/RadImages/Ltfissure.jpg">
            <a:extLst>
              <a:ext uri="{FF2B5EF4-FFF2-40B4-BE49-F238E27FC236}">
                <a16:creationId xmlns:a16="http://schemas.microsoft.com/office/drawing/2014/main" id="{26C5B868-D4DE-4454-B068-71EBC90C5B77}"/>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081588" y="1981200"/>
            <a:ext cx="2941637" cy="4114800"/>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3D6F9B4C-34D4-4554-8B85-48C5805FF9A2}"/>
              </a:ext>
            </a:extLst>
          </p:cNvPr>
          <p:cNvSpPr>
            <a:spLocks noGrp="1" noChangeArrowheads="1"/>
          </p:cNvSpPr>
          <p:nvPr>
            <p:ph type="title"/>
          </p:nvPr>
        </p:nvSpPr>
        <p:spPr>
          <a:xfrm>
            <a:off x="762000" y="381000"/>
            <a:ext cx="7772400" cy="1143000"/>
          </a:xfrm>
        </p:spPr>
        <p:txBody>
          <a:bodyPr/>
          <a:lstStyle/>
          <a:p>
            <a:pPr eaLnBrk="1" hangingPunct="1">
              <a:defRPr/>
            </a:pPr>
            <a:r>
              <a:rPr lang="en-US">
                <a:solidFill>
                  <a:srgbClr val="FFFF00"/>
                </a:solidFill>
              </a:rPr>
              <a:t>Orientation (View)</a:t>
            </a:r>
          </a:p>
        </p:txBody>
      </p:sp>
      <p:pic>
        <p:nvPicPr>
          <p:cNvPr id="24579" name="Picture 3">
            <a:extLst>
              <a:ext uri="{FF2B5EF4-FFF2-40B4-BE49-F238E27FC236}">
                <a16:creationId xmlns:a16="http://schemas.microsoft.com/office/drawing/2014/main" id="{84AAA2C0-8DF6-4A51-AFCF-399DDD870C1C}"/>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1447800"/>
            <a:ext cx="4572000" cy="4487863"/>
          </a:xfrm>
          <a:noFill/>
        </p:spPr>
      </p:pic>
      <p:pic>
        <p:nvPicPr>
          <p:cNvPr id="24580" name="Picture 4">
            <a:extLst>
              <a:ext uri="{FF2B5EF4-FFF2-40B4-BE49-F238E27FC236}">
                <a16:creationId xmlns:a16="http://schemas.microsoft.com/office/drawing/2014/main" id="{339867EB-6D0B-42DB-95D7-11C048CA63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412875"/>
            <a:ext cx="4643437"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6">
            <a:extLst>
              <a:ext uri="{FF2B5EF4-FFF2-40B4-BE49-F238E27FC236}">
                <a16:creationId xmlns:a16="http://schemas.microsoft.com/office/drawing/2014/main" id="{F0FD11B5-6A50-4724-BDEE-EE571CF318CC}"/>
              </a:ext>
            </a:extLst>
          </p:cNvPr>
          <p:cNvSpPr txBox="1">
            <a:spLocks noChangeArrowheads="1"/>
          </p:cNvSpPr>
          <p:nvPr/>
        </p:nvSpPr>
        <p:spPr bwMode="auto">
          <a:xfrm>
            <a:off x="2071688" y="614362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FFFF00"/>
                </a:solidFill>
              </a:rPr>
              <a:t>PA</a:t>
            </a:r>
          </a:p>
        </p:txBody>
      </p:sp>
      <p:sp>
        <p:nvSpPr>
          <p:cNvPr id="24582" name="Text Box 7">
            <a:extLst>
              <a:ext uri="{FF2B5EF4-FFF2-40B4-BE49-F238E27FC236}">
                <a16:creationId xmlns:a16="http://schemas.microsoft.com/office/drawing/2014/main" id="{5249749E-09DE-4544-B6EC-58F4F18D1BED}"/>
              </a:ext>
            </a:extLst>
          </p:cNvPr>
          <p:cNvSpPr txBox="1">
            <a:spLocks noChangeArrowheads="1"/>
          </p:cNvSpPr>
          <p:nvPr/>
        </p:nvSpPr>
        <p:spPr bwMode="auto">
          <a:xfrm>
            <a:off x="6500813" y="5857875"/>
            <a:ext cx="966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FFFF00"/>
                </a:solidFill>
              </a:rPr>
              <a:t>AP</a:t>
            </a:r>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AF4717C7-BB56-4E05-9E8F-8B761213E775}"/>
                  </a:ext>
                </a:extLst>
              </p14:cNvPr>
              <p14:cNvContentPartPr/>
              <p14:nvPr/>
            </p14:nvContentPartPr>
            <p14:xfrm>
              <a:off x="2700599" y="2181265"/>
              <a:ext cx="180975" cy="209549"/>
            </p14:xfrm>
          </p:contentPart>
        </mc:Choice>
        <mc:Fallback xmlns="">
          <p:pic>
            <p:nvPicPr>
              <p:cNvPr id="5" name="Ink 4">
                <a:extLst>
                  <a:ext uri="{FF2B5EF4-FFF2-40B4-BE49-F238E27FC236}">
                    <a16:creationId xmlns:a16="http://schemas.microsoft.com/office/drawing/2014/main" id="{AF4717C7-BB56-4E05-9E8F-8B761213E775}"/>
                  </a:ext>
                </a:extLst>
              </p:cNvPr>
              <p:cNvPicPr/>
              <p:nvPr/>
            </p:nvPicPr>
            <p:blipFill>
              <a:blip r:embed="rId6"/>
              <a:stretch>
                <a:fillRect/>
              </a:stretch>
            </p:blipFill>
            <p:spPr>
              <a:xfrm>
                <a:off x="2682821" y="2163385"/>
                <a:ext cx="216174" cy="24495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2C474ADB-8EFD-465F-AC79-E1FE0BEFAEE6}"/>
                  </a:ext>
                </a:extLst>
              </p14:cNvPr>
              <p14:cNvContentPartPr/>
              <p14:nvPr/>
            </p14:nvContentPartPr>
            <p14:xfrm>
              <a:off x="2041889" y="2169101"/>
              <a:ext cx="180975" cy="390525"/>
            </p14:xfrm>
          </p:contentPart>
        </mc:Choice>
        <mc:Fallback xmlns="">
          <p:pic>
            <p:nvPicPr>
              <p:cNvPr id="6" name="Ink 5">
                <a:extLst>
                  <a:ext uri="{FF2B5EF4-FFF2-40B4-BE49-F238E27FC236}">
                    <a16:creationId xmlns:a16="http://schemas.microsoft.com/office/drawing/2014/main" id="{2C474ADB-8EFD-465F-AC79-E1FE0BEFAEE6}"/>
                  </a:ext>
                </a:extLst>
              </p:cNvPr>
              <p:cNvPicPr/>
              <p:nvPr/>
            </p:nvPicPr>
            <p:blipFill>
              <a:blip r:embed="rId8"/>
              <a:stretch>
                <a:fillRect/>
              </a:stretch>
            </p:blipFill>
            <p:spPr>
              <a:xfrm>
                <a:off x="2023864" y="2151038"/>
                <a:ext cx="216665" cy="42629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36DC7102-074A-4105-89C6-7FE63655D530}"/>
                  </a:ext>
                </a:extLst>
              </p14:cNvPr>
              <p14:cNvContentPartPr/>
              <p14:nvPr/>
            </p14:nvContentPartPr>
            <p14:xfrm>
              <a:off x="1415761" y="2402897"/>
              <a:ext cx="1771650" cy="95250"/>
            </p14:xfrm>
          </p:contentPart>
        </mc:Choice>
        <mc:Fallback xmlns="">
          <p:pic>
            <p:nvPicPr>
              <p:cNvPr id="7" name="Ink 6">
                <a:extLst>
                  <a:ext uri="{FF2B5EF4-FFF2-40B4-BE49-F238E27FC236}">
                    <a16:creationId xmlns:a16="http://schemas.microsoft.com/office/drawing/2014/main" id="{36DC7102-074A-4105-89C6-7FE63655D530}"/>
                  </a:ext>
                </a:extLst>
              </p:cNvPr>
              <p:cNvPicPr/>
              <p:nvPr/>
            </p:nvPicPr>
            <p:blipFill>
              <a:blip r:embed="rId10"/>
              <a:stretch>
                <a:fillRect/>
              </a:stretch>
            </p:blipFill>
            <p:spPr>
              <a:xfrm>
                <a:off x="1397793" y="2384438"/>
                <a:ext cx="1807227" cy="13179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11DF620A-A289-4533-BE9D-B5ABF3C19081}"/>
                  </a:ext>
                </a:extLst>
              </p14:cNvPr>
              <p14:cNvContentPartPr/>
              <p14:nvPr/>
            </p14:nvContentPartPr>
            <p14:xfrm>
              <a:off x="363681" y="1727488"/>
              <a:ext cx="4133850" cy="114300"/>
            </p14:xfrm>
          </p:contentPart>
        </mc:Choice>
        <mc:Fallback xmlns="">
          <p:pic>
            <p:nvPicPr>
              <p:cNvPr id="8" name="Ink 7">
                <a:extLst>
                  <a:ext uri="{FF2B5EF4-FFF2-40B4-BE49-F238E27FC236}">
                    <a16:creationId xmlns:a16="http://schemas.microsoft.com/office/drawing/2014/main" id="{11DF620A-A289-4533-BE9D-B5ABF3C19081}"/>
                  </a:ext>
                </a:extLst>
              </p:cNvPr>
              <p:cNvPicPr/>
              <p:nvPr/>
            </p:nvPicPr>
            <p:blipFill>
              <a:blip r:embed="rId12"/>
              <a:stretch>
                <a:fillRect/>
              </a:stretch>
            </p:blipFill>
            <p:spPr>
              <a:xfrm>
                <a:off x="345669" y="1709957"/>
                <a:ext cx="4169515" cy="14901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717D1AD5-BC74-4DDB-9B9F-741D485DB361}"/>
                  </a:ext>
                </a:extLst>
              </p14:cNvPr>
              <p14:cNvContentPartPr/>
              <p14:nvPr/>
            </p14:nvContentPartPr>
            <p14:xfrm>
              <a:off x="7442488" y="1466523"/>
              <a:ext cx="1571625" cy="133350"/>
            </p14:xfrm>
          </p:contentPart>
        </mc:Choice>
        <mc:Fallback xmlns="">
          <p:pic>
            <p:nvPicPr>
              <p:cNvPr id="9" name="Ink 8">
                <a:extLst>
                  <a:ext uri="{FF2B5EF4-FFF2-40B4-BE49-F238E27FC236}">
                    <a16:creationId xmlns:a16="http://schemas.microsoft.com/office/drawing/2014/main" id="{717D1AD5-BC74-4DDB-9B9F-741D485DB361}"/>
                  </a:ext>
                </a:extLst>
              </p:cNvPr>
              <p:cNvPicPr/>
              <p:nvPr/>
            </p:nvPicPr>
            <p:blipFill>
              <a:blip r:embed="rId14"/>
              <a:stretch>
                <a:fillRect/>
              </a:stretch>
            </p:blipFill>
            <p:spPr>
              <a:xfrm>
                <a:off x="7424490" y="1448600"/>
                <a:ext cx="1607262" cy="168838"/>
              </a:xfrm>
              <a:prstGeom prst="rect">
                <a:avLst/>
              </a:prstGeom>
            </p:spPr>
          </p:pic>
        </mc:Fallback>
      </mc:AlternateContent>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210E848-4174-4B3D-86E4-A225FA07AEB6}"/>
              </a:ext>
            </a:extLst>
          </p:cNvPr>
          <p:cNvSpPr>
            <a:spLocks noGrp="1" noChangeArrowheads="1"/>
          </p:cNvSpPr>
          <p:nvPr>
            <p:ph type="title"/>
          </p:nvPr>
        </p:nvSpPr>
        <p:spPr/>
        <p:txBody>
          <a:bodyPr/>
          <a:lstStyle/>
          <a:p>
            <a:pPr eaLnBrk="1" hangingPunct="1">
              <a:defRPr/>
            </a:pPr>
            <a:r>
              <a:rPr lang="en-US"/>
              <a:t>The Normal Chest X-ray</a:t>
            </a:r>
          </a:p>
        </p:txBody>
      </p:sp>
      <p:sp>
        <p:nvSpPr>
          <p:cNvPr id="4100" name="Rectangle 3">
            <a:extLst>
              <a:ext uri="{FF2B5EF4-FFF2-40B4-BE49-F238E27FC236}">
                <a16:creationId xmlns:a16="http://schemas.microsoft.com/office/drawing/2014/main" id="{9D876189-00F0-49E0-9DAF-C1785FBA81A2}"/>
              </a:ext>
            </a:extLst>
          </p:cNvPr>
          <p:cNvSpPr>
            <a:spLocks noGrp="1" noChangeArrowheads="1"/>
          </p:cNvSpPr>
          <p:nvPr>
            <p:ph type="body" sz="half" idx="1"/>
          </p:nvPr>
        </p:nvSpPr>
        <p:spPr/>
        <p:txBody>
          <a:bodyPr/>
          <a:lstStyle/>
          <a:p>
            <a:pPr marL="533400" indent="-533400" eaLnBrk="1" hangingPunct="1"/>
            <a:r>
              <a:rPr lang="en-US" altLang="en-US" sz="2800"/>
              <a:t>Lateral View:</a:t>
            </a:r>
          </a:p>
          <a:p>
            <a:pPr marL="914400" lvl="1" indent="-457200" eaLnBrk="1" hangingPunct="1">
              <a:buFontTx/>
              <a:buAutoNum type="arabicPeriod"/>
            </a:pPr>
            <a:r>
              <a:rPr lang="en-US" altLang="en-US" sz="2400"/>
              <a:t>Oblique fissure</a:t>
            </a:r>
          </a:p>
          <a:p>
            <a:pPr marL="914400" lvl="1" indent="-457200" eaLnBrk="1" hangingPunct="1">
              <a:buFontTx/>
              <a:buAutoNum type="arabicPeriod"/>
            </a:pPr>
            <a:r>
              <a:rPr lang="en-US" altLang="en-US" sz="2400"/>
              <a:t>Horizontal fissure</a:t>
            </a:r>
          </a:p>
          <a:p>
            <a:pPr marL="914400" lvl="1" indent="-457200" eaLnBrk="1" hangingPunct="1">
              <a:buFontTx/>
              <a:buAutoNum type="arabicPeriod"/>
            </a:pPr>
            <a:r>
              <a:rPr lang="en-US" altLang="en-US" sz="2400"/>
              <a:t>Thoracic spine and retrocardiac space</a:t>
            </a:r>
          </a:p>
          <a:p>
            <a:pPr marL="914400" lvl="1" indent="-457200" eaLnBrk="1" hangingPunct="1">
              <a:buFontTx/>
              <a:buAutoNum type="arabicPeriod"/>
            </a:pPr>
            <a:r>
              <a:rPr lang="en-US" altLang="en-US" sz="2400"/>
              <a:t>Retrosternal space</a:t>
            </a:r>
          </a:p>
        </p:txBody>
      </p:sp>
      <p:graphicFrame>
        <p:nvGraphicFramePr>
          <p:cNvPr id="4098" name="Object 5">
            <a:extLst>
              <a:ext uri="{FF2B5EF4-FFF2-40B4-BE49-F238E27FC236}">
                <a16:creationId xmlns:a16="http://schemas.microsoft.com/office/drawing/2014/main" id="{DEA74A09-FE00-4C42-9A25-50145A868DA8}"/>
              </a:ext>
            </a:extLst>
          </p:cNvPr>
          <p:cNvGraphicFramePr>
            <a:graphicFrameLocks noGrp="1" noChangeAspect="1"/>
          </p:cNvGraphicFramePr>
          <p:nvPr>
            <p:ph type="clipArt" sz="half" idx="2"/>
          </p:nvPr>
        </p:nvGraphicFramePr>
        <p:xfrm>
          <a:off x="5372100" y="1981200"/>
          <a:ext cx="2360613" cy="4114800"/>
        </p:xfrm>
        <a:graphic>
          <a:graphicData uri="http://schemas.openxmlformats.org/presentationml/2006/ole">
            <mc:AlternateContent xmlns:mc="http://schemas.openxmlformats.org/markup-compatibility/2006">
              <mc:Choice xmlns:v="urn:schemas-microsoft-com:vml" Requires="v">
                <p:oleObj spid="_x0000_s90116" name="Bitmap Image" r:id="rId4" imgW="2000000" imgH="3486637" progId="Paint.Picture">
                  <p:embed/>
                </p:oleObj>
              </mc:Choice>
              <mc:Fallback>
                <p:oleObj name="Bitmap Image" r:id="rId4" imgW="2000000" imgH="3486637"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100" y="1981200"/>
                        <a:ext cx="23606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140A9C5-8EAF-4E7A-BF10-6CCB358B0336}"/>
              </a:ext>
            </a:extLst>
          </p:cNvPr>
          <p:cNvSpPr>
            <a:spLocks noGrp="1" noChangeArrowheads="1"/>
          </p:cNvSpPr>
          <p:nvPr>
            <p:ph type="title"/>
          </p:nvPr>
        </p:nvSpPr>
        <p:spPr>
          <a:xfrm>
            <a:off x="684213" y="188913"/>
            <a:ext cx="7772400" cy="863600"/>
          </a:xfrm>
          <a:solidFill>
            <a:schemeClr val="tx2">
              <a:lumMod val="20000"/>
              <a:lumOff val="80000"/>
            </a:schemeClr>
          </a:solidFill>
        </p:spPr>
        <p:txBody>
          <a:bodyPr/>
          <a:lstStyle/>
          <a:p>
            <a:pPr eaLnBrk="1" hangingPunct="1">
              <a:defRPr/>
            </a:pPr>
            <a:r>
              <a:rPr lang="en-US" sz="4800"/>
              <a:t>The Normal Chest X-ray</a:t>
            </a:r>
          </a:p>
        </p:txBody>
      </p:sp>
      <p:sp>
        <p:nvSpPr>
          <p:cNvPr id="5124" name="Rectangle 3">
            <a:extLst>
              <a:ext uri="{FF2B5EF4-FFF2-40B4-BE49-F238E27FC236}">
                <a16:creationId xmlns:a16="http://schemas.microsoft.com/office/drawing/2014/main" id="{4C03F8AC-E1BE-43FC-BCAA-7103AADB6F19}"/>
              </a:ext>
            </a:extLst>
          </p:cNvPr>
          <p:cNvSpPr>
            <a:spLocks noGrp="1" noChangeArrowheads="1"/>
          </p:cNvSpPr>
          <p:nvPr>
            <p:ph type="body" sz="half" idx="1"/>
          </p:nvPr>
        </p:nvSpPr>
        <p:spPr>
          <a:xfrm>
            <a:off x="179388" y="1125538"/>
            <a:ext cx="4025900" cy="5543550"/>
          </a:xfrm>
        </p:spPr>
        <p:txBody>
          <a:bodyPr/>
          <a:lstStyle/>
          <a:p>
            <a:pPr marL="533400" indent="-533400" eaLnBrk="1" hangingPunct="1">
              <a:lnSpc>
                <a:spcPct val="90000"/>
              </a:lnSpc>
            </a:pPr>
            <a:r>
              <a:rPr lang="en-US" altLang="en-US" sz="2800" b="1"/>
              <a:t>PA View:</a:t>
            </a:r>
          </a:p>
          <a:p>
            <a:pPr marL="914400" lvl="1" indent="-457200" eaLnBrk="1" hangingPunct="1">
              <a:lnSpc>
                <a:spcPct val="90000"/>
              </a:lnSpc>
              <a:buFontTx/>
              <a:buAutoNum type="arabicPeriod"/>
            </a:pPr>
            <a:r>
              <a:rPr lang="en-US" altLang="en-US"/>
              <a:t>Aortic arch</a:t>
            </a:r>
          </a:p>
          <a:p>
            <a:pPr marL="914400" lvl="1" indent="-457200" eaLnBrk="1" hangingPunct="1">
              <a:lnSpc>
                <a:spcPct val="90000"/>
              </a:lnSpc>
              <a:buFontTx/>
              <a:buAutoNum type="arabicPeriod"/>
            </a:pPr>
            <a:r>
              <a:rPr lang="en-US" altLang="en-US"/>
              <a:t>Pulmonary trunk</a:t>
            </a:r>
          </a:p>
          <a:p>
            <a:pPr marL="914400" lvl="1" indent="-457200" eaLnBrk="1" hangingPunct="1">
              <a:lnSpc>
                <a:spcPct val="90000"/>
              </a:lnSpc>
              <a:buFontTx/>
              <a:buAutoNum type="arabicPeriod"/>
            </a:pPr>
            <a:r>
              <a:rPr lang="en-US" altLang="en-US"/>
              <a:t>Left atrial appendage</a:t>
            </a:r>
          </a:p>
          <a:p>
            <a:pPr marL="914400" lvl="1" indent="-457200" eaLnBrk="1" hangingPunct="1">
              <a:lnSpc>
                <a:spcPct val="90000"/>
              </a:lnSpc>
              <a:buFontTx/>
              <a:buAutoNum type="arabicPeriod"/>
            </a:pPr>
            <a:r>
              <a:rPr lang="en-US" altLang="en-US"/>
              <a:t>Left ventricle</a:t>
            </a:r>
          </a:p>
          <a:p>
            <a:pPr marL="914400" lvl="1" indent="-457200" eaLnBrk="1" hangingPunct="1">
              <a:lnSpc>
                <a:spcPct val="90000"/>
              </a:lnSpc>
              <a:buFontTx/>
              <a:buAutoNum type="arabicPeriod"/>
            </a:pPr>
            <a:r>
              <a:rPr lang="en-US" altLang="en-US"/>
              <a:t>Right atrium</a:t>
            </a:r>
          </a:p>
          <a:p>
            <a:pPr marL="914400" lvl="1" indent="-457200" eaLnBrk="1" hangingPunct="1">
              <a:lnSpc>
                <a:spcPct val="90000"/>
              </a:lnSpc>
              <a:buFontTx/>
              <a:buAutoNum type="arabicPeriod"/>
            </a:pPr>
            <a:r>
              <a:rPr lang="en-US" altLang="en-US"/>
              <a:t>Superior vena cava</a:t>
            </a:r>
          </a:p>
          <a:p>
            <a:pPr marL="914400" lvl="1" indent="-457200" eaLnBrk="1" hangingPunct="1">
              <a:lnSpc>
                <a:spcPct val="90000"/>
              </a:lnSpc>
              <a:buFontTx/>
              <a:buAutoNum type="arabicPeriod"/>
            </a:pPr>
            <a:r>
              <a:rPr lang="en-US" altLang="en-US"/>
              <a:t>Right hemidiaphragm</a:t>
            </a:r>
          </a:p>
          <a:p>
            <a:pPr marL="914400" lvl="1" indent="-457200" eaLnBrk="1" hangingPunct="1">
              <a:lnSpc>
                <a:spcPct val="90000"/>
              </a:lnSpc>
              <a:buFontTx/>
              <a:buAutoNum type="arabicPeriod"/>
            </a:pPr>
            <a:r>
              <a:rPr lang="en-US" altLang="en-US"/>
              <a:t>Left hemidiaphragm</a:t>
            </a:r>
          </a:p>
          <a:p>
            <a:pPr marL="914400" lvl="1" indent="-457200" eaLnBrk="1" hangingPunct="1">
              <a:lnSpc>
                <a:spcPct val="90000"/>
              </a:lnSpc>
              <a:buFontTx/>
              <a:buAutoNum type="arabicPeriod"/>
            </a:pPr>
            <a:r>
              <a:rPr lang="en-US" altLang="en-US"/>
              <a:t>Horizontal fissure</a:t>
            </a:r>
          </a:p>
        </p:txBody>
      </p:sp>
      <p:graphicFrame>
        <p:nvGraphicFramePr>
          <p:cNvPr id="5122" name="Object 6">
            <a:extLst>
              <a:ext uri="{FF2B5EF4-FFF2-40B4-BE49-F238E27FC236}">
                <a16:creationId xmlns:a16="http://schemas.microsoft.com/office/drawing/2014/main" id="{35E2C669-79BF-4F78-B5EC-D14BA6E6985E}"/>
              </a:ext>
            </a:extLst>
          </p:cNvPr>
          <p:cNvGraphicFramePr>
            <a:graphicFrameLocks noGrp="1" noChangeAspect="1"/>
          </p:cNvGraphicFramePr>
          <p:nvPr>
            <p:ph type="clipArt" sz="half" idx="2"/>
          </p:nvPr>
        </p:nvGraphicFramePr>
        <p:xfrm>
          <a:off x="4283075" y="1125538"/>
          <a:ext cx="4687888" cy="5543550"/>
        </p:xfrm>
        <a:graphic>
          <a:graphicData uri="http://schemas.openxmlformats.org/presentationml/2006/ole">
            <mc:AlternateContent xmlns:mc="http://schemas.openxmlformats.org/markup-compatibility/2006">
              <mc:Choice xmlns:v="urn:schemas-microsoft-com:vml" Requires="v">
                <p:oleObj spid="_x0000_s92164" name="Bitmap Image" r:id="rId4" imgW="2742857" imgH="3076190" progId="Paint.Picture">
                  <p:embed/>
                </p:oleObj>
              </mc:Choice>
              <mc:Fallback>
                <p:oleObj name="Bitmap Image" r:id="rId4" imgW="2742857" imgH="3076190"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075" y="1125538"/>
                        <a:ext cx="4687888"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8">
            <a:extLst>
              <a:ext uri="{FF2B5EF4-FFF2-40B4-BE49-F238E27FC236}">
                <a16:creationId xmlns:a16="http://schemas.microsoft.com/office/drawing/2014/main" id="{BF0EFB50-936D-45D9-B9DC-B9132BA32021}"/>
              </a:ext>
            </a:extLst>
          </p:cNvPr>
          <p:cNvSpPr>
            <a:spLocks noChangeArrowheads="1"/>
          </p:cNvSpPr>
          <p:nvPr/>
        </p:nvSpPr>
        <p:spPr bwMode="auto">
          <a:xfrm>
            <a:off x="3352800" y="2057400"/>
            <a:ext cx="2819400" cy="3886200"/>
          </a:xfrm>
          <a:prstGeom prst="rect">
            <a:avLst/>
          </a:prstGeom>
          <a:gradFill rotWithShape="0">
            <a:gsLst>
              <a:gs pos="0">
                <a:srgbClr val="834F4F"/>
              </a:gs>
              <a:gs pos="100000">
                <a:srgbClr val="FF9999"/>
              </a:gs>
            </a:gsLst>
            <a:lin ang="5400000" scaled="1"/>
          </a:gradFill>
          <a:ln w="9525">
            <a:solidFill>
              <a:schemeClr val="tx1"/>
            </a:solidFill>
            <a:miter lim="800000"/>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
        <p:nvSpPr>
          <p:cNvPr id="41986" name="Rectangle 1026">
            <a:extLst>
              <a:ext uri="{FF2B5EF4-FFF2-40B4-BE49-F238E27FC236}">
                <a16:creationId xmlns:a16="http://schemas.microsoft.com/office/drawing/2014/main" id="{094472BC-BB5E-4523-8BC5-A74BFAFED944}"/>
              </a:ext>
            </a:extLst>
          </p:cNvPr>
          <p:cNvSpPr>
            <a:spLocks noGrp="1" noChangeArrowheads="1"/>
          </p:cNvSpPr>
          <p:nvPr>
            <p:ph type="title"/>
          </p:nvPr>
        </p:nvSpPr>
        <p:spPr/>
        <p:txBody>
          <a:bodyPr/>
          <a:lstStyle/>
          <a:p>
            <a:pPr eaLnBrk="1" hangingPunct="1">
              <a:defRPr/>
            </a:pPr>
            <a:r>
              <a:rPr lang="en-US"/>
              <a:t>Putting It All Together</a:t>
            </a:r>
          </a:p>
        </p:txBody>
      </p:sp>
      <p:pic>
        <p:nvPicPr>
          <p:cNvPr id="58372" name="Picture 1027" descr="C:\My Documents\My Pictures\Medical pictures\xray.gif">
            <a:extLst>
              <a:ext uri="{FF2B5EF4-FFF2-40B4-BE49-F238E27FC236}">
                <a16:creationId xmlns:a16="http://schemas.microsoft.com/office/drawing/2014/main" id="{F66B63CB-08FB-4A16-9448-E1020AF96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057400"/>
            <a:ext cx="28670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C:\My Documents\My Pictures\Medical pictures\normal chest.jpg">
            <a:extLst>
              <a:ext uri="{FF2B5EF4-FFF2-40B4-BE49-F238E27FC236}">
                <a16:creationId xmlns:a16="http://schemas.microsoft.com/office/drawing/2014/main" id="{19B12989-C047-4410-A0C6-9CBCE7393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288"/>
            <a:ext cx="6429375"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9395" name="Straight Arrow Connector 3">
            <a:extLst>
              <a:ext uri="{FF2B5EF4-FFF2-40B4-BE49-F238E27FC236}">
                <a16:creationId xmlns:a16="http://schemas.microsoft.com/office/drawing/2014/main" id="{0C66B433-FD63-413C-A805-B013F19EA21D}"/>
              </a:ext>
            </a:extLst>
          </p:cNvPr>
          <p:cNvCxnSpPr>
            <a:cxnSpLocks noChangeShapeType="1"/>
          </p:cNvCxnSpPr>
          <p:nvPr/>
        </p:nvCxnSpPr>
        <p:spPr bwMode="auto">
          <a:xfrm>
            <a:off x="4140200" y="2708275"/>
            <a:ext cx="1439863" cy="0"/>
          </a:xfrm>
          <a:prstGeom prst="straightConnector1">
            <a:avLst/>
          </a:prstGeom>
          <a:noFill/>
          <a:ln w="38100" algn="ctr">
            <a:solidFill>
              <a:srgbClr val="FFFF00"/>
            </a:solidFill>
            <a:round/>
            <a:headEnd type="arrow" w="med" len="med"/>
            <a:tailEnd type="arrow" w="med" len="me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1B84E056-E894-4F3E-BCA1-F29B1EE55D65}"/>
              </a:ext>
            </a:extLst>
          </p:cNvPr>
          <p:cNvCxnSpPr/>
          <p:nvPr/>
        </p:nvCxnSpPr>
        <p:spPr bwMode="auto">
          <a:xfrm>
            <a:off x="3276600" y="2492375"/>
            <a:ext cx="935038" cy="0"/>
          </a:xfrm>
          <a:prstGeom prst="straightConnector1">
            <a:avLst/>
          </a:prstGeom>
          <a:solidFill>
            <a:schemeClr val="accent1"/>
          </a:solidFill>
          <a:ln w="38100" cap="flat" cmpd="sng" algn="ctr">
            <a:solidFill>
              <a:schemeClr val="accent1">
                <a:lumMod val="60000"/>
                <a:lumOff val="40000"/>
              </a:schemeClr>
            </a:solidFill>
            <a:prstDash val="solid"/>
            <a:round/>
            <a:headEnd type="arrow"/>
            <a:tailEnd type="arrow"/>
          </a:ln>
          <a:effectLst/>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24FA2035-C4D6-45E0-8AC4-52EC8569FB70}"/>
              </a:ext>
            </a:extLst>
          </p:cNvPr>
          <p:cNvSpPr>
            <a:spLocks noGrp="1" noChangeArrowheads="1"/>
          </p:cNvSpPr>
          <p:nvPr>
            <p:ph type="title"/>
          </p:nvPr>
        </p:nvSpPr>
        <p:spPr>
          <a:xfrm>
            <a:off x="304800" y="277813"/>
            <a:ext cx="8382000" cy="636587"/>
          </a:xfrm>
        </p:spPr>
        <p:txBody>
          <a:bodyPr/>
          <a:lstStyle/>
          <a:p>
            <a:pPr eaLnBrk="1" hangingPunct="1">
              <a:defRPr/>
            </a:pPr>
            <a:r>
              <a:rPr lang="en-US" sz="4000">
                <a:solidFill>
                  <a:srgbClr val="1ED4F8"/>
                </a:solidFill>
              </a:rPr>
              <a:t>Lung Fields: Using Structures / Silhouettes</a:t>
            </a:r>
          </a:p>
        </p:txBody>
      </p:sp>
      <p:grpSp>
        <p:nvGrpSpPr>
          <p:cNvPr id="60419" name="Group 4">
            <a:extLst>
              <a:ext uri="{FF2B5EF4-FFF2-40B4-BE49-F238E27FC236}">
                <a16:creationId xmlns:a16="http://schemas.microsoft.com/office/drawing/2014/main" id="{90BDE152-5F04-4131-9971-8CAB75A2CBCE}"/>
              </a:ext>
            </a:extLst>
          </p:cNvPr>
          <p:cNvGrpSpPr>
            <a:grpSpLocks/>
          </p:cNvGrpSpPr>
          <p:nvPr/>
        </p:nvGrpSpPr>
        <p:grpSpPr bwMode="auto">
          <a:xfrm>
            <a:off x="304800" y="1143000"/>
            <a:ext cx="8610600" cy="5715000"/>
            <a:chOff x="-3" y="-3"/>
            <a:chExt cx="4793" cy="2482"/>
          </a:xfrm>
        </p:grpSpPr>
        <p:grpSp>
          <p:nvGrpSpPr>
            <p:cNvPr id="60420" name="Group 5">
              <a:extLst>
                <a:ext uri="{FF2B5EF4-FFF2-40B4-BE49-F238E27FC236}">
                  <a16:creationId xmlns:a16="http://schemas.microsoft.com/office/drawing/2014/main" id="{7D0ADA03-D967-4DFB-8A4A-319A77146B83}"/>
                </a:ext>
              </a:extLst>
            </p:cNvPr>
            <p:cNvGrpSpPr>
              <a:grpSpLocks/>
            </p:cNvGrpSpPr>
            <p:nvPr/>
          </p:nvGrpSpPr>
          <p:grpSpPr bwMode="auto">
            <a:xfrm>
              <a:off x="0" y="0"/>
              <a:ext cx="4787" cy="2476"/>
              <a:chOff x="0" y="0"/>
              <a:chExt cx="4787" cy="2476"/>
            </a:xfrm>
          </p:grpSpPr>
          <p:grpSp>
            <p:nvGrpSpPr>
              <p:cNvPr id="60422" name="Group 6">
                <a:extLst>
                  <a:ext uri="{FF2B5EF4-FFF2-40B4-BE49-F238E27FC236}">
                    <a16:creationId xmlns:a16="http://schemas.microsoft.com/office/drawing/2014/main" id="{A9FE3F38-5AFD-4E38-9F2B-7E1BC89993F1}"/>
                  </a:ext>
                </a:extLst>
              </p:cNvPr>
              <p:cNvGrpSpPr>
                <a:grpSpLocks/>
              </p:cNvGrpSpPr>
              <p:nvPr/>
            </p:nvGrpSpPr>
            <p:grpSpPr bwMode="auto">
              <a:xfrm>
                <a:off x="0" y="0"/>
                <a:ext cx="2568" cy="288"/>
                <a:chOff x="0" y="0"/>
                <a:chExt cx="2568" cy="288"/>
              </a:xfrm>
            </p:grpSpPr>
            <p:sp>
              <p:nvSpPr>
                <p:cNvPr id="60462" name="Rectangle 7">
                  <a:extLst>
                    <a:ext uri="{FF2B5EF4-FFF2-40B4-BE49-F238E27FC236}">
                      <a16:creationId xmlns:a16="http://schemas.microsoft.com/office/drawing/2014/main" id="{F9182650-3E00-4E39-93D6-D4BBB6DD5499}"/>
                    </a:ext>
                  </a:extLst>
                </p:cNvPr>
                <p:cNvSpPr>
                  <a:spLocks noChangeArrowheads="1"/>
                </p:cNvSpPr>
                <p:nvPr/>
              </p:nvSpPr>
              <p:spPr bwMode="auto">
                <a:xfrm>
                  <a:off x="0" y="0"/>
                  <a:ext cx="25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b="1">
                      <a:solidFill>
                        <a:srgbClr val="C00000"/>
                      </a:solidFill>
                    </a:rPr>
                    <a:t>Silhouette / Structure</a:t>
                  </a:r>
                  <a:endParaRPr lang="en-US" altLang="en-US" sz="3200">
                    <a:solidFill>
                      <a:srgbClr val="C00000"/>
                    </a:solidFill>
                  </a:endParaRPr>
                </a:p>
              </p:txBody>
            </p:sp>
            <p:sp>
              <p:nvSpPr>
                <p:cNvPr id="60463" name="Rectangle 8">
                  <a:extLst>
                    <a:ext uri="{FF2B5EF4-FFF2-40B4-BE49-F238E27FC236}">
                      <a16:creationId xmlns:a16="http://schemas.microsoft.com/office/drawing/2014/main" id="{B9DE5EDD-CD60-430F-A60D-94CB68A39898}"/>
                    </a:ext>
                  </a:extLst>
                </p:cNvPr>
                <p:cNvSpPr>
                  <a:spLocks noChangeArrowheads="1"/>
                </p:cNvSpPr>
                <p:nvPr/>
              </p:nvSpPr>
              <p:spPr bwMode="auto">
                <a:xfrm>
                  <a:off x="0" y="0"/>
                  <a:ext cx="2568" cy="2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0423" name="Group 9">
                <a:extLst>
                  <a:ext uri="{FF2B5EF4-FFF2-40B4-BE49-F238E27FC236}">
                    <a16:creationId xmlns:a16="http://schemas.microsoft.com/office/drawing/2014/main" id="{E44C0AE4-51B1-4F02-8EA1-FB6A61C1F481}"/>
                  </a:ext>
                </a:extLst>
              </p:cNvPr>
              <p:cNvGrpSpPr>
                <a:grpSpLocks/>
              </p:cNvGrpSpPr>
              <p:nvPr/>
            </p:nvGrpSpPr>
            <p:grpSpPr bwMode="auto">
              <a:xfrm>
                <a:off x="2568" y="0"/>
                <a:ext cx="2219" cy="288"/>
                <a:chOff x="2568" y="0"/>
                <a:chExt cx="2219" cy="288"/>
              </a:xfrm>
            </p:grpSpPr>
            <p:sp>
              <p:nvSpPr>
                <p:cNvPr id="60460" name="Rectangle 10">
                  <a:extLst>
                    <a:ext uri="{FF2B5EF4-FFF2-40B4-BE49-F238E27FC236}">
                      <a16:creationId xmlns:a16="http://schemas.microsoft.com/office/drawing/2014/main" id="{4D1D4D80-9704-4096-9945-9A4DC7913812}"/>
                    </a:ext>
                  </a:extLst>
                </p:cNvPr>
                <p:cNvSpPr>
                  <a:spLocks noChangeArrowheads="1"/>
                </p:cNvSpPr>
                <p:nvPr/>
              </p:nvSpPr>
              <p:spPr bwMode="auto">
                <a:xfrm>
                  <a:off x="2568" y="0"/>
                  <a:ext cx="22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b="1">
                      <a:solidFill>
                        <a:srgbClr val="C00000"/>
                      </a:solidFill>
                    </a:rPr>
                    <a:t>Contact with Lung</a:t>
                  </a:r>
                  <a:endParaRPr lang="en-US" altLang="en-US" sz="3200">
                    <a:solidFill>
                      <a:srgbClr val="C00000"/>
                    </a:solidFill>
                  </a:endParaRPr>
                </a:p>
              </p:txBody>
            </p:sp>
            <p:sp>
              <p:nvSpPr>
                <p:cNvPr id="60461" name="Rectangle 11">
                  <a:extLst>
                    <a:ext uri="{FF2B5EF4-FFF2-40B4-BE49-F238E27FC236}">
                      <a16:creationId xmlns:a16="http://schemas.microsoft.com/office/drawing/2014/main" id="{566108E1-D39A-482D-95BC-E879D316FA8A}"/>
                    </a:ext>
                  </a:extLst>
                </p:cNvPr>
                <p:cNvSpPr>
                  <a:spLocks noChangeArrowheads="1"/>
                </p:cNvSpPr>
                <p:nvPr/>
              </p:nvSpPr>
              <p:spPr bwMode="auto">
                <a:xfrm>
                  <a:off x="2568" y="0"/>
                  <a:ext cx="2219" cy="2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0424" name="Group 12">
                <a:extLst>
                  <a:ext uri="{FF2B5EF4-FFF2-40B4-BE49-F238E27FC236}">
                    <a16:creationId xmlns:a16="http://schemas.microsoft.com/office/drawing/2014/main" id="{1E7DAE62-E61B-466F-96F8-9301F9847FA9}"/>
                  </a:ext>
                </a:extLst>
              </p:cNvPr>
              <p:cNvGrpSpPr>
                <a:grpSpLocks/>
              </p:cNvGrpSpPr>
              <p:nvPr/>
            </p:nvGrpSpPr>
            <p:grpSpPr bwMode="auto">
              <a:xfrm>
                <a:off x="0" y="288"/>
                <a:ext cx="2568" cy="518"/>
                <a:chOff x="0" y="288"/>
                <a:chExt cx="2568" cy="518"/>
              </a:xfrm>
            </p:grpSpPr>
            <p:sp>
              <p:nvSpPr>
                <p:cNvPr id="60458" name="Rectangle 13">
                  <a:extLst>
                    <a:ext uri="{FF2B5EF4-FFF2-40B4-BE49-F238E27FC236}">
                      <a16:creationId xmlns:a16="http://schemas.microsoft.com/office/drawing/2014/main" id="{51CCB8F9-D1A4-4654-9EAE-6CCC4BABE5E3}"/>
                    </a:ext>
                  </a:extLst>
                </p:cNvPr>
                <p:cNvSpPr>
                  <a:spLocks noChangeArrowheads="1"/>
                </p:cNvSpPr>
                <p:nvPr/>
              </p:nvSpPr>
              <p:spPr bwMode="auto">
                <a:xfrm>
                  <a:off x="0" y="288"/>
                  <a:ext cx="25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Upper right heart border/ascending aorta</a:t>
                  </a:r>
                </a:p>
              </p:txBody>
            </p:sp>
            <p:sp>
              <p:nvSpPr>
                <p:cNvPr id="60459" name="Rectangle 14">
                  <a:extLst>
                    <a:ext uri="{FF2B5EF4-FFF2-40B4-BE49-F238E27FC236}">
                      <a16:creationId xmlns:a16="http://schemas.microsoft.com/office/drawing/2014/main" id="{137908DB-AE29-4B36-90AD-DBC52F1DEEDE}"/>
                    </a:ext>
                  </a:extLst>
                </p:cNvPr>
                <p:cNvSpPr>
                  <a:spLocks noChangeArrowheads="1"/>
                </p:cNvSpPr>
                <p:nvPr/>
              </p:nvSpPr>
              <p:spPr bwMode="auto">
                <a:xfrm>
                  <a:off x="0" y="288"/>
                  <a:ext cx="2568"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0425" name="Group 15">
                <a:extLst>
                  <a:ext uri="{FF2B5EF4-FFF2-40B4-BE49-F238E27FC236}">
                    <a16:creationId xmlns:a16="http://schemas.microsoft.com/office/drawing/2014/main" id="{76B69DF8-8EE8-4413-9CD1-E874C448B9DB}"/>
                  </a:ext>
                </a:extLst>
              </p:cNvPr>
              <p:cNvGrpSpPr>
                <a:grpSpLocks/>
              </p:cNvGrpSpPr>
              <p:nvPr/>
            </p:nvGrpSpPr>
            <p:grpSpPr bwMode="auto">
              <a:xfrm>
                <a:off x="2568" y="288"/>
                <a:ext cx="2219" cy="518"/>
                <a:chOff x="2568" y="288"/>
                <a:chExt cx="2219" cy="518"/>
              </a:xfrm>
            </p:grpSpPr>
            <p:sp>
              <p:nvSpPr>
                <p:cNvPr id="60456" name="Rectangle 16">
                  <a:extLst>
                    <a:ext uri="{FF2B5EF4-FFF2-40B4-BE49-F238E27FC236}">
                      <a16:creationId xmlns:a16="http://schemas.microsoft.com/office/drawing/2014/main" id="{91B3CFD5-D403-4072-AC02-9CAF8CF48511}"/>
                    </a:ext>
                  </a:extLst>
                </p:cNvPr>
                <p:cNvSpPr>
                  <a:spLocks noChangeArrowheads="1"/>
                </p:cNvSpPr>
                <p:nvPr/>
              </p:nvSpPr>
              <p:spPr bwMode="auto">
                <a:xfrm>
                  <a:off x="2568" y="288"/>
                  <a:ext cx="221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Anterior segment of RUL</a:t>
                  </a:r>
                </a:p>
              </p:txBody>
            </p:sp>
            <p:sp>
              <p:nvSpPr>
                <p:cNvPr id="60457" name="Rectangle 17">
                  <a:extLst>
                    <a:ext uri="{FF2B5EF4-FFF2-40B4-BE49-F238E27FC236}">
                      <a16:creationId xmlns:a16="http://schemas.microsoft.com/office/drawing/2014/main" id="{DEE95902-8CBE-4338-A6E9-6DC2DBF145D1}"/>
                    </a:ext>
                  </a:extLst>
                </p:cNvPr>
                <p:cNvSpPr>
                  <a:spLocks noChangeArrowheads="1"/>
                </p:cNvSpPr>
                <p:nvPr/>
              </p:nvSpPr>
              <p:spPr bwMode="auto">
                <a:xfrm>
                  <a:off x="2568" y="288"/>
                  <a:ext cx="2219"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0426" name="Group 18">
                <a:extLst>
                  <a:ext uri="{FF2B5EF4-FFF2-40B4-BE49-F238E27FC236}">
                    <a16:creationId xmlns:a16="http://schemas.microsoft.com/office/drawing/2014/main" id="{530BC3BA-BDE3-413A-83A0-D40B7E20EB88}"/>
                  </a:ext>
                </a:extLst>
              </p:cNvPr>
              <p:cNvGrpSpPr>
                <a:grpSpLocks/>
              </p:cNvGrpSpPr>
              <p:nvPr/>
            </p:nvGrpSpPr>
            <p:grpSpPr bwMode="auto">
              <a:xfrm>
                <a:off x="0" y="806"/>
                <a:ext cx="2568" cy="288"/>
                <a:chOff x="0" y="806"/>
                <a:chExt cx="2568" cy="288"/>
              </a:xfrm>
            </p:grpSpPr>
            <p:sp>
              <p:nvSpPr>
                <p:cNvPr id="60454" name="Rectangle 19">
                  <a:extLst>
                    <a:ext uri="{FF2B5EF4-FFF2-40B4-BE49-F238E27FC236}">
                      <a16:creationId xmlns:a16="http://schemas.microsoft.com/office/drawing/2014/main" id="{B190FDC3-367C-46C2-9CC7-5C1DE9521BC1}"/>
                    </a:ext>
                  </a:extLst>
                </p:cNvPr>
                <p:cNvSpPr>
                  <a:spLocks noChangeArrowheads="1"/>
                </p:cNvSpPr>
                <p:nvPr/>
              </p:nvSpPr>
              <p:spPr bwMode="auto">
                <a:xfrm>
                  <a:off x="0" y="806"/>
                  <a:ext cx="25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Right heart border </a:t>
                  </a:r>
                </a:p>
              </p:txBody>
            </p:sp>
            <p:sp>
              <p:nvSpPr>
                <p:cNvPr id="60455" name="Rectangle 20">
                  <a:extLst>
                    <a:ext uri="{FF2B5EF4-FFF2-40B4-BE49-F238E27FC236}">
                      <a16:creationId xmlns:a16="http://schemas.microsoft.com/office/drawing/2014/main" id="{6266EF3C-C51A-4306-B767-AD867655E48E}"/>
                    </a:ext>
                  </a:extLst>
                </p:cNvPr>
                <p:cNvSpPr>
                  <a:spLocks noChangeArrowheads="1"/>
                </p:cNvSpPr>
                <p:nvPr/>
              </p:nvSpPr>
              <p:spPr bwMode="auto">
                <a:xfrm>
                  <a:off x="0" y="806"/>
                  <a:ext cx="2568" cy="2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0427" name="Group 21">
                <a:extLst>
                  <a:ext uri="{FF2B5EF4-FFF2-40B4-BE49-F238E27FC236}">
                    <a16:creationId xmlns:a16="http://schemas.microsoft.com/office/drawing/2014/main" id="{432CCC6C-BDAB-4A3C-9AFD-ED614C2D9ACF}"/>
                  </a:ext>
                </a:extLst>
              </p:cNvPr>
              <p:cNvGrpSpPr>
                <a:grpSpLocks/>
              </p:cNvGrpSpPr>
              <p:nvPr/>
            </p:nvGrpSpPr>
            <p:grpSpPr bwMode="auto">
              <a:xfrm>
                <a:off x="2568" y="806"/>
                <a:ext cx="2219" cy="288"/>
                <a:chOff x="2568" y="806"/>
                <a:chExt cx="2219" cy="288"/>
              </a:xfrm>
            </p:grpSpPr>
            <p:sp>
              <p:nvSpPr>
                <p:cNvPr id="60452" name="Rectangle 22">
                  <a:extLst>
                    <a:ext uri="{FF2B5EF4-FFF2-40B4-BE49-F238E27FC236}">
                      <a16:creationId xmlns:a16="http://schemas.microsoft.com/office/drawing/2014/main" id="{CD2786E9-AC11-463F-B81A-7B0C31AAF917}"/>
                    </a:ext>
                  </a:extLst>
                </p:cNvPr>
                <p:cNvSpPr>
                  <a:spLocks noChangeArrowheads="1"/>
                </p:cNvSpPr>
                <p:nvPr/>
              </p:nvSpPr>
              <p:spPr bwMode="auto">
                <a:xfrm>
                  <a:off x="2568" y="806"/>
                  <a:ext cx="22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RML (medial)</a:t>
                  </a:r>
                </a:p>
              </p:txBody>
            </p:sp>
            <p:sp>
              <p:nvSpPr>
                <p:cNvPr id="60453" name="Rectangle 23">
                  <a:extLst>
                    <a:ext uri="{FF2B5EF4-FFF2-40B4-BE49-F238E27FC236}">
                      <a16:creationId xmlns:a16="http://schemas.microsoft.com/office/drawing/2014/main" id="{4FA6DCB3-F5A6-47E7-9619-71E61D242320}"/>
                    </a:ext>
                  </a:extLst>
                </p:cNvPr>
                <p:cNvSpPr>
                  <a:spLocks noChangeArrowheads="1"/>
                </p:cNvSpPr>
                <p:nvPr/>
              </p:nvSpPr>
              <p:spPr bwMode="auto">
                <a:xfrm>
                  <a:off x="2568" y="806"/>
                  <a:ext cx="2219" cy="2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0428" name="Group 24">
                <a:extLst>
                  <a:ext uri="{FF2B5EF4-FFF2-40B4-BE49-F238E27FC236}">
                    <a16:creationId xmlns:a16="http://schemas.microsoft.com/office/drawing/2014/main" id="{B3E36942-03A9-4215-B321-D4CE23DB4DE7}"/>
                  </a:ext>
                </a:extLst>
              </p:cNvPr>
              <p:cNvGrpSpPr>
                <a:grpSpLocks/>
              </p:cNvGrpSpPr>
              <p:nvPr/>
            </p:nvGrpSpPr>
            <p:grpSpPr bwMode="auto">
              <a:xfrm>
                <a:off x="0" y="1094"/>
                <a:ext cx="2568" cy="288"/>
                <a:chOff x="0" y="1094"/>
                <a:chExt cx="2568" cy="288"/>
              </a:xfrm>
            </p:grpSpPr>
            <p:sp>
              <p:nvSpPr>
                <p:cNvPr id="60450" name="Rectangle 25">
                  <a:extLst>
                    <a:ext uri="{FF2B5EF4-FFF2-40B4-BE49-F238E27FC236}">
                      <a16:creationId xmlns:a16="http://schemas.microsoft.com/office/drawing/2014/main" id="{B6575BD0-3151-4D6E-AE67-57041EB24C66}"/>
                    </a:ext>
                  </a:extLst>
                </p:cNvPr>
                <p:cNvSpPr>
                  <a:spLocks noChangeArrowheads="1"/>
                </p:cNvSpPr>
                <p:nvPr/>
              </p:nvSpPr>
              <p:spPr bwMode="auto">
                <a:xfrm>
                  <a:off x="0" y="1094"/>
                  <a:ext cx="25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Upper left heart border</a:t>
                  </a:r>
                </a:p>
              </p:txBody>
            </p:sp>
            <p:sp>
              <p:nvSpPr>
                <p:cNvPr id="60451" name="Rectangle 26">
                  <a:extLst>
                    <a:ext uri="{FF2B5EF4-FFF2-40B4-BE49-F238E27FC236}">
                      <a16:creationId xmlns:a16="http://schemas.microsoft.com/office/drawing/2014/main" id="{3AE7A0C6-807C-43F5-8FCE-9E155973800C}"/>
                    </a:ext>
                  </a:extLst>
                </p:cNvPr>
                <p:cNvSpPr>
                  <a:spLocks noChangeArrowheads="1"/>
                </p:cNvSpPr>
                <p:nvPr/>
              </p:nvSpPr>
              <p:spPr bwMode="auto">
                <a:xfrm>
                  <a:off x="0" y="1094"/>
                  <a:ext cx="2568" cy="2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0429" name="Group 27">
                <a:extLst>
                  <a:ext uri="{FF2B5EF4-FFF2-40B4-BE49-F238E27FC236}">
                    <a16:creationId xmlns:a16="http://schemas.microsoft.com/office/drawing/2014/main" id="{8203F527-F159-498B-9AEA-6513D07C9F36}"/>
                  </a:ext>
                </a:extLst>
              </p:cNvPr>
              <p:cNvGrpSpPr>
                <a:grpSpLocks/>
              </p:cNvGrpSpPr>
              <p:nvPr/>
            </p:nvGrpSpPr>
            <p:grpSpPr bwMode="auto">
              <a:xfrm>
                <a:off x="2568" y="1094"/>
                <a:ext cx="2219" cy="288"/>
                <a:chOff x="2568" y="1094"/>
                <a:chExt cx="2219" cy="288"/>
              </a:xfrm>
            </p:grpSpPr>
            <p:sp>
              <p:nvSpPr>
                <p:cNvPr id="60448" name="Rectangle 28">
                  <a:extLst>
                    <a:ext uri="{FF2B5EF4-FFF2-40B4-BE49-F238E27FC236}">
                      <a16:creationId xmlns:a16="http://schemas.microsoft.com/office/drawing/2014/main" id="{0EEE74C3-BB77-47CF-87A9-4110B9EC3D62}"/>
                    </a:ext>
                  </a:extLst>
                </p:cNvPr>
                <p:cNvSpPr>
                  <a:spLocks noChangeArrowheads="1"/>
                </p:cNvSpPr>
                <p:nvPr/>
              </p:nvSpPr>
              <p:spPr bwMode="auto">
                <a:xfrm>
                  <a:off x="2568" y="1094"/>
                  <a:ext cx="22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Anterior segment of LUL</a:t>
                  </a:r>
                </a:p>
              </p:txBody>
            </p:sp>
            <p:sp>
              <p:nvSpPr>
                <p:cNvPr id="60449" name="Rectangle 29">
                  <a:extLst>
                    <a:ext uri="{FF2B5EF4-FFF2-40B4-BE49-F238E27FC236}">
                      <a16:creationId xmlns:a16="http://schemas.microsoft.com/office/drawing/2014/main" id="{052263DF-7CBE-44E2-9049-72A5B70DA56E}"/>
                    </a:ext>
                  </a:extLst>
                </p:cNvPr>
                <p:cNvSpPr>
                  <a:spLocks noChangeArrowheads="1"/>
                </p:cNvSpPr>
                <p:nvPr/>
              </p:nvSpPr>
              <p:spPr bwMode="auto">
                <a:xfrm>
                  <a:off x="2568" y="1094"/>
                  <a:ext cx="2219" cy="2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0430" name="Group 30">
                <a:extLst>
                  <a:ext uri="{FF2B5EF4-FFF2-40B4-BE49-F238E27FC236}">
                    <a16:creationId xmlns:a16="http://schemas.microsoft.com/office/drawing/2014/main" id="{5BE50002-C22E-4A9E-8C52-6052210CAA36}"/>
                  </a:ext>
                </a:extLst>
              </p:cNvPr>
              <p:cNvGrpSpPr>
                <a:grpSpLocks/>
              </p:cNvGrpSpPr>
              <p:nvPr/>
            </p:nvGrpSpPr>
            <p:grpSpPr bwMode="auto">
              <a:xfrm>
                <a:off x="0" y="1382"/>
                <a:ext cx="2568" cy="288"/>
                <a:chOff x="0" y="1382"/>
                <a:chExt cx="2568" cy="288"/>
              </a:xfrm>
            </p:grpSpPr>
            <p:sp>
              <p:nvSpPr>
                <p:cNvPr id="60446" name="Rectangle 31">
                  <a:extLst>
                    <a:ext uri="{FF2B5EF4-FFF2-40B4-BE49-F238E27FC236}">
                      <a16:creationId xmlns:a16="http://schemas.microsoft.com/office/drawing/2014/main" id="{0AABB47F-0BEE-4EE1-86F7-C29ABED5315E}"/>
                    </a:ext>
                  </a:extLst>
                </p:cNvPr>
                <p:cNvSpPr>
                  <a:spLocks noChangeArrowheads="1"/>
                </p:cNvSpPr>
                <p:nvPr/>
              </p:nvSpPr>
              <p:spPr bwMode="auto">
                <a:xfrm>
                  <a:off x="0" y="1382"/>
                  <a:ext cx="25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Left heart border</a:t>
                  </a:r>
                </a:p>
              </p:txBody>
            </p:sp>
            <p:sp>
              <p:nvSpPr>
                <p:cNvPr id="60447" name="Rectangle 32">
                  <a:extLst>
                    <a:ext uri="{FF2B5EF4-FFF2-40B4-BE49-F238E27FC236}">
                      <a16:creationId xmlns:a16="http://schemas.microsoft.com/office/drawing/2014/main" id="{C8FADE03-EED4-462E-B738-BE080DDC5E33}"/>
                    </a:ext>
                  </a:extLst>
                </p:cNvPr>
                <p:cNvSpPr>
                  <a:spLocks noChangeArrowheads="1"/>
                </p:cNvSpPr>
                <p:nvPr/>
              </p:nvSpPr>
              <p:spPr bwMode="auto">
                <a:xfrm>
                  <a:off x="0" y="1382"/>
                  <a:ext cx="2568" cy="2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0431" name="Group 33">
                <a:extLst>
                  <a:ext uri="{FF2B5EF4-FFF2-40B4-BE49-F238E27FC236}">
                    <a16:creationId xmlns:a16="http://schemas.microsoft.com/office/drawing/2014/main" id="{B5D6C1C7-CE8C-4EE9-B277-8212E82B4AE3}"/>
                  </a:ext>
                </a:extLst>
              </p:cNvPr>
              <p:cNvGrpSpPr>
                <a:grpSpLocks/>
              </p:cNvGrpSpPr>
              <p:nvPr/>
            </p:nvGrpSpPr>
            <p:grpSpPr bwMode="auto">
              <a:xfrm>
                <a:off x="2568" y="1382"/>
                <a:ext cx="2219" cy="288"/>
                <a:chOff x="2568" y="1382"/>
                <a:chExt cx="2219" cy="288"/>
              </a:xfrm>
            </p:grpSpPr>
            <p:sp>
              <p:nvSpPr>
                <p:cNvPr id="60444" name="Rectangle 34">
                  <a:extLst>
                    <a:ext uri="{FF2B5EF4-FFF2-40B4-BE49-F238E27FC236}">
                      <a16:creationId xmlns:a16="http://schemas.microsoft.com/office/drawing/2014/main" id="{564CC180-06A3-4F6A-8E89-51C4208CDCEE}"/>
                    </a:ext>
                  </a:extLst>
                </p:cNvPr>
                <p:cNvSpPr>
                  <a:spLocks noChangeArrowheads="1"/>
                </p:cNvSpPr>
                <p:nvPr/>
              </p:nvSpPr>
              <p:spPr bwMode="auto">
                <a:xfrm>
                  <a:off x="2568" y="1382"/>
                  <a:ext cx="22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Lingula (anterior)</a:t>
                  </a:r>
                </a:p>
              </p:txBody>
            </p:sp>
            <p:sp>
              <p:nvSpPr>
                <p:cNvPr id="60445" name="Rectangle 35">
                  <a:extLst>
                    <a:ext uri="{FF2B5EF4-FFF2-40B4-BE49-F238E27FC236}">
                      <a16:creationId xmlns:a16="http://schemas.microsoft.com/office/drawing/2014/main" id="{F0C726CF-7260-4E22-9AD0-42D63146422B}"/>
                    </a:ext>
                  </a:extLst>
                </p:cNvPr>
                <p:cNvSpPr>
                  <a:spLocks noChangeArrowheads="1"/>
                </p:cNvSpPr>
                <p:nvPr/>
              </p:nvSpPr>
              <p:spPr bwMode="auto">
                <a:xfrm>
                  <a:off x="2568" y="1382"/>
                  <a:ext cx="2219" cy="2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0432" name="Group 36">
                <a:extLst>
                  <a:ext uri="{FF2B5EF4-FFF2-40B4-BE49-F238E27FC236}">
                    <a16:creationId xmlns:a16="http://schemas.microsoft.com/office/drawing/2014/main" id="{4EA2C761-68EE-4A48-BA85-EA7B1A2127A0}"/>
                  </a:ext>
                </a:extLst>
              </p:cNvPr>
              <p:cNvGrpSpPr>
                <a:grpSpLocks/>
              </p:cNvGrpSpPr>
              <p:nvPr/>
            </p:nvGrpSpPr>
            <p:grpSpPr bwMode="auto">
              <a:xfrm>
                <a:off x="0" y="1670"/>
                <a:ext cx="2568" cy="518"/>
                <a:chOff x="0" y="1670"/>
                <a:chExt cx="2568" cy="518"/>
              </a:xfrm>
            </p:grpSpPr>
            <p:sp>
              <p:nvSpPr>
                <p:cNvPr id="60442" name="Rectangle 37">
                  <a:extLst>
                    <a:ext uri="{FF2B5EF4-FFF2-40B4-BE49-F238E27FC236}">
                      <a16:creationId xmlns:a16="http://schemas.microsoft.com/office/drawing/2014/main" id="{15E92417-DCAE-46E4-A113-DD71E11F270C}"/>
                    </a:ext>
                  </a:extLst>
                </p:cNvPr>
                <p:cNvSpPr>
                  <a:spLocks noChangeArrowheads="1"/>
                </p:cNvSpPr>
                <p:nvPr/>
              </p:nvSpPr>
              <p:spPr bwMode="auto">
                <a:xfrm>
                  <a:off x="0" y="1670"/>
                  <a:ext cx="25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Aortic knob</a:t>
                  </a:r>
                </a:p>
              </p:txBody>
            </p:sp>
            <p:sp>
              <p:nvSpPr>
                <p:cNvPr id="60443" name="Rectangle 38">
                  <a:extLst>
                    <a:ext uri="{FF2B5EF4-FFF2-40B4-BE49-F238E27FC236}">
                      <a16:creationId xmlns:a16="http://schemas.microsoft.com/office/drawing/2014/main" id="{FFDB2944-BA09-4FBA-AD78-9ECC805236C2}"/>
                    </a:ext>
                  </a:extLst>
                </p:cNvPr>
                <p:cNvSpPr>
                  <a:spLocks noChangeArrowheads="1"/>
                </p:cNvSpPr>
                <p:nvPr/>
              </p:nvSpPr>
              <p:spPr bwMode="auto">
                <a:xfrm>
                  <a:off x="0" y="1670"/>
                  <a:ext cx="2568"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0433" name="Group 39">
                <a:extLst>
                  <a:ext uri="{FF2B5EF4-FFF2-40B4-BE49-F238E27FC236}">
                    <a16:creationId xmlns:a16="http://schemas.microsoft.com/office/drawing/2014/main" id="{2DCF6A9B-5D45-4C58-84B8-DA0BB4F0EF29}"/>
                  </a:ext>
                </a:extLst>
              </p:cNvPr>
              <p:cNvGrpSpPr>
                <a:grpSpLocks/>
              </p:cNvGrpSpPr>
              <p:nvPr/>
            </p:nvGrpSpPr>
            <p:grpSpPr bwMode="auto">
              <a:xfrm>
                <a:off x="2568" y="1670"/>
                <a:ext cx="2219" cy="518"/>
                <a:chOff x="2568" y="1670"/>
                <a:chExt cx="2219" cy="518"/>
              </a:xfrm>
            </p:grpSpPr>
            <p:sp>
              <p:nvSpPr>
                <p:cNvPr id="60440" name="Rectangle 40">
                  <a:extLst>
                    <a:ext uri="{FF2B5EF4-FFF2-40B4-BE49-F238E27FC236}">
                      <a16:creationId xmlns:a16="http://schemas.microsoft.com/office/drawing/2014/main" id="{2680DA12-09F0-4A96-9171-EB86EA3EE773}"/>
                    </a:ext>
                  </a:extLst>
                </p:cNvPr>
                <p:cNvSpPr>
                  <a:spLocks noChangeArrowheads="1"/>
                </p:cNvSpPr>
                <p:nvPr/>
              </p:nvSpPr>
              <p:spPr bwMode="auto">
                <a:xfrm>
                  <a:off x="2568" y="1670"/>
                  <a:ext cx="221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Apical portion of LUL (posterior)</a:t>
                  </a:r>
                </a:p>
              </p:txBody>
            </p:sp>
            <p:sp>
              <p:nvSpPr>
                <p:cNvPr id="60441" name="Rectangle 41">
                  <a:extLst>
                    <a:ext uri="{FF2B5EF4-FFF2-40B4-BE49-F238E27FC236}">
                      <a16:creationId xmlns:a16="http://schemas.microsoft.com/office/drawing/2014/main" id="{DAA1220C-40EB-4168-B990-30DDB881FCEA}"/>
                    </a:ext>
                  </a:extLst>
                </p:cNvPr>
                <p:cNvSpPr>
                  <a:spLocks noChangeArrowheads="1"/>
                </p:cNvSpPr>
                <p:nvPr/>
              </p:nvSpPr>
              <p:spPr bwMode="auto">
                <a:xfrm>
                  <a:off x="2568" y="1670"/>
                  <a:ext cx="2219"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0434" name="Group 42">
                <a:extLst>
                  <a:ext uri="{FF2B5EF4-FFF2-40B4-BE49-F238E27FC236}">
                    <a16:creationId xmlns:a16="http://schemas.microsoft.com/office/drawing/2014/main" id="{258C10DA-9E2A-4577-8188-1D305F245218}"/>
                  </a:ext>
                </a:extLst>
              </p:cNvPr>
              <p:cNvGrpSpPr>
                <a:grpSpLocks/>
              </p:cNvGrpSpPr>
              <p:nvPr/>
            </p:nvGrpSpPr>
            <p:grpSpPr bwMode="auto">
              <a:xfrm>
                <a:off x="0" y="2188"/>
                <a:ext cx="2568" cy="288"/>
                <a:chOff x="0" y="2188"/>
                <a:chExt cx="2568" cy="288"/>
              </a:xfrm>
            </p:grpSpPr>
            <p:sp>
              <p:nvSpPr>
                <p:cNvPr id="60438" name="Rectangle 43">
                  <a:extLst>
                    <a:ext uri="{FF2B5EF4-FFF2-40B4-BE49-F238E27FC236}">
                      <a16:creationId xmlns:a16="http://schemas.microsoft.com/office/drawing/2014/main" id="{909CA438-23C8-4333-B450-04A4B000848A}"/>
                    </a:ext>
                  </a:extLst>
                </p:cNvPr>
                <p:cNvSpPr>
                  <a:spLocks noChangeArrowheads="1"/>
                </p:cNvSpPr>
                <p:nvPr/>
              </p:nvSpPr>
              <p:spPr bwMode="auto">
                <a:xfrm>
                  <a:off x="0" y="2188"/>
                  <a:ext cx="25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Anterior hemidiaphragms</a:t>
                  </a:r>
                </a:p>
              </p:txBody>
            </p:sp>
            <p:sp>
              <p:nvSpPr>
                <p:cNvPr id="60439" name="Rectangle 44">
                  <a:extLst>
                    <a:ext uri="{FF2B5EF4-FFF2-40B4-BE49-F238E27FC236}">
                      <a16:creationId xmlns:a16="http://schemas.microsoft.com/office/drawing/2014/main" id="{C1C7F1A4-DBB5-4D75-9B6E-F116A7EBA0AA}"/>
                    </a:ext>
                  </a:extLst>
                </p:cNvPr>
                <p:cNvSpPr>
                  <a:spLocks noChangeArrowheads="1"/>
                </p:cNvSpPr>
                <p:nvPr/>
              </p:nvSpPr>
              <p:spPr bwMode="auto">
                <a:xfrm>
                  <a:off x="0" y="2188"/>
                  <a:ext cx="2568" cy="2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0435" name="Group 45">
                <a:extLst>
                  <a:ext uri="{FF2B5EF4-FFF2-40B4-BE49-F238E27FC236}">
                    <a16:creationId xmlns:a16="http://schemas.microsoft.com/office/drawing/2014/main" id="{838FCDD8-6BF1-4D7F-82EC-238F58942CF2}"/>
                  </a:ext>
                </a:extLst>
              </p:cNvPr>
              <p:cNvGrpSpPr>
                <a:grpSpLocks/>
              </p:cNvGrpSpPr>
              <p:nvPr/>
            </p:nvGrpSpPr>
            <p:grpSpPr bwMode="auto">
              <a:xfrm>
                <a:off x="2568" y="2188"/>
                <a:ext cx="2219" cy="288"/>
                <a:chOff x="2568" y="2188"/>
                <a:chExt cx="2219" cy="288"/>
              </a:xfrm>
            </p:grpSpPr>
            <p:sp>
              <p:nvSpPr>
                <p:cNvPr id="60436" name="Rectangle 46">
                  <a:extLst>
                    <a:ext uri="{FF2B5EF4-FFF2-40B4-BE49-F238E27FC236}">
                      <a16:creationId xmlns:a16="http://schemas.microsoft.com/office/drawing/2014/main" id="{F120D802-B91D-4335-858D-81F2F4A79ABE}"/>
                    </a:ext>
                  </a:extLst>
                </p:cNvPr>
                <p:cNvSpPr>
                  <a:spLocks noChangeArrowheads="1"/>
                </p:cNvSpPr>
                <p:nvPr/>
              </p:nvSpPr>
              <p:spPr bwMode="auto">
                <a:xfrm>
                  <a:off x="2568" y="2188"/>
                  <a:ext cx="22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Lower lobes (anterior)</a:t>
                  </a:r>
                </a:p>
              </p:txBody>
            </p:sp>
            <p:sp>
              <p:nvSpPr>
                <p:cNvPr id="60437" name="Rectangle 47">
                  <a:extLst>
                    <a:ext uri="{FF2B5EF4-FFF2-40B4-BE49-F238E27FC236}">
                      <a16:creationId xmlns:a16="http://schemas.microsoft.com/office/drawing/2014/main" id="{33198030-2821-40E4-A180-18CC1457C07B}"/>
                    </a:ext>
                  </a:extLst>
                </p:cNvPr>
                <p:cNvSpPr>
                  <a:spLocks noChangeArrowheads="1"/>
                </p:cNvSpPr>
                <p:nvPr/>
              </p:nvSpPr>
              <p:spPr bwMode="auto">
                <a:xfrm>
                  <a:off x="2568" y="2188"/>
                  <a:ext cx="2219" cy="2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sp>
          <p:nvSpPr>
            <p:cNvPr id="60421" name="Rectangle 48">
              <a:extLst>
                <a:ext uri="{FF2B5EF4-FFF2-40B4-BE49-F238E27FC236}">
                  <a16:creationId xmlns:a16="http://schemas.microsoft.com/office/drawing/2014/main" id="{D6EC5185-5840-432E-8668-26AA77CA9035}"/>
                </a:ext>
              </a:extLst>
            </p:cNvPr>
            <p:cNvSpPr>
              <a:spLocks noChangeArrowheads="1"/>
            </p:cNvSpPr>
            <p:nvPr/>
          </p:nvSpPr>
          <p:spPr bwMode="auto">
            <a:xfrm>
              <a:off x="-3" y="-3"/>
              <a:ext cx="4793" cy="2482"/>
            </a:xfrm>
            <a:prstGeom prst="rect">
              <a:avLst/>
            </a:prstGeom>
            <a:noFill/>
            <a:ln w="9525"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solidFill>
                  <a:srgbClr val="1ED4F8"/>
                </a:solidFil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3E791681-D16B-4C62-B9E7-D6AF117F8D07}"/>
              </a:ext>
            </a:extLst>
          </p:cNvPr>
          <p:cNvSpPr>
            <a:spLocks noGrp="1" noChangeArrowheads="1"/>
          </p:cNvSpPr>
          <p:nvPr>
            <p:ph type="title"/>
          </p:nvPr>
        </p:nvSpPr>
        <p:spPr>
          <a:xfrm>
            <a:off x="785813" y="285750"/>
            <a:ext cx="7772400" cy="1143000"/>
          </a:xfrm>
        </p:spPr>
        <p:txBody>
          <a:bodyPr/>
          <a:lstStyle/>
          <a:p>
            <a:pPr eaLnBrk="1" hangingPunct="1">
              <a:defRPr/>
            </a:pPr>
            <a:r>
              <a:rPr lang="en-US" sz="4000">
                <a:solidFill>
                  <a:srgbClr val="1ED4F8"/>
                </a:solidFill>
              </a:rPr>
              <a:t>Lung Fields: Using Structures / Silhouettes</a:t>
            </a:r>
          </a:p>
        </p:txBody>
      </p:sp>
      <p:pic>
        <p:nvPicPr>
          <p:cNvPr id="61443" name="Picture 51" descr="NormalPA3">
            <a:extLst>
              <a:ext uri="{FF2B5EF4-FFF2-40B4-BE49-F238E27FC236}">
                <a16:creationId xmlns:a16="http://schemas.microsoft.com/office/drawing/2014/main" id="{8FEA97EA-9E7F-4F38-ABF6-CE4809BBE17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38400" y="1600200"/>
            <a:ext cx="4116388" cy="4953000"/>
          </a:xfrm>
          <a:noFill/>
        </p:spPr>
      </p:pic>
      <p:sp>
        <p:nvSpPr>
          <p:cNvPr id="132149" name="Rectangle 53">
            <a:extLst>
              <a:ext uri="{FF2B5EF4-FFF2-40B4-BE49-F238E27FC236}">
                <a16:creationId xmlns:a16="http://schemas.microsoft.com/office/drawing/2014/main" id="{B4DD9E02-04F4-4722-A481-931E617EC0D0}"/>
              </a:ext>
            </a:extLst>
          </p:cNvPr>
          <p:cNvSpPr>
            <a:spLocks noChangeArrowheads="1"/>
          </p:cNvSpPr>
          <p:nvPr/>
        </p:nvSpPr>
        <p:spPr bwMode="auto">
          <a:xfrm>
            <a:off x="152400" y="1524000"/>
            <a:ext cx="2057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a:t>Upper right heart border / ascending aorta </a:t>
            </a:r>
          </a:p>
          <a:p>
            <a:pPr eaLnBrk="1" hangingPunct="1"/>
            <a:r>
              <a:rPr lang="en-US" altLang="en-US"/>
              <a:t>(anterior RUL)</a:t>
            </a:r>
          </a:p>
        </p:txBody>
      </p:sp>
      <p:sp>
        <p:nvSpPr>
          <p:cNvPr id="132151" name="Rectangle 55">
            <a:extLst>
              <a:ext uri="{FF2B5EF4-FFF2-40B4-BE49-F238E27FC236}">
                <a16:creationId xmlns:a16="http://schemas.microsoft.com/office/drawing/2014/main" id="{AB165E9B-98DE-4B6D-944C-7C0F572C749D}"/>
              </a:ext>
            </a:extLst>
          </p:cNvPr>
          <p:cNvSpPr>
            <a:spLocks noChangeArrowheads="1"/>
          </p:cNvSpPr>
          <p:nvPr/>
        </p:nvSpPr>
        <p:spPr bwMode="auto">
          <a:xfrm>
            <a:off x="152400" y="3581400"/>
            <a:ext cx="202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a:t>Right heart border</a:t>
            </a:r>
          </a:p>
          <a:p>
            <a:pPr eaLnBrk="1" hangingPunct="1"/>
            <a:r>
              <a:rPr lang="en-US" altLang="en-US"/>
              <a:t>(medial RML)</a:t>
            </a:r>
          </a:p>
        </p:txBody>
      </p:sp>
      <p:sp>
        <p:nvSpPr>
          <p:cNvPr id="132198" name="Rectangle 102">
            <a:extLst>
              <a:ext uri="{FF2B5EF4-FFF2-40B4-BE49-F238E27FC236}">
                <a16:creationId xmlns:a16="http://schemas.microsoft.com/office/drawing/2014/main" id="{3DB17DC7-4B9C-487F-822A-84F1AE345BE8}"/>
              </a:ext>
            </a:extLst>
          </p:cNvPr>
          <p:cNvSpPr>
            <a:spLocks noChangeArrowheads="1"/>
          </p:cNvSpPr>
          <p:nvPr/>
        </p:nvSpPr>
        <p:spPr bwMode="auto">
          <a:xfrm>
            <a:off x="152400" y="5181600"/>
            <a:ext cx="1905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a:t>Anterior hemidiaphragms</a:t>
            </a:r>
          </a:p>
          <a:p>
            <a:pPr eaLnBrk="1" hangingPunct="1"/>
            <a:r>
              <a:rPr lang="en-US" altLang="en-US"/>
              <a:t>(anterior </a:t>
            </a:r>
          </a:p>
          <a:p>
            <a:pPr eaLnBrk="1" hangingPunct="1"/>
            <a:r>
              <a:rPr lang="en-US" altLang="en-US"/>
              <a:t>lower lobes)</a:t>
            </a:r>
          </a:p>
        </p:txBody>
      </p:sp>
      <p:sp>
        <p:nvSpPr>
          <p:cNvPr id="132199" name="Rectangle 103">
            <a:extLst>
              <a:ext uri="{FF2B5EF4-FFF2-40B4-BE49-F238E27FC236}">
                <a16:creationId xmlns:a16="http://schemas.microsoft.com/office/drawing/2014/main" id="{DF9C62DD-D73E-403F-B4D5-621054530A0E}"/>
              </a:ext>
            </a:extLst>
          </p:cNvPr>
          <p:cNvSpPr>
            <a:spLocks noChangeArrowheads="1"/>
          </p:cNvSpPr>
          <p:nvPr/>
        </p:nvSpPr>
        <p:spPr bwMode="auto">
          <a:xfrm>
            <a:off x="7315200" y="3276600"/>
            <a:ext cx="1447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a:t>Upper left heart border</a:t>
            </a:r>
          </a:p>
          <a:p>
            <a:pPr eaLnBrk="1" hangingPunct="1"/>
            <a:r>
              <a:rPr lang="en-US" altLang="en-US"/>
              <a:t>(anterior LUL)</a:t>
            </a:r>
          </a:p>
        </p:txBody>
      </p:sp>
      <p:sp>
        <p:nvSpPr>
          <p:cNvPr id="132200" name="Rectangle 104">
            <a:extLst>
              <a:ext uri="{FF2B5EF4-FFF2-40B4-BE49-F238E27FC236}">
                <a16:creationId xmlns:a16="http://schemas.microsoft.com/office/drawing/2014/main" id="{7E55AA55-8E39-4F47-A1D1-A882A578E036}"/>
              </a:ext>
            </a:extLst>
          </p:cNvPr>
          <p:cNvSpPr>
            <a:spLocks noChangeArrowheads="1"/>
          </p:cNvSpPr>
          <p:nvPr/>
        </p:nvSpPr>
        <p:spPr bwMode="auto">
          <a:xfrm>
            <a:off x="7467600" y="4648200"/>
            <a:ext cx="1447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a:t>Left heart border</a:t>
            </a:r>
          </a:p>
          <a:p>
            <a:pPr eaLnBrk="1" hangingPunct="1"/>
            <a:r>
              <a:rPr lang="en-US" altLang="en-US"/>
              <a:t>(lingula; anterior)</a:t>
            </a:r>
          </a:p>
        </p:txBody>
      </p:sp>
      <p:sp>
        <p:nvSpPr>
          <p:cNvPr id="132201" name="Rectangle 105">
            <a:extLst>
              <a:ext uri="{FF2B5EF4-FFF2-40B4-BE49-F238E27FC236}">
                <a16:creationId xmlns:a16="http://schemas.microsoft.com/office/drawing/2014/main" id="{B84151AC-74FD-43A8-A7F9-264F38D27F48}"/>
              </a:ext>
            </a:extLst>
          </p:cNvPr>
          <p:cNvSpPr>
            <a:spLocks noChangeArrowheads="1"/>
          </p:cNvSpPr>
          <p:nvPr/>
        </p:nvSpPr>
        <p:spPr bwMode="auto">
          <a:xfrm>
            <a:off x="7086600" y="1905000"/>
            <a:ext cx="167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a:t>Aortic knob</a:t>
            </a:r>
          </a:p>
          <a:p>
            <a:pPr eaLnBrk="1" hangingPunct="1"/>
            <a:r>
              <a:rPr lang="en-US" altLang="en-US"/>
              <a:t>(Apical portion of LUL )</a:t>
            </a:r>
          </a:p>
        </p:txBody>
      </p:sp>
      <p:sp>
        <p:nvSpPr>
          <p:cNvPr id="132202" name="AutoShape 106">
            <a:extLst>
              <a:ext uri="{FF2B5EF4-FFF2-40B4-BE49-F238E27FC236}">
                <a16:creationId xmlns:a16="http://schemas.microsoft.com/office/drawing/2014/main" id="{68D218B4-3E4F-4A76-8412-AC4EBA5806D9}"/>
              </a:ext>
            </a:extLst>
          </p:cNvPr>
          <p:cNvSpPr>
            <a:spLocks noChangeArrowheads="1"/>
          </p:cNvSpPr>
          <p:nvPr/>
        </p:nvSpPr>
        <p:spPr bwMode="auto">
          <a:xfrm rot="2015667" flipV="1">
            <a:off x="1828800" y="2887663"/>
            <a:ext cx="2425700" cy="144462"/>
          </a:xfrm>
          <a:prstGeom prst="rightArrow">
            <a:avLst>
              <a:gd name="adj1" fmla="val 50000"/>
              <a:gd name="adj2" fmla="val 419782"/>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
        <p:nvSpPr>
          <p:cNvPr id="132203" name="AutoShape 107">
            <a:extLst>
              <a:ext uri="{FF2B5EF4-FFF2-40B4-BE49-F238E27FC236}">
                <a16:creationId xmlns:a16="http://schemas.microsoft.com/office/drawing/2014/main" id="{12408961-09DE-43CB-B129-B3E506D623BA}"/>
              </a:ext>
            </a:extLst>
          </p:cNvPr>
          <p:cNvSpPr>
            <a:spLocks noChangeArrowheads="1"/>
          </p:cNvSpPr>
          <p:nvPr/>
        </p:nvSpPr>
        <p:spPr bwMode="auto">
          <a:xfrm rot="637180">
            <a:off x="2052638" y="4149725"/>
            <a:ext cx="1981200" cy="152400"/>
          </a:xfrm>
          <a:prstGeom prst="rightArrow">
            <a:avLst>
              <a:gd name="adj1" fmla="val 50000"/>
              <a:gd name="adj2" fmla="val 325000"/>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
        <p:nvSpPr>
          <p:cNvPr id="132204" name="AutoShape 108">
            <a:extLst>
              <a:ext uri="{FF2B5EF4-FFF2-40B4-BE49-F238E27FC236}">
                <a16:creationId xmlns:a16="http://schemas.microsoft.com/office/drawing/2014/main" id="{6A7B4F08-CE53-423F-80AB-D1172FE03897}"/>
              </a:ext>
            </a:extLst>
          </p:cNvPr>
          <p:cNvSpPr>
            <a:spLocks noChangeArrowheads="1"/>
          </p:cNvSpPr>
          <p:nvPr/>
        </p:nvSpPr>
        <p:spPr bwMode="auto">
          <a:xfrm>
            <a:off x="1219200" y="5867400"/>
            <a:ext cx="1600200" cy="152400"/>
          </a:xfrm>
          <a:prstGeom prst="rightArrow">
            <a:avLst>
              <a:gd name="adj1" fmla="val 50000"/>
              <a:gd name="adj2" fmla="val 262500"/>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
        <p:nvSpPr>
          <p:cNvPr id="132205" name="AutoShape 109">
            <a:extLst>
              <a:ext uri="{FF2B5EF4-FFF2-40B4-BE49-F238E27FC236}">
                <a16:creationId xmlns:a16="http://schemas.microsoft.com/office/drawing/2014/main" id="{2ED87023-6AC0-4DD2-993E-49D1947385B7}"/>
              </a:ext>
            </a:extLst>
          </p:cNvPr>
          <p:cNvSpPr>
            <a:spLocks noChangeArrowheads="1"/>
          </p:cNvSpPr>
          <p:nvPr/>
        </p:nvSpPr>
        <p:spPr bwMode="auto">
          <a:xfrm rot="-427501">
            <a:off x="1216025" y="6138863"/>
            <a:ext cx="4572000" cy="152400"/>
          </a:xfrm>
          <a:prstGeom prst="rightArrow">
            <a:avLst>
              <a:gd name="adj1" fmla="val 50000"/>
              <a:gd name="adj2" fmla="val 750000"/>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
        <p:nvSpPr>
          <p:cNvPr id="132206" name="AutoShape 110">
            <a:extLst>
              <a:ext uri="{FF2B5EF4-FFF2-40B4-BE49-F238E27FC236}">
                <a16:creationId xmlns:a16="http://schemas.microsoft.com/office/drawing/2014/main" id="{2BDC5EF3-38CD-4931-BEAC-746C175BDF69}"/>
              </a:ext>
            </a:extLst>
          </p:cNvPr>
          <p:cNvSpPr>
            <a:spLocks noChangeArrowheads="1"/>
          </p:cNvSpPr>
          <p:nvPr/>
        </p:nvSpPr>
        <p:spPr bwMode="auto">
          <a:xfrm rot="-1688126">
            <a:off x="4876800" y="2819400"/>
            <a:ext cx="2286000" cy="269875"/>
          </a:xfrm>
          <a:prstGeom prst="leftArrow">
            <a:avLst>
              <a:gd name="adj1" fmla="val 50000"/>
              <a:gd name="adj2" fmla="val 211765"/>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
        <p:nvSpPr>
          <p:cNvPr id="132207" name="AutoShape 111">
            <a:extLst>
              <a:ext uri="{FF2B5EF4-FFF2-40B4-BE49-F238E27FC236}">
                <a16:creationId xmlns:a16="http://schemas.microsoft.com/office/drawing/2014/main" id="{D7A0F961-2BD3-41AC-B539-19EDF295B428}"/>
              </a:ext>
            </a:extLst>
          </p:cNvPr>
          <p:cNvSpPr>
            <a:spLocks noChangeArrowheads="1"/>
          </p:cNvSpPr>
          <p:nvPr/>
        </p:nvSpPr>
        <p:spPr bwMode="auto">
          <a:xfrm rot="-859363">
            <a:off x="5494338" y="4017963"/>
            <a:ext cx="1828800" cy="247650"/>
          </a:xfrm>
          <a:prstGeom prst="leftArrow">
            <a:avLst>
              <a:gd name="adj1" fmla="val 50000"/>
              <a:gd name="adj2" fmla="val 184615"/>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
        <p:nvSpPr>
          <p:cNvPr id="132208" name="AutoShape 112">
            <a:extLst>
              <a:ext uri="{FF2B5EF4-FFF2-40B4-BE49-F238E27FC236}">
                <a16:creationId xmlns:a16="http://schemas.microsoft.com/office/drawing/2014/main" id="{D1A01E91-8DCF-44E7-B290-C36F135786E9}"/>
              </a:ext>
            </a:extLst>
          </p:cNvPr>
          <p:cNvSpPr>
            <a:spLocks noChangeArrowheads="1"/>
          </p:cNvSpPr>
          <p:nvPr/>
        </p:nvSpPr>
        <p:spPr bwMode="auto">
          <a:xfrm>
            <a:off x="5715000" y="4876800"/>
            <a:ext cx="1752600" cy="228600"/>
          </a:xfrm>
          <a:prstGeom prst="leftArrow">
            <a:avLst>
              <a:gd name="adj1" fmla="val 50000"/>
              <a:gd name="adj2" fmla="val 191667"/>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2149"/>
                                        </p:tgtEl>
                                        <p:attrNameLst>
                                          <p:attrName>style.visibility</p:attrName>
                                        </p:attrNameLst>
                                      </p:cBhvr>
                                      <p:to>
                                        <p:strVal val="visible"/>
                                      </p:to>
                                    </p:set>
                                    <p:anim calcmode="lin" valueType="num">
                                      <p:cBhvr additive="base">
                                        <p:cTn id="7" dur="500" fill="hold"/>
                                        <p:tgtEl>
                                          <p:spTgt spid="132149"/>
                                        </p:tgtEl>
                                        <p:attrNameLst>
                                          <p:attrName>ppt_x</p:attrName>
                                        </p:attrNameLst>
                                      </p:cBhvr>
                                      <p:tavLst>
                                        <p:tav tm="0">
                                          <p:val>
                                            <p:strVal val="0-#ppt_w/2"/>
                                          </p:val>
                                        </p:tav>
                                        <p:tav tm="100000">
                                          <p:val>
                                            <p:strVal val="#ppt_x"/>
                                          </p:val>
                                        </p:tav>
                                      </p:tavLst>
                                    </p:anim>
                                    <p:anim calcmode="lin" valueType="num">
                                      <p:cBhvr additive="base">
                                        <p:cTn id="8" dur="500" fill="hold"/>
                                        <p:tgtEl>
                                          <p:spTgt spid="13214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2202"/>
                                        </p:tgtEl>
                                        <p:attrNameLst>
                                          <p:attrName>style.visibility</p:attrName>
                                        </p:attrNameLst>
                                      </p:cBhvr>
                                      <p:to>
                                        <p:strVal val="visible"/>
                                      </p:to>
                                    </p:set>
                                    <p:anim calcmode="lin" valueType="num">
                                      <p:cBhvr additive="base">
                                        <p:cTn id="11" dur="500" fill="hold"/>
                                        <p:tgtEl>
                                          <p:spTgt spid="132202"/>
                                        </p:tgtEl>
                                        <p:attrNameLst>
                                          <p:attrName>ppt_x</p:attrName>
                                        </p:attrNameLst>
                                      </p:cBhvr>
                                      <p:tavLst>
                                        <p:tav tm="0">
                                          <p:val>
                                            <p:strVal val="0-#ppt_w/2"/>
                                          </p:val>
                                        </p:tav>
                                        <p:tav tm="100000">
                                          <p:val>
                                            <p:strVal val="#ppt_x"/>
                                          </p:val>
                                        </p:tav>
                                      </p:tavLst>
                                    </p:anim>
                                    <p:anim calcmode="lin" valueType="num">
                                      <p:cBhvr additive="base">
                                        <p:cTn id="12" dur="500" fill="hold"/>
                                        <p:tgtEl>
                                          <p:spTgt spid="13220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32151"/>
                                        </p:tgtEl>
                                        <p:attrNameLst>
                                          <p:attrName>style.visibility</p:attrName>
                                        </p:attrNameLst>
                                      </p:cBhvr>
                                      <p:to>
                                        <p:strVal val="visible"/>
                                      </p:to>
                                    </p:set>
                                    <p:anim calcmode="lin" valueType="num">
                                      <p:cBhvr additive="base">
                                        <p:cTn id="17" dur="500" fill="hold"/>
                                        <p:tgtEl>
                                          <p:spTgt spid="132151"/>
                                        </p:tgtEl>
                                        <p:attrNameLst>
                                          <p:attrName>ppt_x</p:attrName>
                                        </p:attrNameLst>
                                      </p:cBhvr>
                                      <p:tavLst>
                                        <p:tav tm="0">
                                          <p:val>
                                            <p:strVal val="0-#ppt_w/2"/>
                                          </p:val>
                                        </p:tav>
                                        <p:tav tm="100000">
                                          <p:val>
                                            <p:strVal val="#ppt_x"/>
                                          </p:val>
                                        </p:tav>
                                      </p:tavLst>
                                    </p:anim>
                                    <p:anim calcmode="lin" valueType="num">
                                      <p:cBhvr additive="base">
                                        <p:cTn id="18" dur="500" fill="hold"/>
                                        <p:tgtEl>
                                          <p:spTgt spid="13215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32203"/>
                                        </p:tgtEl>
                                        <p:attrNameLst>
                                          <p:attrName>style.visibility</p:attrName>
                                        </p:attrNameLst>
                                      </p:cBhvr>
                                      <p:to>
                                        <p:strVal val="visible"/>
                                      </p:to>
                                    </p:set>
                                    <p:anim calcmode="lin" valueType="num">
                                      <p:cBhvr additive="base">
                                        <p:cTn id="21" dur="500" fill="hold"/>
                                        <p:tgtEl>
                                          <p:spTgt spid="132203"/>
                                        </p:tgtEl>
                                        <p:attrNameLst>
                                          <p:attrName>ppt_x</p:attrName>
                                        </p:attrNameLst>
                                      </p:cBhvr>
                                      <p:tavLst>
                                        <p:tav tm="0">
                                          <p:val>
                                            <p:strVal val="0-#ppt_w/2"/>
                                          </p:val>
                                        </p:tav>
                                        <p:tav tm="100000">
                                          <p:val>
                                            <p:strVal val="#ppt_x"/>
                                          </p:val>
                                        </p:tav>
                                      </p:tavLst>
                                    </p:anim>
                                    <p:anim calcmode="lin" valueType="num">
                                      <p:cBhvr additive="base">
                                        <p:cTn id="22" dur="500" fill="hold"/>
                                        <p:tgtEl>
                                          <p:spTgt spid="132203"/>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32206"/>
                                        </p:tgtEl>
                                        <p:attrNameLst>
                                          <p:attrName>style.visibility</p:attrName>
                                        </p:attrNameLst>
                                      </p:cBhvr>
                                      <p:to>
                                        <p:strVal val="visible"/>
                                      </p:to>
                                    </p:set>
                                    <p:anim calcmode="lin" valueType="num">
                                      <p:cBhvr additive="base">
                                        <p:cTn id="27" dur="500" fill="hold"/>
                                        <p:tgtEl>
                                          <p:spTgt spid="132206"/>
                                        </p:tgtEl>
                                        <p:attrNameLst>
                                          <p:attrName>ppt_x</p:attrName>
                                        </p:attrNameLst>
                                      </p:cBhvr>
                                      <p:tavLst>
                                        <p:tav tm="0">
                                          <p:val>
                                            <p:strVal val="1+#ppt_w/2"/>
                                          </p:val>
                                        </p:tav>
                                        <p:tav tm="100000">
                                          <p:val>
                                            <p:strVal val="#ppt_x"/>
                                          </p:val>
                                        </p:tav>
                                      </p:tavLst>
                                    </p:anim>
                                    <p:anim calcmode="lin" valueType="num">
                                      <p:cBhvr additive="base">
                                        <p:cTn id="28" dur="500" fill="hold"/>
                                        <p:tgtEl>
                                          <p:spTgt spid="13220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32201"/>
                                        </p:tgtEl>
                                        <p:attrNameLst>
                                          <p:attrName>style.visibility</p:attrName>
                                        </p:attrNameLst>
                                      </p:cBhvr>
                                      <p:to>
                                        <p:strVal val="visible"/>
                                      </p:to>
                                    </p:set>
                                    <p:anim calcmode="lin" valueType="num">
                                      <p:cBhvr additive="base">
                                        <p:cTn id="31" dur="500" fill="hold"/>
                                        <p:tgtEl>
                                          <p:spTgt spid="132201"/>
                                        </p:tgtEl>
                                        <p:attrNameLst>
                                          <p:attrName>ppt_x</p:attrName>
                                        </p:attrNameLst>
                                      </p:cBhvr>
                                      <p:tavLst>
                                        <p:tav tm="0">
                                          <p:val>
                                            <p:strVal val="1+#ppt_w/2"/>
                                          </p:val>
                                        </p:tav>
                                        <p:tav tm="100000">
                                          <p:val>
                                            <p:strVal val="#ppt_x"/>
                                          </p:val>
                                        </p:tav>
                                      </p:tavLst>
                                    </p:anim>
                                    <p:anim calcmode="lin" valueType="num">
                                      <p:cBhvr additive="base">
                                        <p:cTn id="32" dur="500" fill="hold"/>
                                        <p:tgtEl>
                                          <p:spTgt spid="13220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32207"/>
                                        </p:tgtEl>
                                        <p:attrNameLst>
                                          <p:attrName>style.visibility</p:attrName>
                                        </p:attrNameLst>
                                      </p:cBhvr>
                                      <p:to>
                                        <p:strVal val="visible"/>
                                      </p:to>
                                    </p:set>
                                    <p:anim calcmode="lin" valueType="num">
                                      <p:cBhvr additive="base">
                                        <p:cTn id="37" dur="500" fill="hold"/>
                                        <p:tgtEl>
                                          <p:spTgt spid="132207"/>
                                        </p:tgtEl>
                                        <p:attrNameLst>
                                          <p:attrName>ppt_x</p:attrName>
                                        </p:attrNameLst>
                                      </p:cBhvr>
                                      <p:tavLst>
                                        <p:tav tm="0">
                                          <p:val>
                                            <p:strVal val="1+#ppt_w/2"/>
                                          </p:val>
                                        </p:tav>
                                        <p:tav tm="100000">
                                          <p:val>
                                            <p:strVal val="#ppt_x"/>
                                          </p:val>
                                        </p:tav>
                                      </p:tavLst>
                                    </p:anim>
                                    <p:anim calcmode="lin" valueType="num">
                                      <p:cBhvr additive="base">
                                        <p:cTn id="38" dur="500" fill="hold"/>
                                        <p:tgtEl>
                                          <p:spTgt spid="132207"/>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32199"/>
                                        </p:tgtEl>
                                        <p:attrNameLst>
                                          <p:attrName>style.visibility</p:attrName>
                                        </p:attrNameLst>
                                      </p:cBhvr>
                                      <p:to>
                                        <p:strVal val="visible"/>
                                      </p:to>
                                    </p:set>
                                    <p:anim calcmode="lin" valueType="num">
                                      <p:cBhvr additive="base">
                                        <p:cTn id="41" dur="500" fill="hold"/>
                                        <p:tgtEl>
                                          <p:spTgt spid="132199"/>
                                        </p:tgtEl>
                                        <p:attrNameLst>
                                          <p:attrName>ppt_x</p:attrName>
                                        </p:attrNameLst>
                                      </p:cBhvr>
                                      <p:tavLst>
                                        <p:tav tm="0">
                                          <p:val>
                                            <p:strVal val="1+#ppt_w/2"/>
                                          </p:val>
                                        </p:tav>
                                        <p:tav tm="100000">
                                          <p:val>
                                            <p:strVal val="#ppt_x"/>
                                          </p:val>
                                        </p:tav>
                                      </p:tavLst>
                                    </p:anim>
                                    <p:anim calcmode="lin" valueType="num">
                                      <p:cBhvr additive="base">
                                        <p:cTn id="42" dur="500" fill="hold"/>
                                        <p:tgtEl>
                                          <p:spTgt spid="132199"/>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32200"/>
                                        </p:tgtEl>
                                        <p:attrNameLst>
                                          <p:attrName>style.visibility</p:attrName>
                                        </p:attrNameLst>
                                      </p:cBhvr>
                                      <p:to>
                                        <p:strVal val="visible"/>
                                      </p:to>
                                    </p:set>
                                    <p:anim calcmode="lin" valueType="num">
                                      <p:cBhvr additive="base">
                                        <p:cTn id="47" dur="500" fill="hold"/>
                                        <p:tgtEl>
                                          <p:spTgt spid="132200"/>
                                        </p:tgtEl>
                                        <p:attrNameLst>
                                          <p:attrName>ppt_x</p:attrName>
                                        </p:attrNameLst>
                                      </p:cBhvr>
                                      <p:tavLst>
                                        <p:tav tm="0">
                                          <p:val>
                                            <p:strVal val="1+#ppt_w/2"/>
                                          </p:val>
                                        </p:tav>
                                        <p:tav tm="100000">
                                          <p:val>
                                            <p:strVal val="#ppt_x"/>
                                          </p:val>
                                        </p:tav>
                                      </p:tavLst>
                                    </p:anim>
                                    <p:anim calcmode="lin" valueType="num">
                                      <p:cBhvr additive="base">
                                        <p:cTn id="48" dur="500" fill="hold"/>
                                        <p:tgtEl>
                                          <p:spTgt spid="132200"/>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32208"/>
                                        </p:tgtEl>
                                        <p:attrNameLst>
                                          <p:attrName>style.visibility</p:attrName>
                                        </p:attrNameLst>
                                      </p:cBhvr>
                                      <p:to>
                                        <p:strVal val="visible"/>
                                      </p:to>
                                    </p:set>
                                    <p:anim calcmode="lin" valueType="num">
                                      <p:cBhvr additive="base">
                                        <p:cTn id="51" dur="500" fill="hold"/>
                                        <p:tgtEl>
                                          <p:spTgt spid="132208"/>
                                        </p:tgtEl>
                                        <p:attrNameLst>
                                          <p:attrName>ppt_x</p:attrName>
                                        </p:attrNameLst>
                                      </p:cBhvr>
                                      <p:tavLst>
                                        <p:tav tm="0">
                                          <p:val>
                                            <p:strVal val="1+#ppt_w/2"/>
                                          </p:val>
                                        </p:tav>
                                        <p:tav tm="100000">
                                          <p:val>
                                            <p:strVal val="#ppt_x"/>
                                          </p:val>
                                        </p:tav>
                                      </p:tavLst>
                                    </p:anim>
                                    <p:anim calcmode="lin" valueType="num">
                                      <p:cBhvr additive="base">
                                        <p:cTn id="52" dur="500" fill="hold"/>
                                        <p:tgtEl>
                                          <p:spTgt spid="132208"/>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2198"/>
                                        </p:tgtEl>
                                        <p:attrNameLst>
                                          <p:attrName>style.visibility</p:attrName>
                                        </p:attrNameLst>
                                      </p:cBhvr>
                                      <p:to>
                                        <p:strVal val="visible"/>
                                      </p:to>
                                    </p:set>
                                    <p:anim calcmode="lin" valueType="num">
                                      <p:cBhvr additive="base">
                                        <p:cTn id="57" dur="500" fill="hold"/>
                                        <p:tgtEl>
                                          <p:spTgt spid="132198"/>
                                        </p:tgtEl>
                                        <p:attrNameLst>
                                          <p:attrName>ppt_x</p:attrName>
                                        </p:attrNameLst>
                                      </p:cBhvr>
                                      <p:tavLst>
                                        <p:tav tm="0">
                                          <p:val>
                                            <p:strVal val="#ppt_x"/>
                                          </p:val>
                                        </p:tav>
                                        <p:tav tm="100000">
                                          <p:val>
                                            <p:strVal val="#ppt_x"/>
                                          </p:val>
                                        </p:tav>
                                      </p:tavLst>
                                    </p:anim>
                                    <p:anim calcmode="lin" valueType="num">
                                      <p:cBhvr additive="base">
                                        <p:cTn id="58" dur="500" fill="hold"/>
                                        <p:tgtEl>
                                          <p:spTgt spid="13219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32204"/>
                                        </p:tgtEl>
                                        <p:attrNameLst>
                                          <p:attrName>style.visibility</p:attrName>
                                        </p:attrNameLst>
                                      </p:cBhvr>
                                      <p:to>
                                        <p:strVal val="visible"/>
                                      </p:to>
                                    </p:set>
                                    <p:anim calcmode="lin" valueType="num">
                                      <p:cBhvr additive="base">
                                        <p:cTn id="61" dur="500" fill="hold"/>
                                        <p:tgtEl>
                                          <p:spTgt spid="132204"/>
                                        </p:tgtEl>
                                        <p:attrNameLst>
                                          <p:attrName>ppt_x</p:attrName>
                                        </p:attrNameLst>
                                      </p:cBhvr>
                                      <p:tavLst>
                                        <p:tav tm="0">
                                          <p:val>
                                            <p:strVal val="#ppt_x"/>
                                          </p:val>
                                        </p:tav>
                                        <p:tav tm="100000">
                                          <p:val>
                                            <p:strVal val="#ppt_x"/>
                                          </p:val>
                                        </p:tav>
                                      </p:tavLst>
                                    </p:anim>
                                    <p:anim calcmode="lin" valueType="num">
                                      <p:cBhvr additive="base">
                                        <p:cTn id="62" dur="500" fill="hold"/>
                                        <p:tgtEl>
                                          <p:spTgt spid="13220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32205"/>
                                        </p:tgtEl>
                                        <p:attrNameLst>
                                          <p:attrName>style.visibility</p:attrName>
                                        </p:attrNameLst>
                                      </p:cBhvr>
                                      <p:to>
                                        <p:strVal val="visible"/>
                                      </p:to>
                                    </p:set>
                                    <p:anim calcmode="lin" valueType="num">
                                      <p:cBhvr additive="base">
                                        <p:cTn id="65" dur="500" fill="hold"/>
                                        <p:tgtEl>
                                          <p:spTgt spid="132205"/>
                                        </p:tgtEl>
                                        <p:attrNameLst>
                                          <p:attrName>ppt_x</p:attrName>
                                        </p:attrNameLst>
                                      </p:cBhvr>
                                      <p:tavLst>
                                        <p:tav tm="0">
                                          <p:val>
                                            <p:strVal val="#ppt_x"/>
                                          </p:val>
                                        </p:tav>
                                        <p:tav tm="100000">
                                          <p:val>
                                            <p:strVal val="#ppt_x"/>
                                          </p:val>
                                        </p:tav>
                                      </p:tavLst>
                                    </p:anim>
                                    <p:anim calcmode="lin" valueType="num">
                                      <p:cBhvr additive="base">
                                        <p:cTn id="66" dur="500" fill="hold"/>
                                        <p:tgtEl>
                                          <p:spTgt spid="132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49" grpId="0"/>
      <p:bldP spid="132151" grpId="0"/>
      <p:bldP spid="132198" grpId="0"/>
      <p:bldP spid="132199" grpId="0"/>
      <p:bldP spid="132200" grpId="0"/>
      <p:bldP spid="132201" grpId="0"/>
      <p:bldP spid="132202" grpId="0" animBg="1"/>
      <p:bldP spid="132203" grpId="0" animBg="1"/>
      <p:bldP spid="132204" grpId="0" animBg="1"/>
      <p:bldP spid="132205" grpId="0" animBg="1"/>
      <p:bldP spid="132206" grpId="0" animBg="1"/>
      <p:bldP spid="132207" grpId="0" animBg="1"/>
      <p:bldP spid="13220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94704C75-85B0-4F6A-972D-CFBEAABD4D15}"/>
              </a:ext>
            </a:extLst>
          </p:cNvPr>
          <p:cNvSpPr>
            <a:spLocks noGrp="1" noChangeArrowheads="1"/>
          </p:cNvSpPr>
          <p:nvPr>
            <p:ph type="title"/>
          </p:nvPr>
        </p:nvSpPr>
        <p:spPr/>
        <p:txBody>
          <a:bodyPr/>
          <a:lstStyle/>
          <a:p>
            <a:pPr eaLnBrk="1" hangingPunct="1">
              <a:defRPr/>
            </a:pPr>
            <a:r>
              <a:rPr lang="en-US">
                <a:solidFill>
                  <a:srgbClr val="1ED4F8"/>
                </a:solidFill>
              </a:rPr>
              <a:t>Lung Fields: Fissures</a:t>
            </a:r>
          </a:p>
        </p:txBody>
      </p:sp>
      <p:sp>
        <p:nvSpPr>
          <p:cNvPr id="62467" name="Rectangle 3">
            <a:extLst>
              <a:ext uri="{FF2B5EF4-FFF2-40B4-BE49-F238E27FC236}">
                <a16:creationId xmlns:a16="http://schemas.microsoft.com/office/drawing/2014/main" id="{5CEC1CD2-D4D7-417C-8ADC-AC140CE79DE7}"/>
              </a:ext>
            </a:extLst>
          </p:cNvPr>
          <p:cNvSpPr>
            <a:spLocks noGrp="1" noChangeArrowheads="1"/>
          </p:cNvSpPr>
          <p:nvPr>
            <p:ph type="body" idx="1"/>
          </p:nvPr>
        </p:nvSpPr>
        <p:spPr>
          <a:xfrm>
            <a:off x="457200" y="1600200"/>
            <a:ext cx="8229600" cy="1535113"/>
          </a:xfrm>
        </p:spPr>
        <p:txBody>
          <a:bodyPr/>
          <a:lstStyle/>
          <a:p>
            <a:pPr eaLnBrk="1" hangingPunct="1"/>
            <a:r>
              <a:rPr lang="en-US" altLang="en-US"/>
              <a:t>The fissures can also help you to determine the boundaries of pathology</a:t>
            </a:r>
          </a:p>
        </p:txBody>
      </p:sp>
      <p:grpSp>
        <p:nvGrpSpPr>
          <p:cNvPr id="62468" name="Group 69">
            <a:extLst>
              <a:ext uri="{FF2B5EF4-FFF2-40B4-BE49-F238E27FC236}">
                <a16:creationId xmlns:a16="http://schemas.microsoft.com/office/drawing/2014/main" id="{F90EACB9-C576-4A68-9117-C1FB862EC6B4}"/>
              </a:ext>
            </a:extLst>
          </p:cNvPr>
          <p:cNvGrpSpPr>
            <a:grpSpLocks/>
          </p:cNvGrpSpPr>
          <p:nvPr/>
        </p:nvGrpSpPr>
        <p:grpSpPr bwMode="auto">
          <a:xfrm>
            <a:off x="533400" y="3200400"/>
            <a:ext cx="8077200" cy="3048000"/>
            <a:chOff x="-3" y="-3"/>
            <a:chExt cx="6425" cy="870"/>
          </a:xfrm>
        </p:grpSpPr>
        <p:grpSp>
          <p:nvGrpSpPr>
            <p:cNvPr id="62469" name="Group 67">
              <a:extLst>
                <a:ext uri="{FF2B5EF4-FFF2-40B4-BE49-F238E27FC236}">
                  <a16:creationId xmlns:a16="http://schemas.microsoft.com/office/drawing/2014/main" id="{BDD3A065-7C18-4D01-B68D-DB3A7E683C34}"/>
                </a:ext>
              </a:extLst>
            </p:cNvPr>
            <p:cNvGrpSpPr>
              <a:grpSpLocks/>
            </p:cNvGrpSpPr>
            <p:nvPr/>
          </p:nvGrpSpPr>
          <p:grpSpPr bwMode="auto">
            <a:xfrm>
              <a:off x="0" y="0"/>
              <a:ext cx="6419" cy="864"/>
              <a:chOff x="0" y="0"/>
              <a:chExt cx="6419" cy="864"/>
            </a:xfrm>
          </p:grpSpPr>
          <p:grpSp>
            <p:nvGrpSpPr>
              <p:cNvPr id="62471" name="Group 56">
                <a:extLst>
                  <a:ext uri="{FF2B5EF4-FFF2-40B4-BE49-F238E27FC236}">
                    <a16:creationId xmlns:a16="http://schemas.microsoft.com/office/drawing/2014/main" id="{0DB9F158-7B4C-4600-BC01-D9579080769D}"/>
                  </a:ext>
                </a:extLst>
              </p:cNvPr>
              <p:cNvGrpSpPr>
                <a:grpSpLocks/>
              </p:cNvGrpSpPr>
              <p:nvPr/>
            </p:nvGrpSpPr>
            <p:grpSpPr bwMode="auto">
              <a:xfrm>
                <a:off x="0" y="0"/>
                <a:ext cx="2904" cy="288"/>
                <a:chOff x="0" y="0"/>
                <a:chExt cx="2904" cy="288"/>
              </a:xfrm>
            </p:grpSpPr>
            <p:sp>
              <p:nvSpPr>
                <p:cNvPr id="62487" name="Rectangle 49">
                  <a:extLst>
                    <a:ext uri="{FF2B5EF4-FFF2-40B4-BE49-F238E27FC236}">
                      <a16:creationId xmlns:a16="http://schemas.microsoft.com/office/drawing/2014/main" id="{AE8568CE-1B7C-42EB-BC64-5E0046FA4ECF}"/>
                    </a:ext>
                  </a:extLst>
                </p:cNvPr>
                <p:cNvSpPr>
                  <a:spLocks noChangeArrowheads="1"/>
                </p:cNvSpPr>
                <p:nvPr/>
              </p:nvSpPr>
              <p:spPr bwMode="auto">
                <a:xfrm>
                  <a:off x="0" y="0"/>
                  <a:ext cx="29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Major Oblique Fissure</a:t>
                  </a:r>
                </a:p>
              </p:txBody>
            </p:sp>
            <p:sp>
              <p:nvSpPr>
                <p:cNvPr id="62488" name="Rectangle 55">
                  <a:extLst>
                    <a:ext uri="{FF2B5EF4-FFF2-40B4-BE49-F238E27FC236}">
                      <a16:creationId xmlns:a16="http://schemas.microsoft.com/office/drawing/2014/main" id="{323A6347-99AB-4345-A07F-FD95EA6BF2F4}"/>
                    </a:ext>
                  </a:extLst>
                </p:cNvPr>
                <p:cNvSpPr>
                  <a:spLocks noChangeArrowheads="1"/>
                </p:cNvSpPr>
                <p:nvPr/>
              </p:nvSpPr>
              <p:spPr bwMode="auto">
                <a:xfrm>
                  <a:off x="0" y="0"/>
                  <a:ext cx="2904" cy="2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2472" name="Group 58">
                <a:extLst>
                  <a:ext uri="{FF2B5EF4-FFF2-40B4-BE49-F238E27FC236}">
                    <a16:creationId xmlns:a16="http://schemas.microsoft.com/office/drawing/2014/main" id="{0354717E-42F8-4BE9-9256-950376BB6E16}"/>
                  </a:ext>
                </a:extLst>
              </p:cNvPr>
              <p:cNvGrpSpPr>
                <a:grpSpLocks/>
              </p:cNvGrpSpPr>
              <p:nvPr/>
            </p:nvGrpSpPr>
            <p:grpSpPr bwMode="auto">
              <a:xfrm>
                <a:off x="2904" y="0"/>
                <a:ext cx="3515" cy="288"/>
                <a:chOff x="2904" y="0"/>
                <a:chExt cx="3515" cy="288"/>
              </a:xfrm>
            </p:grpSpPr>
            <p:sp>
              <p:nvSpPr>
                <p:cNvPr id="62485" name="Rectangle 50">
                  <a:extLst>
                    <a:ext uri="{FF2B5EF4-FFF2-40B4-BE49-F238E27FC236}">
                      <a16:creationId xmlns:a16="http://schemas.microsoft.com/office/drawing/2014/main" id="{A973AE8E-B461-4427-B932-43784F63F015}"/>
                    </a:ext>
                  </a:extLst>
                </p:cNvPr>
                <p:cNvSpPr>
                  <a:spLocks noChangeArrowheads="1"/>
                </p:cNvSpPr>
                <p:nvPr/>
              </p:nvSpPr>
              <p:spPr bwMode="auto">
                <a:xfrm>
                  <a:off x="2904" y="0"/>
                  <a:ext cx="35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Separates the LUL from the LLL</a:t>
                  </a:r>
                </a:p>
              </p:txBody>
            </p:sp>
            <p:sp>
              <p:nvSpPr>
                <p:cNvPr id="62486" name="Rectangle 57">
                  <a:extLst>
                    <a:ext uri="{FF2B5EF4-FFF2-40B4-BE49-F238E27FC236}">
                      <a16:creationId xmlns:a16="http://schemas.microsoft.com/office/drawing/2014/main" id="{A0F2614F-DA36-4B98-90B4-1F1910E6A8C8}"/>
                    </a:ext>
                  </a:extLst>
                </p:cNvPr>
                <p:cNvSpPr>
                  <a:spLocks noChangeArrowheads="1"/>
                </p:cNvSpPr>
                <p:nvPr/>
              </p:nvSpPr>
              <p:spPr bwMode="auto">
                <a:xfrm>
                  <a:off x="2904" y="0"/>
                  <a:ext cx="3515" cy="2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2473" name="Group 60">
                <a:extLst>
                  <a:ext uri="{FF2B5EF4-FFF2-40B4-BE49-F238E27FC236}">
                    <a16:creationId xmlns:a16="http://schemas.microsoft.com/office/drawing/2014/main" id="{2B30D200-A9C4-4AE1-BF55-536F4FD577F2}"/>
                  </a:ext>
                </a:extLst>
              </p:cNvPr>
              <p:cNvGrpSpPr>
                <a:grpSpLocks/>
              </p:cNvGrpSpPr>
              <p:nvPr/>
            </p:nvGrpSpPr>
            <p:grpSpPr bwMode="auto">
              <a:xfrm>
                <a:off x="0" y="288"/>
                <a:ext cx="2904" cy="288"/>
                <a:chOff x="0" y="288"/>
                <a:chExt cx="2904" cy="288"/>
              </a:xfrm>
            </p:grpSpPr>
            <p:sp>
              <p:nvSpPr>
                <p:cNvPr id="62483" name="Rectangle 51">
                  <a:extLst>
                    <a:ext uri="{FF2B5EF4-FFF2-40B4-BE49-F238E27FC236}">
                      <a16:creationId xmlns:a16="http://schemas.microsoft.com/office/drawing/2014/main" id="{88B1E3C0-D275-4C96-ACB6-C0F0C79FD471}"/>
                    </a:ext>
                  </a:extLst>
                </p:cNvPr>
                <p:cNvSpPr>
                  <a:spLocks noChangeArrowheads="1"/>
                </p:cNvSpPr>
                <p:nvPr/>
              </p:nvSpPr>
              <p:spPr bwMode="auto">
                <a:xfrm>
                  <a:off x="0" y="288"/>
                  <a:ext cx="29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Right Major Fissure</a:t>
                  </a:r>
                </a:p>
              </p:txBody>
            </p:sp>
            <p:sp>
              <p:nvSpPr>
                <p:cNvPr id="62484" name="Rectangle 59">
                  <a:extLst>
                    <a:ext uri="{FF2B5EF4-FFF2-40B4-BE49-F238E27FC236}">
                      <a16:creationId xmlns:a16="http://schemas.microsoft.com/office/drawing/2014/main" id="{8EC78F01-836D-4039-9362-A5A22D43873D}"/>
                    </a:ext>
                  </a:extLst>
                </p:cNvPr>
                <p:cNvSpPr>
                  <a:spLocks noChangeArrowheads="1"/>
                </p:cNvSpPr>
                <p:nvPr/>
              </p:nvSpPr>
              <p:spPr bwMode="auto">
                <a:xfrm>
                  <a:off x="0" y="288"/>
                  <a:ext cx="2904" cy="2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2474" name="Group 62">
                <a:extLst>
                  <a:ext uri="{FF2B5EF4-FFF2-40B4-BE49-F238E27FC236}">
                    <a16:creationId xmlns:a16="http://schemas.microsoft.com/office/drawing/2014/main" id="{4F089325-81BB-4ED1-87D8-B8675A343029}"/>
                  </a:ext>
                </a:extLst>
              </p:cNvPr>
              <p:cNvGrpSpPr>
                <a:grpSpLocks/>
              </p:cNvGrpSpPr>
              <p:nvPr/>
            </p:nvGrpSpPr>
            <p:grpSpPr bwMode="auto">
              <a:xfrm>
                <a:off x="2904" y="288"/>
                <a:ext cx="3515" cy="288"/>
                <a:chOff x="2904" y="288"/>
                <a:chExt cx="3515" cy="288"/>
              </a:xfrm>
            </p:grpSpPr>
            <p:sp>
              <p:nvSpPr>
                <p:cNvPr id="62481" name="Rectangle 52">
                  <a:extLst>
                    <a:ext uri="{FF2B5EF4-FFF2-40B4-BE49-F238E27FC236}">
                      <a16:creationId xmlns:a16="http://schemas.microsoft.com/office/drawing/2014/main" id="{8E2708FB-A42A-46C6-BFD2-1FB8A8842C3F}"/>
                    </a:ext>
                  </a:extLst>
                </p:cNvPr>
                <p:cNvSpPr>
                  <a:spLocks noChangeArrowheads="1"/>
                </p:cNvSpPr>
                <p:nvPr/>
              </p:nvSpPr>
              <p:spPr bwMode="auto">
                <a:xfrm>
                  <a:off x="2904" y="288"/>
                  <a:ext cx="35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Separates the RUL/RML from the RLL</a:t>
                  </a:r>
                </a:p>
              </p:txBody>
            </p:sp>
            <p:sp>
              <p:nvSpPr>
                <p:cNvPr id="62482" name="Rectangle 61">
                  <a:extLst>
                    <a:ext uri="{FF2B5EF4-FFF2-40B4-BE49-F238E27FC236}">
                      <a16:creationId xmlns:a16="http://schemas.microsoft.com/office/drawing/2014/main" id="{C0F9332B-E211-4E71-94EF-D8C676F352AF}"/>
                    </a:ext>
                  </a:extLst>
                </p:cNvPr>
                <p:cNvSpPr>
                  <a:spLocks noChangeArrowheads="1"/>
                </p:cNvSpPr>
                <p:nvPr/>
              </p:nvSpPr>
              <p:spPr bwMode="auto">
                <a:xfrm>
                  <a:off x="2904" y="288"/>
                  <a:ext cx="3515" cy="2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2475" name="Group 64">
                <a:extLst>
                  <a:ext uri="{FF2B5EF4-FFF2-40B4-BE49-F238E27FC236}">
                    <a16:creationId xmlns:a16="http://schemas.microsoft.com/office/drawing/2014/main" id="{FA3400AE-09DF-4111-A2C0-9F498F60BE7A}"/>
                  </a:ext>
                </a:extLst>
              </p:cNvPr>
              <p:cNvGrpSpPr>
                <a:grpSpLocks/>
              </p:cNvGrpSpPr>
              <p:nvPr/>
            </p:nvGrpSpPr>
            <p:grpSpPr bwMode="auto">
              <a:xfrm>
                <a:off x="0" y="576"/>
                <a:ext cx="2904" cy="288"/>
                <a:chOff x="0" y="576"/>
                <a:chExt cx="2904" cy="288"/>
              </a:xfrm>
            </p:grpSpPr>
            <p:sp>
              <p:nvSpPr>
                <p:cNvPr id="62479" name="Rectangle 53">
                  <a:extLst>
                    <a:ext uri="{FF2B5EF4-FFF2-40B4-BE49-F238E27FC236}">
                      <a16:creationId xmlns:a16="http://schemas.microsoft.com/office/drawing/2014/main" id="{0C2F16FC-4558-4D69-8324-8710853ED28D}"/>
                    </a:ext>
                  </a:extLst>
                </p:cNvPr>
                <p:cNvSpPr>
                  <a:spLocks noChangeArrowheads="1"/>
                </p:cNvSpPr>
                <p:nvPr/>
              </p:nvSpPr>
              <p:spPr bwMode="auto">
                <a:xfrm>
                  <a:off x="0" y="576"/>
                  <a:ext cx="29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Right Minor Fissure</a:t>
                  </a:r>
                </a:p>
              </p:txBody>
            </p:sp>
            <p:sp>
              <p:nvSpPr>
                <p:cNvPr id="62480" name="Rectangle 63">
                  <a:extLst>
                    <a:ext uri="{FF2B5EF4-FFF2-40B4-BE49-F238E27FC236}">
                      <a16:creationId xmlns:a16="http://schemas.microsoft.com/office/drawing/2014/main" id="{8B8EBE7F-1B83-4A61-ADD8-837C52230E16}"/>
                    </a:ext>
                  </a:extLst>
                </p:cNvPr>
                <p:cNvSpPr>
                  <a:spLocks noChangeArrowheads="1"/>
                </p:cNvSpPr>
                <p:nvPr/>
              </p:nvSpPr>
              <p:spPr bwMode="auto">
                <a:xfrm>
                  <a:off x="0" y="576"/>
                  <a:ext cx="2904" cy="2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nvGrpSpPr>
              <p:cNvPr id="62476" name="Group 66">
                <a:extLst>
                  <a:ext uri="{FF2B5EF4-FFF2-40B4-BE49-F238E27FC236}">
                    <a16:creationId xmlns:a16="http://schemas.microsoft.com/office/drawing/2014/main" id="{D1F38674-E457-4003-93B7-F9DA5C4F403D}"/>
                  </a:ext>
                </a:extLst>
              </p:cNvPr>
              <p:cNvGrpSpPr>
                <a:grpSpLocks/>
              </p:cNvGrpSpPr>
              <p:nvPr/>
            </p:nvGrpSpPr>
            <p:grpSpPr bwMode="auto">
              <a:xfrm>
                <a:off x="2904" y="576"/>
                <a:ext cx="3515" cy="288"/>
                <a:chOff x="2904" y="576"/>
                <a:chExt cx="3515" cy="288"/>
              </a:xfrm>
            </p:grpSpPr>
            <p:sp>
              <p:nvSpPr>
                <p:cNvPr id="62477" name="Rectangle 54">
                  <a:extLst>
                    <a:ext uri="{FF2B5EF4-FFF2-40B4-BE49-F238E27FC236}">
                      <a16:creationId xmlns:a16="http://schemas.microsoft.com/office/drawing/2014/main" id="{00DAEF5C-4636-4B85-9920-D18CC32D00CB}"/>
                    </a:ext>
                  </a:extLst>
                </p:cNvPr>
                <p:cNvSpPr>
                  <a:spLocks noChangeArrowheads="1"/>
                </p:cNvSpPr>
                <p:nvPr/>
              </p:nvSpPr>
              <p:spPr bwMode="auto">
                <a:xfrm>
                  <a:off x="2904" y="576"/>
                  <a:ext cx="35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a:t>Separates the RUL from the RML</a:t>
                  </a:r>
                </a:p>
              </p:txBody>
            </p:sp>
            <p:sp>
              <p:nvSpPr>
                <p:cNvPr id="62478" name="Rectangle 65">
                  <a:extLst>
                    <a:ext uri="{FF2B5EF4-FFF2-40B4-BE49-F238E27FC236}">
                      <a16:creationId xmlns:a16="http://schemas.microsoft.com/office/drawing/2014/main" id="{3F9488C0-AE94-48A5-9FEC-A9EAD386AA17}"/>
                    </a:ext>
                  </a:extLst>
                </p:cNvPr>
                <p:cNvSpPr>
                  <a:spLocks noChangeArrowheads="1"/>
                </p:cNvSpPr>
                <p:nvPr/>
              </p:nvSpPr>
              <p:spPr bwMode="auto">
                <a:xfrm>
                  <a:off x="2904" y="576"/>
                  <a:ext cx="3515" cy="2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grpSp>
        <p:sp>
          <p:nvSpPr>
            <p:cNvPr id="62470" name="Rectangle 68">
              <a:extLst>
                <a:ext uri="{FF2B5EF4-FFF2-40B4-BE49-F238E27FC236}">
                  <a16:creationId xmlns:a16="http://schemas.microsoft.com/office/drawing/2014/main" id="{0EBF645F-D264-4667-B93F-14104F580E09}"/>
                </a:ext>
              </a:extLst>
            </p:cNvPr>
            <p:cNvSpPr>
              <a:spLocks noChangeArrowheads="1"/>
            </p:cNvSpPr>
            <p:nvPr/>
          </p:nvSpPr>
          <p:spPr bwMode="auto">
            <a:xfrm>
              <a:off x="-3" y="-3"/>
              <a:ext cx="6425" cy="870"/>
            </a:xfrm>
            <a:prstGeom prst="rect">
              <a:avLst/>
            </a:prstGeom>
            <a:noFill/>
            <a:ln w="9525"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F3D9A7B6-7D6A-4253-8437-80D50D9DEA67}"/>
              </a:ext>
            </a:extLst>
          </p:cNvPr>
          <p:cNvSpPr>
            <a:spLocks noGrp="1" noChangeArrowheads="1"/>
          </p:cNvSpPr>
          <p:nvPr>
            <p:ph type="title"/>
          </p:nvPr>
        </p:nvSpPr>
        <p:spPr/>
        <p:txBody>
          <a:bodyPr/>
          <a:lstStyle/>
          <a:p>
            <a:pPr algn="r" eaLnBrk="1" hangingPunct="1">
              <a:defRPr/>
            </a:pPr>
            <a:r>
              <a:rPr lang="en-US" b="1">
                <a:solidFill>
                  <a:srgbClr val="FFFF00"/>
                </a:solidFill>
                <a:latin typeface="Verdana" pitchFamily="34" charset="0"/>
              </a:rPr>
              <a:t>PHYSICS</a:t>
            </a:r>
          </a:p>
        </p:txBody>
      </p:sp>
      <p:sp>
        <p:nvSpPr>
          <p:cNvPr id="63491" name="Rectangle 3">
            <a:extLst>
              <a:ext uri="{FF2B5EF4-FFF2-40B4-BE49-F238E27FC236}">
                <a16:creationId xmlns:a16="http://schemas.microsoft.com/office/drawing/2014/main" id="{5515BD7F-2AC5-4921-B875-B3B20F05F7D2}"/>
              </a:ext>
            </a:extLst>
          </p:cNvPr>
          <p:cNvSpPr>
            <a:spLocks noGrp="1" noChangeArrowheads="1"/>
          </p:cNvSpPr>
          <p:nvPr>
            <p:ph type="body" idx="1"/>
          </p:nvPr>
        </p:nvSpPr>
        <p:spPr>
          <a:xfrm>
            <a:off x="685800" y="1981200"/>
            <a:ext cx="8062913" cy="4184650"/>
          </a:xfrm>
        </p:spPr>
        <p:txBody>
          <a:bodyPr/>
          <a:lstStyle/>
          <a:p>
            <a:pPr eaLnBrk="1" hangingPunct="1"/>
            <a:r>
              <a:rPr lang="en-US" altLang="en-US" b="1">
                <a:solidFill>
                  <a:srgbClr val="C00000"/>
                </a:solidFill>
                <a:latin typeface="Verdana" panose="020B0604030504040204" pitchFamily="34" charset="0"/>
              </a:rPr>
              <a:t>DENSITIES</a:t>
            </a:r>
          </a:p>
          <a:p>
            <a:pPr eaLnBrk="1" hangingPunct="1">
              <a:buFontTx/>
              <a:buNone/>
            </a:pPr>
            <a:endParaRPr lang="en-US" altLang="en-US">
              <a:solidFill>
                <a:schemeClr val="bg1"/>
              </a:solidFill>
              <a:latin typeface="Verdana" panose="020B0604030504040204" pitchFamily="34" charset="0"/>
            </a:endParaRPr>
          </a:p>
        </p:txBody>
      </p:sp>
      <p:sp>
        <p:nvSpPr>
          <p:cNvPr id="63492" name="Line 4">
            <a:extLst>
              <a:ext uri="{FF2B5EF4-FFF2-40B4-BE49-F238E27FC236}">
                <a16:creationId xmlns:a16="http://schemas.microsoft.com/office/drawing/2014/main" id="{F98DC12D-167C-4F1F-9379-D5550506DD2D}"/>
              </a:ext>
            </a:extLst>
          </p:cNvPr>
          <p:cNvSpPr>
            <a:spLocks noChangeShapeType="1"/>
          </p:cNvSpPr>
          <p:nvPr/>
        </p:nvSpPr>
        <p:spPr bwMode="auto">
          <a:xfrm>
            <a:off x="685800" y="1600200"/>
            <a:ext cx="76962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93" name="Rectangle 5">
            <a:extLst>
              <a:ext uri="{FF2B5EF4-FFF2-40B4-BE49-F238E27FC236}">
                <a16:creationId xmlns:a16="http://schemas.microsoft.com/office/drawing/2014/main" id="{6F6C235C-704F-4D86-B9F7-DD970DD7B922}"/>
              </a:ext>
            </a:extLst>
          </p:cNvPr>
          <p:cNvSpPr>
            <a:spLocks noChangeArrowheads="1"/>
          </p:cNvSpPr>
          <p:nvPr/>
        </p:nvSpPr>
        <p:spPr bwMode="auto">
          <a:xfrm>
            <a:off x="685800" y="3733800"/>
            <a:ext cx="1600200" cy="1524000"/>
          </a:xfrm>
          <a:prstGeom prst="rect">
            <a:avLst/>
          </a:prstGeom>
          <a:solidFill>
            <a:srgbClr val="FFFFFF"/>
          </a:solidFill>
          <a:ln w="9525">
            <a:solidFill>
              <a:schemeClr val="tx1"/>
            </a:solidFill>
            <a:miter lim="800000"/>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
        <p:nvSpPr>
          <p:cNvPr id="63494" name="Rectangle 6">
            <a:extLst>
              <a:ext uri="{FF2B5EF4-FFF2-40B4-BE49-F238E27FC236}">
                <a16:creationId xmlns:a16="http://schemas.microsoft.com/office/drawing/2014/main" id="{896FD880-ECAB-4641-B117-503363D9759C}"/>
              </a:ext>
            </a:extLst>
          </p:cNvPr>
          <p:cNvSpPr>
            <a:spLocks noChangeArrowheads="1"/>
          </p:cNvSpPr>
          <p:nvPr/>
        </p:nvSpPr>
        <p:spPr bwMode="auto">
          <a:xfrm>
            <a:off x="3886200" y="3733800"/>
            <a:ext cx="1600200" cy="1524000"/>
          </a:xfrm>
          <a:prstGeom prst="rect">
            <a:avLst/>
          </a:prstGeom>
          <a:solidFill>
            <a:srgbClr val="777777"/>
          </a:solidFill>
          <a:ln w="9525">
            <a:solidFill>
              <a:schemeClr val="tx1"/>
            </a:solidFill>
            <a:miter lim="800000"/>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
        <p:nvSpPr>
          <p:cNvPr id="63495" name="Rectangle 7">
            <a:extLst>
              <a:ext uri="{FF2B5EF4-FFF2-40B4-BE49-F238E27FC236}">
                <a16:creationId xmlns:a16="http://schemas.microsoft.com/office/drawing/2014/main" id="{4D8699C3-4B49-4C84-8706-B39AFCD252ED}"/>
              </a:ext>
            </a:extLst>
          </p:cNvPr>
          <p:cNvSpPr>
            <a:spLocks noChangeArrowheads="1"/>
          </p:cNvSpPr>
          <p:nvPr/>
        </p:nvSpPr>
        <p:spPr bwMode="auto">
          <a:xfrm>
            <a:off x="5486400" y="3733800"/>
            <a:ext cx="1600200" cy="1524000"/>
          </a:xfrm>
          <a:prstGeom prst="rect">
            <a:avLst/>
          </a:prstGeom>
          <a:solidFill>
            <a:srgbClr val="4D4D4D"/>
          </a:solidFill>
          <a:ln w="9525">
            <a:solidFill>
              <a:schemeClr val="tx1"/>
            </a:solidFill>
            <a:miter lim="800000"/>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
        <p:nvSpPr>
          <p:cNvPr id="63496" name="Rectangle 8">
            <a:extLst>
              <a:ext uri="{FF2B5EF4-FFF2-40B4-BE49-F238E27FC236}">
                <a16:creationId xmlns:a16="http://schemas.microsoft.com/office/drawing/2014/main" id="{4856BE4E-6DAF-4FA2-8C11-37F93E5E2D50}"/>
              </a:ext>
            </a:extLst>
          </p:cNvPr>
          <p:cNvSpPr>
            <a:spLocks noChangeArrowheads="1"/>
          </p:cNvSpPr>
          <p:nvPr/>
        </p:nvSpPr>
        <p:spPr bwMode="auto">
          <a:xfrm>
            <a:off x="7086600" y="3733800"/>
            <a:ext cx="1600200" cy="1524000"/>
          </a:xfrm>
          <a:prstGeom prst="rect">
            <a:avLst/>
          </a:prstGeom>
          <a:solidFill>
            <a:srgbClr val="000000"/>
          </a:solidFill>
          <a:ln w="9525">
            <a:solidFill>
              <a:schemeClr val="tx1"/>
            </a:solidFill>
            <a:miter lim="800000"/>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
        <p:nvSpPr>
          <p:cNvPr id="63497" name="Rectangle 9">
            <a:extLst>
              <a:ext uri="{FF2B5EF4-FFF2-40B4-BE49-F238E27FC236}">
                <a16:creationId xmlns:a16="http://schemas.microsoft.com/office/drawing/2014/main" id="{402AF2EC-16BD-4253-8246-F1303632CDD5}"/>
              </a:ext>
            </a:extLst>
          </p:cNvPr>
          <p:cNvSpPr>
            <a:spLocks noChangeArrowheads="1"/>
          </p:cNvSpPr>
          <p:nvPr/>
        </p:nvSpPr>
        <p:spPr bwMode="auto">
          <a:xfrm>
            <a:off x="2286000" y="3733800"/>
            <a:ext cx="1600200" cy="1524000"/>
          </a:xfrm>
          <a:prstGeom prst="rect">
            <a:avLst/>
          </a:prstGeom>
          <a:solidFill>
            <a:srgbClr val="C0C0C0"/>
          </a:solidFill>
          <a:ln w="9525">
            <a:solidFill>
              <a:schemeClr val="tx1"/>
            </a:solidFill>
            <a:miter lim="800000"/>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
        <p:nvSpPr>
          <p:cNvPr id="63498" name="Text Box 10">
            <a:extLst>
              <a:ext uri="{FF2B5EF4-FFF2-40B4-BE49-F238E27FC236}">
                <a16:creationId xmlns:a16="http://schemas.microsoft.com/office/drawing/2014/main" id="{CCD71EA0-9E2C-4565-8CB1-5A948A68CFCD}"/>
              </a:ext>
            </a:extLst>
          </p:cNvPr>
          <p:cNvSpPr txBox="1">
            <a:spLocks noChangeArrowheads="1"/>
          </p:cNvSpPr>
          <p:nvPr/>
        </p:nvSpPr>
        <p:spPr bwMode="auto">
          <a:xfrm>
            <a:off x="914400" y="4114800"/>
            <a:ext cx="1141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b="1">
                <a:latin typeface="Verdana" panose="020B0604030504040204" pitchFamily="34" charset="0"/>
              </a:rPr>
              <a:t>BONE</a:t>
            </a:r>
          </a:p>
        </p:txBody>
      </p:sp>
      <p:sp>
        <p:nvSpPr>
          <p:cNvPr id="63499" name="Rectangle 11">
            <a:extLst>
              <a:ext uri="{FF2B5EF4-FFF2-40B4-BE49-F238E27FC236}">
                <a16:creationId xmlns:a16="http://schemas.microsoft.com/office/drawing/2014/main" id="{EF3CF9C0-F50A-4C9A-8892-4AD61FB3CF7A}"/>
              </a:ext>
            </a:extLst>
          </p:cNvPr>
          <p:cNvSpPr>
            <a:spLocks noChangeArrowheads="1"/>
          </p:cNvSpPr>
          <p:nvPr/>
        </p:nvSpPr>
        <p:spPr bwMode="auto">
          <a:xfrm>
            <a:off x="7467600" y="4114800"/>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b="1">
                <a:solidFill>
                  <a:schemeClr val="bg1"/>
                </a:solidFill>
                <a:latin typeface="Verdana" panose="020B0604030504040204" pitchFamily="34" charset="0"/>
              </a:rPr>
              <a:t>AIR</a:t>
            </a:r>
          </a:p>
        </p:txBody>
      </p:sp>
      <p:sp>
        <p:nvSpPr>
          <p:cNvPr id="63500" name="Rectangle 12">
            <a:extLst>
              <a:ext uri="{FF2B5EF4-FFF2-40B4-BE49-F238E27FC236}">
                <a16:creationId xmlns:a16="http://schemas.microsoft.com/office/drawing/2014/main" id="{D61A5C66-9C58-44BD-AC22-0708F22C89EA}"/>
              </a:ext>
            </a:extLst>
          </p:cNvPr>
          <p:cNvSpPr>
            <a:spLocks noChangeArrowheads="1"/>
          </p:cNvSpPr>
          <p:nvPr/>
        </p:nvSpPr>
        <p:spPr bwMode="auto">
          <a:xfrm>
            <a:off x="2224088" y="3978275"/>
            <a:ext cx="16621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2400" b="1">
                <a:latin typeface="Verdana" panose="020B0604030504040204" pitchFamily="34" charset="0"/>
              </a:rPr>
              <a:t>SOFT</a:t>
            </a:r>
          </a:p>
          <a:p>
            <a:pPr algn="ctr" eaLnBrk="1" hangingPunct="1"/>
            <a:r>
              <a:rPr lang="en-US" altLang="en-US" sz="2400" b="1">
                <a:latin typeface="Verdana" panose="020B0604030504040204" pitchFamily="34" charset="0"/>
              </a:rPr>
              <a:t>TISSUES</a:t>
            </a:r>
          </a:p>
        </p:txBody>
      </p:sp>
      <p:sp>
        <p:nvSpPr>
          <p:cNvPr id="63501" name="Rectangle 13">
            <a:extLst>
              <a:ext uri="{FF2B5EF4-FFF2-40B4-BE49-F238E27FC236}">
                <a16:creationId xmlns:a16="http://schemas.microsoft.com/office/drawing/2014/main" id="{CBCD46DA-AAC4-422D-949E-479215077935}"/>
              </a:ext>
            </a:extLst>
          </p:cNvPr>
          <p:cNvSpPr>
            <a:spLocks noChangeArrowheads="1"/>
          </p:cNvSpPr>
          <p:nvPr/>
        </p:nvSpPr>
        <p:spPr bwMode="auto">
          <a:xfrm>
            <a:off x="3962400" y="4114800"/>
            <a:ext cx="1419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b="1">
                <a:solidFill>
                  <a:schemeClr val="bg1"/>
                </a:solidFill>
                <a:latin typeface="Verdana" panose="020B0604030504040204" pitchFamily="34" charset="0"/>
              </a:rPr>
              <a:t>WATER</a:t>
            </a:r>
          </a:p>
        </p:txBody>
      </p:sp>
      <p:sp>
        <p:nvSpPr>
          <p:cNvPr id="63502" name="Rectangle 14">
            <a:extLst>
              <a:ext uri="{FF2B5EF4-FFF2-40B4-BE49-F238E27FC236}">
                <a16:creationId xmlns:a16="http://schemas.microsoft.com/office/drawing/2014/main" id="{35DA1C76-8D1D-4E78-9245-06E40CABD2AD}"/>
              </a:ext>
            </a:extLst>
          </p:cNvPr>
          <p:cNvSpPr>
            <a:spLocks noChangeArrowheads="1"/>
          </p:cNvSpPr>
          <p:nvPr/>
        </p:nvSpPr>
        <p:spPr bwMode="auto">
          <a:xfrm>
            <a:off x="5878513" y="4114800"/>
            <a:ext cx="827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b="1">
                <a:solidFill>
                  <a:schemeClr val="bg1"/>
                </a:solidFill>
                <a:latin typeface="Verdana" panose="020B0604030504040204" pitchFamily="34" charset="0"/>
              </a:rPr>
              <a:t>FAT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D0978EB0-8A08-44F0-AA10-9F46972A1298}"/>
              </a:ext>
            </a:extLst>
          </p:cNvPr>
          <p:cNvSpPr>
            <a:spLocks noGrp="1" noChangeArrowheads="1"/>
          </p:cNvSpPr>
          <p:nvPr>
            <p:ph type="title"/>
          </p:nvPr>
        </p:nvSpPr>
        <p:spPr/>
        <p:txBody>
          <a:bodyPr/>
          <a:lstStyle/>
          <a:p>
            <a:pPr eaLnBrk="1" hangingPunct="1">
              <a:defRPr/>
            </a:pPr>
            <a:r>
              <a:rPr lang="en-US"/>
              <a:t>Summary of Density </a:t>
            </a:r>
          </a:p>
        </p:txBody>
      </p:sp>
      <p:sp>
        <p:nvSpPr>
          <p:cNvPr id="64515" name="Rectangle 3">
            <a:extLst>
              <a:ext uri="{FF2B5EF4-FFF2-40B4-BE49-F238E27FC236}">
                <a16:creationId xmlns:a16="http://schemas.microsoft.com/office/drawing/2014/main" id="{136D4EE2-31DA-4571-BDAD-7FDF2085B0EC}"/>
              </a:ext>
            </a:extLst>
          </p:cNvPr>
          <p:cNvSpPr>
            <a:spLocks noGrp="1" noChangeArrowheads="1"/>
          </p:cNvSpPr>
          <p:nvPr>
            <p:ph type="body" sz="half" idx="1"/>
          </p:nvPr>
        </p:nvSpPr>
        <p:spPr/>
        <p:txBody>
          <a:bodyPr/>
          <a:lstStyle/>
          <a:p>
            <a:pPr eaLnBrk="1" hangingPunct="1"/>
            <a:r>
              <a:rPr lang="en-US" altLang="en-US" sz="2800"/>
              <a:t>Air</a:t>
            </a:r>
          </a:p>
          <a:p>
            <a:pPr eaLnBrk="1" hangingPunct="1"/>
            <a:r>
              <a:rPr lang="en-US" altLang="en-US" sz="2800"/>
              <a:t>Water</a:t>
            </a:r>
          </a:p>
          <a:p>
            <a:pPr eaLnBrk="1" hangingPunct="1"/>
            <a:r>
              <a:rPr lang="en-US" altLang="en-US" sz="2800"/>
              <a:t>Bone</a:t>
            </a:r>
          </a:p>
          <a:p>
            <a:pPr eaLnBrk="1" hangingPunct="1"/>
            <a:r>
              <a:rPr lang="en-US" altLang="en-US" sz="2800"/>
              <a:t>Tissue</a:t>
            </a:r>
          </a:p>
        </p:txBody>
      </p:sp>
      <p:pic>
        <p:nvPicPr>
          <p:cNvPr id="64516" name="Picture 7" descr="http://www.meddean.luc.edu/lumen/MedEd/medicine/pulmonar/images/apd/nlrcxr2.jpg">
            <a:extLst>
              <a:ext uri="{FF2B5EF4-FFF2-40B4-BE49-F238E27FC236}">
                <a16:creationId xmlns:a16="http://schemas.microsoft.com/office/drawing/2014/main" id="{DA459E0C-867E-41B4-8733-2146F73644F1}"/>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48200" y="2238375"/>
            <a:ext cx="3810000" cy="3600450"/>
          </a:xfrm>
          <a:noFill/>
        </p:spPr>
      </p:pic>
      <p:sp>
        <p:nvSpPr>
          <p:cNvPr id="64517" name="Text Box 8">
            <a:extLst>
              <a:ext uri="{FF2B5EF4-FFF2-40B4-BE49-F238E27FC236}">
                <a16:creationId xmlns:a16="http://schemas.microsoft.com/office/drawing/2014/main" id="{36804F46-513B-4725-A10C-7E050696D9C9}"/>
              </a:ext>
            </a:extLst>
          </p:cNvPr>
          <p:cNvSpPr txBox="1">
            <a:spLocks noChangeArrowheads="1"/>
          </p:cNvSpPr>
          <p:nvPr/>
        </p:nvSpPr>
        <p:spPr bwMode="auto">
          <a:xfrm>
            <a:off x="5410200" y="5562600"/>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a:solidFill>
                  <a:srgbClr val="FF6600"/>
                </a:solidFill>
              </a:rPr>
              <a:t>Tissue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5CDC4B19-02C8-4945-A1D3-D0A01BCBDC47}"/>
              </a:ext>
            </a:extLst>
          </p:cNvPr>
          <p:cNvSpPr>
            <a:spLocks noGrp="1" noChangeArrowheads="1"/>
          </p:cNvSpPr>
          <p:nvPr>
            <p:ph type="title"/>
          </p:nvPr>
        </p:nvSpPr>
        <p:spPr/>
        <p:txBody>
          <a:bodyPr/>
          <a:lstStyle/>
          <a:p>
            <a:pPr eaLnBrk="1" hangingPunct="1">
              <a:defRPr/>
            </a:pPr>
            <a:r>
              <a:rPr lang="en-US"/>
              <a:t>Stages of Evaluating an Abnormality</a:t>
            </a:r>
          </a:p>
        </p:txBody>
      </p:sp>
      <p:sp>
        <p:nvSpPr>
          <p:cNvPr id="65539" name="Rectangle 3">
            <a:extLst>
              <a:ext uri="{FF2B5EF4-FFF2-40B4-BE49-F238E27FC236}">
                <a16:creationId xmlns:a16="http://schemas.microsoft.com/office/drawing/2014/main" id="{64511E1B-BB82-4A2A-815A-71C2B426B353}"/>
              </a:ext>
            </a:extLst>
          </p:cNvPr>
          <p:cNvSpPr>
            <a:spLocks noGrp="1" noChangeArrowheads="1"/>
          </p:cNvSpPr>
          <p:nvPr>
            <p:ph type="body" idx="1"/>
          </p:nvPr>
        </p:nvSpPr>
        <p:spPr/>
        <p:txBody>
          <a:bodyPr/>
          <a:lstStyle/>
          <a:p>
            <a:pPr marL="609600" indent="-609600" eaLnBrk="1" hangingPunct="1">
              <a:buFont typeface="Wingdings" panose="05000000000000000000" pitchFamily="2" charset="2"/>
              <a:buNone/>
            </a:pPr>
            <a:r>
              <a:rPr lang="en-US" altLang="en-US" sz="2800"/>
              <a:t>1. 	Identification of abnormal shadows</a:t>
            </a:r>
          </a:p>
          <a:p>
            <a:pPr marL="609600" indent="-609600" eaLnBrk="1" hangingPunct="1">
              <a:buFont typeface="Wingdings" panose="05000000000000000000" pitchFamily="2" charset="2"/>
              <a:buNone/>
            </a:pPr>
            <a:r>
              <a:rPr lang="en-US" altLang="en-US" sz="2800"/>
              <a:t>2.	Localization of lesion</a:t>
            </a:r>
          </a:p>
          <a:p>
            <a:pPr marL="609600" indent="-609600" eaLnBrk="1" hangingPunct="1">
              <a:buFont typeface="Wingdings" panose="05000000000000000000" pitchFamily="2" charset="2"/>
              <a:buNone/>
            </a:pPr>
            <a:r>
              <a:rPr lang="en-US" altLang="en-US" sz="2800"/>
              <a:t>3.	Identification of pathological process</a:t>
            </a:r>
          </a:p>
          <a:p>
            <a:pPr marL="609600" indent="-609600" eaLnBrk="1" hangingPunct="1">
              <a:buFont typeface="Wingdings" panose="05000000000000000000" pitchFamily="2" charset="2"/>
              <a:buNone/>
            </a:pPr>
            <a:r>
              <a:rPr lang="en-US" altLang="en-US" sz="2800"/>
              <a:t>4.	Identification of etiology</a:t>
            </a:r>
          </a:p>
          <a:p>
            <a:pPr marL="609600" indent="-609600" eaLnBrk="1" hangingPunct="1">
              <a:buFont typeface="Wingdings" panose="05000000000000000000" pitchFamily="2" charset="2"/>
              <a:buNone/>
            </a:pPr>
            <a:r>
              <a:rPr lang="en-US" altLang="en-US" sz="2800"/>
              <a:t>5.	Confirmation of clinical suspension</a:t>
            </a:r>
          </a:p>
          <a:p>
            <a:pPr marL="990600" lvl="1" indent="-533400" eaLnBrk="1" hangingPunct="1">
              <a:buFont typeface="Wingdings" panose="05000000000000000000" pitchFamily="2" charset="2"/>
              <a:buChar char="l"/>
            </a:pPr>
            <a:r>
              <a:rPr lang="en-US" altLang="en-US" sz="2400"/>
              <a:t>Complex problems</a:t>
            </a:r>
          </a:p>
          <a:p>
            <a:pPr marL="1371600" lvl="2" indent="-457200" eaLnBrk="1" hangingPunct="1"/>
            <a:r>
              <a:rPr lang="en-US" altLang="en-US" sz="2000"/>
              <a:t>Introduction of contrast medium</a:t>
            </a:r>
          </a:p>
          <a:p>
            <a:pPr marL="1371600" lvl="2" indent="-457200" eaLnBrk="1" hangingPunct="1"/>
            <a:r>
              <a:rPr lang="en-US" altLang="en-US" sz="2000"/>
              <a:t>CT chest</a:t>
            </a:r>
          </a:p>
          <a:p>
            <a:pPr marL="1371600" lvl="2" indent="-457200" eaLnBrk="1" hangingPunct="1"/>
            <a:r>
              <a:rPr lang="en-US" altLang="en-US" sz="2000"/>
              <a:t>MRI scan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2EFB125F-2101-46F3-A76E-977C4FAF164C}"/>
              </a:ext>
            </a:extLst>
          </p:cNvPr>
          <p:cNvSpPr>
            <a:spLocks noGrp="1"/>
          </p:cNvSpPr>
          <p:nvPr>
            <p:ph type="title"/>
          </p:nvPr>
        </p:nvSpPr>
        <p:spPr/>
        <p:txBody>
          <a:bodyPr/>
          <a:lstStyle/>
          <a:p>
            <a:pPr>
              <a:defRPr/>
            </a:pPr>
            <a:endParaRPr lang="ar-EG"/>
          </a:p>
        </p:txBody>
      </p:sp>
      <p:sp>
        <p:nvSpPr>
          <p:cNvPr id="25603" name="Content Placeholder 2">
            <a:extLst>
              <a:ext uri="{FF2B5EF4-FFF2-40B4-BE49-F238E27FC236}">
                <a16:creationId xmlns:a16="http://schemas.microsoft.com/office/drawing/2014/main" id="{8890F6C8-DA0B-4549-8F02-970BABB6D94F}"/>
              </a:ext>
            </a:extLst>
          </p:cNvPr>
          <p:cNvSpPr>
            <a:spLocks noGrp="1"/>
          </p:cNvSpPr>
          <p:nvPr>
            <p:ph idx="1"/>
          </p:nvPr>
        </p:nvSpPr>
        <p:spPr/>
        <p:txBody>
          <a:bodyPr/>
          <a:lstStyle/>
          <a:p>
            <a:endParaRPr lang="ar-EG" altLang="en-US"/>
          </a:p>
        </p:txBody>
      </p:sp>
      <p:pic>
        <p:nvPicPr>
          <p:cNvPr id="25604" name="Picture 4" descr="pa lateral">
            <a:extLst>
              <a:ext uri="{FF2B5EF4-FFF2-40B4-BE49-F238E27FC236}">
                <a16:creationId xmlns:a16="http://schemas.microsoft.com/office/drawing/2014/main" id="{EED09800-1AF5-4C31-809F-19FE64DFC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8588"/>
            <a:ext cx="8153400"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1">
            <a:extLst>
              <a:ext uri="{FF2B5EF4-FFF2-40B4-BE49-F238E27FC236}">
                <a16:creationId xmlns:a16="http://schemas.microsoft.com/office/drawing/2014/main" id="{8DA10435-6138-4290-AAE8-E436BD4F754B}"/>
              </a:ext>
            </a:extLst>
          </p:cNvPr>
          <p:cNvSpPr>
            <a:spLocks noChangeArrowheads="1"/>
          </p:cNvSpPr>
          <p:nvPr/>
        </p:nvSpPr>
        <p:spPr bwMode="auto">
          <a:xfrm>
            <a:off x="0" y="1071563"/>
            <a:ext cx="9144000" cy="5786437"/>
          </a:xfrm>
          <a:prstGeom prst="rect">
            <a:avLst/>
          </a:prstGeom>
          <a:gradFill rotWithShape="0">
            <a:gsLst>
              <a:gs pos="0">
                <a:srgbClr val="5E7647"/>
              </a:gs>
              <a:gs pos="50000">
                <a:srgbClr val="CCFF99"/>
              </a:gs>
              <a:gs pos="100000">
                <a:srgbClr val="5E7647"/>
              </a:gs>
            </a:gsLst>
            <a:lin ang="5400000" scaled="1"/>
          </a:gradFill>
          <a:ln w="9525">
            <a:solidFill>
              <a:schemeClr val="tx1"/>
            </a:solidFill>
            <a:miter lim="800000"/>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
        <p:nvSpPr>
          <p:cNvPr id="27650" name="Rectangle 2">
            <a:extLst>
              <a:ext uri="{FF2B5EF4-FFF2-40B4-BE49-F238E27FC236}">
                <a16:creationId xmlns:a16="http://schemas.microsoft.com/office/drawing/2014/main" id="{C34900D2-8C17-4EED-8007-AC7DF68409FA}"/>
              </a:ext>
            </a:extLst>
          </p:cNvPr>
          <p:cNvSpPr>
            <a:spLocks noGrp="1" noChangeArrowheads="1"/>
          </p:cNvSpPr>
          <p:nvPr>
            <p:ph type="title"/>
          </p:nvPr>
        </p:nvSpPr>
        <p:spPr>
          <a:xfrm>
            <a:off x="642938" y="0"/>
            <a:ext cx="7772400" cy="1143000"/>
          </a:xfrm>
        </p:spPr>
        <p:txBody>
          <a:bodyPr/>
          <a:lstStyle/>
          <a:p>
            <a:pPr eaLnBrk="1" hangingPunct="1">
              <a:defRPr/>
            </a:pPr>
            <a:r>
              <a:rPr lang="en-US"/>
              <a:t>Abnormal radiologic densities</a:t>
            </a:r>
          </a:p>
        </p:txBody>
      </p:sp>
      <p:sp>
        <p:nvSpPr>
          <p:cNvPr id="66564" name="Rectangle 3">
            <a:extLst>
              <a:ext uri="{FF2B5EF4-FFF2-40B4-BE49-F238E27FC236}">
                <a16:creationId xmlns:a16="http://schemas.microsoft.com/office/drawing/2014/main" id="{A8BEB211-67DD-474D-AE4B-43B8B67D0192}"/>
              </a:ext>
            </a:extLst>
          </p:cNvPr>
          <p:cNvSpPr>
            <a:spLocks noChangeArrowheads="1"/>
          </p:cNvSpPr>
          <p:nvPr/>
        </p:nvSpPr>
        <p:spPr bwMode="auto">
          <a:xfrm>
            <a:off x="1588" y="132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grpSp>
        <p:nvGrpSpPr>
          <p:cNvPr id="66565" name="Group 30">
            <a:extLst>
              <a:ext uri="{FF2B5EF4-FFF2-40B4-BE49-F238E27FC236}">
                <a16:creationId xmlns:a16="http://schemas.microsoft.com/office/drawing/2014/main" id="{F8C63F4E-3D30-4D93-8D28-7BA47C17F97C}"/>
              </a:ext>
            </a:extLst>
          </p:cNvPr>
          <p:cNvGrpSpPr>
            <a:grpSpLocks/>
          </p:cNvGrpSpPr>
          <p:nvPr/>
        </p:nvGrpSpPr>
        <p:grpSpPr bwMode="auto">
          <a:xfrm>
            <a:off x="0" y="1196975"/>
            <a:ext cx="9144000" cy="5661025"/>
            <a:chOff x="-3" y="-3"/>
            <a:chExt cx="4710" cy="2823"/>
          </a:xfrm>
        </p:grpSpPr>
        <p:grpSp>
          <p:nvGrpSpPr>
            <p:cNvPr id="66571" name="Group 28">
              <a:extLst>
                <a:ext uri="{FF2B5EF4-FFF2-40B4-BE49-F238E27FC236}">
                  <a16:creationId xmlns:a16="http://schemas.microsoft.com/office/drawing/2014/main" id="{7957D3DA-261A-4156-842D-3B208C2F7946}"/>
                </a:ext>
              </a:extLst>
            </p:cNvPr>
            <p:cNvGrpSpPr>
              <a:grpSpLocks/>
            </p:cNvGrpSpPr>
            <p:nvPr/>
          </p:nvGrpSpPr>
          <p:grpSpPr bwMode="auto">
            <a:xfrm>
              <a:off x="0" y="0"/>
              <a:ext cx="4668" cy="2820"/>
              <a:chOff x="0" y="0"/>
              <a:chExt cx="4668" cy="2820"/>
            </a:xfrm>
          </p:grpSpPr>
          <p:grpSp>
            <p:nvGrpSpPr>
              <p:cNvPr id="66573" name="Group 13">
                <a:extLst>
                  <a:ext uri="{FF2B5EF4-FFF2-40B4-BE49-F238E27FC236}">
                    <a16:creationId xmlns:a16="http://schemas.microsoft.com/office/drawing/2014/main" id="{AFCDAA3B-F5ED-40F9-8D49-227CCE6A1B50}"/>
                  </a:ext>
                </a:extLst>
              </p:cNvPr>
              <p:cNvGrpSpPr>
                <a:grpSpLocks/>
              </p:cNvGrpSpPr>
              <p:nvPr/>
            </p:nvGrpSpPr>
            <p:grpSpPr bwMode="auto">
              <a:xfrm>
                <a:off x="0" y="0"/>
                <a:ext cx="2423" cy="748"/>
                <a:chOff x="0" y="0"/>
                <a:chExt cx="2423" cy="748"/>
              </a:xfrm>
            </p:grpSpPr>
            <p:sp>
              <p:nvSpPr>
                <p:cNvPr id="66595" name="Rectangle 4">
                  <a:extLst>
                    <a:ext uri="{FF2B5EF4-FFF2-40B4-BE49-F238E27FC236}">
                      <a16:creationId xmlns:a16="http://schemas.microsoft.com/office/drawing/2014/main" id="{C41B7EC9-87FB-4368-A32A-3D04BBE253B1}"/>
                    </a:ext>
                  </a:extLst>
                </p:cNvPr>
                <p:cNvSpPr>
                  <a:spLocks noChangeArrowheads="1"/>
                </p:cNvSpPr>
                <p:nvPr/>
              </p:nvSpPr>
              <p:spPr bwMode="auto">
                <a:xfrm>
                  <a:off x="0" y="0"/>
                  <a:ext cx="2423"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2400" b="1">
                      <a:solidFill>
                        <a:srgbClr val="000066"/>
                      </a:solidFill>
                    </a:rPr>
                    <a:t>Liquid density</a:t>
                  </a:r>
                  <a:endParaRPr lang="en-US" altLang="en-US" sz="2400">
                    <a:solidFill>
                      <a:srgbClr val="000066"/>
                    </a:solidFill>
                  </a:endParaRPr>
                </a:p>
                <a:p>
                  <a:pPr algn="ctr"/>
                  <a:endParaRPr lang="en-US" altLang="en-US" sz="2400"/>
                </a:p>
              </p:txBody>
            </p:sp>
            <p:sp>
              <p:nvSpPr>
                <p:cNvPr id="66596" name="Rectangle 12">
                  <a:extLst>
                    <a:ext uri="{FF2B5EF4-FFF2-40B4-BE49-F238E27FC236}">
                      <a16:creationId xmlns:a16="http://schemas.microsoft.com/office/drawing/2014/main" id="{CE0F20C2-C8BB-4E44-9DF2-2F4EC011449E}"/>
                    </a:ext>
                  </a:extLst>
                </p:cNvPr>
                <p:cNvSpPr>
                  <a:spLocks noChangeArrowheads="1"/>
                </p:cNvSpPr>
                <p:nvPr/>
              </p:nvSpPr>
              <p:spPr bwMode="auto">
                <a:xfrm>
                  <a:off x="0" y="0"/>
                  <a:ext cx="2423"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grpSp>
          <p:grpSp>
            <p:nvGrpSpPr>
              <p:cNvPr id="66574" name="Group 15">
                <a:extLst>
                  <a:ext uri="{FF2B5EF4-FFF2-40B4-BE49-F238E27FC236}">
                    <a16:creationId xmlns:a16="http://schemas.microsoft.com/office/drawing/2014/main" id="{36249CB5-28BF-4EC2-A176-C3C022B3AF0C}"/>
                  </a:ext>
                </a:extLst>
              </p:cNvPr>
              <p:cNvGrpSpPr>
                <a:grpSpLocks/>
              </p:cNvGrpSpPr>
              <p:nvPr/>
            </p:nvGrpSpPr>
            <p:grpSpPr bwMode="auto">
              <a:xfrm>
                <a:off x="2423" y="0"/>
                <a:ext cx="2184" cy="748"/>
                <a:chOff x="2423" y="0"/>
                <a:chExt cx="2184" cy="748"/>
              </a:xfrm>
            </p:grpSpPr>
            <p:sp>
              <p:nvSpPr>
                <p:cNvPr id="66593" name="Rectangle 5">
                  <a:extLst>
                    <a:ext uri="{FF2B5EF4-FFF2-40B4-BE49-F238E27FC236}">
                      <a16:creationId xmlns:a16="http://schemas.microsoft.com/office/drawing/2014/main" id="{F0EAF8D8-673B-46EA-9C61-DB54DE5671B0}"/>
                    </a:ext>
                  </a:extLst>
                </p:cNvPr>
                <p:cNvSpPr>
                  <a:spLocks noChangeArrowheads="1"/>
                </p:cNvSpPr>
                <p:nvPr/>
              </p:nvSpPr>
              <p:spPr bwMode="auto">
                <a:xfrm>
                  <a:off x="2423" y="0"/>
                  <a:ext cx="21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2400" b="1">
                      <a:solidFill>
                        <a:srgbClr val="000066"/>
                      </a:solidFill>
                    </a:rPr>
                    <a:t>Increased air density</a:t>
                  </a:r>
                  <a:endParaRPr lang="en-US" altLang="en-US" sz="2400">
                    <a:solidFill>
                      <a:srgbClr val="000066"/>
                    </a:solidFill>
                  </a:endParaRPr>
                </a:p>
                <a:p>
                  <a:endParaRPr lang="en-US" altLang="en-US" sz="2400"/>
                </a:p>
              </p:txBody>
            </p:sp>
            <p:sp>
              <p:nvSpPr>
                <p:cNvPr id="66594" name="Rectangle 14">
                  <a:extLst>
                    <a:ext uri="{FF2B5EF4-FFF2-40B4-BE49-F238E27FC236}">
                      <a16:creationId xmlns:a16="http://schemas.microsoft.com/office/drawing/2014/main" id="{C1433F5E-CE61-4D6E-B510-2A370C50E6FF}"/>
                    </a:ext>
                  </a:extLst>
                </p:cNvPr>
                <p:cNvSpPr>
                  <a:spLocks noChangeArrowheads="1"/>
                </p:cNvSpPr>
                <p:nvPr/>
              </p:nvSpPr>
              <p:spPr bwMode="auto">
                <a:xfrm>
                  <a:off x="2423" y="0"/>
                  <a:ext cx="2184"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grpSp>
          <p:grpSp>
            <p:nvGrpSpPr>
              <p:cNvPr id="66575" name="Group 17">
                <a:extLst>
                  <a:ext uri="{FF2B5EF4-FFF2-40B4-BE49-F238E27FC236}">
                    <a16:creationId xmlns:a16="http://schemas.microsoft.com/office/drawing/2014/main" id="{6E200E1A-0BDF-4441-9F56-1558BA9FFA40}"/>
                  </a:ext>
                </a:extLst>
              </p:cNvPr>
              <p:cNvGrpSpPr>
                <a:grpSpLocks/>
              </p:cNvGrpSpPr>
              <p:nvPr/>
            </p:nvGrpSpPr>
            <p:grpSpPr bwMode="auto">
              <a:xfrm>
                <a:off x="0" y="748"/>
                <a:ext cx="1356" cy="518"/>
                <a:chOff x="0" y="748"/>
                <a:chExt cx="1356" cy="518"/>
              </a:xfrm>
            </p:grpSpPr>
            <p:sp>
              <p:nvSpPr>
                <p:cNvPr id="66591" name="Rectangle 6">
                  <a:extLst>
                    <a:ext uri="{FF2B5EF4-FFF2-40B4-BE49-F238E27FC236}">
                      <a16:creationId xmlns:a16="http://schemas.microsoft.com/office/drawing/2014/main" id="{F707B51F-4683-4F9A-9E1F-F8CE9C6F9EBA}"/>
                    </a:ext>
                  </a:extLst>
                </p:cNvPr>
                <p:cNvSpPr>
                  <a:spLocks noChangeArrowheads="1"/>
                </p:cNvSpPr>
                <p:nvPr/>
              </p:nvSpPr>
              <p:spPr bwMode="auto">
                <a:xfrm>
                  <a:off x="0" y="748"/>
                  <a:ext cx="135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b="1">
                      <a:solidFill>
                        <a:srgbClr val="000066"/>
                      </a:solidFill>
                    </a:rPr>
                    <a:t>Generalized</a:t>
                  </a:r>
                  <a:endParaRPr lang="en-US" altLang="en-US" sz="2400">
                    <a:solidFill>
                      <a:srgbClr val="000066"/>
                    </a:solidFill>
                  </a:endParaRPr>
                </a:p>
                <a:p>
                  <a:endParaRPr lang="en-US" altLang="en-US" sz="2400"/>
                </a:p>
              </p:txBody>
            </p:sp>
            <p:sp>
              <p:nvSpPr>
                <p:cNvPr id="66592" name="Rectangle 16">
                  <a:extLst>
                    <a:ext uri="{FF2B5EF4-FFF2-40B4-BE49-F238E27FC236}">
                      <a16:creationId xmlns:a16="http://schemas.microsoft.com/office/drawing/2014/main" id="{E8195501-8B8B-42AC-8AA8-623ED1C952F8}"/>
                    </a:ext>
                  </a:extLst>
                </p:cNvPr>
                <p:cNvSpPr>
                  <a:spLocks noChangeArrowheads="1"/>
                </p:cNvSpPr>
                <p:nvPr/>
              </p:nvSpPr>
              <p:spPr bwMode="auto">
                <a:xfrm>
                  <a:off x="0" y="748"/>
                  <a:ext cx="1356"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grpSp>
          <p:grpSp>
            <p:nvGrpSpPr>
              <p:cNvPr id="66576" name="Group 19">
                <a:extLst>
                  <a:ext uri="{FF2B5EF4-FFF2-40B4-BE49-F238E27FC236}">
                    <a16:creationId xmlns:a16="http://schemas.microsoft.com/office/drawing/2014/main" id="{F5B2E3B6-4BE7-45C6-8FA6-A9FE41CE8B26}"/>
                  </a:ext>
                </a:extLst>
              </p:cNvPr>
              <p:cNvGrpSpPr>
                <a:grpSpLocks/>
              </p:cNvGrpSpPr>
              <p:nvPr/>
            </p:nvGrpSpPr>
            <p:grpSpPr bwMode="auto">
              <a:xfrm>
                <a:off x="1356" y="748"/>
                <a:ext cx="1067" cy="518"/>
                <a:chOff x="1356" y="748"/>
                <a:chExt cx="1067" cy="518"/>
              </a:xfrm>
            </p:grpSpPr>
            <p:sp>
              <p:nvSpPr>
                <p:cNvPr id="66589" name="Rectangle 7">
                  <a:extLst>
                    <a:ext uri="{FF2B5EF4-FFF2-40B4-BE49-F238E27FC236}">
                      <a16:creationId xmlns:a16="http://schemas.microsoft.com/office/drawing/2014/main" id="{B85F30FE-60FB-43C4-8960-35D3C88671D2}"/>
                    </a:ext>
                  </a:extLst>
                </p:cNvPr>
                <p:cNvSpPr>
                  <a:spLocks noChangeArrowheads="1"/>
                </p:cNvSpPr>
                <p:nvPr/>
              </p:nvSpPr>
              <p:spPr bwMode="auto">
                <a:xfrm>
                  <a:off x="1356" y="748"/>
                  <a:ext cx="1067"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b="1">
                      <a:solidFill>
                        <a:srgbClr val="000066"/>
                      </a:solidFill>
                    </a:rPr>
                    <a:t>Localized</a:t>
                  </a:r>
                  <a:endParaRPr lang="en-US" altLang="en-US" sz="2400">
                    <a:solidFill>
                      <a:srgbClr val="000066"/>
                    </a:solidFill>
                  </a:endParaRPr>
                </a:p>
                <a:p>
                  <a:endParaRPr lang="en-US" altLang="en-US" sz="2400">
                    <a:solidFill>
                      <a:srgbClr val="000066"/>
                    </a:solidFill>
                  </a:endParaRPr>
                </a:p>
              </p:txBody>
            </p:sp>
            <p:sp>
              <p:nvSpPr>
                <p:cNvPr id="66590" name="Rectangle 18">
                  <a:extLst>
                    <a:ext uri="{FF2B5EF4-FFF2-40B4-BE49-F238E27FC236}">
                      <a16:creationId xmlns:a16="http://schemas.microsoft.com/office/drawing/2014/main" id="{FF803698-65AB-4916-AF2B-C7E7CD09981C}"/>
                    </a:ext>
                  </a:extLst>
                </p:cNvPr>
                <p:cNvSpPr>
                  <a:spLocks noChangeArrowheads="1"/>
                </p:cNvSpPr>
                <p:nvPr/>
              </p:nvSpPr>
              <p:spPr bwMode="auto">
                <a:xfrm>
                  <a:off x="1356" y="748"/>
                  <a:ext cx="1067"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grpSp>
          <p:grpSp>
            <p:nvGrpSpPr>
              <p:cNvPr id="66577" name="Group 21">
                <a:extLst>
                  <a:ext uri="{FF2B5EF4-FFF2-40B4-BE49-F238E27FC236}">
                    <a16:creationId xmlns:a16="http://schemas.microsoft.com/office/drawing/2014/main" id="{2B05BFFE-B353-43FD-8FEF-2543A8538959}"/>
                  </a:ext>
                </a:extLst>
              </p:cNvPr>
              <p:cNvGrpSpPr>
                <a:grpSpLocks/>
              </p:cNvGrpSpPr>
              <p:nvPr/>
            </p:nvGrpSpPr>
            <p:grpSpPr bwMode="auto">
              <a:xfrm>
                <a:off x="2423" y="748"/>
                <a:ext cx="2245" cy="518"/>
                <a:chOff x="2423" y="748"/>
                <a:chExt cx="2245" cy="518"/>
              </a:xfrm>
            </p:grpSpPr>
            <p:sp>
              <p:nvSpPr>
                <p:cNvPr id="66587" name="Rectangle 8">
                  <a:extLst>
                    <a:ext uri="{FF2B5EF4-FFF2-40B4-BE49-F238E27FC236}">
                      <a16:creationId xmlns:a16="http://schemas.microsoft.com/office/drawing/2014/main" id="{A6A58E4E-158B-445B-9397-C0937B57138D}"/>
                    </a:ext>
                  </a:extLst>
                </p:cNvPr>
                <p:cNvSpPr>
                  <a:spLocks noChangeArrowheads="1" noTextEdit="1"/>
                </p:cNvSpPr>
                <p:nvPr/>
              </p:nvSpPr>
              <p:spPr bwMode="auto">
                <a:xfrm>
                  <a:off x="2423" y="923"/>
                  <a:ext cx="218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66588" name="Rectangle 20">
                  <a:extLst>
                    <a:ext uri="{FF2B5EF4-FFF2-40B4-BE49-F238E27FC236}">
                      <a16:creationId xmlns:a16="http://schemas.microsoft.com/office/drawing/2014/main" id="{C37FEEFA-E5C5-42D6-A8C7-13C4EE45B384}"/>
                    </a:ext>
                  </a:extLst>
                </p:cNvPr>
                <p:cNvSpPr>
                  <a:spLocks noChangeArrowheads="1"/>
                </p:cNvSpPr>
                <p:nvPr/>
              </p:nvSpPr>
              <p:spPr bwMode="auto">
                <a:xfrm>
                  <a:off x="2423" y="748"/>
                  <a:ext cx="2245"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grpSp>
          <p:grpSp>
            <p:nvGrpSpPr>
              <p:cNvPr id="66578" name="Group 23">
                <a:extLst>
                  <a:ext uri="{FF2B5EF4-FFF2-40B4-BE49-F238E27FC236}">
                    <a16:creationId xmlns:a16="http://schemas.microsoft.com/office/drawing/2014/main" id="{BF3B2899-DB40-40F0-ADBE-54A1B6F0D6ED}"/>
                  </a:ext>
                </a:extLst>
              </p:cNvPr>
              <p:cNvGrpSpPr>
                <a:grpSpLocks/>
              </p:cNvGrpSpPr>
              <p:nvPr/>
            </p:nvGrpSpPr>
            <p:grpSpPr bwMode="auto">
              <a:xfrm>
                <a:off x="0" y="1266"/>
                <a:ext cx="1356" cy="1554"/>
                <a:chOff x="0" y="1266"/>
                <a:chExt cx="1356" cy="1554"/>
              </a:xfrm>
            </p:grpSpPr>
            <p:sp>
              <p:nvSpPr>
                <p:cNvPr id="66585" name="Rectangle 9">
                  <a:extLst>
                    <a:ext uri="{FF2B5EF4-FFF2-40B4-BE49-F238E27FC236}">
                      <a16:creationId xmlns:a16="http://schemas.microsoft.com/office/drawing/2014/main" id="{3E11EF0A-9DE9-4A42-89C1-7E165B449E3B}"/>
                    </a:ext>
                  </a:extLst>
                </p:cNvPr>
                <p:cNvSpPr>
                  <a:spLocks noChangeArrowheads="1"/>
                </p:cNvSpPr>
                <p:nvPr/>
              </p:nvSpPr>
              <p:spPr bwMode="auto">
                <a:xfrm>
                  <a:off x="0" y="1266"/>
                  <a:ext cx="1356" cy="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buFont typeface="Arial" panose="020B0604020202020204" pitchFamily="34" charset="0"/>
                    <a:buChar char="•"/>
                  </a:pPr>
                  <a:r>
                    <a:rPr lang="en-US" altLang="en-US" sz="2400">
                      <a:solidFill>
                        <a:srgbClr val="000066"/>
                      </a:solidFill>
                    </a:rPr>
                    <a:t>Diffuse alveolar</a:t>
                  </a:r>
                </a:p>
                <a:p>
                  <a:pPr>
                    <a:buFont typeface="Arial" panose="020B0604020202020204" pitchFamily="34" charset="0"/>
                    <a:buChar char="•"/>
                  </a:pPr>
                  <a:r>
                    <a:rPr lang="en-US" altLang="en-US" sz="2400">
                      <a:solidFill>
                        <a:srgbClr val="000066"/>
                      </a:solidFill>
                    </a:rPr>
                    <a:t>Diffuse interstitial</a:t>
                  </a:r>
                </a:p>
                <a:p>
                  <a:pPr>
                    <a:buFont typeface="Arial" panose="020B0604020202020204" pitchFamily="34" charset="0"/>
                    <a:buChar char="•"/>
                  </a:pPr>
                  <a:r>
                    <a:rPr lang="en-US" altLang="en-US" sz="2400">
                      <a:solidFill>
                        <a:srgbClr val="000066"/>
                      </a:solidFill>
                    </a:rPr>
                    <a:t>Mixed</a:t>
                  </a:r>
                </a:p>
                <a:p>
                  <a:pPr>
                    <a:buFont typeface="Arial" panose="020B0604020202020204" pitchFamily="34" charset="0"/>
                    <a:buChar char="•"/>
                  </a:pPr>
                  <a:r>
                    <a:rPr lang="en-US" altLang="en-US" sz="2400">
                      <a:solidFill>
                        <a:srgbClr val="000066"/>
                      </a:solidFill>
                    </a:rPr>
                    <a:t>Vascular</a:t>
                  </a:r>
                </a:p>
                <a:p>
                  <a:endParaRPr lang="en-US" altLang="en-US" sz="2400"/>
                </a:p>
              </p:txBody>
            </p:sp>
            <p:sp>
              <p:nvSpPr>
                <p:cNvPr id="66586" name="Rectangle 22">
                  <a:extLst>
                    <a:ext uri="{FF2B5EF4-FFF2-40B4-BE49-F238E27FC236}">
                      <a16:creationId xmlns:a16="http://schemas.microsoft.com/office/drawing/2014/main" id="{4816F17E-D9CE-4FFD-A581-48CF6E94E565}"/>
                    </a:ext>
                  </a:extLst>
                </p:cNvPr>
                <p:cNvSpPr>
                  <a:spLocks noChangeArrowheads="1"/>
                </p:cNvSpPr>
                <p:nvPr/>
              </p:nvSpPr>
              <p:spPr bwMode="auto">
                <a:xfrm>
                  <a:off x="0" y="1266"/>
                  <a:ext cx="1356" cy="155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grpSp>
          <p:grpSp>
            <p:nvGrpSpPr>
              <p:cNvPr id="66579" name="Group 25">
                <a:extLst>
                  <a:ext uri="{FF2B5EF4-FFF2-40B4-BE49-F238E27FC236}">
                    <a16:creationId xmlns:a16="http://schemas.microsoft.com/office/drawing/2014/main" id="{185D0CCF-F90A-4587-8182-F65426B0AFD6}"/>
                  </a:ext>
                </a:extLst>
              </p:cNvPr>
              <p:cNvGrpSpPr>
                <a:grpSpLocks/>
              </p:cNvGrpSpPr>
              <p:nvPr/>
            </p:nvGrpSpPr>
            <p:grpSpPr bwMode="auto">
              <a:xfrm>
                <a:off x="1356" y="1258"/>
                <a:ext cx="1145" cy="1562"/>
                <a:chOff x="1356" y="1258"/>
                <a:chExt cx="1145" cy="1562"/>
              </a:xfrm>
            </p:grpSpPr>
            <p:sp>
              <p:nvSpPr>
                <p:cNvPr id="66583" name="Rectangle 10">
                  <a:extLst>
                    <a:ext uri="{FF2B5EF4-FFF2-40B4-BE49-F238E27FC236}">
                      <a16:creationId xmlns:a16="http://schemas.microsoft.com/office/drawing/2014/main" id="{238B02A1-E997-469C-AC96-1D17EE8B7C0E}"/>
                    </a:ext>
                  </a:extLst>
                </p:cNvPr>
                <p:cNvSpPr>
                  <a:spLocks noChangeArrowheads="1"/>
                </p:cNvSpPr>
                <p:nvPr/>
              </p:nvSpPr>
              <p:spPr bwMode="auto">
                <a:xfrm>
                  <a:off x="1359" y="1258"/>
                  <a:ext cx="1142" cy="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en-US" altLang="en-US" sz="2400"/>
                </a:p>
                <a:p>
                  <a:pPr eaLnBrk="1" hangingPunct="1">
                    <a:buFont typeface="Arial" panose="020B0604020202020204" pitchFamily="34" charset="0"/>
                    <a:buChar char="•"/>
                  </a:pPr>
                  <a:r>
                    <a:rPr lang="en-US" altLang="en-US" sz="2400">
                      <a:solidFill>
                        <a:srgbClr val="000066"/>
                      </a:solidFill>
                    </a:rPr>
                    <a:t>Infiltrate</a:t>
                  </a:r>
                </a:p>
                <a:p>
                  <a:pPr>
                    <a:buFont typeface="Arial" panose="020B0604020202020204" pitchFamily="34" charset="0"/>
                    <a:buChar char="•"/>
                  </a:pPr>
                  <a:r>
                    <a:rPr lang="en-US" altLang="en-US" sz="2400">
                      <a:solidFill>
                        <a:srgbClr val="000066"/>
                      </a:solidFill>
                    </a:rPr>
                    <a:t>Consolidation</a:t>
                  </a:r>
                </a:p>
                <a:p>
                  <a:pPr>
                    <a:buFont typeface="Arial" panose="020B0604020202020204" pitchFamily="34" charset="0"/>
                    <a:buChar char="•"/>
                  </a:pPr>
                  <a:r>
                    <a:rPr lang="en-US" altLang="en-US" sz="2400">
                      <a:solidFill>
                        <a:srgbClr val="000066"/>
                      </a:solidFill>
                    </a:rPr>
                    <a:t>Cavitation</a:t>
                  </a:r>
                </a:p>
                <a:p>
                  <a:pPr>
                    <a:buFont typeface="Arial" panose="020B0604020202020204" pitchFamily="34" charset="0"/>
                    <a:buChar char="•"/>
                  </a:pPr>
                  <a:r>
                    <a:rPr lang="en-US" altLang="en-US" sz="2400">
                      <a:solidFill>
                        <a:srgbClr val="000066"/>
                      </a:solidFill>
                    </a:rPr>
                    <a:t>Mass</a:t>
                  </a:r>
                </a:p>
                <a:p>
                  <a:pPr>
                    <a:buFont typeface="Arial" panose="020B0604020202020204" pitchFamily="34" charset="0"/>
                    <a:buChar char="•"/>
                  </a:pPr>
                  <a:r>
                    <a:rPr lang="en-US" altLang="en-US" sz="2400">
                      <a:solidFill>
                        <a:srgbClr val="000066"/>
                      </a:solidFill>
                    </a:rPr>
                    <a:t>Congestion</a:t>
                  </a:r>
                </a:p>
                <a:p>
                  <a:pPr>
                    <a:buFont typeface="Arial" panose="020B0604020202020204" pitchFamily="34" charset="0"/>
                    <a:buChar char="•"/>
                  </a:pPr>
                  <a:r>
                    <a:rPr lang="en-US" altLang="en-US" sz="2400">
                      <a:solidFill>
                        <a:srgbClr val="000066"/>
                      </a:solidFill>
                    </a:rPr>
                    <a:t>Atelectasis</a:t>
                  </a:r>
                </a:p>
                <a:p>
                  <a:pPr>
                    <a:buFont typeface="Arial" panose="020B0604020202020204" pitchFamily="34" charset="0"/>
                    <a:buChar char="•"/>
                  </a:pPr>
                  <a:r>
                    <a:rPr lang="en-US" altLang="en-US" sz="2400">
                      <a:solidFill>
                        <a:srgbClr val="000066"/>
                      </a:solidFill>
                    </a:rPr>
                    <a:t>Pleural effusion</a:t>
                  </a:r>
                </a:p>
                <a:p>
                  <a:endParaRPr lang="en-US" altLang="en-US" sz="2400"/>
                </a:p>
              </p:txBody>
            </p:sp>
            <p:sp>
              <p:nvSpPr>
                <p:cNvPr id="66584" name="Rectangle 24">
                  <a:extLst>
                    <a:ext uri="{FF2B5EF4-FFF2-40B4-BE49-F238E27FC236}">
                      <a16:creationId xmlns:a16="http://schemas.microsoft.com/office/drawing/2014/main" id="{529C1D8C-4AB6-4B0B-8864-E213ACB286EB}"/>
                    </a:ext>
                  </a:extLst>
                </p:cNvPr>
                <p:cNvSpPr>
                  <a:spLocks noChangeArrowheads="1"/>
                </p:cNvSpPr>
                <p:nvPr/>
              </p:nvSpPr>
              <p:spPr bwMode="auto">
                <a:xfrm>
                  <a:off x="1356" y="1266"/>
                  <a:ext cx="1067" cy="155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grpSp>
          <p:grpSp>
            <p:nvGrpSpPr>
              <p:cNvPr id="66580" name="Group 27">
                <a:extLst>
                  <a:ext uri="{FF2B5EF4-FFF2-40B4-BE49-F238E27FC236}">
                    <a16:creationId xmlns:a16="http://schemas.microsoft.com/office/drawing/2014/main" id="{7F5E81F5-505C-4E60-B8E4-EFA03D7B28E9}"/>
                  </a:ext>
                </a:extLst>
              </p:cNvPr>
              <p:cNvGrpSpPr>
                <a:grpSpLocks/>
              </p:cNvGrpSpPr>
              <p:nvPr/>
            </p:nvGrpSpPr>
            <p:grpSpPr bwMode="auto">
              <a:xfrm>
                <a:off x="2423" y="1254"/>
                <a:ext cx="2229" cy="1566"/>
                <a:chOff x="2423" y="1254"/>
                <a:chExt cx="2229" cy="1566"/>
              </a:xfrm>
            </p:grpSpPr>
            <p:sp>
              <p:nvSpPr>
                <p:cNvPr id="66581" name="Rectangle 11">
                  <a:extLst>
                    <a:ext uri="{FF2B5EF4-FFF2-40B4-BE49-F238E27FC236}">
                      <a16:creationId xmlns:a16="http://schemas.microsoft.com/office/drawing/2014/main" id="{6DA9373A-DA7F-4D41-BC73-8C4C274CFCCD}"/>
                    </a:ext>
                  </a:extLst>
                </p:cNvPr>
                <p:cNvSpPr>
                  <a:spLocks noChangeArrowheads="1"/>
                </p:cNvSpPr>
                <p:nvPr/>
              </p:nvSpPr>
              <p:spPr bwMode="auto">
                <a:xfrm>
                  <a:off x="2423" y="1266"/>
                  <a:ext cx="2184" cy="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en-US" altLang="en-US" sz="2400">
                    <a:solidFill>
                      <a:srgbClr val="000066"/>
                    </a:solidFill>
                  </a:endParaRPr>
                </a:p>
                <a:p>
                  <a:pPr eaLnBrk="1" hangingPunct="1"/>
                  <a:endParaRPr lang="en-US" altLang="en-US" sz="2400">
                    <a:solidFill>
                      <a:srgbClr val="000066"/>
                    </a:solidFill>
                  </a:endParaRPr>
                </a:p>
                <a:p>
                  <a:pPr eaLnBrk="1" hangingPunct="1"/>
                  <a:endParaRPr lang="en-US" altLang="en-US" sz="2400">
                    <a:solidFill>
                      <a:srgbClr val="000066"/>
                    </a:solidFill>
                  </a:endParaRPr>
                </a:p>
                <a:p>
                  <a:endParaRPr lang="en-US" altLang="en-US" sz="2400">
                    <a:solidFill>
                      <a:srgbClr val="000066"/>
                    </a:solidFill>
                  </a:endParaRPr>
                </a:p>
              </p:txBody>
            </p:sp>
            <p:sp>
              <p:nvSpPr>
                <p:cNvPr id="66582" name="Rectangle 26">
                  <a:extLst>
                    <a:ext uri="{FF2B5EF4-FFF2-40B4-BE49-F238E27FC236}">
                      <a16:creationId xmlns:a16="http://schemas.microsoft.com/office/drawing/2014/main" id="{6DB87700-E97A-4A2A-973B-47E8078BDA20}"/>
                    </a:ext>
                  </a:extLst>
                </p:cNvPr>
                <p:cNvSpPr>
                  <a:spLocks noChangeArrowheads="1"/>
                </p:cNvSpPr>
                <p:nvPr/>
              </p:nvSpPr>
              <p:spPr bwMode="auto">
                <a:xfrm>
                  <a:off x="2429" y="1254"/>
                  <a:ext cx="2223" cy="156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grpSp>
        </p:grpSp>
        <p:sp>
          <p:nvSpPr>
            <p:cNvPr id="66572" name="Rectangle 29">
              <a:extLst>
                <a:ext uri="{FF2B5EF4-FFF2-40B4-BE49-F238E27FC236}">
                  <a16:creationId xmlns:a16="http://schemas.microsoft.com/office/drawing/2014/main" id="{86A641FF-5497-46FB-937E-5B96D3CEA8D5}"/>
                </a:ext>
              </a:extLst>
            </p:cNvPr>
            <p:cNvSpPr>
              <a:spLocks noChangeArrowheads="1"/>
            </p:cNvSpPr>
            <p:nvPr/>
          </p:nvSpPr>
          <p:spPr bwMode="auto">
            <a:xfrm>
              <a:off x="-3" y="-3"/>
              <a:ext cx="4710" cy="2823"/>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grpSp>
      <p:cxnSp>
        <p:nvCxnSpPr>
          <p:cNvPr id="66566" name="Straight Connector 33">
            <a:extLst>
              <a:ext uri="{FF2B5EF4-FFF2-40B4-BE49-F238E27FC236}">
                <a16:creationId xmlns:a16="http://schemas.microsoft.com/office/drawing/2014/main" id="{8EF78A6C-4146-497B-BAE7-8F30CB541716}"/>
              </a:ext>
            </a:extLst>
          </p:cNvPr>
          <p:cNvCxnSpPr>
            <a:cxnSpLocks noChangeShapeType="1"/>
          </p:cNvCxnSpPr>
          <p:nvPr/>
        </p:nvCxnSpPr>
        <p:spPr bwMode="auto">
          <a:xfrm>
            <a:off x="7164388" y="2997200"/>
            <a:ext cx="4762" cy="33178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6567" name="Rectangle 6">
            <a:extLst>
              <a:ext uri="{FF2B5EF4-FFF2-40B4-BE49-F238E27FC236}">
                <a16:creationId xmlns:a16="http://schemas.microsoft.com/office/drawing/2014/main" id="{56010901-3255-43BC-948F-D3BCA7A48E7B}"/>
              </a:ext>
            </a:extLst>
          </p:cNvPr>
          <p:cNvSpPr>
            <a:spLocks noChangeArrowheads="1"/>
          </p:cNvSpPr>
          <p:nvPr/>
        </p:nvSpPr>
        <p:spPr bwMode="auto">
          <a:xfrm>
            <a:off x="5003800" y="2997200"/>
            <a:ext cx="1944688"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2400" b="1">
                <a:solidFill>
                  <a:srgbClr val="000066"/>
                </a:solidFill>
              </a:rPr>
              <a:t>Generalized</a:t>
            </a:r>
            <a:endParaRPr lang="en-US" altLang="en-US" sz="2400">
              <a:solidFill>
                <a:srgbClr val="000066"/>
              </a:solidFill>
            </a:endParaRPr>
          </a:p>
          <a:p>
            <a:pPr algn="ctr"/>
            <a:endParaRPr lang="en-US" altLang="en-US" sz="2400"/>
          </a:p>
        </p:txBody>
      </p:sp>
      <p:sp>
        <p:nvSpPr>
          <p:cNvPr id="66568" name="Rectangle 7">
            <a:extLst>
              <a:ext uri="{FF2B5EF4-FFF2-40B4-BE49-F238E27FC236}">
                <a16:creationId xmlns:a16="http://schemas.microsoft.com/office/drawing/2014/main" id="{7FC96DE0-A89C-4BEA-9BF4-78DC259DE7E2}"/>
              </a:ext>
            </a:extLst>
          </p:cNvPr>
          <p:cNvSpPr>
            <a:spLocks noChangeArrowheads="1"/>
          </p:cNvSpPr>
          <p:nvPr/>
        </p:nvSpPr>
        <p:spPr bwMode="auto">
          <a:xfrm>
            <a:off x="7223125" y="2997200"/>
            <a:ext cx="1920875"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2400" b="1">
                <a:solidFill>
                  <a:srgbClr val="000066"/>
                </a:solidFill>
              </a:rPr>
              <a:t>Localized</a:t>
            </a:r>
            <a:endParaRPr lang="en-US" altLang="en-US" sz="2400">
              <a:solidFill>
                <a:srgbClr val="000066"/>
              </a:solidFill>
            </a:endParaRPr>
          </a:p>
          <a:p>
            <a:pPr algn="ctr"/>
            <a:endParaRPr lang="en-US" altLang="en-US" sz="2400">
              <a:solidFill>
                <a:srgbClr val="000066"/>
              </a:solidFill>
            </a:endParaRPr>
          </a:p>
        </p:txBody>
      </p:sp>
      <p:sp>
        <p:nvSpPr>
          <p:cNvPr id="66569" name="Rectangle 10">
            <a:extLst>
              <a:ext uri="{FF2B5EF4-FFF2-40B4-BE49-F238E27FC236}">
                <a16:creationId xmlns:a16="http://schemas.microsoft.com/office/drawing/2014/main" id="{82541699-C60F-4548-BB00-807BB102E8F4}"/>
              </a:ext>
            </a:extLst>
          </p:cNvPr>
          <p:cNvSpPr>
            <a:spLocks noChangeArrowheads="1"/>
          </p:cNvSpPr>
          <p:nvPr/>
        </p:nvSpPr>
        <p:spPr bwMode="auto">
          <a:xfrm>
            <a:off x="4787900" y="4149725"/>
            <a:ext cx="2232025"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en-US" altLang="en-US" sz="2400"/>
          </a:p>
          <a:p>
            <a:pPr eaLnBrk="1" hangingPunct="1">
              <a:buFont typeface="Arial" panose="020B0604020202020204" pitchFamily="34" charset="0"/>
              <a:buChar char="•"/>
            </a:pPr>
            <a:r>
              <a:rPr lang="en-US" altLang="en-US" sz="2400">
                <a:solidFill>
                  <a:srgbClr val="000066"/>
                </a:solidFill>
              </a:rPr>
              <a:t>Pneumothorax                          </a:t>
            </a:r>
          </a:p>
          <a:p>
            <a:pPr eaLnBrk="1" hangingPunct="1">
              <a:buFont typeface="Arial" panose="020B0604020202020204" pitchFamily="34" charset="0"/>
              <a:buChar char="•"/>
            </a:pPr>
            <a:r>
              <a:rPr lang="en-US" altLang="en-US" sz="2400">
                <a:solidFill>
                  <a:srgbClr val="000066"/>
                </a:solidFill>
              </a:rPr>
              <a:t>Diffuse                            airway                                          obstruction</a:t>
            </a:r>
          </a:p>
          <a:p>
            <a:pPr>
              <a:buFont typeface="Arial" panose="020B0604020202020204" pitchFamily="34" charset="0"/>
              <a:buChar char="•"/>
            </a:pPr>
            <a:r>
              <a:rPr lang="en-US" altLang="en-US" sz="2400">
                <a:solidFill>
                  <a:srgbClr val="000066"/>
                </a:solidFill>
              </a:rPr>
              <a:t>Emphysema</a:t>
            </a:r>
          </a:p>
          <a:p>
            <a:endParaRPr lang="en-US" altLang="en-US" sz="2400">
              <a:solidFill>
                <a:srgbClr val="000066"/>
              </a:solidFill>
            </a:endParaRPr>
          </a:p>
          <a:p>
            <a:endParaRPr lang="en-US" altLang="en-US" sz="2400"/>
          </a:p>
        </p:txBody>
      </p:sp>
      <p:sp>
        <p:nvSpPr>
          <p:cNvPr id="66570" name="Rectangle 10">
            <a:extLst>
              <a:ext uri="{FF2B5EF4-FFF2-40B4-BE49-F238E27FC236}">
                <a16:creationId xmlns:a16="http://schemas.microsoft.com/office/drawing/2014/main" id="{EAB52278-18B0-46E3-A673-97FDD0855D23}"/>
              </a:ext>
            </a:extLst>
          </p:cNvPr>
          <p:cNvSpPr>
            <a:spLocks noChangeArrowheads="1"/>
          </p:cNvSpPr>
          <p:nvPr/>
        </p:nvSpPr>
        <p:spPr bwMode="auto">
          <a:xfrm>
            <a:off x="7170738" y="3716338"/>
            <a:ext cx="1973262"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en-US" altLang="en-US" sz="2400"/>
          </a:p>
          <a:p>
            <a:pPr eaLnBrk="1" hangingPunct="1">
              <a:buFont typeface="Arial" panose="020B0604020202020204" pitchFamily="34" charset="0"/>
              <a:buChar char="•"/>
            </a:pPr>
            <a:r>
              <a:rPr lang="en-US" altLang="en-US" sz="2400">
                <a:solidFill>
                  <a:srgbClr val="000066"/>
                </a:solidFill>
              </a:rPr>
              <a:t>Localized airway obstruction</a:t>
            </a:r>
          </a:p>
          <a:p>
            <a:pPr eaLnBrk="1" hangingPunct="1">
              <a:buFont typeface="Arial" panose="020B0604020202020204" pitchFamily="34" charset="0"/>
              <a:buChar char="•"/>
            </a:pPr>
            <a:r>
              <a:rPr lang="en-US" altLang="en-US" sz="2400">
                <a:solidFill>
                  <a:srgbClr val="000066"/>
                </a:solidFill>
              </a:rPr>
              <a:t>Cyst</a:t>
            </a:r>
          </a:p>
          <a:p>
            <a:pPr eaLnBrk="1" hangingPunct="1">
              <a:buFont typeface="Arial" panose="020B0604020202020204" pitchFamily="34" charset="0"/>
              <a:buChar char="•"/>
            </a:pPr>
            <a:r>
              <a:rPr lang="en-US" altLang="en-US" sz="2400">
                <a:solidFill>
                  <a:srgbClr val="000066"/>
                </a:solidFill>
              </a:rPr>
              <a:t>Bullae</a:t>
            </a:r>
          </a:p>
          <a:p>
            <a:pPr eaLnBrk="1" hangingPunct="1">
              <a:buFont typeface="Arial" panose="020B0604020202020204" pitchFamily="34" charset="0"/>
              <a:buChar char="•"/>
            </a:pPr>
            <a:r>
              <a:rPr lang="en-US" altLang="en-US" sz="2400">
                <a:solidFill>
                  <a:srgbClr val="000066"/>
                </a:solidFill>
              </a:rPr>
              <a:t>Cavity</a:t>
            </a:r>
          </a:p>
          <a:p>
            <a:endParaRPr lang="en-US" altLang="en-US" sz="24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a:extLst>
              <a:ext uri="{FF2B5EF4-FFF2-40B4-BE49-F238E27FC236}">
                <a16:creationId xmlns:a16="http://schemas.microsoft.com/office/drawing/2014/main" id="{6530FD80-7317-41AD-9BA1-22FF68FCBA96}"/>
              </a:ext>
            </a:extLst>
          </p:cNvPr>
          <p:cNvSpPr>
            <a:spLocks noGrp="1" noChangeArrowheads="1"/>
          </p:cNvSpPr>
          <p:nvPr>
            <p:ph type="title"/>
          </p:nvPr>
        </p:nvSpPr>
        <p:spPr>
          <a:xfrm>
            <a:off x="755650" y="188913"/>
            <a:ext cx="7772400" cy="739775"/>
          </a:xfrm>
        </p:spPr>
        <p:txBody>
          <a:bodyPr/>
          <a:lstStyle/>
          <a:p>
            <a:pPr eaLnBrk="1" hangingPunct="1">
              <a:defRPr/>
            </a:pPr>
            <a:r>
              <a:rPr lang="en-US" b="1">
                <a:solidFill>
                  <a:srgbClr val="FFFF00"/>
                </a:solidFill>
              </a:rPr>
              <a:t>AIR BRONCHOGRAM</a:t>
            </a:r>
          </a:p>
        </p:txBody>
      </p:sp>
      <p:sp>
        <p:nvSpPr>
          <p:cNvPr id="67587" name="Rectangle 4">
            <a:extLst>
              <a:ext uri="{FF2B5EF4-FFF2-40B4-BE49-F238E27FC236}">
                <a16:creationId xmlns:a16="http://schemas.microsoft.com/office/drawing/2014/main" id="{57209AE1-FDFE-4C25-807E-D065D0E61656}"/>
              </a:ext>
            </a:extLst>
          </p:cNvPr>
          <p:cNvSpPr>
            <a:spLocks noChangeArrowheads="1"/>
          </p:cNvSpPr>
          <p:nvPr/>
        </p:nvSpPr>
        <p:spPr bwMode="auto">
          <a:xfrm>
            <a:off x="179388" y="836613"/>
            <a:ext cx="8640762"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20000"/>
              </a:spcBef>
              <a:buFontTx/>
              <a:buChar char="•"/>
            </a:pPr>
            <a:r>
              <a:rPr lang="en-US" altLang="en-US" sz="4000">
                <a:solidFill>
                  <a:schemeClr val="bg1"/>
                </a:solidFill>
              </a:rPr>
              <a:t>AIR BRONCHOGRAM SIGN</a:t>
            </a:r>
          </a:p>
          <a:p>
            <a:pPr eaLnBrk="1" hangingPunct="1">
              <a:spcBef>
                <a:spcPct val="20000"/>
              </a:spcBef>
            </a:pPr>
            <a:endParaRPr lang="en-US" altLang="en-US" sz="4000">
              <a:solidFill>
                <a:schemeClr val="bg1"/>
              </a:solidFill>
            </a:endParaRPr>
          </a:p>
          <a:p>
            <a:pPr lvl="1" eaLnBrk="1" hangingPunct="1">
              <a:spcBef>
                <a:spcPct val="20000"/>
              </a:spcBef>
              <a:buFontTx/>
              <a:buChar char="–"/>
            </a:pPr>
            <a:r>
              <a:rPr lang="en-US" altLang="en-US" sz="3600" b="1">
                <a:solidFill>
                  <a:srgbClr val="C00000"/>
                </a:solidFill>
              </a:rPr>
              <a:t>BRANCHING LUCENCIES WITHIN THE OPACIFIED LUNG</a:t>
            </a:r>
          </a:p>
          <a:p>
            <a:pPr lvl="1" eaLnBrk="1" hangingPunct="1">
              <a:spcBef>
                <a:spcPct val="20000"/>
              </a:spcBef>
            </a:pPr>
            <a:endParaRPr lang="en-US" altLang="en-US" sz="3600">
              <a:solidFill>
                <a:schemeClr val="bg1"/>
              </a:solidFill>
            </a:endParaRPr>
          </a:p>
          <a:p>
            <a:pPr lvl="1" eaLnBrk="1" hangingPunct="1">
              <a:spcBef>
                <a:spcPct val="20000"/>
              </a:spcBef>
              <a:buFontTx/>
              <a:buChar char="–"/>
            </a:pPr>
            <a:r>
              <a:rPr lang="en-US" altLang="en-US" sz="3600" b="1">
                <a:solidFill>
                  <a:srgbClr val="C00000"/>
                </a:solidFill>
              </a:rPr>
              <a:t>DENOTES AIR SPACE DISEASE</a:t>
            </a:r>
          </a:p>
          <a:p>
            <a:pPr lvl="2" eaLnBrk="1" hangingPunct="1">
              <a:spcBef>
                <a:spcPct val="20000"/>
              </a:spcBef>
              <a:buFontTx/>
              <a:buChar char="•"/>
            </a:pPr>
            <a:r>
              <a:rPr lang="en-US" altLang="en-US" sz="3200">
                <a:solidFill>
                  <a:schemeClr val="bg1"/>
                </a:solidFill>
              </a:rPr>
              <a:t>PNEUMONIA</a:t>
            </a:r>
          </a:p>
          <a:p>
            <a:pPr lvl="2" eaLnBrk="1" hangingPunct="1">
              <a:spcBef>
                <a:spcPct val="20000"/>
              </a:spcBef>
              <a:buFontTx/>
              <a:buChar char="•"/>
            </a:pPr>
            <a:r>
              <a:rPr lang="en-US" altLang="en-US" sz="3200">
                <a:solidFill>
                  <a:schemeClr val="bg1"/>
                </a:solidFill>
              </a:rPr>
              <a:t>PULMONARY EDEMA</a:t>
            </a:r>
          </a:p>
          <a:p>
            <a:pPr lvl="2" eaLnBrk="1" hangingPunct="1">
              <a:spcBef>
                <a:spcPct val="20000"/>
              </a:spcBef>
              <a:buFontTx/>
              <a:buChar char="•"/>
            </a:pPr>
            <a:r>
              <a:rPr lang="en-US" altLang="en-US" sz="3200">
                <a:solidFill>
                  <a:schemeClr val="bg1"/>
                </a:solidFill>
              </a:rPr>
              <a:t>PULMONARY HEMORRHAGE</a:t>
            </a:r>
          </a:p>
          <a:p>
            <a:pPr lvl="2" eaLnBrk="1" hangingPunct="1">
              <a:spcBef>
                <a:spcPct val="20000"/>
              </a:spcBef>
            </a:pPr>
            <a:endParaRPr lang="en-US" altLang="en-US" sz="3600" b="1">
              <a:solidFill>
                <a:srgbClr val="FFFF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AFD243A3-8D89-47A0-B53F-C2C48200887F}"/>
              </a:ext>
            </a:extLst>
          </p:cNvPr>
          <p:cNvSpPr>
            <a:spLocks noGrp="1" noChangeArrowheads="1"/>
          </p:cNvSpPr>
          <p:nvPr>
            <p:ph type="title"/>
          </p:nvPr>
        </p:nvSpPr>
        <p:spPr>
          <a:xfrm>
            <a:off x="685800" y="457200"/>
            <a:ext cx="7772400" cy="1143000"/>
          </a:xfrm>
        </p:spPr>
        <p:txBody>
          <a:bodyPr/>
          <a:lstStyle/>
          <a:p>
            <a:pPr eaLnBrk="1" hangingPunct="1">
              <a:defRPr/>
            </a:pPr>
            <a:r>
              <a:rPr lang="en-US" b="1">
                <a:solidFill>
                  <a:srgbClr val="FFFF00"/>
                </a:solidFill>
              </a:rPr>
              <a:t>AIR BRONCHOGRAM</a:t>
            </a:r>
          </a:p>
        </p:txBody>
      </p:sp>
      <p:sp>
        <p:nvSpPr>
          <p:cNvPr id="68611" name="Rectangle 3">
            <a:extLst>
              <a:ext uri="{FF2B5EF4-FFF2-40B4-BE49-F238E27FC236}">
                <a16:creationId xmlns:a16="http://schemas.microsoft.com/office/drawing/2014/main" id="{CBD2ECD8-D084-4207-AFC4-D49184456FB6}"/>
              </a:ext>
            </a:extLst>
          </p:cNvPr>
          <p:cNvSpPr>
            <a:spLocks noChangeArrowheads="1"/>
          </p:cNvSpPr>
          <p:nvPr/>
        </p:nvSpPr>
        <p:spPr bwMode="auto">
          <a:xfrm>
            <a:off x="250825" y="1844675"/>
            <a:ext cx="86423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lvl="2" eaLnBrk="1" hangingPunct="1">
              <a:spcBef>
                <a:spcPct val="20000"/>
              </a:spcBef>
              <a:buFontTx/>
              <a:buChar char="•"/>
            </a:pPr>
            <a:r>
              <a:rPr lang="en-US" altLang="en-US" sz="3200" b="1">
                <a:solidFill>
                  <a:schemeClr val="bg1"/>
                </a:solidFill>
              </a:rPr>
              <a:t> AIR SPACE DISEASE </a:t>
            </a:r>
          </a:p>
          <a:p>
            <a:pPr lvl="2" eaLnBrk="1" hangingPunct="1">
              <a:spcBef>
                <a:spcPct val="20000"/>
              </a:spcBef>
            </a:pPr>
            <a:endParaRPr lang="en-US" altLang="en-US" sz="3200" b="1">
              <a:solidFill>
                <a:schemeClr val="bg1"/>
              </a:solidFill>
            </a:endParaRPr>
          </a:p>
          <a:p>
            <a:pPr lvl="2" eaLnBrk="1" hangingPunct="1">
              <a:spcBef>
                <a:spcPct val="20000"/>
              </a:spcBef>
              <a:buFontTx/>
              <a:buChar char="•"/>
            </a:pPr>
            <a:r>
              <a:rPr lang="en-US" altLang="en-US" sz="3200" b="1">
                <a:solidFill>
                  <a:schemeClr val="bg1"/>
                </a:solidFill>
              </a:rPr>
              <a:t> PARENCHYMAL INVOLVEMENT</a:t>
            </a:r>
          </a:p>
          <a:p>
            <a:pPr lvl="2" eaLnBrk="1" hangingPunct="1">
              <a:spcBef>
                <a:spcPct val="20000"/>
              </a:spcBef>
            </a:pPr>
            <a:endParaRPr lang="en-US" altLang="en-US" sz="3200" b="1">
              <a:solidFill>
                <a:schemeClr val="bg1"/>
              </a:solidFill>
            </a:endParaRPr>
          </a:p>
          <a:p>
            <a:pPr lvl="2" eaLnBrk="1" hangingPunct="1">
              <a:spcBef>
                <a:spcPct val="20000"/>
              </a:spcBef>
              <a:buFontTx/>
              <a:buChar char="•"/>
            </a:pPr>
            <a:r>
              <a:rPr lang="en-US" altLang="en-US" sz="3200" b="1">
                <a:solidFill>
                  <a:schemeClr val="bg1"/>
                </a:solidFill>
              </a:rPr>
              <a:t>ABSENT IN MASS LESION AND PLEURAL DISEASE (PLEURAL EFFUSION)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3">
            <a:extLst>
              <a:ext uri="{FF2B5EF4-FFF2-40B4-BE49-F238E27FC236}">
                <a16:creationId xmlns:a16="http://schemas.microsoft.com/office/drawing/2014/main" id="{95467C07-0393-4FAE-AAE4-EE663ECBBE77}"/>
              </a:ext>
            </a:extLst>
          </p:cNvPr>
          <p:cNvGraphicFramePr>
            <a:graphicFrameLocks noChangeAspect="1"/>
          </p:cNvGraphicFramePr>
          <p:nvPr/>
        </p:nvGraphicFramePr>
        <p:xfrm>
          <a:off x="0" y="615950"/>
          <a:ext cx="4881563" cy="5480050"/>
        </p:xfrm>
        <a:graphic>
          <a:graphicData uri="http://schemas.openxmlformats.org/presentationml/2006/ole">
            <mc:AlternateContent xmlns:mc="http://schemas.openxmlformats.org/markup-compatibility/2006">
              <mc:Choice xmlns:v="urn:schemas-microsoft-com:vml" Requires="v">
                <p:oleObj spid="_x0000_s113671" name="Image" r:id="rId3" imgW="6095238" imgH="6844444" progId="Photoshop.Image.7">
                  <p:embed/>
                </p:oleObj>
              </mc:Choice>
              <mc:Fallback>
                <p:oleObj name="Image" r:id="rId3" imgW="6095238" imgH="6844444" progId="Photoshop.Image.7">
                  <p:embed/>
                  <p:pic>
                    <p:nvPicPr>
                      <p:cNvPr id="0" name="Object 3"/>
                      <p:cNvPicPr>
                        <a:picLocks noChangeAspect="1" noChangeArrowheads="1"/>
                      </p:cNvPicPr>
                      <p:nvPr/>
                    </p:nvPicPr>
                    <p:blipFill>
                      <a:blip r:embed="rId4">
                        <a:lum bright="-30000" contrast="100000"/>
                        <a:extLst>
                          <a:ext uri="{28A0092B-C50C-407E-A947-70E740481C1C}">
                            <a14:useLocalDpi xmlns:a14="http://schemas.microsoft.com/office/drawing/2010/main" val="0"/>
                          </a:ext>
                        </a:extLst>
                      </a:blip>
                      <a:srcRect/>
                      <a:stretch>
                        <a:fillRect/>
                      </a:stretch>
                    </p:blipFill>
                    <p:spPr bwMode="auto">
                      <a:xfrm>
                        <a:off x="0" y="615950"/>
                        <a:ext cx="4881563" cy="548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2">
            <a:extLst>
              <a:ext uri="{FF2B5EF4-FFF2-40B4-BE49-F238E27FC236}">
                <a16:creationId xmlns:a16="http://schemas.microsoft.com/office/drawing/2014/main" id="{C8A54D35-40ED-4399-A297-13AA1A75FC58}"/>
              </a:ext>
            </a:extLst>
          </p:cNvPr>
          <p:cNvGraphicFramePr>
            <a:graphicFrameLocks noChangeAspect="1"/>
          </p:cNvGraphicFramePr>
          <p:nvPr/>
        </p:nvGraphicFramePr>
        <p:xfrm>
          <a:off x="4800600" y="609600"/>
          <a:ext cx="4413250" cy="5562600"/>
        </p:xfrm>
        <a:graphic>
          <a:graphicData uri="http://schemas.openxmlformats.org/presentationml/2006/ole">
            <mc:AlternateContent xmlns:mc="http://schemas.openxmlformats.org/markup-compatibility/2006">
              <mc:Choice xmlns:v="urn:schemas-microsoft-com:vml" Requires="v">
                <p:oleObj spid="_x0000_s113672" name="Image" r:id="rId5" imgW="6095238" imgH="7682540" progId="Photoshop.Image.7">
                  <p:embed/>
                </p:oleObj>
              </mc:Choice>
              <mc:Fallback>
                <p:oleObj name="Image" r:id="rId5" imgW="6095238" imgH="7682540" progId="Photoshop.Image.7">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609600"/>
                        <a:ext cx="441325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Rectangle 4">
            <a:extLst>
              <a:ext uri="{FF2B5EF4-FFF2-40B4-BE49-F238E27FC236}">
                <a16:creationId xmlns:a16="http://schemas.microsoft.com/office/drawing/2014/main" id="{BBABB7BD-9F58-46AD-AF40-1270564A7C6D}"/>
              </a:ext>
            </a:extLst>
          </p:cNvPr>
          <p:cNvSpPr>
            <a:spLocks noGrp="1" noChangeArrowheads="1"/>
          </p:cNvSpPr>
          <p:nvPr>
            <p:ph type="body" idx="4294967295"/>
          </p:nvPr>
        </p:nvSpPr>
        <p:spPr/>
        <p:txBody>
          <a:bodyPr/>
          <a:lstStyle/>
          <a:p>
            <a:pPr eaLnBrk="1" hangingPunct="1">
              <a:buFontTx/>
              <a:buNone/>
            </a:pPr>
            <a:endParaRPr lang="en-US" altLang="en-US">
              <a:solidFill>
                <a:schemeClr val="bg1"/>
              </a:solidFill>
              <a:latin typeface="Verdana" panose="020B0604030504040204" pitchFamily="34" charset="0"/>
            </a:endParaRPr>
          </a:p>
          <a:p>
            <a:pPr lvl="1" eaLnBrk="1" hangingPunct="1">
              <a:buFontTx/>
              <a:buNone/>
            </a:pPr>
            <a:endParaRPr lang="en-US" altLang="en-US">
              <a:solidFill>
                <a:schemeClr val="bg1"/>
              </a:solidFill>
              <a:latin typeface="Verdana" panose="020B0604030504040204" pitchFamily="34" charset="0"/>
            </a:endParaRPr>
          </a:p>
        </p:txBody>
      </p:sp>
      <p:grpSp>
        <p:nvGrpSpPr>
          <p:cNvPr id="2" name="Group 10">
            <a:extLst>
              <a:ext uri="{FF2B5EF4-FFF2-40B4-BE49-F238E27FC236}">
                <a16:creationId xmlns:a16="http://schemas.microsoft.com/office/drawing/2014/main" id="{AB14E370-FBAB-4E73-9ECD-C7B94759E0F9}"/>
              </a:ext>
            </a:extLst>
          </p:cNvPr>
          <p:cNvGrpSpPr>
            <a:grpSpLocks/>
          </p:cNvGrpSpPr>
          <p:nvPr/>
        </p:nvGrpSpPr>
        <p:grpSpPr bwMode="auto">
          <a:xfrm>
            <a:off x="2533650" y="1143000"/>
            <a:ext cx="2571750" cy="2819400"/>
            <a:chOff x="1632" y="720"/>
            <a:chExt cx="1620" cy="1776"/>
          </a:xfrm>
        </p:grpSpPr>
        <p:sp>
          <p:nvSpPr>
            <p:cNvPr id="6155" name="Line 6">
              <a:extLst>
                <a:ext uri="{FF2B5EF4-FFF2-40B4-BE49-F238E27FC236}">
                  <a16:creationId xmlns:a16="http://schemas.microsoft.com/office/drawing/2014/main" id="{B92C2F34-9BB8-4822-9315-1FB344F47AFE}"/>
                </a:ext>
              </a:extLst>
            </p:cNvPr>
            <p:cNvSpPr>
              <a:spLocks noChangeShapeType="1"/>
            </p:cNvSpPr>
            <p:nvPr/>
          </p:nvSpPr>
          <p:spPr bwMode="auto">
            <a:xfrm flipH="1">
              <a:off x="2016" y="1920"/>
              <a:ext cx="576" cy="576"/>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6" name="Line 7">
              <a:extLst>
                <a:ext uri="{FF2B5EF4-FFF2-40B4-BE49-F238E27FC236}">
                  <a16:creationId xmlns:a16="http://schemas.microsoft.com/office/drawing/2014/main" id="{F8AF2376-536A-4EFC-B1EB-3525605F05A3}"/>
                </a:ext>
              </a:extLst>
            </p:cNvPr>
            <p:cNvSpPr>
              <a:spLocks noChangeShapeType="1"/>
            </p:cNvSpPr>
            <p:nvPr/>
          </p:nvSpPr>
          <p:spPr bwMode="auto">
            <a:xfrm flipH="1">
              <a:off x="1632" y="864"/>
              <a:ext cx="720"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7" name="Text Box 8">
              <a:extLst>
                <a:ext uri="{FF2B5EF4-FFF2-40B4-BE49-F238E27FC236}">
                  <a16:creationId xmlns:a16="http://schemas.microsoft.com/office/drawing/2014/main" id="{98406A21-B3F3-4811-AA05-D4AEBD9715F6}"/>
                </a:ext>
              </a:extLst>
            </p:cNvPr>
            <p:cNvSpPr txBox="1">
              <a:spLocks noChangeArrowheads="1"/>
            </p:cNvSpPr>
            <p:nvPr/>
          </p:nvSpPr>
          <p:spPr bwMode="auto">
            <a:xfrm>
              <a:off x="2112" y="1680"/>
              <a:ext cx="1140" cy="2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solidFill>
                    <a:srgbClr val="FF0000"/>
                  </a:solidFill>
                </a:rPr>
                <a:t>AIR SPACE</a:t>
              </a:r>
            </a:p>
          </p:txBody>
        </p:sp>
        <p:sp>
          <p:nvSpPr>
            <p:cNvPr id="6158" name="Text Box 9">
              <a:extLst>
                <a:ext uri="{FF2B5EF4-FFF2-40B4-BE49-F238E27FC236}">
                  <a16:creationId xmlns:a16="http://schemas.microsoft.com/office/drawing/2014/main" id="{6485ABE1-A334-4D72-A5F8-99B2118F5036}"/>
                </a:ext>
              </a:extLst>
            </p:cNvPr>
            <p:cNvSpPr txBox="1">
              <a:spLocks noChangeArrowheads="1"/>
            </p:cNvSpPr>
            <p:nvPr/>
          </p:nvSpPr>
          <p:spPr bwMode="auto">
            <a:xfrm>
              <a:off x="2295" y="720"/>
              <a:ext cx="873" cy="2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solidFill>
                    <a:srgbClr val="FF0000"/>
                  </a:solidFill>
                </a:rPr>
                <a:t>AIRWAY</a:t>
              </a:r>
            </a:p>
          </p:txBody>
        </p:sp>
      </p:grpSp>
      <p:grpSp>
        <p:nvGrpSpPr>
          <p:cNvPr id="3" name="Group 15">
            <a:extLst>
              <a:ext uri="{FF2B5EF4-FFF2-40B4-BE49-F238E27FC236}">
                <a16:creationId xmlns:a16="http://schemas.microsoft.com/office/drawing/2014/main" id="{E5DB574E-9BF3-4DD1-9ED9-83FB6EE35385}"/>
              </a:ext>
            </a:extLst>
          </p:cNvPr>
          <p:cNvGrpSpPr>
            <a:grpSpLocks/>
          </p:cNvGrpSpPr>
          <p:nvPr/>
        </p:nvGrpSpPr>
        <p:grpSpPr bwMode="auto">
          <a:xfrm>
            <a:off x="2819400" y="1295400"/>
            <a:ext cx="3962400" cy="1371600"/>
            <a:chOff x="1728" y="816"/>
            <a:chExt cx="2496" cy="864"/>
          </a:xfrm>
        </p:grpSpPr>
        <p:sp>
          <p:nvSpPr>
            <p:cNvPr id="6151" name="Text Box 11">
              <a:extLst>
                <a:ext uri="{FF2B5EF4-FFF2-40B4-BE49-F238E27FC236}">
                  <a16:creationId xmlns:a16="http://schemas.microsoft.com/office/drawing/2014/main" id="{68BB0567-AA4B-4BD8-A62C-66D169D73FD1}"/>
                </a:ext>
              </a:extLst>
            </p:cNvPr>
            <p:cNvSpPr txBox="1">
              <a:spLocks noChangeArrowheads="1"/>
            </p:cNvSpPr>
            <p:nvPr/>
          </p:nvSpPr>
          <p:spPr bwMode="auto">
            <a:xfrm>
              <a:off x="1728" y="1200"/>
              <a:ext cx="2047" cy="2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solidFill>
                    <a:srgbClr val="FF0000"/>
                  </a:solidFill>
                </a:rPr>
                <a:t>AIR BRONCHOGRAM</a:t>
              </a:r>
            </a:p>
          </p:txBody>
        </p:sp>
        <p:sp>
          <p:nvSpPr>
            <p:cNvPr id="6152" name="Line 12">
              <a:extLst>
                <a:ext uri="{FF2B5EF4-FFF2-40B4-BE49-F238E27FC236}">
                  <a16:creationId xmlns:a16="http://schemas.microsoft.com/office/drawing/2014/main" id="{AEB00F1D-5BA9-4B60-AB6A-CD6578533680}"/>
                </a:ext>
              </a:extLst>
            </p:cNvPr>
            <p:cNvSpPr>
              <a:spLocks noChangeShapeType="1"/>
            </p:cNvSpPr>
            <p:nvPr/>
          </p:nvSpPr>
          <p:spPr bwMode="auto">
            <a:xfrm flipV="1">
              <a:off x="3552" y="816"/>
              <a:ext cx="672"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3" name="Line 13">
              <a:extLst>
                <a:ext uri="{FF2B5EF4-FFF2-40B4-BE49-F238E27FC236}">
                  <a16:creationId xmlns:a16="http://schemas.microsoft.com/office/drawing/2014/main" id="{1231B474-CDAC-42A1-B5DC-53A75E1933CD}"/>
                </a:ext>
              </a:extLst>
            </p:cNvPr>
            <p:cNvSpPr>
              <a:spLocks noChangeShapeType="1"/>
            </p:cNvSpPr>
            <p:nvPr/>
          </p:nvSpPr>
          <p:spPr bwMode="auto">
            <a:xfrm flipV="1">
              <a:off x="3552" y="1200"/>
              <a:ext cx="672"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4" name="Line 14">
              <a:extLst>
                <a:ext uri="{FF2B5EF4-FFF2-40B4-BE49-F238E27FC236}">
                  <a16:creationId xmlns:a16="http://schemas.microsoft.com/office/drawing/2014/main" id="{AD0682F0-DEE2-4401-AE00-99C2013A154C}"/>
                </a:ext>
              </a:extLst>
            </p:cNvPr>
            <p:cNvSpPr>
              <a:spLocks noChangeShapeType="1"/>
            </p:cNvSpPr>
            <p:nvPr/>
          </p:nvSpPr>
          <p:spPr bwMode="auto">
            <a:xfrm flipV="1">
              <a:off x="3552" y="1680"/>
              <a:ext cx="672"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DFECF807-C919-4B43-8267-56E2A247726F}"/>
              </a:ext>
            </a:extLst>
          </p:cNvPr>
          <p:cNvSpPr>
            <a:spLocks noChangeArrowheads="1"/>
          </p:cNvSpPr>
          <p:nvPr/>
        </p:nvSpPr>
        <p:spPr bwMode="auto">
          <a:xfrm>
            <a:off x="1524000" y="0"/>
            <a:ext cx="6194425" cy="823913"/>
          </a:xfrm>
          <a:prstGeom prst="rect">
            <a:avLst/>
          </a:prstGeom>
          <a:solidFill>
            <a:schemeClr val="accent3">
              <a:lumMod val="50000"/>
            </a:schemeClr>
          </a:solidFill>
          <a:ln w="9525">
            <a:noFill/>
            <a:miter lim="800000"/>
            <a:headEnd/>
            <a:tailEnd/>
          </a:ln>
          <a:effectLst>
            <a:outerShdw dist="35921" dir="2700000" algn="ctr" rotWithShape="0">
              <a:srgbClr val="FFFF66">
                <a:alpha val="50000"/>
              </a:srgbClr>
            </a:outerShdw>
          </a:effectLst>
        </p:spPr>
        <p:txBody>
          <a:bodyPr wrap="none">
            <a:spAutoFit/>
          </a:bodyPr>
          <a:lstStyle/>
          <a:p>
            <a:pPr>
              <a:spcBef>
                <a:spcPct val="50000"/>
              </a:spcBef>
              <a:defRPr/>
            </a:pPr>
            <a:r>
              <a:rPr lang="en-US" sz="4800" b="1">
                <a:solidFill>
                  <a:schemeClr val="accent1"/>
                </a:solidFill>
                <a:latin typeface="Impact" pitchFamily="34" charset="0"/>
              </a:rPr>
              <a:t>AIR-BRONCHOGRAM SIGN</a:t>
            </a:r>
          </a:p>
        </p:txBody>
      </p:sp>
      <p:sp>
        <p:nvSpPr>
          <p:cNvPr id="69635" name="Content Placeholder 8">
            <a:extLst>
              <a:ext uri="{FF2B5EF4-FFF2-40B4-BE49-F238E27FC236}">
                <a16:creationId xmlns:a16="http://schemas.microsoft.com/office/drawing/2014/main" id="{229A2A9E-AC25-4D2D-B9A6-D7C759A7CBBF}"/>
              </a:ext>
            </a:extLst>
          </p:cNvPr>
          <p:cNvSpPr>
            <a:spLocks noGrp="1"/>
          </p:cNvSpPr>
          <p:nvPr>
            <p:ph sz="quarter" idx="2"/>
          </p:nvPr>
        </p:nvSpPr>
        <p:spPr/>
        <p:txBody>
          <a:bodyPr/>
          <a:lstStyle/>
          <a:p>
            <a:endParaRPr lang="ar-EG" altLang="en-US"/>
          </a:p>
        </p:txBody>
      </p:sp>
      <p:pic>
        <p:nvPicPr>
          <p:cNvPr id="69636" name="Picture 10" descr="C:\Users\Dr-Yasser\Desktop\Dr Fatma\2 pneumonia 3 .jpg">
            <a:extLst>
              <a:ext uri="{FF2B5EF4-FFF2-40B4-BE49-F238E27FC236}">
                <a16:creationId xmlns:a16="http://schemas.microsoft.com/office/drawing/2014/main" id="{D81971FD-AD0F-4E69-A09F-22105CF3E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382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0051530-2EC7-4963-8727-BBF0BBE87B7A}"/>
              </a:ext>
            </a:extLst>
          </p:cNvPr>
          <p:cNvSpPr>
            <a:spLocks noGrp="1" noChangeArrowheads="1"/>
          </p:cNvSpPr>
          <p:nvPr>
            <p:ph type="title"/>
          </p:nvPr>
        </p:nvSpPr>
        <p:spPr>
          <a:xfrm>
            <a:off x="928688" y="142875"/>
            <a:ext cx="7600950" cy="390525"/>
          </a:xfrm>
        </p:spPr>
        <p:txBody>
          <a:bodyPr/>
          <a:lstStyle/>
          <a:p>
            <a:pPr eaLnBrk="1" hangingPunct="1">
              <a:defRPr/>
            </a:pPr>
            <a:r>
              <a:rPr lang="en-US"/>
              <a:t>Consolidation</a:t>
            </a:r>
          </a:p>
        </p:txBody>
      </p:sp>
      <p:sp>
        <p:nvSpPr>
          <p:cNvPr id="70659" name="Rectangle 3">
            <a:extLst>
              <a:ext uri="{FF2B5EF4-FFF2-40B4-BE49-F238E27FC236}">
                <a16:creationId xmlns:a16="http://schemas.microsoft.com/office/drawing/2014/main" id="{06599F1B-6CCE-4112-97DE-AA004DCFD614}"/>
              </a:ext>
            </a:extLst>
          </p:cNvPr>
          <p:cNvSpPr>
            <a:spLocks noGrp="1" noChangeArrowheads="1"/>
          </p:cNvSpPr>
          <p:nvPr>
            <p:ph type="body" sz="half" idx="1"/>
          </p:nvPr>
        </p:nvSpPr>
        <p:spPr>
          <a:xfrm>
            <a:off x="357188" y="857250"/>
            <a:ext cx="4572000" cy="6000750"/>
          </a:xfrm>
        </p:spPr>
        <p:txBody>
          <a:bodyPr/>
          <a:lstStyle/>
          <a:p>
            <a:pPr eaLnBrk="1" hangingPunct="1">
              <a:lnSpc>
                <a:spcPct val="90000"/>
              </a:lnSpc>
            </a:pPr>
            <a:r>
              <a:rPr lang="en-US" altLang="en-US"/>
              <a:t>Lobar consolidation:</a:t>
            </a:r>
          </a:p>
          <a:p>
            <a:pPr lvl="1" eaLnBrk="1" hangingPunct="1">
              <a:lnSpc>
                <a:spcPct val="90000"/>
              </a:lnSpc>
            </a:pPr>
            <a:r>
              <a:rPr lang="en-US" altLang="en-US"/>
              <a:t>Alveolar space filled with inflammatory exudate</a:t>
            </a:r>
          </a:p>
          <a:p>
            <a:pPr lvl="1" eaLnBrk="1" hangingPunct="1">
              <a:lnSpc>
                <a:spcPct val="90000"/>
              </a:lnSpc>
            </a:pPr>
            <a:r>
              <a:rPr lang="en-US" altLang="en-US"/>
              <a:t>Interstitium and architecture remain intact</a:t>
            </a:r>
          </a:p>
          <a:p>
            <a:pPr lvl="1" eaLnBrk="1" hangingPunct="1">
              <a:lnSpc>
                <a:spcPct val="90000"/>
              </a:lnSpc>
            </a:pPr>
            <a:r>
              <a:rPr lang="en-US" altLang="en-US"/>
              <a:t>The airway is patent</a:t>
            </a:r>
          </a:p>
          <a:p>
            <a:pPr lvl="1" eaLnBrk="1" hangingPunct="1">
              <a:lnSpc>
                <a:spcPct val="90000"/>
              </a:lnSpc>
            </a:pPr>
            <a:r>
              <a:rPr lang="en-US" altLang="en-US"/>
              <a:t>Radiologically:</a:t>
            </a:r>
          </a:p>
          <a:p>
            <a:pPr lvl="2" eaLnBrk="1" hangingPunct="1">
              <a:lnSpc>
                <a:spcPct val="90000"/>
              </a:lnSpc>
            </a:pPr>
            <a:r>
              <a:rPr lang="en-US" altLang="en-US" b="1">
                <a:solidFill>
                  <a:srgbClr val="24900A"/>
                </a:solidFill>
              </a:rPr>
              <a:t>A density corresponding to a segment or lobe</a:t>
            </a:r>
          </a:p>
          <a:p>
            <a:pPr lvl="2" eaLnBrk="1" hangingPunct="1">
              <a:lnSpc>
                <a:spcPct val="90000"/>
              </a:lnSpc>
            </a:pPr>
            <a:r>
              <a:rPr lang="en-US" altLang="en-US" b="1">
                <a:solidFill>
                  <a:srgbClr val="24900A"/>
                </a:solidFill>
              </a:rPr>
              <a:t>Air bronchogram, and</a:t>
            </a:r>
          </a:p>
          <a:p>
            <a:pPr lvl="2" eaLnBrk="1" hangingPunct="1">
              <a:lnSpc>
                <a:spcPct val="90000"/>
              </a:lnSpc>
            </a:pPr>
            <a:r>
              <a:rPr lang="en-US" altLang="en-US" b="1">
                <a:solidFill>
                  <a:srgbClr val="24900A"/>
                </a:solidFill>
              </a:rPr>
              <a:t>No significant loss of lung volume</a:t>
            </a:r>
          </a:p>
        </p:txBody>
      </p:sp>
      <p:pic>
        <p:nvPicPr>
          <p:cNvPr id="28678" name="Picture 6" descr="C:\My Documents\My Pictures\Medical pictures\consilidation1.jpg">
            <a:extLst>
              <a:ext uri="{FF2B5EF4-FFF2-40B4-BE49-F238E27FC236}">
                <a16:creationId xmlns:a16="http://schemas.microsoft.com/office/drawing/2014/main" id="{C6E888E5-2555-45C8-8C63-8C543C90BEB7}"/>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214938" y="785813"/>
            <a:ext cx="3457575" cy="3122612"/>
          </a:xfrm>
          <a:noFill/>
        </p:spPr>
      </p:pic>
      <p:pic>
        <p:nvPicPr>
          <p:cNvPr id="28679" name="Picture 7" descr="C:\My Documents\My Pictures\Medical pictures\consilidation2.jpg">
            <a:extLst>
              <a:ext uri="{FF2B5EF4-FFF2-40B4-BE49-F238E27FC236}">
                <a16:creationId xmlns:a16="http://schemas.microsoft.com/office/drawing/2014/main" id="{0721978B-62E3-496C-BAE9-B45F363D0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813" y="3857625"/>
            <a:ext cx="33020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8678"/>
                                        </p:tgtEl>
                                        <p:attrNameLst>
                                          <p:attrName>style.visibility</p:attrName>
                                        </p:attrNameLst>
                                      </p:cBhvr>
                                      <p:to>
                                        <p:strVal val="visible"/>
                                      </p:to>
                                    </p:set>
                                  </p:childTnLst>
                                  <p:subTnLst>
                                    <p:set>
                                      <p:cBhvr override="childStyle">
                                        <p:cTn dur="1" fill="hold" display="0" masterRel="nextClick" afterEffect="1"/>
                                        <p:tgtEl>
                                          <p:spTgt spid="28678"/>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8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a:extLst>
              <a:ext uri="{FF2B5EF4-FFF2-40B4-BE49-F238E27FC236}">
                <a16:creationId xmlns:a16="http://schemas.microsoft.com/office/drawing/2014/main" id="{42399F22-BAC6-4BF2-8C15-A5B6ECA39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381000"/>
            <a:ext cx="5980113" cy="60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9B6E6EF0-98A3-4BB7-9A68-6CE59112C650}"/>
              </a:ext>
            </a:extLst>
          </p:cNvPr>
          <p:cNvSpPr txBox="1">
            <a:spLocks noChangeArrowheads="1"/>
          </p:cNvSpPr>
          <p:nvPr/>
        </p:nvSpPr>
        <p:spPr bwMode="auto">
          <a:xfrm>
            <a:off x="6227763" y="2209800"/>
            <a:ext cx="2916237"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b="1">
                <a:solidFill>
                  <a:srgbClr val="C00000"/>
                </a:solidFill>
              </a:rPr>
              <a:t>Pulmonary edema</a:t>
            </a:r>
          </a:p>
          <a:p>
            <a:pPr eaLnBrk="1" hangingPunct="1"/>
            <a:endParaRPr lang="en-US" altLang="en-US" sz="2800">
              <a:solidFill>
                <a:srgbClr val="FFFF00"/>
              </a:solidFill>
            </a:endParaRPr>
          </a:p>
          <a:p>
            <a:pPr eaLnBrk="1" hangingPunct="1">
              <a:buFontTx/>
              <a:buChar char="•"/>
            </a:pPr>
            <a:r>
              <a:rPr lang="en-US" altLang="en-US" sz="2800">
                <a:solidFill>
                  <a:schemeClr val="bg1"/>
                </a:solidFill>
              </a:rPr>
              <a:t>Usually bilateral</a:t>
            </a:r>
          </a:p>
          <a:p>
            <a:pPr eaLnBrk="1" hangingPunct="1">
              <a:buFontTx/>
              <a:buChar char="•"/>
            </a:pPr>
            <a:r>
              <a:rPr lang="en-US" altLang="en-US" sz="2800">
                <a:solidFill>
                  <a:schemeClr val="bg1"/>
                </a:solidFill>
              </a:rPr>
              <a:t>Usually central</a:t>
            </a:r>
          </a:p>
          <a:p>
            <a:pPr eaLnBrk="1" hangingPunct="1">
              <a:buFontTx/>
              <a:buChar char="•"/>
            </a:pPr>
            <a:r>
              <a:rPr lang="en-US" altLang="en-US" sz="2800">
                <a:solidFill>
                  <a:schemeClr val="bg1"/>
                </a:solidFill>
              </a:rPr>
              <a:t>HX of cardiac, renal or liver disease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70EFF04E-E44F-44A5-B61A-EB514DE0BE77}"/>
              </a:ext>
            </a:extLst>
          </p:cNvPr>
          <p:cNvSpPr>
            <a:spLocks noGrp="1" noChangeArrowheads="1"/>
          </p:cNvSpPr>
          <p:nvPr>
            <p:ph type="title"/>
          </p:nvPr>
        </p:nvSpPr>
        <p:spPr>
          <a:xfrm>
            <a:off x="1403350" y="188913"/>
            <a:ext cx="5400675" cy="642937"/>
          </a:xfrm>
        </p:spPr>
        <p:txBody>
          <a:bodyPr/>
          <a:lstStyle/>
          <a:p>
            <a:pPr eaLnBrk="1" hangingPunct="1">
              <a:defRPr/>
            </a:pPr>
            <a:r>
              <a:rPr lang="en-US" err="1"/>
              <a:t>Atelectasis</a:t>
            </a:r>
            <a:endParaRPr lang="en-US"/>
          </a:p>
        </p:txBody>
      </p:sp>
      <p:sp>
        <p:nvSpPr>
          <p:cNvPr id="72707" name="Rectangle 3">
            <a:extLst>
              <a:ext uri="{FF2B5EF4-FFF2-40B4-BE49-F238E27FC236}">
                <a16:creationId xmlns:a16="http://schemas.microsoft.com/office/drawing/2014/main" id="{927A741C-75C4-40E7-90ED-00BC1B0278BB}"/>
              </a:ext>
            </a:extLst>
          </p:cNvPr>
          <p:cNvSpPr>
            <a:spLocks noGrp="1" noChangeArrowheads="1"/>
          </p:cNvSpPr>
          <p:nvPr>
            <p:ph type="body" sz="half" idx="1"/>
          </p:nvPr>
        </p:nvSpPr>
        <p:spPr>
          <a:xfrm>
            <a:off x="214313" y="1000125"/>
            <a:ext cx="5510212" cy="5668963"/>
          </a:xfrm>
        </p:spPr>
        <p:txBody>
          <a:bodyPr/>
          <a:lstStyle/>
          <a:p>
            <a:pPr eaLnBrk="1" hangingPunct="1">
              <a:lnSpc>
                <a:spcPct val="90000"/>
              </a:lnSpc>
            </a:pPr>
            <a:r>
              <a:rPr lang="en-US" altLang="en-US" sz="2800"/>
              <a:t>Loss of air</a:t>
            </a:r>
          </a:p>
          <a:p>
            <a:pPr eaLnBrk="1" hangingPunct="1">
              <a:lnSpc>
                <a:spcPct val="90000"/>
              </a:lnSpc>
            </a:pPr>
            <a:r>
              <a:rPr lang="en-US" altLang="en-US" sz="2800"/>
              <a:t>Obstructive atelectasis:</a:t>
            </a:r>
          </a:p>
          <a:p>
            <a:pPr lvl="1" eaLnBrk="1" hangingPunct="1">
              <a:lnSpc>
                <a:spcPct val="90000"/>
              </a:lnSpc>
            </a:pPr>
            <a:r>
              <a:rPr lang="en-US" altLang="en-US" sz="2400"/>
              <a:t>No ventilation to the lobe beyond obstruction</a:t>
            </a:r>
          </a:p>
          <a:p>
            <a:pPr lvl="1" eaLnBrk="1" hangingPunct="1">
              <a:lnSpc>
                <a:spcPct val="90000"/>
              </a:lnSpc>
            </a:pPr>
            <a:r>
              <a:rPr lang="en-US" altLang="en-US" sz="2400"/>
              <a:t>Radiologically:</a:t>
            </a:r>
          </a:p>
          <a:p>
            <a:pPr lvl="2" eaLnBrk="1" hangingPunct="1">
              <a:lnSpc>
                <a:spcPct val="90000"/>
              </a:lnSpc>
            </a:pPr>
            <a:r>
              <a:rPr lang="en-US" altLang="en-US" sz="2800" b="1">
                <a:solidFill>
                  <a:srgbClr val="24900A"/>
                </a:solidFill>
              </a:rPr>
              <a:t>Density corresponding to a segment or lobe</a:t>
            </a:r>
          </a:p>
          <a:p>
            <a:pPr lvl="2" eaLnBrk="1" hangingPunct="1">
              <a:lnSpc>
                <a:spcPct val="90000"/>
              </a:lnSpc>
              <a:buFont typeface="Wingdings" panose="05000000000000000000" pitchFamily="2" charset="2"/>
              <a:buNone/>
            </a:pPr>
            <a:endParaRPr lang="en-US" altLang="en-US" sz="2800" b="1">
              <a:solidFill>
                <a:srgbClr val="24900A"/>
              </a:solidFill>
            </a:endParaRPr>
          </a:p>
          <a:p>
            <a:pPr lvl="2" eaLnBrk="1" hangingPunct="1">
              <a:lnSpc>
                <a:spcPct val="90000"/>
              </a:lnSpc>
            </a:pPr>
            <a:r>
              <a:rPr lang="en-US" altLang="en-US" sz="2800" b="1">
                <a:solidFill>
                  <a:srgbClr val="24900A"/>
                </a:solidFill>
              </a:rPr>
              <a:t>Significant loss of volume</a:t>
            </a:r>
          </a:p>
          <a:p>
            <a:pPr lvl="2" eaLnBrk="1" hangingPunct="1">
              <a:lnSpc>
                <a:spcPct val="90000"/>
              </a:lnSpc>
              <a:buFont typeface="Wingdings" panose="05000000000000000000" pitchFamily="2" charset="2"/>
              <a:buNone/>
            </a:pPr>
            <a:endParaRPr lang="en-US" altLang="en-US" sz="2800" b="1">
              <a:solidFill>
                <a:srgbClr val="24900A"/>
              </a:solidFill>
            </a:endParaRPr>
          </a:p>
          <a:p>
            <a:pPr lvl="2" eaLnBrk="1" hangingPunct="1">
              <a:lnSpc>
                <a:spcPct val="90000"/>
              </a:lnSpc>
            </a:pPr>
            <a:r>
              <a:rPr lang="en-US" altLang="en-US" sz="2800" b="1">
                <a:solidFill>
                  <a:srgbClr val="C00000"/>
                </a:solidFill>
              </a:rPr>
              <a:t>Compensatory hyperinflation of normal lungs</a:t>
            </a:r>
          </a:p>
        </p:txBody>
      </p:sp>
      <p:pic>
        <p:nvPicPr>
          <p:cNvPr id="29702" name="Picture 6" descr="C:\My Documents\My Pictures\Medical pictures\atelectasis1.jpg">
            <a:extLst>
              <a:ext uri="{FF2B5EF4-FFF2-40B4-BE49-F238E27FC236}">
                <a16:creationId xmlns:a16="http://schemas.microsoft.com/office/drawing/2014/main" id="{B5C053A8-1A48-428A-BA2D-76497BC3C314}"/>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786438" y="571500"/>
            <a:ext cx="3103562" cy="3214688"/>
          </a:xfrm>
          <a:noFill/>
        </p:spPr>
      </p:pic>
      <p:pic>
        <p:nvPicPr>
          <p:cNvPr id="29703" name="Picture 7" descr="C:\My Documents\My Pictures\Medical pictures\atelectasis2.jpg">
            <a:extLst>
              <a:ext uri="{FF2B5EF4-FFF2-40B4-BE49-F238E27FC236}">
                <a16:creationId xmlns:a16="http://schemas.microsoft.com/office/drawing/2014/main" id="{B88D014E-4825-46D2-A4A5-BC23EF290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3929063"/>
            <a:ext cx="2979737"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9702"/>
                                        </p:tgtEl>
                                        <p:attrNameLst>
                                          <p:attrName>style.visibility</p:attrName>
                                        </p:attrNameLst>
                                      </p:cBhvr>
                                      <p:to>
                                        <p:strVal val="visible"/>
                                      </p:to>
                                    </p:set>
                                  </p:childTnLst>
                                  <p:subTnLst>
                                    <p:set>
                                      <p:cBhvr override="childStyle">
                                        <p:cTn dur="1" fill="hold" display="0" masterRel="nextClick" afterEffect="1"/>
                                        <p:tgtEl>
                                          <p:spTgt spid="2970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9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3">
            <a:extLst>
              <a:ext uri="{FF2B5EF4-FFF2-40B4-BE49-F238E27FC236}">
                <a16:creationId xmlns:a16="http://schemas.microsoft.com/office/drawing/2014/main" id="{A1FE57DA-EBDD-4FBB-A3E0-B4E85616BCB2}"/>
              </a:ext>
            </a:extLst>
          </p:cNvPr>
          <p:cNvGraphicFramePr>
            <a:graphicFrameLocks noChangeAspect="1"/>
          </p:cNvGraphicFramePr>
          <p:nvPr/>
        </p:nvGraphicFramePr>
        <p:xfrm>
          <a:off x="0" y="304800"/>
          <a:ext cx="4881563" cy="5480050"/>
        </p:xfrm>
        <a:graphic>
          <a:graphicData uri="http://schemas.openxmlformats.org/presentationml/2006/ole">
            <mc:AlternateContent xmlns:mc="http://schemas.openxmlformats.org/markup-compatibility/2006">
              <mc:Choice xmlns:v="urn:schemas-microsoft-com:vml" Requires="v">
                <p:oleObj spid="_x0000_s120839" name="Image" r:id="rId3" imgW="6095238" imgH="6844444" progId="Photoshop.Image.7">
                  <p:embed/>
                </p:oleObj>
              </mc:Choice>
              <mc:Fallback>
                <p:oleObj name="Image" r:id="rId3" imgW="6095238" imgH="6844444" progId="Photoshop.Image.7">
                  <p:embed/>
                  <p:pic>
                    <p:nvPicPr>
                      <p:cNvPr id="0" name="Object 3"/>
                      <p:cNvPicPr>
                        <a:picLocks noChangeAspect="1" noChangeArrowheads="1"/>
                      </p:cNvPicPr>
                      <p:nvPr/>
                    </p:nvPicPr>
                    <p:blipFill>
                      <a:blip r:embed="rId4">
                        <a:lum bright="-30000" contrast="100000"/>
                        <a:extLst>
                          <a:ext uri="{28A0092B-C50C-407E-A947-70E740481C1C}">
                            <a14:useLocalDpi xmlns:a14="http://schemas.microsoft.com/office/drawing/2010/main" val="0"/>
                          </a:ext>
                        </a:extLst>
                      </a:blip>
                      <a:srcRect/>
                      <a:stretch>
                        <a:fillRect/>
                      </a:stretch>
                    </p:blipFill>
                    <p:spPr bwMode="auto">
                      <a:xfrm>
                        <a:off x="0" y="304800"/>
                        <a:ext cx="4881563" cy="548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 name="Object 2">
            <a:extLst>
              <a:ext uri="{FF2B5EF4-FFF2-40B4-BE49-F238E27FC236}">
                <a16:creationId xmlns:a16="http://schemas.microsoft.com/office/drawing/2014/main" id="{113E2778-C54D-4CAE-A14B-53F93D3B1667}"/>
              </a:ext>
            </a:extLst>
          </p:cNvPr>
          <p:cNvGraphicFramePr>
            <a:graphicFrameLocks noChangeAspect="1"/>
          </p:cNvGraphicFramePr>
          <p:nvPr/>
        </p:nvGraphicFramePr>
        <p:xfrm>
          <a:off x="4457700" y="457200"/>
          <a:ext cx="4762500" cy="5562600"/>
        </p:xfrm>
        <a:graphic>
          <a:graphicData uri="http://schemas.openxmlformats.org/presentationml/2006/ole">
            <mc:AlternateContent xmlns:mc="http://schemas.openxmlformats.org/markup-compatibility/2006">
              <mc:Choice xmlns:v="urn:schemas-microsoft-com:vml" Requires="v">
                <p:oleObj spid="_x0000_s120840" name="Image" r:id="rId5" imgW="5219048" imgH="6095238" progId="Photoshop.Image.7">
                  <p:embed/>
                </p:oleObj>
              </mc:Choice>
              <mc:Fallback>
                <p:oleObj name="Image" r:id="rId5" imgW="5219048" imgH="6095238" progId="Photoshop.Image.7">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7700" y="457200"/>
                        <a:ext cx="47625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2">
            <a:extLst>
              <a:ext uri="{FF2B5EF4-FFF2-40B4-BE49-F238E27FC236}">
                <a16:creationId xmlns:a16="http://schemas.microsoft.com/office/drawing/2014/main" id="{FE8E3611-53B0-44FC-9901-7D434EB2D612}"/>
              </a:ext>
            </a:extLst>
          </p:cNvPr>
          <p:cNvGrpSpPr>
            <a:grpSpLocks/>
          </p:cNvGrpSpPr>
          <p:nvPr/>
        </p:nvGrpSpPr>
        <p:grpSpPr bwMode="auto">
          <a:xfrm>
            <a:off x="6629400" y="228600"/>
            <a:ext cx="1714500" cy="838200"/>
            <a:chOff x="4176" y="144"/>
            <a:chExt cx="1080" cy="528"/>
          </a:xfrm>
        </p:grpSpPr>
        <p:sp>
          <p:nvSpPr>
            <p:cNvPr id="7174" name="Line 4">
              <a:extLst>
                <a:ext uri="{FF2B5EF4-FFF2-40B4-BE49-F238E27FC236}">
                  <a16:creationId xmlns:a16="http://schemas.microsoft.com/office/drawing/2014/main" id="{AEDE59CB-4664-45B4-84F6-D7262DB7EC59}"/>
                </a:ext>
              </a:extLst>
            </p:cNvPr>
            <p:cNvSpPr>
              <a:spLocks noChangeShapeType="1"/>
            </p:cNvSpPr>
            <p:nvPr/>
          </p:nvSpPr>
          <p:spPr bwMode="auto">
            <a:xfrm flipH="1">
              <a:off x="4488" y="432"/>
              <a:ext cx="768"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5" name="Oval 9">
              <a:extLst>
                <a:ext uri="{FF2B5EF4-FFF2-40B4-BE49-F238E27FC236}">
                  <a16:creationId xmlns:a16="http://schemas.microsoft.com/office/drawing/2014/main" id="{FFCAEFA0-DE13-4EC4-9E75-8C60F403EEC3}"/>
                </a:ext>
              </a:extLst>
            </p:cNvPr>
            <p:cNvSpPr>
              <a:spLocks noChangeArrowheads="1"/>
            </p:cNvSpPr>
            <p:nvPr/>
          </p:nvSpPr>
          <p:spPr bwMode="auto">
            <a:xfrm>
              <a:off x="4176" y="144"/>
              <a:ext cx="144" cy="528"/>
            </a:xfrm>
            <a:prstGeom prst="ellipse">
              <a:avLst/>
            </a:prstGeom>
            <a:solidFill>
              <a:srgbClr val="66FF33"/>
            </a:solidFill>
            <a:ln w="76200">
              <a:solidFill>
                <a:srgbClr val="3366CC"/>
              </a:solidFill>
              <a:round/>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grpSp>
      <p:sp>
        <p:nvSpPr>
          <p:cNvPr id="7173" name="Text Box 11">
            <a:extLst>
              <a:ext uri="{FF2B5EF4-FFF2-40B4-BE49-F238E27FC236}">
                <a16:creationId xmlns:a16="http://schemas.microsoft.com/office/drawing/2014/main" id="{E5A9DE85-EB3F-44B7-AA1D-04FEE8DA000B}"/>
              </a:ext>
            </a:extLst>
          </p:cNvPr>
          <p:cNvSpPr txBox="1">
            <a:spLocks noChangeArrowheads="1"/>
          </p:cNvSpPr>
          <p:nvPr/>
        </p:nvSpPr>
        <p:spPr bwMode="auto">
          <a:xfrm>
            <a:off x="1371600" y="6019800"/>
            <a:ext cx="6334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800" b="1">
                <a:solidFill>
                  <a:srgbClr val="FFFF00"/>
                </a:solidFill>
              </a:rPr>
              <a:t>ATELECTASIS </a:t>
            </a:r>
            <a:r>
              <a:rPr lang="en-US" altLang="en-US" sz="2800" b="1">
                <a:solidFill>
                  <a:schemeClr val="bg1"/>
                </a:solidFill>
              </a:rPr>
              <a:t> = LOSS OF VOLUME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11">
            <a:extLst>
              <a:ext uri="{FF2B5EF4-FFF2-40B4-BE49-F238E27FC236}">
                <a16:creationId xmlns:a16="http://schemas.microsoft.com/office/drawing/2014/main" id="{B21A6C15-C5E4-4B55-A03B-20676566F04F}"/>
              </a:ext>
            </a:extLst>
          </p:cNvPr>
          <p:cNvGraphicFramePr>
            <a:graphicFrameLocks noChangeAspect="1"/>
          </p:cNvGraphicFramePr>
          <p:nvPr/>
        </p:nvGraphicFramePr>
        <p:xfrm>
          <a:off x="882650" y="458788"/>
          <a:ext cx="7378700" cy="5637212"/>
        </p:xfrm>
        <a:graphic>
          <a:graphicData uri="http://schemas.openxmlformats.org/presentationml/2006/ole">
            <mc:AlternateContent xmlns:mc="http://schemas.openxmlformats.org/markup-compatibility/2006">
              <mc:Choice xmlns:v="urn:schemas-microsoft-com:vml" Requires="v">
                <p:oleObj spid="_x0000_s121860" name="Image" r:id="rId3" imgW="5917460" imgH="4520635" progId="Photoshop.Image.7">
                  <p:embed/>
                </p:oleObj>
              </mc:Choice>
              <mc:Fallback>
                <p:oleObj name="Image" r:id="rId3" imgW="5917460" imgH="4520635" progId="Photoshop.Image.7">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650" y="458788"/>
                        <a:ext cx="7378700" cy="563721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4213" name="Rectangle 5">
            <a:extLst>
              <a:ext uri="{FF2B5EF4-FFF2-40B4-BE49-F238E27FC236}">
                <a16:creationId xmlns:a16="http://schemas.microsoft.com/office/drawing/2014/main" id="{73A83832-41A4-4920-8DBE-D62355FA62DE}"/>
              </a:ext>
            </a:extLst>
          </p:cNvPr>
          <p:cNvSpPr>
            <a:spLocks noChangeArrowheads="1"/>
          </p:cNvSpPr>
          <p:nvPr/>
        </p:nvSpPr>
        <p:spPr bwMode="auto">
          <a:xfrm>
            <a:off x="5065713" y="6248400"/>
            <a:ext cx="3011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b="1">
                <a:solidFill>
                  <a:schemeClr val="bg1"/>
                </a:solidFill>
              </a:rPr>
              <a:t>RUL ATELECTASIS</a:t>
            </a:r>
          </a:p>
        </p:txBody>
      </p:sp>
      <p:sp>
        <p:nvSpPr>
          <p:cNvPr id="8196" name="Line 12">
            <a:extLst>
              <a:ext uri="{FF2B5EF4-FFF2-40B4-BE49-F238E27FC236}">
                <a16:creationId xmlns:a16="http://schemas.microsoft.com/office/drawing/2014/main" id="{BEF84ED8-DA63-4FFC-B185-E19C74D2D9D0}"/>
              </a:ext>
            </a:extLst>
          </p:cNvPr>
          <p:cNvSpPr>
            <a:spLocks noChangeShapeType="1"/>
          </p:cNvSpPr>
          <p:nvPr/>
        </p:nvSpPr>
        <p:spPr bwMode="auto">
          <a:xfrm>
            <a:off x="1371600" y="2971800"/>
            <a:ext cx="2438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14">
            <a:extLst>
              <a:ext uri="{FF2B5EF4-FFF2-40B4-BE49-F238E27FC236}">
                <a16:creationId xmlns:a16="http://schemas.microsoft.com/office/drawing/2014/main" id="{183C3FEF-955B-4234-AC5F-61049353B27B}"/>
              </a:ext>
            </a:extLst>
          </p:cNvPr>
          <p:cNvGrpSpPr>
            <a:grpSpLocks/>
          </p:cNvGrpSpPr>
          <p:nvPr/>
        </p:nvGrpSpPr>
        <p:grpSpPr bwMode="auto">
          <a:xfrm>
            <a:off x="2133600" y="2286000"/>
            <a:ext cx="685800" cy="533400"/>
            <a:chOff x="1632" y="1200"/>
            <a:chExt cx="432" cy="336"/>
          </a:xfrm>
        </p:grpSpPr>
        <p:sp>
          <p:nvSpPr>
            <p:cNvPr id="8199" name="Line 15">
              <a:extLst>
                <a:ext uri="{FF2B5EF4-FFF2-40B4-BE49-F238E27FC236}">
                  <a16:creationId xmlns:a16="http://schemas.microsoft.com/office/drawing/2014/main" id="{78CEE402-E054-4ACB-8FFD-DCFA30FE82BD}"/>
                </a:ext>
              </a:extLst>
            </p:cNvPr>
            <p:cNvSpPr>
              <a:spLocks noChangeShapeType="1"/>
            </p:cNvSpPr>
            <p:nvPr/>
          </p:nvSpPr>
          <p:spPr bwMode="auto">
            <a:xfrm flipV="1">
              <a:off x="1632" y="1248"/>
              <a:ext cx="96" cy="24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0" name="Line 16">
              <a:extLst>
                <a:ext uri="{FF2B5EF4-FFF2-40B4-BE49-F238E27FC236}">
                  <a16:creationId xmlns:a16="http://schemas.microsoft.com/office/drawing/2014/main" id="{C72E6348-F2B4-4141-81C9-87C3236558BB}"/>
                </a:ext>
              </a:extLst>
            </p:cNvPr>
            <p:cNvSpPr>
              <a:spLocks noChangeShapeType="1"/>
            </p:cNvSpPr>
            <p:nvPr/>
          </p:nvSpPr>
          <p:spPr bwMode="auto">
            <a:xfrm flipV="1">
              <a:off x="1824" y="1200"/>
              <a:ext cx="96" cy="33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1" name="Line 17">
              <a:extLst>
                <a:ext uri="{FF2B5EF4-FFF2-40B4-BE49-F238E27FC236}">
                  <a16:creationId xmlns:a16="http://schemas.microsoft.com/office/drawing/2014/main" id="{12453BF0-CF3A-4A14-B7ED-DC60040315A4}"/>
                </a:ext>
              </a:extLst>
            </p:cNvPr>
            <p:cNvSpPr>
              <a:spLocks noChangeShapeType="1"/>
            </p:cNvSpPr>
            <p:nvPr/>
          </p:nvSpPr>
          <p:spPr bwMode="auto">
            <a:xfrm flipV="1">
              <a:off x="2016" y="1296"/>
              <a:ext cx="48" cy="192"/>
            </a:xfrm>
            <a:prstGeom prst="line">
              <a:avLst/>
            </a:prstGeom>
            <a:noFill/>
            <a:ln w="38100" cap="rnd">
              <a:solidFill>
                <a:srgbClr val="FFFF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9" name="Text Box 8">
            <a:extLst>
              <a:ext uri="{FF2B5EF4-FFF2-40B4-BE49-F238E27FC236}">
                <a16:creationId xmlns:a16="http://schemas.microsoft.com/office/drawing/2014/main" id="{9E55FEC8-741A-426E-B3BF-835050341BC2}"/>
              </a:ext>
            </a:extLst>
          </p:cNvPr>
          <p:cNvSpPr txBox="1">
            <a:spLocks noChangeArrowheads="1"/>
          </p:cNvSpPr>
          <p:nvPr/>
        </p:nvSpPr>
        <p:spPr bwMode="auto">
          <a:xfrm>
            <a:off x="2274888" y="4679950"/>
            <a:ext cx="4659312" cy="1187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buFontTx/>
              <a:buChar char="•"/>
            </a:pPr>
            <a:r>
              <a:rPr lang="en-US" altLang="en-US" sz="2400" b="1">
                <a:solidFill>
                  <a:srgbClr val="FFFF00"/>
                </a:solidFill>
              </a:rPr>
              <a:t>UPWARD DISPLACEMENT OF</a:t>
            </a:r>
          </a:p>
          <a:p>
            <a:pPr eaLnBrk="1" hangingPunct="1"/>
            <a:r>
              <a:rPr lang="en-US" altLang="en-US" sz="2400" b="1">
                <a:solidFill>
                  <a:srgbClr val="FFFF00"/>
                </a:solidFill>
              </a:rPr>
              <a:t> THE MINOR FISSURE</a:t>
            </a:r>
          </a:p>
          <a:p>
            <a:pPr eaLnBrk="1" hangingPunct="1">
              <a:buFontTx/>
              <a:buChar char="•"/>
            </a:pPr>
            <a:r>
              <a:rPr lang="en-US" altLang="en-US" sz="2400" b="1">
                <a:solidFill>
                  <a:srgbClr val="FFFF00"/>
                </a:solidFill>
              </a:rPr>
              <a:t>LOSS OF VOLUME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utoUpdateAnimBg="0"/>
      <p:bldP spid="9"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69772E3-6F9B-462D-8D3A-96EDA613D5E6}"/>
              </a:ext>
            </a:extLst>
          </p:cNvPr>
          <p:cNvSpPr>
            <a:spLocks noGrp="1" noChangeArrowheads="1"/>
          </p:cNvSpPr>
          <p:nvPr>
            <p:ph type="title"/>
          </p:nvPr>
        </p:nvSpPr>
        <p:spPr>
          <a:xfrm>
            <a:off x="609600" y="0"/>
            <a:ext cx="8153400" cy="712788"/>
          </a:xfrm>
        </p:spPr>
        <p:txBody>
          <a:bodyPr/>
          <a:lstStyle/>
          <a:p>
            <a:pPr eaLnBrk="1" hangingPunct="1">
              <a:defRPr/>
            </a:pPr>
            <a:r>
              <a:rPr lang="en-US" sz="4000">
                <a:solidFill>
                  <a:srgbClr val="FF9933"/>
                </a:solidFill>
              </a:rPr>
              <a:t>Quality Control</a:t>
            </a:r>
          </a:p>
        </p:txBody>
      </p:sp>
      <p:sp>
        <p:nvSpPr>
          <p:cNvPr id="13315" name="Rectangle 3">
            <a:extLst>
              <a:ext uri="{FF2B5EF4-FFF2-40B4-BE49-F238E27FC236}">
                <a16:creationId xmlns:a16="http://schemas.microsoft.com/office/drawing/2014/main" id="{D68CADF3-67D6-4421-878D-8B504E6588CE}"/>
              </a:ext>
            </a:extLst>
          </p:cNvPr>
          <p:cNvSpPr>
            <a:spLocks noGrp="1" noChangeArrowheads="1"/>
          </p:cNvSpPr>
          <p:nvPr>
            <p:ph type="body" sz="half" idx="1"/>
          </p:nvPr>
        </p:nvSpPr>
        <p:spPr>
          <a:xfrm>
            <a:off x="152400" y="990600"/>
            <a:ext cx="4343400" cy="5867400"/>
          </a:xfrm>
        </p:spPr>
        <p:txBody>
          <a:bodyPr/>
          <a:lstStyle/>
          <a:p>
            <a:pPr eaLnBrk="1" hangingPunct="1">
              <a:lnSpc>
                <a:spcPct val="90000"/>
              </a:lnSpc>
              <a:defRPr/>
            </a:pPr>
            <a:r>
              <a:rPr lang="en-US" b="1">
                <a:solidFill>
                  <a:srgbClr val="FFFF00"/>
                </a:solidFill>
              </a:rPr>
              <a:t>5</a:t>
            </a:r>
            <a:r>
              <a:rPr lang="en-US"/>
              <a:t>.  </a:t>
            </a:r>
            <a:r>
              <a:rPr lang="en-US" b="1">
                <a:solidFill>
                  <a:schemeClr val="tx2"/>
                </a:solidFill>
              </a:rPr>
              <a:t>Penetration</a:t>
            </a:r>
          </a:p>
          <a:p>
            <a:pPr eaLnBrk="1" hangingPunct="1">
              <a:lnSpc>
                <a:spcPct val="90000"/>
              </a:lnSpc>
              <a:buFont typeface="Wingdings" panose="05000000000000000000" pitchFamily="2" charset="2"/>
              <a:buNone/>
              <a:defRPr/>
            </a:pPr>
            <a:endParaRPr lang="en-US" b="1">
              <a:solidFill>
                <a:srgbClr val="FF9933"/>
              </a:solidFill>
            </a:endParaRPr>
          </a:p>
          <a:p>
            <a:pPr eaLnBrk="1" hangingPunct="1">
              <a:lnSpc>
                <a:spcPct val="90000"/>
              </a:lnSpc>
              <a:buFont typeface="Wingdings" panose="05000000000000000000" pitchFamily="2" charset="2"/>
              <a:buNone/>
              <a:defRPr/>
            </a:pPr>
            <a:r>
              <a:rPr lang="en-US" b="1" u="sng">
                <a:solidFill>
                  <a:schemeClr val="accent5">
                    <a:lumMod val="25000"/>
                  </a:schemeClr>
                </a:solidFill>
              </a:rPr>
              <a:t>In an ideal radiograph</a:t>
            </a:r>
            <a:r>
              <a:rPr lang="en-US" u="sng">
                <a:solidFill>
                  <a:srgbClr val="FFFF00"/>
                </a:solidFill>
              </a:rPr>
              <a:t>:</a:t>
            </a:r>
            <a:endParaRPr lang="en-US" b="1" u="sng">
              <a:solidFill>
                <a:srgbClr val="FF9933"/>
              </a:solidFill>
            </a:endParaRPr>
          </a:p>
          <a:p>
            <a:pPr lvl="1" eaLnBrk="1" hangingPunct="1">
              <a:lnSpc>
                <a:spcPct val="90000"/>
              </a:lnSpc>
              <a:defRPr/>
            </a:pPr>
            <a:r>
              <a:rPr lang="en-US"/>
              <a:t>Shouldn</a:t>
            </a:r>
            <a:r>
              <a:rPr lang="en-US">
                <a:cs typeface="Arial" pitchFamily="34" charset="0"/>
              </a:rPr>
              <a:t>‘t</a:t>
            </a:r>
            <a:r>
              <a:rPr lang="en-US"/>
              <a:t> see ribs through the heart</a:t>
            </a:r>
          </a:p>
          <a:p>
            <a:pPr lvl="2" eaLnBrk="1" hangingPunct="1">
              <a:lnSpc>
                <a:spcPct val="90000"/>
              </a:lnSpc>
              <a:defRPr/>
            </a:pPr>
            <a:endParaRPr lang="en-US"/>
          </a:p>
          <a:p>
            <a:pPr lvl="1" eaLnBrk="1" hangingPunct="1">
              <a:lnSpc>
                <a:spcPct val="90000"/>
              </a:lnSpc>
              <a:defRPr/>
            </a:pPr>
            <a:r>
              <a:rPr lang="en-US"/>
              <a:t>Barely see the spine through the heart</a:t>
            </a:r>
          </a:p>
          <a:p>
            <a:pPr lvl="2" eaLnBrk="1" hangingPunct="1">
              <a:lnSpc>
                <a:spcPct val="90000"/>
              </a:lnSpc>
              <a:defRPr/>
            </a:pPr>
            <a:endParaRPr lang="en-US"/>
          </a:p>
          <a:p>
            <a:pPr lvl="1" eaLnBrk="1" hangingPunct="1">
              <a:lnSpc>
                <a:spcPct val="90000"/>
              </a:lnSpc>
              <a:defRPr/>
            </a:pPr>
            <a:r>
              <a:rPr lang="en-US"/>
              <a:t>Shouldn</a:t>
            </a:r>
            <a:r>
              <a:rPr lang="en-US">
                <a:cs typeface="Arial" pitchFamily="34" charset="0"/>
              </a:rPr>
              <a:t>‘t</a:t>
            </a:r>
            <a:r>
              <a:rPr lang="en-US"/>
              <a:t> see pulmonary vessels nearly to the edges of the lungs</a:t>
            </a:r>
          </a:p>
        </p:txBody>
      </p:sp>
      <p:pic>
        <p:nvPicPr>
          <p:cNvPr id="26628" name="Picture 8" descr="4COPD penetration">
            <a:extLst>
              <a:ext uri="{FF2B5EF4-FFF2-40B4-BE49-F238E27FC236}">
                <a16:creationId xmlns:a16="http://schemas.microsoft.com/office/drawing/2014/main" id="{092B4576-945F-4CC2-B83A-52FEF85C9F9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84675" y="1524000"/>
            <a:ext cx="4759325" cy="4876800"/>
          </a:xfrm>
          <a:noFill/>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CB5B0B0-E02D-4DDA-A728-5AF43315ACE9}"/>
                  </a:ext>
                </a:extLst>
              </p14:cNvPr>
              <p14:cNvContentPartPr/>
              <p14:nvPr/>
            </p14:nvContentPartPr>
            <p14:xfrm>
              <a:off x="6806045" y="5845107"/>
              <a:ext cx="380999" cy="47625"/>
            </p14:xfrm>
          </p:contentPart>
        </mc:Choice>
        <mc:Fallback xmlns="">
          <p:pic>
            <p:nvPicPr>
              <p:cNvPr id="2" name="Ink 1">
                <a:extLst>
                  <a:ext uri="{FF2B5EF4-FFF2-40B4-BE49-F238E27FC236}">
                    <a16:creationId xmlns:a16="http://schemas.microsoft.com/office/drawing/2014/main" id="{CCB5B0B0-E02D-4DDA-A728-5AF43315ACE9}"/>
                  </a:ext>
                </a:extLst>
              </p:cNvPr>
              <p:cNvPicPr/>
              <p:nvPr/>
            </p:nvPicPr>
            <p:blipFill>
              <a:blip r:embed="rId5"/>
              <a:stretch>
                <a:fillRect/>
              </a:stretch>
            </p:blipFill>
            <p:spPr>
              <a:xfrm>
                <a:off x="6787868" y="5828685"/>
                <a:ext cx="416990" cy="8014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F302E726-5A33-4273-AF0E-958660CB4ECD}"/>
                  </a:ext>
                </a:extLst>
              </p14:cNvPr>
              <p14:cNvContentPartPr/>
              <p14:nvPr/>
            </p14:nvContentPartPr>
            <p14:xfrm>
              <a:off x="6767079" y="5404478"/>
              <a:ext cx="323849" cy="28575"/>
            </p14:xfrm>
          </p:contentPart>
        </mc:Choice>
        <mc:Fallback xmlns="">
          <p:pic>
            <p:nvPicPr>
              <p:cNvPr id="3" name="Ink 2">
                <a:extLst>
                  <a:ext uri="{FF2B5EF4-FFF2-40B4-BE49-F238E27FC236}">
                    <a16:creationId xmlns:a16="http://schemas.microsoft.com/office/drawing/2014/main" id="{F302E726-5A33-4273-AF0E-958660CB4ECD}"/>
                  </a:ext>
                </a:extLst>
              </p:cNvPr>
              <p:cNvPicPr/>
              <p:nvPr/>
            </p:nvPicPr>
            <p:blipFill>
              <a:blip r:embed="rId7"/>
              <a:stretch>
                <a:fillRect/>
              </a:stretch>
            </p:blipFill>
            <p:spPr>
              <a:xfrm>
                <a:off x="6749167" y="5384067"/>
                <a:ext cx="359315" cy="6898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3DCBDEDA-39EF-4505-B04C-A1421E46AA0F}"/>
                  </a:ext>
                </a:extLst>
              </p14:cNvPr>
              <p14:cNvContentPartPr/>
              <p14:nvPr/>
            </p14:nvContentPartPr>
            <p14:xfrm>
              <a:off x="6741102" y="4818783"/>
              <a:ext cx="257174" cy="9525"/>
            </p14:xfrm>
          </p:contentPart>
        </mc:Choice>
        <mc:Fallback xmlns="">
          <p:pic>
            <p:nvPicPr>
              <p:cNvPr id="4" name="Ink 3">
                <a:extLst>
                  <a:ext uri="{FF2B5EF4-FFF2-40B4-BE49-F238E27FC236}">
                    <a16:creationId xmlns:a16="http://schemas.microsoft.com/office/drawing/2014/main" id="{3DCBDEDA-39EF-4505-B04C-A1421E46AA0F}"/>
                  </a:ext>
                </a:extLst>
              </p:cNvPr>
              <p:cNvPicPr/>
              <p:nvPr/>
            </p:nvPicPr>
            <p:blipFill>
              <a:blip r:embed="rId9"/>
              <a:stretch>
                <a:fillRect/>
              </a:stretch>
            </p:blipFill>
            <p:spPr>
              <a:xfrm>
                <a:off x="6722991" y="4787033"/>
                <a:ext cx="293033" cy="72390"/>
              </a:xfrm>
              <a:prstGeom prst="rect">
                <a:avLst/>
              </a:prstGeom>
            </p:spPr>
          </p:pic>
        </mc:Fallback>
      </mc:AlternateContent>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Eff">
            <a:extLst>
              <a:ext uri="{FF2B5EF4-FFF2-40B4-BE49-F238E27FC236}">
                <a16:creationId xmlns:a16="http://schemas.microsoft.com/office/drawing/2014/main" id="{3CFD2B2B-E8AE-4C1F-8876-C1127B022B58}"/>
              </a:ext>
            </a:extLst>
          </p:cNvPr>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0" y="1066800"/>
            <a:ext cx="4540250" cy="46990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7107" name="Picture 3" descr="Eff2">
            <a:extLst>
              <a:ext uri="{FF2B5EF4-FFF2-40B4-BE49-F238E27FC236}">
                <a16:creationId xmlns:a16="http://schemas.microsoft.com/office/drawing/2014/main" id="{4F31CBFA-5273-4EFC-B08D-03BF61A2B307}"/>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4737100" y="1066800"/>
            <a:ext cx="4406900" cy="47244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7108" name="Rectangle 4">
            <a:extLst>
              <a:ext uri="{FF2B5EF4-FFF2-40B4-BE49-F238E27FC236}">
                <a16:creationId xmlns:a16="http://schemas.microsoft.com/office/drawing/2014/main" id="{796EC169-7C54-4B9B-9743-5A990CBE1A54}"/>
              </a:ext>
            </a:extLst>
          </p:cNvPr>
          <p:cNvSpPr>
            <a:spLocks noChangeArrowheads="1"/>
          </p:cNvSpPr>
          <p:nvPr/>
        </p:nvSpPr>
        <p:spPr bwMode="auto">
          <a:xfrm>
            <a:off x="5895975" y="6019800"/>
            <a:ext cx="3248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b="1">
                <a:solidFill>
                  <a:schemeClr val="bg1"/>
                </a:solidFill>
              </a:rPr>
              <a:t>PLEURAL EFFUSION</a:t>
            </a:r>
          </a:p>
        </p:txBody>
      </p:sp>
      <p:grpSp>
        <p:nvGrpSpPr>
          <p:cNvPr id="2" name="Group 11">
            <a:extLst>
              <a:ext uri="{FF2B5EF4-FFF2-40B4-BE49-F238E27FC236}">
                <a16:creationId xmlns:a16="http://schemas.microsoft.com/office/drawing/2014/main" id="{1F988EC2-B550-45ED-947C-C1928538D516}"/>
              </a:ext>
            </a:extLst>
          </p:cNvPr>
          <p:cNvGrpSpPr>
            <a:grpSpLocks/>
          </p:cNvGrpSpPr>
          <p:nvPr/>
        </p:nvGrpSpPr>
        <p:grpSpPr bwMode="auto">
          <a:xfrm>
            <a:off x="5486400" y="3657600"/>
            <a:ext cx="1371600" cy="990600"/>
            <a:chOff x="3456" y="2304"/>
            <a:chExt cx="864" cy="624"/>
          </a:xfrm>
        </p:grpSpPr>
        <p:sp>
          <p:nvSpPr>
            <p:cNvPr id="73738" name="Line 6">
              <a:extLst>
                <a:ext uri="{FF2B5EF4-FFF2-40B4-BE49-F238E27FC236}">
                  <a16:creationId xmlns:a16="http://schemas.microsoft.com/office/drawing/2014/main" id="{1EF81ED6-93CD-425E-9DA3-F5B64E3C9809}"/>
                </a:ext>
              </a:extLst>
            </p:cNvPr>
            <p:cNvSpPr>
              <a:spLocks noChangeShapeType="1"/>
            </p:cNvSpPr>
            <p:nvPr/>
          </p:nvSpPr>
          <p:spPr bwMode="auto">
            <a:xfrm>
              <a:off x="3456" y="2304"/>
              <a:ext cx="0" cy="432"/>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39" name="Line 7">
              <a:extLst>
                <a:ext uri="{FF2B5EF4-FFF2-40B4-BE49-F238E27FC236}">
                  <a16:creationId xmlns:a16="http://schemas.microsoft.com/office/drawing/2014/main" id="{526C0A7B-F3F7-4841-86DB-A22DBCF45772}"/>
                </a:ext>
              </a:extLst>
            </p:cNvPr>
            <p:cNvSpPr>
              <a:spLocks noChangeShapeType="1"/>
            </p:cNvSpPr>
            <p:nvPr/>
          </p:nvSpPr>
          <p:spPr bwMode="auto">
            <a:xfrm>
              <a:off x="3840" y="2496"/>
              <a:ext cx="0" cy="432"/>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40" name="Line 8">
              <a:extLst>
                <a:ext uri="{FF2B5EF4-FFF2-40B4-BE49-F238E27FC236}">
                  <a16:creationId xmlns:a16="http://schemas.microsoft.com/office/drawing/2014/main" id="{882FBA8C-5397-48D4-80A9-A6BD6511181B}"/>
                </a:ext>
              </a:extLst>
            </p:cNvPr>
            <p:cNvSpPr>
              <a:spLocks noChangeShapeType="1"/>
            </p:cNvSpPr>
            <p:nvPr/>
          </p:nvSpPr>
          <p:spPr bwMode="auto">
            <a:xfrm>
              <a:off x="4320" y="2448"/>
              <a:ext cx="0" cy="432"/>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10">
            <a:extLst>
              <a:ext uri="{FF2B5EF4-FFF2-40B4-BE49-F238E27FC236}">
                <a16:creationId xmlns:a16="http://schemas.microsoft.com/office/drawing/2014/main" id="{68FB6130-7119-436C-AF97-EBE24DF656D7}"/>
              </a:ext>
            </a:extLst>
          </p:cNvPr>
          <p:cNvGrpSpPr>
            <a:grpSpLocks/>
          </p:cNvGrpSpPr>
          <p:nvPr/>
        </p:nvGrpSpPr>
        <p:grpSpPr bwMode="auto">
          <a:xfrm>
            <a:off x="762000" y="4495800"/>
            <a:ext cx="3281363" cy="990600"/>
            <a:chOff x="480" y="2832"/>
            <a:chExt cx="2067" cy="624"/>
          </a:xfrm>
        </p:grpSpPr>
        <p:sp>
          <p:nvSpPr>
            <p:cNvPr id="73736" name="Line 5">
              <a:extLst>
                <a:ext uri="{FF2B5EF4-FFF2-40B4-BE49-F238E27FC236}">
                  <a16:creationId xmlns:a16="http://schemas.microsoft.com/office/drawing/2014/main" id="{F6574CF7-D636-4A14-941F-B6AAB73885A9}"/>
                </a:ext>
              </a:extLst>
            </p:cNvPr>
            <p:cNvSpPr>
              <a:spLocks noChangeShapeType="1"/>
            </p:cNvSpPr>
            <p:nvPr/>
          </p:nvSpPr>
          <p:spPr bwMode="auto">
            <a:xfrm flipH="1" flipV="1">
              <a:off x="480" y="2832"/>
              <a:ext cx="240" cy="336"/>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37" name="Text Box 9">
              <a:extLst>
                <a:ext uri="{FF2B5EF4-FFF2-40B4-BE49-F238E27FC236}">
                  <a16:creationId xmlns:a16="http://schemas.microsoft.com/office/drawing/2014/main" id="{D12232BD-3BCC-4C9B-8490-7723B64451C7}"/>
                </a:ext>
              </a:extLst>
            </p:cNvPr>
            <p:cNvSpPr txBox="1">
              <a:spLocks noChangeArrowheads="1"/>
            </p:cNvSpPr>
            <p:nvPr/>
          </p:nvSpPr>
          <p:spPr bwMode="auto">
            <a:xfrm>
              <a:off x="672" y="3168"/>
              <a:ext cx="187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b="1">
                  <a:solidFill>
                    <a:srgbClr val="FF3300"/>
                  </a:solidFill>
                </a:rPr>
                <a:t>BLUNTING OF CPS</a:t>
              </a:r>
            </a:p>
          </p:txBody>
        </p:sp>
      </p:grpSp>
      <p:sp>
        <p:nvSpPr>
          <p:cNvPr id="73735" name="TextBox 11">
            <a:extLst>
              <a:ext uri="{FF2B5EF4-FFF2-40B4-BE49-F238E27FC236}">
                <a16:creationId xmlns:a16="http://schemas.microsoft.com/office/drawing/2014/main" id="{A221082D-1F72-4CFA-936B-ACB2D9A5EE2F}"/>
              </a:ext>
            </a:extLst>
          </p:cNvPr>
          <p:cNvSpPr txBox="1">
            <a:spLocks noChangeArrowheads="1"/>
          </p:cNvSpPr>
          <p:nvPr/>
        </p:nvSpPr>
        <p:spPr bwMode="auto">
          <a:xfrm>
            <a:off x="1476375" y="188913"/>
            <a:ext cx="7162800"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4000" b="1">
                <a:solidFill>
                  <a:srgbClr val="FF0000"/>
                </a:solidFill>
              </a:rPr>
              <a:t>Pleural effusion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71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7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5" name="Object 3">
            <a:extLst>
              <a:ext uri="{FF2B5EF4-FFF2-40B4-BE49-F238E27FC236}">
                <a16:creationId xmlns:a16="http://schemas.microsoft.com/office/drawing/2014/main" id="{EE1D535C-D655-440B-8A44-0DEE5158E08C}"/>
              </a:ext>
            </a:extLst>
          </p:cNvPr>
          <p:cNvGraphicFramePr>
            <a:graphicFrameLocks noChangeAspect="1"/>
          </p:cNvGraphicFramePr>
          <p:nvPr/>
        </p:nvGraphicFramePr>
        <p:xfrm>
          <a:off x="4876800" y="1563688"/>
          <a:ext cx="4191000" cy="3481387"/>
        </p:xfrm>
        <a:graphic>
          <a:graphicData uri="http://schemas.openxmlformats.org/presentationml/2006/ole">
            <mc:AlternateContent xmlns:mc="http://schemas.openxmlformats.org/markup-compatibility/2006">
              <mc:Choice xmlns:v="urn:schemas-microsoft-com:vml" Requires="v">
                <p:oleObj spid="_x0000_s123911" name="Image" r:id="rId3" imgW="5841270" imgH="4850794" progId="Photoshop.Image.7">
                  <p:embed/>
                </p:oleObj>
              </mc:Choice>
              <mc:Fallback>
                <p:oleObj name="Image" r:id="rId3" imgW="5841270" imgH="4850794" progId="Photoshop.Image.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563688"/>
                        <a:ext cx="4191000" cy="348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2">
            <a:extLst>
              <a:ext uri="{FF2B5EF4-FFF2-40B4-BE49-F238E27FC236}">
                <a16:creationId xmlns:a16="http://schemas.microsoft.com/office/drawing/2014/main" id="{3126981F-262F-45BB-B554-6D6A0F145E86}"/>
              </a:ext>
            </a:extLst>
          </p:cNvPr>
          <p:cNvGraphicFramePr>
            <a:graphicFrameLocks noChangeAspect="1"/>
          </p:cNvGraphicFramePr>
          <p:nvPr/>
        </p:nvGraphicFramePr>
        <p:xfrm>
          <a:off x="304800" y="1219200"/>
          <a:ext cx="4114800" cy="4114800"/>
        </p:xfrm>
        <a:graphic>
          <a:graphicData uri="http://schemas.openxmlformats.org/presentationml/2006/ole">
            <mc:AlternateContent xmlns:mc="http://schemas.openxmlformats.org/markup-compatibility/2006">
              <mc:Choice xmlns:v="urn:schemas-microsoft-com:vml" Requires="v">
                <p:oleObj spid="_x0000_s123912" name="Image" r:id="rId5" imgW="4901587" imgH="4901587" progId="Photoshop.Image.7">
                  <p:embed/>
                </p:oleObj>
              </mc:Choice>
              <mc:Fallback>
                <p:oleObj name="Image" r:id="rId5" imgW="4901587" imgH="4901587" progId="Photoshop.Image.7">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219200"/>
                        <a:ext cx="4114800" cy="41148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4">
            <a:extLst>
              <a:ext uri="{FF2B5EF4-FFF2-40B4-BE49-F238E27FC236}">
                <a16:creationId xmlns:a16="http://schemas.microsoft.com/office/drawing/2014/main" id="{F0D72686-C46C-4C56-8FB5-33FF1EF30450}"/>
              </a:ext>
            </a:extLst>
          </p:cNvPr>
          <p:cNvGrpSpPr>
            <a:grpSpLocks/>
          </p:cNvGrpSpPr>
          <p:nvPr/>
        </p:nvGrpSpPr>
        <p:grpSpPr bwMode="auto">
          <a:xfrm>
            <a:off x="609600" y="1828800"/>
            <a:ext cx="4270375" cy="4419600"/>
            <a:chOff x="384" y="1152"/>
            <a:chExt cx="2690" cy="2784"/>
          </a:xfrm>
        </p:grpSpPr>
        <p:sp>
          <p:nvSpPr>
            <p:cNvPr id="9228" name="Freeform 4">
              <a:extLst>
                <a:ext uri="{FF2B5EF4-FFF2-40B4-BE49-F238E27FC236}">
                  <a16:creationId xmlns:a16="http://schemas.microsoft.com/office/drawing/2014/main" id="{8FB91726-E231-44DA-86F2-0AD804D4D8DC}"/>
                </a:ext>
              </a:extLst>
            </p:cNvPr>
            <p:cNvSpPr>
              <a:spLocks/>
            </p:cNvSpPr>
            <p:nvPr/>
          </p:nvSpPr>
          <p:spPr bwMode="auto">
            <a:xfrm>
              <a:off x="1752" y="1152"/>
              <a:ext cx="712" cy="864"/>
            </a:xfrm>
            <a:custGeom>
              <a:avLst/>
              <a:gdLst>
                <a:gd name="T0" fmla="*/ 24 w 712"/>
                <a:gd name="T1" fmla="*/ 432 h 864"/>
                <a:gd name="T2" fmla="*/ 24 w 712"/>
                <a:gd name="T3" fmla="*/ 672 h 864"/>
                <a:gd name="T4" fmla="*/ 168 w 712"/>
                <a:gd name="T5" fmla="*/ 768 h 864"/>
                <a:gd name="T6" fmla="*/ 408 w 712"/>
                <a:gd name="T7" fmla="*/ 864 h 864"/>
                <a:gd name="T8" fmla="*/ 648 w 712"/>
                <a:gd name="T9" fmla="*/ 768 h 864"/>
                <a:gd name="T10" fmla="*/ 696 w 712"/>
                <a:gd name="T11" fmla="*/ 672 h 864"/>
                <a:gd name="T12" fmla="*/ 696 w 712"/>
                <a:gd name="T13" fmla="*/ 576 h 864"/>
                <a:gd name="T14" fmla="*/ 600 w 712"/>
                <a:gd name="T15" fmla="*/ 0 h 864"/>
                <a:gd name="T16" fmla="*/ 0 60000 65536"/>
                <a:gd name="T17" fmla="*/ 0 60000 65536"/>
                <a:gd name="T18" fmla="*/ 0 60000 65536"/>
                <a:gd name="T19" fmla="*/ 0 60000 65536"/>
                <a:gd name="T20" fmla="*/ 0 60000 65536"/>
                <a:gd name="T21" fmla="*/ 0 60000 65536"/>
                <a:gd name="T22" fmla="*/ 0 60000 65536"/>
                <a:gd name="T23" fmla="*/ 0 60000 65536"/>
                <a:gd name="T24" fmla="*/ 0 w 712"/>
                <a:gd name="T25" fmla="*/ 0 h 864"/>
                <a:gd name="T26" fmla="*/ 712 w 712"/>
                <a:gd name="T27" fmla="*/ 864 h 8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2" h="864">
                  <a:moveTo>
                    <a:pt x="24" y="432"/>
                  </a:moveTo>
                  <a:cubicBezTo>
                    <a:pt x="12" y="524"/>
                    <a:pt x="0" y="616"/>
                    <a:pt x="24" y="672"/>
                  </a:cubicBezTo>
                  <a:cubicBezTo>
                    <a:pt x="48" y="728"/>
                    <a:pt x="104" y="736"/>
                    <a:pt x="168" y="768"/>
                  </a:cubicBezTo>
                  <a:cubicBezTo>
                    <a:pt x="232" y="800"/>
                    <a:pt x="328" y="864"/>
                    <a:pt x="408" y="864"/>
                  </a:cubicBezTo>
                  <a:cubicBezTo>
                    <a:pt x="488" y="864"/>
                    <a:pt x="600" y="800"/>
                    <a:pt x="648" y="768"/>
                  </a:cubicBezTo>
                  <a:cubicBezTo>
                    <a:pt x="696" y="736"/>
                    <a:pt x="688" y="704"/>
                    <a:pt x="696" y="672"/>
                  </a:cubicBezTo>
                  <a:cubicBezTo>
                    <a:pt x="704" y="640"/>
                    <a:pt x="712" y="688"/>
                    <a:pt x="696" y="576"/>
                  </a:cubicBezTo>
                  <a:cubicBezTo>
                    <a:pt x="680" y="464"/>
                    <a:pt x="616" y="88"/>
                    <a:pt x="600"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en-US" altLang="en-US"/>
            </a:p>
          </p:txBody>
        </p:sp>
        <p:sp>
          <p:nvSpPr>
            <p:cNvPr id="9229" name="Rectangle 5">
              <a:extLst>
                <a:ext uri="{FF2B5EF4-FFF2-40B4-BE49-F238E27FC236}">
                  <a16:creationId xmlns:a16="http://schemas.microsoft.com/office/drawing/2014/main" id="{89F98EDF-1B9A-4862-9FA0-E75146B3ED9D}"/>
                </a:ext>
              </a:extLst>
            </p:cNvPr>
            <p:cNvSpPr>
              <a:spLocks noChangeArrowheads="1"/>
            </p:cNvSpPr>
            <p:nvPr/>
          </p:nvSpPr>
          <p:spPr bwMode="auto">
            <a:xfrm>
              <a:off x="384" y="3648"/>
              <a:ext cx="26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b="1">
                  <a:solidFill>
                    <a:schemeClr val="bg1"/>
                  </a:solidFill>
                </a:rPr>
                <a:t>Meniscus = pleural effusion </a:t>
              </a:r>
            </a:p>
          </p:txBody>
        </p:sp>
      </p:grpSp>
      <p:grpSp>
        <p:nvGrpSpPr>
          <p:cNvPr id="3" name="Group 13">
            <a:extLst>
              <a:ext uri="{FF2B5EF4-FFF2-40B4-BE49-F238E27FC236}">
                <a16:creationId xmlns:a16="http://schemas.microsoft.com/office/drawing/2014/main" id="{EC8852FF-C9A7-40F3-A652-A69C8826BF4B}"/>
              </a:ext>
            </a:extLst>
          </p:cNvPr>
          <p:cNvGrpSpPr>
            <a:grpSpLocks/>
          </p:cNvGrpSpPr>
          <p:nvPr/>
        </p:nvGrpSpPr>
        <p:grpSpPr bwMode="auto">
          <a:xfrm>
            <a:off x="7162800" y="2438400"/>
            <a:ext cx="1981200" cy="2743200"/>
            <a:chOff x="4512" y="1536"/>
            <a:chExt cx="1248" cy="1728"/>
          </a:xfrm>
        </p:grpSpPr>
        <p:sp>
          <p:nvSpPr>
            <p:cNvPr id="9222" name="Line 7">
              <a:extLst>
                <a:ext uri="{FF2B5EF4-FFF2-40B4-BE49-F238E27FC236}">
                  <a16:creationId xmlns:a16="http://schemas.microsoft.com/office/drawing/2014/main" id="{25905FF4-1CAE-43E0-8698-37E12EBFAA6A}"/>
                </a:ext>
              </a:extLst>
            </p:cNvPr>
            <p:cNvSpPr>
              <a:spLocks noChangeShapeType="1"/>
            </p:cNvSpPr>
            <p:nvPr/>
          </p:nvSpPr>
          <p:spPr bwMode="auto">
            <a:xfrm>
              <a:off x="5040" y="1536"/>
              <a:ext cx="96" cy="33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3" name="Line 8">
              <a:extLst>
                <a:ext uri="{FF2B5EF4-FFF2-40B4-BE49-F238E27FC236}">
                  <a16:creationId xmlns:a16="http://schemas.microsoft.com/office/drawing/2014/main" id="{F81D9F7F-EDD3-4DB9-B301-C56F4F9B822C}"/>
                </a:ext>
              </a:extLst>
            </p:cNvPr>
            <p:cNvSpPr>
              <a:spLocks noChangeShapeType="1"/>
            </p:cNvSpPr>
            <p:nvPr/>
          </p:nvSpPr>
          <p:spPr bwMode="auto">
            <a:xfrm>
              <a:off x="4560" y="2064"/>
              <a:ext cx="240" cy="19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4" name="Line 9">
              <a:extLst>
                <a:ext uri="{FF2B5EF4-FFF2-40B4-BE49-F238E27FC236}">
                  <a16:creationId xmlns:a16="http://schemas.microsoft.com/office/drawing/2014/main" id="{0B6B782C-B0D9-476A-81DB-B4C71D693DAB}"/>
                </a:ext>
              </a:extLst>
            </p:cNvPr>
            <p:cNvSpPr>
              <a:spLocks noChangeShapeType="1"/>
            </p:cNvSpPr>
            <p:nvPr/>
          </p:nvSpPr>
          <p:spPr bwMode="auto">
            <a:xfrm flipH="1">
              <a:off x="5472" y="2112"/>
              <a:ext cx="288" cy="4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5" name="Line 10">
              <a:extLst>
                <a:ext uri="{FF2B5EF4-FFF2-40B4-BE49-F238E27FC236}">
                  <a16:creationId xmlns:a16="http://schemas.microsoft.com/office/drawing/2014/main" id="{EFBD6327-672C-4F67-9B0E-19122D13844B}"/>
                </a:ext>
              </a:extLst>
            </p:cNvPr>
            <p:cNvSpPr>
              <a:spLocks noChangeShapeType="1"/>
            </p:cNvSpPr>
            <p:nvPr/>
          </p:nvSpPr>
          <p:spPr bwMode="auto">
            <a:xfrm flipV="1">
              <a:off x="4512" y="2736"/>
              <a:ext cx="240" cy="24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6" name="Line 11">
              <a:extLst>
                <a:ext uri="{FF2B5EF4-FFF2-40B4-BE49-F238E27FC236}">
                  <a16:creationId xmlns:a16="http://schemas.microsoft.com/office/drawing/2014/main" id="{3AB7CAE3-88C6-41C3-A488-8BBA2B333173}"/>
                </a:ext>
              </a:extLst>
            </p:cNvPr>
            <p:cNvSpPr>
              <a:spLocks noChangeShapeType="1"/>
            </p:cNvSpPr>
            <p:nvPr/>
          </p:nvSpPr>
          <p:spPr bwMode="auto">
            <a:xfrm flipH="1" flipV="1">
              <a:off x="5040" y="2928"/>
              <a:ext cx="96" cy="33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7" name="Line 12">
              <a:extLst>
                <a:ext uri="{FF2B5EF4-FFF2-40B4-BE49-F238E27FC236}">
                  <a16:creationId xmlns:a16="http://schemas.microsoft.com/office/drawing/2014/main" id="{5803F7D5-2474-4894-8387-06FD4AB9981B}"/>
                </a:ext>
              </a:extLst>
            </p:cNvPr>
            <p:cNvSpPr>
              <a:spLocks noChangeShapeType="1"/>
            </p:cNvSpPr>
            <p:nvPr/>
          </p:nvSpPr>
          <p:spPr bwMode="auto">
            <a:xfrm flipH="1" flipV="1">
              <a:off x="5328" y="2736"/>
              <a:ext cx="288" cy="24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03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6">
            <a:extLst>
              <a:ext uri="{FF2B5EF4-FFF2-40B4-BE49-F238E27FC236}">
                <a16:creationId xmlns:a16="http://schemas.microsoft.com/office/drawing/2014/main" id="{C1900A54-BBF3-43DD-807D-E18698A41B1C}"/>
              </a:ext>
            </a:extLst>
          </p:cNvPr>
          <p:cNvGraphicFramePr>
            <a:graphicFrameLocks noChangeAspect="1"/>
          </p:cNvGraphicFramePr>
          <p:nvPr/>
        </p:nvGraphicFramePr>
        <p:xfrm>
          <a:off x="984250" y="304800"/>
          <a:ext cx="7169150" cy="5727700"/>
        </p:xfrm>
        <a:graphic>
          <a:graphicData uri="http://schemas.openxmlformats.org/presentationml/2006/ole">
            <mc:AlternateContent xmlns:mc="http://schemas.openxmlformats.org/markup-compatibility/2006">
              <mc:Choice xmlns:v="urn:schemas-microsoft-com:vml" Requires="v">
                <p:oleObj spid="_x0000_s124932" name="Image" r:id="rId3" imgW="7631746" imgH="6095238" progId="Photoshop.Image.7">
                  <p:embed/>
                </p:oleObj>
              </mc:Choice>
              <mc:Fallback>
                <p:oleObj name="Image" r:id="rId3" imgW="7631746" imgH="6095238" progId="Photoshop.Image.7">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0" y="304800"/>
                        <a:ext cx="7169150"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4" name="Rectangle 4">
            <a:extLst>
              <a:ext uri="{FF2B5EF4-FFF2-40B4-BE49-F238E27FC236}">
                <a16:creationId xmlns:a16="http://schemas.microsoft.com/office/drawing/2014/main" id="{0A1A3F07-7099-4C27-B891-A756F10442AF}"/>
              </a:ext>
            </a:extLst>
          </p:cNvPr>
          <p:cNvSpPr>
            <a:spLocks noChangeArrowheads="1"/>
          </p:cNvSpPr>
          <p:nvPr/>
        </p:nvSpPr>
        <p:spPr bwMode="auto">
          <a:xfrm>
            <a:off x="4287838" y="6096000"/>
            <a:ext cx="4703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2400" b="1">
                <a:solidFill>
                  <a:schemeClr val="bg1"/>
                </a:solidFill>
              </a:rPr>
              <a:t>MASSIVE PLEURAL EFFUSION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4">
            <a:extLst>
              <a:ext uri="{FF2B5EF4-FFF2-40B4-BE49-F238E27FC236}">
                <a16:creationId xmlns:a16="http://schemas.microsoft.com/office/drawing/2014/main" id="{2DFA6968-D864-4D09-99ED-5FE44D241725}"/>
              </a:ext>
            </a:extLst>
          </p:cNvPr>
          <p:cNvGraphicFramePr>
            <a:graphicFrameLocks noChangeAspect="1"/>
          </p:cNvGraphicFramePr>
          <p:nvPr/>
        </p:nvGraphicFramePr>
        <p:xfrm>
          <a:off x="769938" y="152400"/>
          <a:ext cx="7605712" cy="6096000"/>
        </p:xfrm>
        <a:graphic>
          <a:graphicData uri="http://schemas.openxmlformats.org/presentationml/2006/ole">
            <mc:AlternateContent xmlns:mc="http://schemas.openxmlformats.org/markup-compatibility/2006">
              <mc:Choice xmlns:v="urn:schemas-microsoft-com:vml" Requires="v">
                <p:oleObj spid="_x0000_s125956" name="Image" r:id="rId3" imgW="7606349" imgH="6095238" progId="Photoshop.Image.7">
                  <p:embed/>
                </p:oleObj>
              </mc:Choice>
              <mc:Fallback>
                <p:oleObj name="Image" r:id="rId3" imgW="7606349" imgH="6095238" progId="Photoshop.Image.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38" y="152400"/>
                        <a:ext cx="7605712"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51" name="Rectangle 3">
            <a:extLst>
              <a:ext uri="{FF2B5EF4-FFF2-40B4-BE49-F238E27FC236}">
                <a16:creationId xmlns:a16="http://schemas.microsoft.com/office/drawing/2014/main" id="{8EEA1885-4E84-4EA8-8F5A-F1C7101E67C3}"/>
              </a:ext>
            </a:extLst>
          </p:cNvPr>
          <p:cNvSpPr>
            <a:spLocks noChangeArrowheads="1"/>
          </p:cNvSpPr>
          <p:nvPr/>
        </p:nvSpPr>
        <p:spPr bwMode="auto">
          <a:xfrm>
            <a:off x="4287838" y="6248400"/>
            <a:ext cx="4703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2400" b="1">
                <a:solidFill>
                  <a:schemeClr val="bg1"/>
                </a:solidFill>
              </a:rPr>
              <a:t>MASSIVE PLEURAL EFFUSION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Line 8">
            <a:extLst>
              <a:ext uri="{FF2B5EF4-FFF2-40B4-BE49-F238E27FC236}">
                <a16:creationId xmlns:a16="http://schemas.microsoft.com/office/drawing/2014/main" id="{AF8AD3AA-A2B1-4D82-9F24-3A75B9515818}"/>
              </a:ext>
            </a:extLst>
          </p:cNvPr>
          <p:cNvSpPr>
            <a:spLocks noChangeShapeType="1"/>
          </p:cNvSpPr>
          <p:nvPr/>
        </p:nvSpPr>
        <p:spPr bwMode="auto">
          <a:xfrm>
            <a:off x="1066800" y="1066800"/>
            <a:ext cx="7924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4755" name="Picture 9" descr="Eff2">
            <a:extLst>
              <a:ext uri="{FF2B5EF4-FFF2-40B4-BE49-F238E27FC236}">
                <a16:creationId xmlns:a16="http://schemas.microsoft.com/office/drawing/2014/main" id="{FC254D16-981C-46F8-BA8F-B9DFF5F810D4}"/>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52400" y="1295400"/>
            <a:ext cx="4267200" cy="424021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6090" name="Rectangle 10">
            <a:extLst>
              <a:ext uri="{FF2B5EF4-FFF2-40B4-BE49-F238E27FC236}">
                <a16:creationId xmlns:a16="http://schemas.microsoft.com/office/drawing/2014/main" id="{892917F9-8BE8-4AF8-BF8D-4DECC8059490}"/>
              </a:ext>
            </a:extLst>
          </p:cNvPr>
          <p:cNvSpPr>
            <a:spLocks noChangeArrowheads="1"/>
          </p:cNvSpPr>
          <p:nvPr/>
        </p:nvSpPr>
        <p:spPr bwMode="auto">
          <a:xfrm>
            <a:off x="0" y="6237288"/>
            <a:ext cx="4703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2400" b="1">
                <a:solidFill>
                  <a:schemeClr val="bg1"/>
                </a:solidFill>
              </a:rPr>
              <a:t>MASSIVE PLEURAL EFFUSION</a:t>
            </a:r>
          </a:p>
        </p:txBody>
      </p:sp>
      <p:pic>
        <p:nvPicPr>
          <p:cNvPr id="74757" name="Picture 11" descr="EFF2">
            <a:extLst>
              <a:ext uri="{FF2B5EF4-FFF2-40B4-BE49-F238E27FC236}">
                <a16:creationId xmlns:a16="http://schemas.microsoft.com/office/drawing/2014/main" id="{949FF3E0-2912-47DF-A1D1-09695C4B1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98575"/>
            <a:ext cx="4343400" cy="426402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6093" name="Rectangle 13">
            <a:extLst>
              <a:ext uri="{FF2B5EF4-FFF2-40B4-BE49-F238E27FC236}">
                <a16:creationId xmlns:a16="http://schemas.microsoft.com/office/drawing/2014/main" id="{4F49D629-0B20-47FF-95C4-D85981A260A1}"/>
              </a:ext>
            </a:extLst>
          </p:cNvPr>
          <p:cNvSpPr>
            <a:spLocks noChangeArrowheads="1"/>
          </p:cNvSpPr>
          <p:nvPr/>
        </p:nvSpPr>
        <p:spPr bwMode="auto">
          <a:xfrm>
            <a:off x="900113" y="5791200"/>
            <a:ext cx="2757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2400" b="1">
                <a:solidFill>
                  <a:schemeClr val="bg1"/>
                </a:solidFill>
              </a:rPr>
              <a:t>Pre-drainage Film</a:t>
            </a:r>
          </a:p>
        </p:txBody>
      </p:sp>
      <p:sp>
        <p:nvSpPr>
          <p:cNvPr id="46094" name="Rectangle 14">
            <a:extLst>
              <a:ext uri="{FF2B5EF4-FFF2-40B4-BE49-F238E27FC236}">
                <a16:creationId xmlns:a16="http://schemas.microsoft.com/office/drawing/2014/main" id="{C9DCE849-8937-4769-8725-8471900CD0F5}"/>
              </a:ext>
            </a:extLst>
          </p:cNvPr>
          <p:cNvSpPr>
            <a:spLocks noChangeArrowheads="1"/>
          </p:cNvSpPr>
          <p:nvPr/>
        </p:nvSpPr>
        <p:spPr bwMode="auto">
          <a:xfrm>
            <a:off x="5257800" y="5715000"/>
            <a:ext cx="31130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b="1">
                <a:solidFill>
                  <a:schemeClr val="bg1"/>
                </a:solidFill>
              </a:rPr>
              <a:t>Post Thoracostomy </a:t>
            </a:r>
          </a:p>
          <a:p>
            <a:pPr eaLnBrk="1" hangingPunct="1"/>
            <a:r>
              <a:rPr lang="en-US" altLang="en-US" sz="2400" b="1">
                <a:solidFill>
                  <a:schemeClr val="bg1"/>
                </a:solidFill>
              </a:rPr>
              <a:t>Tube Placement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90"/>
                                        </p:tgtEl>
                                        <p:attrNameLst>
                                          <p:attrName>style.visibility</p:attrName>
                                        </p:attrNameLst>
                                      </p:cBhvr>
                                      <p:to>
                                        <p:strVal val="visible"/>
                                      </p:to>
                                    </p:set>
                                  </p:childTnLst>
                                  <p:subTnLst>
                                    <p:set>
                                      <p:cBhvr override="childStyle">
                                        <p:cTn dur="1" fill="hold" display="0" masterRel="nextClick" afterEffect="1"/>
                                        <p:tgtEl>
                                          <p:spTgt spid="46090"/>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6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0" grpId="0" autoUpdateAnimBg="0"/>
      <p:bldP spid="46093" grpId="0" autoUpdateAnimBg="0"/>
      <p:bldP spid="4609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6">
            <a:extLst>
              <a:ext uri="{FF2B5EF4-FFF2-40B4-BE49-F238E27FC236}">
                <a16:creationId xmlns:a16="http://schemas.microsoft.com/office/drawing/2014/main" id="{109F6BD0-D810-46D1-85AA-D89C6EF992ED}"/>
              </a:ext>
            </a:extLst>
          </p:cNvPr>
          <p:cNvGraphicFramePr>
            <a:graphicFrameLocks noChangeAspect="1"/>
          </p:cNvGraphicFramePr>
          <p:nvPr/>
        </p:nvGraphicFramePr>
        <p:xfrm>
          <a:off x="50800" y="1562100"/>
          <a:ext cx="3149600" cy="3733800"/>
        </p:xfrm>
        <a:graphic>
          <a:graphicData uri="http://schemas.openxmlformats.org/presentationml/2006/ole">
            <mc:AlternateContent xmlns:mc="http://schemas.openxmlformats.org/markup-compatibility/2006">
              <mc:Choice xmlns:v="urn:schemas-microsoft-com:vml" Requires="v">
                <p:oleObj spid="_x0000_s128010" name="Image" r:id="rId3" imgW="3225397" imgH="3733333" progId="Photoshop.Image.7">
                  <p:embed/>
                </p:oleObj>
              </mc:Choice>
              <mc:Fallback>
                <p:oleObj name="Image" r:id="rId3" imgW="3225397" imgH="3733333" progId="Photoshop.Image.7">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562100"/>
                        <a:ext cx="3149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39" name="Object 7">
            <a:extLst>
              <a:ext uri="{FF2B5EF4-FFF2-40B4-BE49-F238E27FC236}">
                <a16:creationId xmlns:a16="http://schemas.microsoft.com/office/drawing/2014/main" id="{306E91B5-829E-488A-9461-1A6BC3984326}"/>
              </a:ext>
            </a:extLst>
          </p:cNvPr>
          <p:cNvGraphicFramePr>
            <a:graphicFrameLocks noChangeAspect="1"/>
          </p:cNvGraphicFramePr>
          <p:nvPr/>
        </p:nvGraphicFramePr>
        <p:xfrm>
          <a:off x="3352800" y="1555750"/>
          <a:ext cx="2971800" cy="3746500"/>
        </p:xfrm>
        <a:graphic>
          <a:graphicData uri="http://schemas.openxmlformats.org/presentationml/2006/ole">
            <mc:AlternateContent xmlns:mc="http://schemas.openxmlformats.org/markup-compatibility/2006">
              <mc:Choice xmlns:v="urn:schemas-microsoft-com:vml" Requires="v">
                <p:oleObj spid="_x0000_s128011" name="Image" r:id="rId5" imgW="3047619" imgH="3746032" progId="Photoshop.Image.7">
                  <p:embed/>
                </p:oleObj>
              </mc:Choice>
              <mc:Fallback>
                <p:oleObj name="Image" r:id="rId5" imgW="3047619" imgH="3746032" progId="Photoshop.Image.7">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555750"/>
                        <a:ext cx="2971800" cy="374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40" name="Object 8">
            <a:extLst>
              <a:ext uri="{FF2B5EF4-FFF2-40B4-BE49-F238E27FC236}">
                <a16:creationId xmlns:a16="http://schemas.microsoft.com/office/drawing/2014/main" id="{2735FC4F-5D7B-4178-A7A7-42BFB71C8FD7}"/>
              </a:ext>
            </a:extLst>
          </p:cNvPr>
          <p:cNvGraphicFramePr>
            <a:graphicFrameLocks noChangeAspect="1"/>
          </p:cNvGraphicFramePr>
          <p:nvPr/>
        </p:nvGraphicFramePr>
        <p:xfrm>
          <a:off x="6477000" y="1549400"/>
          <a:ext cx="2667000" cy="3757613"/>
        </p:xfrm>
        <a:graphic>
          <a:graphicData uri="http://schemas.openxmlformats.org/presentationml/2006/ole">
            <mc:AlternateContent xmlns:mc="http://schemas.openxmlformats.org/markup-compatibility/2006">
              <mc:Choice xmlns:v="urn:schemas-microsoft-com:vml" Requires="v">
                <p:oleObj spid="_x0000_s128012" name="Image" r:id="rId7" imgW="5701587" imgH="7377778" progId="Photoshop.Image.7">
                  <p:embed/>
                </p:oleObj>
              </mc:Choice>
              <mc:Fallback>
                <p:oleObj name="Image" r:id="rId7" imgW="5701587" imgH="7377778" progId="Photoshop.Image.7">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1549400"/>
                        <a:ext cx="2667000" cy="375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41" name="Rectangle 9">
            <a:extLst>
              <a:ext uri="{FF2B5EF4-FFF2-40B4-BE49-F238E27FC236}">
                <a16:creationId xmlns:a16="http://schemas.microsoft.com/office/drawing/2014/main" id="{063353C3-E079-418A-BE5C-785CB696E4BB}"/>
              </a:ext>
            </a:extLst>
          </p:cNvPr>
          <p:cNvSpPr>
            <a:spLocks noChangeArrowheads="1"/>
          </p:cNvSpPr>
          <p:nvPr/>
        </p:nvSpPr>
        <p:spPr bwMode="auto">
          <a:xfrm>
            <a:off x="349250" y="5410200"/>
            <a:ext cx="26225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r>
              <a:rPr lang="en-US" altLang="en-US" sz="2400" b="1">
                <a:solidFill>
                  <a:schemeClr val="bg1"/>
                </a:solidFill>
              </a:rPr>
              <a:t>CONSOLIDATED</a:t>
            </a:r>
          </a:p>
          <a:p>
            <a:r>
              <a:rPr lang="en-US" altLang="en-US" sz="2400" b="1">
                <a:solidFill>
                  <a:schemeClr val="bg1"/>
                </a:solidFill>
              </a:rPr>
              <a:t>PNEUMONIA</a:t>
            </a:r>
          </a:p>
        </p:txBody>
      </p:sp>
      <p:sp>
        <p:nvSpPr>
          <p:cNvPr id="44042" name="Rectangle 10">
            <a:extLst>
              <a:ext uri="{FF2B5EF4-FFF2-40B4-BE49-F238E27FC236}">
                <a16:creationId xmlns:a16="http://schemas.microsoft.com/office/drawing/2014/main" id="{AF8EE4F1-C310-4FC7-802D-31FA754CEB16}"/>
              </a:ext>
            </a:extLst>
          </p:cNvPr>
          <p:cNvSpPr>
            <a:spLocks noChangeArrowheads="1"/>
          </p:cNvSpPr>
          <p:nvPr/>
        </p:nvSpPr>
        <p:spPr bwMode="auto">
          <a:xfrm>
            <a:off x="3657600" y="5410200"/>
            <a:ext cx="2300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r>
              <a:rPr lang="en-US" altLang="en-US" sz="2400" b="1">
                <a:solidFill>
                  <a:schemeClr val="bg1"/>
                </a:solidFill>
              </a:rPr>
              <a:t>MASSIVE</a:t>
            </a:r>
          </a:p>
          <a:p>
            <a:r>
              <a:rPr lang="en-US" altLang="en-US" sz="2400" b="1">
                <a:solidFill>
                  <a:schemeClr val="bg1"/>
                </a:solidFill>
              </a:rPr>
              <a:t>ATELECTASIS</a:t>
            </a:r>
          </a:p>
        </p:txBody>
      </p:sp>
      <p:sp>
        <p:nvSpPr>
          <p:cNvPr id="44043" name="Rectangle 11">
            <a:extLst>
              <a:ext uri="{FF2B5EF4-FFF2-40B4-BE49-F238E27FC236}">
                <a16:creationId xmlns:a16="http://schemas.microsoft.com/office/drawing/2014/main" id="{A90D3B86-7E3B-44A3-BCD0-F1D3446B0A80}"/>
              </a:ext>
            </a:extLst>
          </p:cNvPr>
          <p:cNvSpPr>
            <a:spLocks noChangeArrowheads="1"/>
          </p:cNvSpPr>
          <p:nvPr/>
        </p:nvSpPr>
        <p:spPr bwMode="auto">
          <a:xfrm>
            <a:off x="7086600" y="5441950"/>
            <a:ext cx="17240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r>
              <a:rPr lang="en-US" altLang="en-US" sz="2400" b="1">
                <a:solidFill>
                  <a:schemeClr val="bg1"/>
                </a:solidFill>
              </a:rPr>
              <a:t>MASSIVE </a:t>
            </a:r>
          </a:p>
          <a:p>
            <a:r>
              <a:rPr lang="en-US" altLang="en-US" sz="2400" b="1">
                <a:solidFill>
                  <a:schemeClr val="bg1"/>
                </a:solidFill>
              </a:rPr>
              <a:t>PLEURAL</a:t>
            </a:r>
          </a:p>
          <a:p>
            <a:r>
              <a:rPr lang="en-US" altLang="en-US" sz="2400" b="1">
                <a:solidFill>
                  <a:schemeClr val="bg1"/>
                </a:solidFill>
              </a:rPr>
              <a:t>EFFUSION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0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04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404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1" grpId="0" autoUpdateAnimBg="0"/>
      <p:bldP spid="44042" grpId="0" autoUpdateAnimBg="0"/>
      <p:bldP spid="44043"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Rectangle 5">
            <a:extLst>
              <a:ext uri="{FF2B5EF4-FFF2-40B4-BE49-F238E27FC236}">
                <a16:creationId xmlns:a16="http://schemas.microsoft.com/office/drawing/2014/main" id="{8EC85759-3AE2-46F3-B309-905E3013F738}"/>
              </a:ext>
            </a:extLst>
          </p:cNvPr>
          <p:cNvSpPr>
            <a:spLocks noChangeArrowheads="1"/>
          </p:cNvSpPr>
          <p:nvPr/>
        </p:nvSpPr>
        <p:spPr bwMode="auto">
          <a:xfrm>
            <a:off x="349250" y="4968875"/>
            <a:ext cx="26225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r>
              <a:rPr lang="en-US" altLang="en-US" sz="2400" b="1">
                <a:solidFill>
                  <a:schemeClr val="bg1"/>
                </a:solidFill>
              </a:rPr>
              <a:t>CONSOLIDATED</a:t>
            </a:r>
          </a:p>
          <a:p>
            <a:r>
              <a:rPr lang="en-US" altLang="en-US" sz="2400" b="1">
                <a:solidFill>
                  <a:schemeClr val="bg1"/>
                </a:solidFill>
              </a:rPr>
              <a:t>PNEUMONIA</a:t>
            </a:r>
          </a:p>
        </p:txBody>
      </p:sp>
      <p:sp>
        <p:nvSpPr>
          <p:cNvPr id="72710" name="Rectangle 6">
            <a:extLst>
              <a:ext uri="{FF2B5EF4-FFF2-40B4-BE49-F238E27FC236}">
                <a16:creationId xmlns:a16="http://schemas.microsoft.com/office/drawing/2014/main" id="{B533CE99-2961-4326-8B25-0FCF5C6E4ABA}"/>
              </a:ext>
            </a:extLst>
          </p:cNvPr>
          <p:cNvSpPr>
            <a:spLocks noChangeArrowheads="1"/>
          </p:cNvSpPr>
          <p:nvPr/>
        </p:nvSpPr>
        <p:spPr bwMode="auto">
          <a:xfrm>
            <a:off x="3657600" y="4953000"/>
            <a:ext cx="2300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r>
              <a:rPr lang="en-US" altLang="en-US" sz="2400" b="1">
                <a:solidFill>
                  <a:schemeClr val="bg1"/>
                </a:solidFill>
              </a:rPr>
              <a:t>MASSIVE</a:t>
            </a:r>
          </a:p>
          <a:p>
            <a:r>
              <a:rPr lang="en-US" altLang="en-US" sz="2400" b="1">
                <a:solidFill>
                  <a:schemeClr val="bg1"/>
                </a:solidFill>
              </a:rPr>
              <a:t>ATELECTASIS</a:t>
            </a:r>
          </a:p>
        </p:txBody>
      </p:sp>
      <p:sp>
        <p:nvSpPr>
          <p:cNvPr id="72711" name="Rectangle 7">
            <a:extLst>
              <a:ext uri="{FF2B5EF4-FFF2-40B4-BE49-F238E27FC236}">
                <a16:creationId xmlns:a16="http://schemas.microsoft.com/office/drawing/2014/main" id="{3AAE1A0C-1366-4568-89FE-723D7F9EEA11}"/>
              </a:ext>
            </a:extLst>
          </p:cNvPr>
          <p:cNvSpPr>
            <a:spLocks noChangeArrowheads="1"/>
          </p:cNvSpPr>
          <p:nvPr/>
        </p:nvSpPr>
        <p:spPr bwMode="auto">
          <a:xfrm>
            <a:off x="6629400" y="4908550"/>
            <a:ext cx="17240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r>
              <a:rPr lang="en-US" altLang="en-US" sz="2400" b="1">
                <a:solidFill>
                  <a:schemeClr val="bg1"/>
                </a:solidFill>
              </a:rPr>
              <a:t>MASSIVE </a:t>
            </a:r>
          </a:p>
          <a:p>
            <a:r>
              <a:rPr lang="en-US" altLang="en-US" sz="2400" b="1">
                <a:solidFill>
                  <a:schemeClr val="bg1"/>
                </a:solidFill>
              </a:rPr>
              <a:t>PLEURAL</a:t>
            </a:r>
          </a:p>
          <a:p>
            <a:r>
              <a:rPr lang="en-US" altLang="en-US" sz="2400" b="1">
                <a:solidFill>
                  <a:schemeClr val="bg1"/>
                </a:solidFill>
              </a:rPr>
              <a:t>EFFUSION</a:t>
            </a:r>
          </a:p>
        </p:txBody>
      </p:sp>
      <p:graphicFrame>
        <p:nvGraphicFramePr>
          <p:cNvPr id="13314" name="Object 8">
            <a:extLst>
              <a:ext uri="{FF2B5EF4-FFF2-40B4-BE49-F238E27FC236}">
                <a16:creationId xmlns:a16="http://schemas.microsoft.com/office/drawing/2014/main" id="{ABAF0A8D-166C-4399-B8D9-DA40DCFEE66D}"/>
              </a:ext>
            </a:extLst>
          </p:cNvPr>
          <p:cNvGraphicFramePr>
            <a:graphicFrameLocks noChangeAspect="1"/>
          </p:cNvGraphicFramePr>
          <p:nvPr/>
        </p:nvGraphicFramePr>
        <p:xfrm>
          <a:off x="214313" y="990600"/>
          <a:ext cx="3062287" cy="3810000"/>
        </p:xfrm>
        <a:graphic>
          <a:graphicData uri="http://schemas.openxmlformats.org/presentationml/2006/ole">
            <mc:AlternateContent xmlns:mc="http://schemas.openxmlformats.org/markup-compatibility/2006">
              <mc:Choice xmlns:v="urn:schemas-microsoft-com:vml" Requires="v">
                <p:oleObj spid="_x0000_s129034" name="Image" r:id="rId3" imgW="5841270" imgH="4965079" progId="Photoshop.Image.7">
                  <p:embed/>
                </p:oleObj>
              </mc:Choice>
              <mc:Fallback>
                <p:oleObj name="Image" r:id="rId3" imgW="5841270" imgH="4965079" progId="Photoshop.Image.7">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990600"/>
                        <a:ext cx="3062287" cy="38100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5" name="Object 9">
            <a:extLst>
              <a:ext uri="{FF2B5EF4-FFF2-40B4-BE49-F238E27FC236}">
                <a16:creationId xmlns:a16="http://schemas.microsoft.com/office/drawing/2014/main" id="{8E097D3F-CF57-449A-9160-D2A054D1E434}"/>
              </a:ext>
            </a:extLst>
          </p:cNvPr>
          <p:cNvGraphicFramePr>
            <a:graphicFrameLocks noChangeAspect="1"/>
          </p:cNvGraphicFramePr>
          <p:nvPr/>
        </p:nvGraphicFramePr>
        <p:xfrm>
          <a:off x="3560763" y="990600"/>
          <a:ext cx="2687637" cy="3810000"/>
        </p:xfrm>
        <a:graphic>
          <a:graphicData uri="http://schemas.openxmlformats.org/presentationml/2006/ole">
            <mc:AlternateContent xmlns:mc="http://schemas.openxmlformats.org/markup-compatibility/2006">
              <mc:Choice xmlns:v="urn:schemas-microsoft-com:vml" Requires="v">
                <p:oleObj spid="_x0000_s129035" name="Image" r:id="rId5" imgW="7657143" imgH="8419048" progId="Photoshop.Image.7">
                  <p:embed/>
                </p:oleObj>
              </mc:Choice>
              <mc:Fallback>
                <p:oleObj name="Image" r:id="rId5" imgW="7657143" imgH="8419048" progId="Photoshop.Image.7">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0763" y="990600"/>
                        <a:ext cx="268763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6" name="Object 10">
            <a:extLst>
              <a:ext uri="{FF2B5EF4-FFF2-40B4-BE49-F238E27FC236}">
                <a16:creationId xmlns:a16="http://schemas.microsoft.com/office/drawing/2014/main" id="{C408073E-75EA-4556-922B-4E2619FFD428}"/>
              </a:ext>
            </a:extLst>
          </p:cNvPr>
          <p:cNvGraphicFramePr>
            <a:graphicFrameLocks noChangeAspect="1"/>
          </p:cNvGraphicFramePr>
          <p:nvPr/>
        </p:nvGraphicFramePr>
        <p:xfrm>
          <a:off x="6477000" y="990600"/>
          <a:ext cx="2541588" cy="3810000"/>
        </p:xfrm>
        <a:graphic>
          <a:graphicData uri="http://schemas.openxmlformats.org/presentationml/2006/ole">
            <mc:AlternateContent xmlns:mc="http://schemas.openxmlformats.org/markup-compatibility/2006">
              <mc:Choice xmlns:v="urn:schemas-microsoft-com:vml" Requires="v">
                <p:oleObj spid="_x0000_s129036" name="Image" r:id="rId7" imgW="8126984" imgH="8076190" progId="Photoshop.Image.7">
                  <p:embed/>
                </p:oleObj>
              </mc:Choice>
              <mc:Fallback>
                <p:oleObj name="Image" r:id="rId7" imgW="8126984" imgH="8076190" progId="Photoshop.Image.7">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990600"/>
                        <a:ext cx="254158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716" name="Line 12">
            <a:extLst>
              <a:ext uri="{FF2B5EF4-FFF2-40B4-BE49-F238E27FC236}">
                <a16:creationId xmlns:a16="http://schemas.microsoft.com/office/drawing/2014/main" id="{D1A2E4C6-F662-4588-B525-F95791AE5DB8}"/>
              </a:ext>
            </a:extLst>
          </p:cNvPr>
          <p:cNvSpPr>
            <a:spLocks noChangeShapeType="1"/>
          </p:cNvSpPr>
          <p:nvPr/>
        </p:nvSpPr>
        <p:spPr bwMode="auto">
          <a:xfrm>
            <a:off x="3962400" y="3505200"/>
            <a:ext cx="685800" cy="0"/>
          </a:xfrm>
          <a:prstGeom prst="line">
            <a:avLst/>
          </a:prstGeom>
          <a:noFill/>
          <a:ln w="76200">
            <a:solidFill>
              <a:srgbClr val="FFFF00"/>
            </a:solidFill>
            <a:round/>
            <a:headEnd/>
            <a:tailEnd type="triangle" w="med" len="med"/>
          </a:ln>
          <a:effectLst>
            <a:outerShdw dist="107763" dir="8100000" algn="ctr" rotWithShape="0">
              <a:schemeClr val="tx1"/>
            </a:outerShdw>
          </a:effectLst>
        </p:spPr>
        <p:txBody>
          <a:bodyPr/>
          <a:lstStyle/>
          <a:p>
            <a:pPr>
              <a:defRPr/>
            </a:pPr>
            <a:endParaRPr lang="en-US">
              <a:latin typeface="Arial" charset="0"/>
            </a:endParaRPr>
          </a:p>
        </p:txBody>
      </p:sp>
      <p:sp>
        <p:nvSpPr>
          <p:cNvPr id="72718" name="Line 14">
            <a:extLst>
              <a:ext uri="{FF2B5EF4-FFF2-40B4-BE49-F238E27FC236}">
                <a16:creationId xmlns:a16="http://schemas.microsoft.com/office/drawing/2014/main" id="{E1DB5AB5-7949-434E-B7FF-6571DB96B11B}"/>
              </a:ext>
            </a:extLst>
          </p:cNvPr>
          <p:cNvSpPr>
            <a:spLocks noChangeShapeType="1"/>
          </p:cNvSpPr>
          <p:nvPr/>
        </p:nvSpPr>
        <p:spPr bwMode="auto">
          <a:xfrm flipH="1" flipV="1">
            <a:off x="7620000" y="3352800"/>
            <a:ext cx="914400" cy="0"/>
          </a:xfrm>
          <a:prstGeom prst="line">
            <a:avLst/>
          </a:prstGeom>
          <a:noFill/>
          <a:ln w="76200">
            <a:solidFill>
              <a:schemeClr val="accent2"/>
            </a:solidFill>
            <a:round/>
            <a:headEnd/>
            <a:tailEnd type="triangle" w="med" len="med"/>
          </a:ln>
          <a:effectLst>
            <a:outerShdw dist="107763" dir="2700000" algn="ctr" rotWithShape="0">
              <a:schemeClr val="tx2"/>
            </a:outerShdw>
          </a:effectLst>
        </p:spPr>
        <p:txBody>
          <a:bodyPr/>
          <a:lstStyle/>
          <a:p>
            <a:pP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27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27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2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utoUpdateAnimBg="0"/>
      <p:bldP spid="72710" grpId="0" autoUpdateAnimBg="0"/>
      <p:bldP spid="72711"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F10187F1-B897-4D83-8A94-A6841CA5BA82}"/>
              </a:ext>
            </a:extLst>
          </p:cNvPr>
          <p:cNvSpPr>
            <a:spLocks noGrp="1"/>
          </p:cNvSpPr>
          <p:nvPr>
            <p:ph type="title"/>
          </p:nvPr>
        </p:nvSpPr>
        <p:spPr/>
        <p:txBody>
          <a:bodyPr/>
          <a:lstStyle/>
          <a:p>
            <a:pPr>
              <a:defRPr/>
            </a:pPr>
            <a:r>
              <a:rPr lang="en-US" sz="6000">
                <a:solidFill>
                  <a:srgbClr val="FF0000"/>
                </a:solidFill>
              </a:rPr>
              <a:t>Hypertrancelucency</a:t>
            </a:r>
          </a:p>
        </p:txBody>
      </p:sp>
      <p:sp>
        <p:nvSpPr>
          <p:cNvPr id="75779" name="Content Placeholder 2">
            <a:extLst>
              <a:ext uri="{FF2B5EF4-FFF2-40B4-BE49-F238E27FC236}">
                <a16:creationId xmlns:a16="http://schemas.microsoft.com/office/drawing/2014/main" id="{5EB844ED-5B5E-4A19-9D46-754CF060265C}"/>
              </a:ext>
            </a:extLst>
          </p:cNvPr>
          <p:cNvSpPr>
            <a:spLocks noGrp="1"/>
          </p:cNvSpPr>
          <p:nvPr>
            <p:ph idx="1"/>
          </p:nvPr>
        </p:nvSpPr>
        <p:spPr>
          <a:solidFill>
            <a:schemeClr val="tx2"/>
          </a:solidFill>
        </p:spPr>
        <p:txBody>
          <a:bodyPr/>
          <a:lstStyle/>
          <a:p>
            <a:r>
              <a:rPr lang="en-US" altLang="en-US" sz="4800">
                <a:solidFill>
                  <a:srgbClr val="FFFF00"/>
                </a:solidFill>
              </a:rPr>
              <a:t>Emphysema</a:t>
            </a:r>
          </a:p>
          <a:p>
            <a:r>
              <a:rPr lang="en-US" altLang="en-US" sz="4800">
                <a:solidFill>
                  <a:srgbClr val="FFFF00"/>
                </a:solidFill>
              </a:rPr>
              <a:t>Pneumothorax</a:t>
            </a:r>
          </a:p>
          <a:p>
            <a:r>
              <a:rPr lang="en-US" altLang="en-US" sz="4800">
                <a:solidFill>
                  <a:srgbClr val="FFFF00"/>
                </a:solidFill>
              </a:rPr>
              <a:t>Bullae</a:t>
            </a:r>
          </a:p>
          <a:p>
            <a:r>
              <a:rPr lang="en-US" altLang="en-US" sz="4800">
                <a:solidFill>
                  <a:srgbClr val="FFFF00"/>
                </a:solidFill>
              </a:rPr>
              <a:t>bleb</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22CF8A1F-9E34-452C-A985-D486C5A6B8E0}"/>
              </a:ext>
            </a:extLst>
          </p:cNvPr>
          <p:cNvSpPr>
            <a:spLocks noGrp="1"/>
          </p:cNvSpPr>
          <p:nvPr>
            <p:ph type="title"/>
          </p:nvPr>
        </p:nvSpPr>
        <p:spPr>
          <a:xfrm>
            <a:off x="971550" y="5949950"/>
            <a:ext cx="7772400" cy="763588"/>
          </a:xfrm>
          <a:solidFill>
            <a:srgbClr val="CCFF99"/>
          </a:solidFill>
        </p:spPr>
        <p:txBody>
          <a:bodyPr/>
          <a:lstStyle/>
          <a:p>
            <a:pPr>
              <a:defRPr/>
            </a:pPr>
            <a:r>
              <a:rPr lang="en-US"/>
              <a:t>Emphysema</a:t>
            </a:r>
            <a:endParaRPr lang="ar-EG"/>
          </a:p>
        </p:txBody>
      </p:sp>
      <p:pic>
        <p:nvPicPr>
          <p:cNvPr id="76803" name="Picture 2" descr="C:\Users\Dr-Yasser\Desktop\Dr Fatma\5 emphysema 1.jpg">
            <a:extLst>
              <a:ext uri="{FF2B5EF4-FFF2-40B4-BE49-F238E27FC236}">
                <a16:creationId xmlns:a16="http://schemas.microsoft.com/office/drawing/2014/main" id="{E14C8304-FEF1-4112-B863-94C841832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06375"/>
            <a:ext cx="533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5B83381-FED4-46AA-831A-2C4DE9ABE28D}"/>
                  </a:ext>
                </a:extLst>
              </p14:cNvPr>
              <p14:cNvContentPartPr/>
              <p14:nvPr/>
            </p14:nvContentPartPr>
            <p14:xfrm>
              <a:off x="2075938" y="4701886"/>
              <a:ext cx="1714500" cy="990600"/>
            </p14:xfrm>
          </p:contentPart>
        </mc:Choice>
        <mc:Fallback xmlns="">
          <p:pic>
            <p:nvPicPr>
              <p:cNvPr id="2" name="Ink 1">
                <a:extLst>
                  <a:ext uri="{FF2B5EF4-FFF2-40B4-BE49-F238E27FC236}">
                    <a16:creationId xmlns:a16="http://schemas.microsoft.com/office/drawing/2014/main" id="{95B83381-FED4-46AA-831A-2C4DE9ABE28D}"/>
                  </a:ext>
                </a:extLst>
              </p:cNvPr>
              <p:cNvPicPr/>
              <p:nvPr/>
            </p:nvPicPr>
            <p:blipFill>
              <a:blip r:embed="rId4"/>
              <a:stretch>
                <a:fillRect/>
              </a:stretch>
            </p:blipFill>
            <p:spPr>
              <a:xfrm>
                <a:off x="2057963" y="4683849"/>
                <a:ext cx="1750091" cy="102631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79D33207-774E-4E9C-9762-571C94DD4A53}"/>
                  </a:ext>
                </a:extLst>
              </p14:cNvPr>
              <p14:cNvContentPartPr/>
              <p14:nvPr/>
            </p14:nvContentPartPr>
            <p14:xfrm>
              <a:off x="2544896" y="4141491"/>
              <a:ext cx="1028700" cy="552450"/>
            </p14:xfrm>
          </p:contentPart>
        </mc:Choice>
        <mc:Fallback xmlns="">
          <p:pic>
            <p:nvPicPr>
              <p:cNvPr id="3" name="Ink 2">
                <a:extLst>
                  <a:ext uri="{FF2B5EF4-FFF2-40B4-BE49-F238E27FC236}">
                    <a16:creationId xmlns:a16="http://schemas.microsoft.com/office/drawing/2014/main" id="{79D33207-774E-4E9C-9762-571C94DD4A53}"/>
                  </a:ext>
                </a:extLst>
              </p:cNvPr>
              <p:cNvPicPr/>
              <p:nvPr/>
            </p:nvPicPr>
            <p:blipFill>
              <a:blip r:embed="rId6"/>
              <a:stretch>
                <a:fillRect/>
              </a:stretch>
            </p:blipFill>
            <p:spPr>
              <a:xfrm>
                <a:off x="2526874" y="4123578"/>
                <a:ext cx="1064384" cy="58791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F7EED753-B4B1-410F-B17A-51354A94DDE9}"/>
                  </a:ext>
                </a:extLst>
              </p14:cNvPr>
              <p14:cNvContentPartPr/>
              <p14:nvPr/>
            </p14:nvContentPartPr>
            <p14:xfrm>
              <a:off x="3545897" y="571499"/>
              <a:ext cx="9525" cy="276225"/>
            </p14:xfrm>
          </p:contentPart>
        </mc:Choice>
        <mc:Fallback xmlns="">
          <p:pic>
            <p:nvPicPr>
              <p:cNvPr id="4" name="Ink 3">
                <a:extLst>
                  <a:ext uri="{FF2B5EF4-FFF2-40B4-BE49-F238E27FC236}">
                    <a16:creationId xmlns:a16="http://schemas.microsoft.com/office/drawing/2014/main" id="{F7EED753-B4B1-410F-B17A-51354A94DDE9}"/>
                  </a:ext>
                </a:extLst>
              </p:cNvPr>
              <p:cNvPicPr/>
              <p:nvPr/>
            </p:nvPicPr>
            <p:blipFill>
              <a:blip r:embed="rId8"/>
              <a:stretch>
                <a:fillRect/>
              </a:stretch>
            </p:blipFill>
            <p:spPr>
              <a:xfrm>
                <a:off x="3069647" y="553326"/>
                <a:ext cx="952500" cy="31220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BF5231AA-9FCE-4200-B188-B10DC6CC7E25}"/>
                  </a:ext>
                </a:extLst>
              </p14:cNvPr>
              <p14:cNvContentPartPr/>
              <p14:nvPr/>
            </p14:nvContentPartPr>
            <p14:xfrm>
              <a:off x="3039340" y="1104034"/>
              <a:ext cx="123825" cy="266699"/>
            </p14:xfrm>
          </p:contentPart>
        </mc:Choice>
        <mc:Fallback xmlns="">
          <p:pic>
            <p:nvPicPr>
              <p:cNvPr id="5" name="Ink 4">
                <a:extLst>
                  <a:ext uri="{FF2B5EF4-FFF2-40B4-BE49-F238E27FC236}">
                    <a16:creationId xmlns:a16="http://schemas.microsoft.com/office/drawing/2014/main" id="{BF5231AA-9FCE-4200-B188-B10DC6CC7E25}"/>
                  </a:ext>
                </a:extLst>
              </p:cNvPr>
              <p:cNvPicPr/>
              <p:nvPr/>
            </p:nvPicPr>
            <p:blipFill>
              <a:blip r:embed="rId10"/>
              <a:stretch>
                <a:fillRect/>
              </a:stretch>
            </p:blipFill>
            <p:spPr>
              <a:xfrm>
                <a:off x="3021851" y="1086159"/>
                <a:ext cx="158454" cy="30209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D57C70CD-47D0-4941-AFFD-241348ACE23D}"/>
                  </a:ext>
                </a:extLst>
              </p14:cNvPr>
              <p14:cNvContentPartPr/>
              <p14:nvPr/>
            </p14:nvContentPartPr>
            <p14:xfrm>
              <a:off x="2241889" y="4520045"/>
              <a:ext cx="190500" cy="590550"/>
            </p14:xfrm>
          </p:contentPart>
        </mc:Choice>
        <mc:Fallback xmlns="">
          <p:pic>
            <p:nvPicPr>
              <p:cNvPr id="11" name="Ink 10">
                <a:extLst>
                  <a:ext uri="{FF2B5EF4-FFF2-40B4-BE49-F238E27FC236}">
                    <a16:creationId xmlns:a16="http://schemas.microsoft.com/office/drawing/2014/main" id="{D57C70CD-47D0-4941-AFFD-241348ACE23D}"/>
                  </a:ext>
                </a:extLst>
              </p:cNvPr>
              <p:cNvPicPr/>
              <p:nvPr/>
            </p:nvPicPr>
            <p:blipFill>
              <a:blip r:embed="rId12"/>
              <a:stretch>
                <a:fillRect/>
              </a:stretch>
            </p:blipFill>
            <p:spPr>
              <a:xfrm>
                <a:off x="2223607" y="4502150"/>
                <a:ext cx="226699" cy="62598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B1CDBD48-1E5C-4B0E-A0D2-86507E2AADB3}"/>
                  </a:ext>
                </a:extLst>
              </p14:cNvPr>
              <p14:cNvContentPartPr/>
              <p14:nvPr/>
            </p14:nvContentPartPr>
            <p14:xfrm>
              <a:off x="3935556" y="3841482"/>
              <a:ext cx="1733550" cy="19050"/>
            </p14:xfrm>
          </p:contentPart>
        </mc:Choice>
        <mc:Fallback xmlns="">
          <p:pic>
            <p:nvPicPr>
              <p:cNvPr id="12" name="Ink 11">
                <a:extLst>
                  <a:ext uri="{FF2B5EF4-FFF2-40B4-BE49-F238E27FC236}">
                    <a16:creationId xmlns:a16="http://schemas.microsoft.com/office/drawing/2014/main" id="{B1CDBD48-1E5C-4B0E-A0D2-86507E2AADB3}"/>
                  </a:ext>
                </a:extLst>
              </p:cNvPr>
              <p:cNvPicPr/>
              <p:nvPr/>
            </p:nvPicPr>
            <p:blipFill>
              <a:blip r:embed="rId14"/>
              <a:stretch>
                <a:fillRect/>
              </a:stretch>
            </p:blipFill>
            <p:spPr>
              <a:xfrm>
                <a:off x="3917521" y="3820775"/>
                <a:ext cx="1769260" cy="6004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09730396-3737-4B89-AF0D-42B5E9C9093B}"/>
                  </a:ext>
                </a:extLst>
              </p14:cNvPr>
              <p14:cNvContentPartPr/>
              <p14:nvPr/>
            </p14:nvContentPartPr>
            <p14:xfrm>
              <a:off x="5119318" y="4823814"/>
              <a:ext cx="542925" cy="200025"/>
            </p14:xfrm>
          </p:contentPart>
        </mc:Choice>
        <mc:Fallback xmlns="">
          <p:pic>
            <p:nvPicPr>
              <p:cNvPr id="14" name="Ink 13">
                <a:extLst>
                  <a:ext uri="{FF2B5EF4-FFF2-40B4-BE49-F238E27FC236}">
                    <a16:creationId xmlns:a16="http://schemas.microsoft.com/office/drawing/2014/main" id="{09730396-3737-4B89-AF0D-42B5E9C9093B}"/>
                  </a:ext>
                </a:extLst>
              </p:cNvPr>
              <p:cNvPicPr/>
              <p:nvPr/>
            </p:nvPicPr>
            <p:blipFill>
              <a:blip r:embed="rId16"/>
              <a:stretch>
                <a:fillRect/>
              </a:stretch>
            </p:blipFill>
            <p:spPr>
              <a:xfrm>
                <a:off x="5101376" y="4806175"/>
                <a:ext cx="578450" cy="23495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9A50EA62-E500-4153-8F24-78C5E92CDD5D}"/>
                  </a:ext>
                </a:extLst>
              </p14:cNvPr>
              <p14:cNvContentPartPr/>
              <p14:nvPr/>
            </p14:nvContentPartPr>
            <p14:xfrm>
              <a:off x="7361338" y="1274754"/>
              <a:ext cx="333375" cy="257174"/>
            </p14:xfrm>
          </p:contentPart>
        </mc:Choice>
        <mc:Fallback xmlns="">
          <p:pic>
            <p:nvPicPr>
              <p:cNvPr id="15" name="Ink 14">
                <a:extLst>
                  <a:ext uri="{FF2B5EF4-FFF2-40B4-BE49-F238E27FC236}">
                    <a16:creationId xmlns:a16="http://schemas.microsoft.com/office/drawing/2014/main" id="{9A50EA62-E500-4153-8F24-78C5E92CDD5D}"/>
                  </a:ext>
                </a:extLst>
              </p:cNvPr>
              <p:cNvPicPr/>
              <p:nvPr/>
            </p:nvPicPr>
            <p:blipFill>
              <a:blip r:embed="rId18"/>
              <a:stretch>
                <a:fillRect/>
              </a:stretch>
            </p:blipFill>
            <p:spPr>
              <a:xfrm>
                <a:off x="7343180" y="1257042"/>
                <a:ext cx="369327" cy="29224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A1D3DC63-6DF4-4BD2-92C2-8688DFD5989F}"/>
                  </a:ext>
                </a:extLst>
              </p14:cNvPr>
              <p14:cNvContentPartPr/>
              <p14:nvPr/>
            </p14:nvContentPartPr>
            <p14:xfrm>
              <a:off x="7676284" y="1337829"/>
              <a:ext cx="57150" cy="133350"/>
            </p14:xfrm>
          </p:contentPart>
        </mc:Choice>
        <mc:Fallback xmlns="">
          <p:pic>
            <p:nvPicPr>
              <p:cNvPr id="16" name="Ink 15">
                <a:extLst>
                  <a:ext uri="{FF2B5EF4-FFF2-40B4-BE49-F238E27FC236}">
                    <a16:creationId xmlns:a16="http://schemas.microsoft.com/office/drawing/2014/main" id="{A1D3DC63-6DF4-4BD2-92C2-8688DFD5989F}"/>
                  </a:ext>
                </a:extLst>
              </p:cNvPr>
              <p:cNvPicPr/>
              <p:nvPr/>
            </p:nvPicPr>
            <p:blipFill>
              <a:blip r:embed="rId20"/>
              <a:stretch>
                <a:fillRect/>
              </a:stretch>
            </p:blipFill>
            <p:spPr>
              <a:xfrm>
                <a:off x="7659376" y="1319205"/>
                <a:ext cx="90628" cy="17022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AC75F5D8-AF38-4754-A70A-0B7CC0ACCF60}"/>
                  </a:ext>
                </a:extLst>
              </p14:cNvPr>
              <p14:cNvContentPartPr/>
              <p14:nvPr/>
            </p14:nvContentPartPr>
            <p14:xfrm>
              <a:off x="7676283" y="1039090"/>
              <a:ext cx="9525" cy="9525"/>
            </p14:xfrm>
          </p:contentPart>
        </mc:Choice>
        <mc:Fallback xmlns="">
          <p:pic>
            <p:nvPicPr>
              <p:cNvPr id="17" name="Ink 16">
                <a:extLst>
                  <a:ext uri="{FF2B5EF4-FFF2-40B4-BE49-F238E27FC236}">
                    <a16:creationId xmlns:a16="http://schemas.microsoft.com/office/drawing/2014/main" id="{AC75F5D8-AF38-4754-A70A-0B7CC0ACCF60}"/>
                  </a:ext>
                </a:extLst>
              </p:cNvPr>
              <p:cNvPicPr/>
              <p:nvPr/>
            </p:nvPicPr>
            <p:blipFill>
              <a:blip r:embed="rId22"/>
              <a:stretch>
                <a:fillRect/>
              </a:stretch>
            </p:blipFill>
            <p:spPr>
              <a:xfrm>
                <a:off x="7200033" y="562840"/>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5FDDAAFA-CA70-43E2-9BA6-80B6C93D02CD}"/>
                  </a:ext>
                </a:extLst>
              </p14:cNvPr>
              <p14:cNvContentPartPr/>
              <p14:nvPr/>
            </p14:nvContentPartPr>
            <p14:xfrm>
              <a:off x="7676283" y="1039090"/>
              <a:ext cx="9525" cy="9525"/>
            </p14:xfrm>
          </p:contentPart>
        </mc:Choice>
        <mc:Fallback xmlns="">
          <p:pic>
            <p:nvPicPr>
              <p:cNvPr id="18" name="Ink 17">
                <a:extLst>
                  <a:ext uri="{FF2B5EF4-FFF2-40B4-BE49-F238E27FC236}">
                    <a16:creationId xmlns:a16="http://schemas.microsoft.com/office/drawing/2014/main" id="{5FDDAAFA-CA70-43E2-9BA6-80B6C93D02CD}"/>
                  </a:ext>
                </a:extLst>
              </p:cNvPr>
              <p:cNvPicPr/>
              <p:nvPr/>
            </p:nvPicPr>
            <p:blipFill>
              <a:blip r:embed="rId22"/>
              <a:stretch>
                <a:fillRect/>
              </a:stretch>
            </p:blipFill>
            <p:spPr>
              <a:xfrm>
                <a:off x="7200033" y="562840"/>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 name="Ink 18">
                <a:extLst>
                  <a:ext uri="{FF2B5EF4-FFF2-40B4-BE49-F238E27FC236}">
                    <a16:creationId xmlns:a16="http://schemas.microsoft.com/office/drawing/2014/main" id="{06BDECCD-5F22-4AF4-A9DC-E8C0098C8239}"/>
                  </a:ext>
                </a:extLst>
              </p14:cNvPr>
              <p14:cNvContentPartPr/>
              <p14:nvPr/>
            </p14:nvContentPartPr>
            <p14:xfrm>
              <a:off x="7832147" y="1120325"/>
              <a:ext cx="247650" cy="428625"/>
            </p14:xfrm>
          </p:contentPart>
        </mc:Choice>
        <mc:Fallback xmlns="">
          <p:pic>
            <p:nvPicPr>
              <p:cNvPr id="19" name="Ink 18">
                <a:extLst>
                  <a:ext uri="{FF2B5EF4-FFF2-40B4-BE49-F238E27FC236}">
                    <a16:creationId xmlns:a16="http://schemas.microsoft.com/office/drawing/2014/main" id="{06BDECCD-5F22-4AF4-A9DC-E8C0098C8239}"/>
                  </a:ext>
                </a:extLst>
              </p:cNvPr>
              <p:cNvPicPr/>
              <p:nvPr/>
            </p:nvPicPr>
            <p:blipFill>
              <a:blip r:embed="rId25"/>
              <a:stretch>
                <a:fillRect/>
              </a:stretch>
            </p:blipFill>
            <p:spPr>
              <a:xfrm>
                <a:off x="7814017" y="1102391"/>
                <a:ext cx="283547" cy="464135"/>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 name="Ink 19">
                <a:extLst>
                  <a:ext uri="{FF2B5EF4-FFF2-40B4-BE49-F238E27FC236}">
                    <a16:creationId xmlns:a16="http://schemas.microsoft.com/office/drawing/2014/main" id="{28E73D09-85B3-4E31-B5C6-0782EBBE8371}"/>
                  </a:ext>
                </a:extLst>
              </p14:cNvPr>
              <p14:cNvContentPartPr/>
              <p14:nvPr/>
            </p14:nvContentPartPr>
            <p14:xfrm>
              <a:off x="7187705" y="1870363"/>
              <a:ext cx="495300" cy="428625"/>
            </p14:xfrm>
          </p:contentPart>
        </mc:Choice>
        <mc:Fallback xmlns="">
          <p:pic>
            <p:nvPicPr>
              <p:cNvPr id="20" name="Ink 19">
                <a:extLst>
                  <a:ext uri="{FF2B5EF4-FFF2-40B4-BE49-F238E27FC236}">
                    <a16:creationId xmlns:a16="http://schemas.microsoft.com/office/drawing/2014/main" id="{28E73D09-85B3-4E31-B5C6-0782EBBE8371}"/>
                  </a:ext>
                </a:extLst>
              </p:cNvPr>
              <p:cNvPicPr/>
              <p:nvPr/>
            </p:nvPicPr>
            <p:blipFill>
              <a:blip r:embed="rId27"/>
              <a:stretch>
                <a:fillRect/>
              </a:stretch>
            </p:blipFill>
            <p:spPr>
              <a:xfrm>
                <a:off x="7169772" y="1852201"/>
                <a:ext cx="530807" cy="46458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Ink 20">
                <a:extLst>
                  <a:ext uri="{FF2B5EF4-FFF2-40B4-BE49-F238E27FC236}">
                    <a16:creationId xmlns:a16="http://schemas.microsoft.com/office/drawing/2014/main" id="{B54A0EB8-20A8-4749-A5A5-21C39F6AE153}"/>
                  </a:ext>
                </a:extLst>
              </p14:cNvPr>
              <p14:cNvContentPartPr/>
              <p14:nvPr/>
            </p14:nvContentPartPr>
            <p14:xfrm>
              <a:off x="7650306" y="1762140"/>
              <a:ext cx="304800" cy="342900"/>
            </p14:xfrm>
          </p:contentPart>
        </mc:Choice>
        <mc:Fallback xmlns="">
          <p:pic>
            <p:nvPicPr>
              <p:cNvPr id="21" name="Ink 20">
                <a:extLst>
                  <a:ext uri="{FF2B5EF4-FFF2-40B4-BE49-F238E27FC236}">
                    <a16:creationId xmlns:a16="http://schemas.microsoft.com/office/drawing/2014/main" id="{B54A0EB8-20A8-4749-A5A5-21C39F6AE153}"/>
                  </a:ext>
                </a:extLst>
              </p:cNvPr>
              <p:cNvPicPr/>
              <p:nvPr/>
            </p:nvPicPr>
            <p:blipFill>
              <a:blip r:embed="rId29"/>
              <a:stretch>
                <a:fillRect/>
              </a:stretch>
            </p:blipFill>
            <p:spPr>
              <a:xfrm>
                <a:off x="7632523" y="1744055"/>
                <a:ext cx="340010" cy="378709"/>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Ink 21">
                <a:extLst>
                  <a:ext uri="{FF2B5EF4-FFF2-40B4-BE49-F238E27FC236}">
                    <a16:creationId xmlns:a16="http://schemas.microsoft.com/office/drawing/2014/main" id="{93FE64ED-64BA-4C45-A647-ED5509B46F32}"/>
                  </a:ext>
                </a:extLst>
              </p14:cNvPr>
              <p14:cNvContentPartPr/>
              <p14:nvPr/>
            </p14:nvContentPartPr>
            <p14:xfrm>
              <a:off x="8004204" y="1779443"/>
              <a:ext cx="180975" cy="266699"/>
            </p14:xfrm>
          </p:contentPart>
        </mc:Choice>
        <mc:Fallback xmlns="">
          <p:pic>
            <p:nvPicPr>
              <p:cNvPr id="22" name="Ink 21">
                <a:extLst>
                  <a:ext uri="{FF2B5EF4-FFF2-40B4-BE49-F238E27FC236}">
                    <a16:creationId xmlns:a16="http://schemas.microsoft.com/office/drawing/2014/main" id="{93FE64ED-64BA-4C45-A647-ED5509B46F32}"/>
                  </a:ext>
                </a:extLst>
              </p:cNvPr>
              <p:cNvPicPr/>
              <p:nvPr/>
            </p:nvPicPr>
            <p:blipFill>
              <a:blip r:embed="rId31"/>
              <a:stretch>
                <a:fillRect/>
              </a:stretch>
            </p:blipFill>
            <p:spPr>
              <a:xfrm>
                <a:off x="7986250" y="1761447"/>
                <a:ext cx="216524" cy="302331"/>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7A23CC04-1A5B-44D9-9779-0DC2E20FE9BF}"/>
                  </a:ext>
                </a:extLst>
              </p14:cNvPr>
              <p14:cNvContentPartPr/>
              <p14:nvPr/>
            </p14:nvContentPartPr>
            <p14:xfrm>
              <a:off x="8156863" y="1506681"/>
              <a:ext cx="342900" cy="552450"/>
            </p14:xfrm>
          </p:contentPart>
        </mc:Choice>
        <mc:Fallback xmlns="">
          <p:pic>
            <p:nvPicPr>
              <p:cNvPr id="23" name="Ink 22">
                <a:extLst>
                  <a:ext uri="{FF2B5EF4-FFF2-40B4-BE49-F238E27FC236}">
                    <a16:creationId xmlns:a16="http://schemas.microsoft.com/office/drawing/2014/main" id="{7A23CC04-1A5B-44D9-9779-0DC2E20FE9BF}"/>
                  </a:ext>
                </a:extLst>
              </p:cNvPr>
              <p:cNvPicPr/>
              <p:nvPr/>
            </p:nvPicPr>
            <p:blipFill>
              <a:blip r:embed="rId33"/>
              <a:stretch>
                <a:fillRect/>
              </a:stretch>
            </p:blipFill>
            <p:spPr>
              <a:xfrm>
                <a:off x="8138758" y="1488592"/>
                <a:ext cx="378747" cy="588267"/>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5C6FDBAD-36B2-473A-A0F8-0610B83C7974}"/>
                  </a:ext>
                </a:extLst>
              </p14:cNvPr>
              <p14:cNvContentPartPr/>
              <p14:nvPr/>
            </p14:nvContentPartPr>
            <p14:xfrm>
              <a:off x="8598477" y="1649556"/>
              <a:ext cx="38100" cy="228600"/>
            </p14:xfrm>
          </p:contentPart>
        </mc:Choice>
        <mc:Fallback xmlns="">
          <p:pic>
            <p:nvPicPr>
              <p:cNvPr id="24" name="Ink 23">
                <a:extLst>
                  <a:ext uri="{FF2B5EF4-FFF2-40B4-BE49-F238E27FC236}">
                    <a16:creationId xmlns:a16="http://schemas.microsoft.com/office/drawing/2014/main" id="{5C6FDBAD-36B2-473A-A0F8-0610B83C7974}"/>
                  </a:ext>
                </a:extLst>
              </p:cNvPr>
              <p:cNvPicPr/>
              <p:nvPr/>
            </p:nvPicPr>
            <p:blipFill>
              <a:blip r:embed="rId35"/>
              <a:stretch>
                <a:fillRect/>
              </a:stretch>
            </p:blipFill>
            <p:spPr>
              <a:xfrm>
                <a:off x="8580334" y="1631326"/>
                <a:ext cx="74023" cy="264695"/>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5" name="Ink 24">
                <a:extLst>
                  <a:ext uri="{FF2B5EF4-FFF2-40B4-BE49-F238E27FC236}">
                    <a16:creationId xmlns:a16="http://schemas.microsoft.com/office/drawing/2014/main" id="{C16C0D90-007A-4238-8EFD-96FCF496CF7A}"/>
                  </a:ext>
                </a:extLst>
              </p14:cNvPr>
              <p14:cNvContentPartPr/>
              <p14:nvPr/>
            </p14:nvContentPartPr>
            <p14:xfrm>
              <a:off x="8598476" y="1428749"/>
              <a:ext cx="9525" cy="9525"/>
            </p14:xfrm>
          </p:contentPart>
        </mc:Choice>
        <mc:Fallback xmlns="">
          <p:pic>
            <p:nvPicPr>
              <p:cNvPr id="25" name="Ink 24">
                <a:extLst>
                  <a:ext uri="{FF2B5EF4-FFF2-40B4-BE49-F238E27FC236}">
                    <a16:creationId xmlns:a16="http://schemas.microsoft.com/office/drawing/2014/main" id="{C16C0D90-007A-4238-8EFD-96FCF496CF7A}"/>
                  </a:ext>
                </a:extLst>
              </p:cNvPr>
              <p:cNvPicPr/>
              <p:nvPr/>
            </p:nvPicPr>
            <p:blipFill>
              <a:blip r:embed="rId22"/>
              <a:stretch>
                <a:fillRect/>
              </a:stretch>
            </p:blipFill>
            <p:spPr>
              <a:xfrm>
                <a:off x="8122226" y="952499"/>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6" name="Ink 25">
                <a:extLst>
                  <a:ext uri="{FF2B5EF4-FFF2-40B4-BE49-F238E27FC236}">
                    <a16:creationId xmlns:a16="http://schemas.microsoft.com/office/drawing/2014/main" id="{BA1C27E7-3FD1-4173-9A47-1AB5F52EB4C0}"/>
                  </a:ext>
                </a:extLst>
              </p14:cNvPr>
              <p14:cNvContentPartPr/>
              <p14:nvPr/>
            </p14:nvContentPartPr>
            <p14:xfrm>
              <a:off x="8736207" y="1649556"/>
              <a:ext cx="76200" cy="95250"/>
            </p14:xfrm>
          </p:contentPart>
        </mc:Choice>
        <mc:Fallback xmlns="">
          <p:pic>
            <p:nvPicPr>
              <p:cNvPr id="26" name="Ink 25">
                <a:extLst>
                  <a:ext uri="{FF2B5EF4-FFF2-40B4-BE49-F238E27FC236}">
                    <a16:creationId xmlns:a16="http://schemas.microsoft.com/office/drawing/2014/main" id="{BA1C27E7-3FD1-4173-9A47-1AB5F52EB4C0}"/>
                  </a:ext>
                </a:extLst>
              </p:cNvPr>
              <p:cNvPicPr/>
              <p:nvPr/>
            </p:nvPicPr>
            <p:blipFill>
              <a:blip r:embed="rId38"/>
              <a:stretch>
                <a:fillRect/>
              </a:stretch>
            </p:blipFill>
            <p:spPr>
              <a:xfrm>
                <a:off x="8717890" y="1631239"/>
                <a:ext cx="112468" cy="131518"/>
              </a:xfrm>
              <a:prstGeom prst="rect">
                <a:avLst/>
              </a:prstGeom>
            </p:spPr>
          </p:pic>
        </mc:Fallback>
      </mc:AlternateContent>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Dr-Yasser\Desktop\Dr Fatma\5 emphysema bullous 3.JPG">
            <a:extLst>
              <a:ext uri="{FF2B5EF4-FFF2-40B4-BE49-F238E27FC236}">
                <a16:creationId xmlns:a16="http://schemas.microsoft.com/office/drawing/2014/main" id="{4C4CB20F-05AD-42DD-9A09-AD416769C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33400"/>
            <a:ext cx="67056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Overpen">
            <a:extLst>
              <a:ext uri="{FF2B5EF4-FFF2-40B4-BE49-F238E27FC236}">
                <a16:creationId xmlns:a16="http://schemas.microsoft.com/office/drawing/2014/main" id="{DFA856A3-40FC-4977-A7E3-2C31C8B2A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04800"/>
            <a:ext cx="499745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a:extLst>
              <a:ext uri="{FF2B5EF4-FFF2-40B4-BE49-F238E27FC236}">
                <a16:creationId xmlns:a16="http://schemas.microsoft.com/office/drawing/2014/main" id="{9343FD80-C82C-451E-A87A-968A9872924D}"/>
              </a:ext>
            </a:extLst>
          </p:cNvPr>
          <p:cNvSpPr txBox="1">
            <a:spLocks noChangeArrowheads="1"/>
          </p:cNvSpPr>
          <p:nvPr/>
        </p:nvSpPr>
        <p:spPr bwMode="auto">
          <a:xfrm>
            <a:off x="152400" y="152400"/>
            <a:ext cx="3657600" cy="655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3600" b="1">
                <a:solidFill>
                  <a:schemeClr val="tx2"/>
                </a:solidFill>
              </a:rPr>
              <a:t>Overpenetrated Film</a:t>
            </a:r>
          </a:p>
          <a:p>
            <a:pPr eaLnBrk="1" hangingPunct="1">
              <a:spcBef>
                <a:spcPct val="50000"/>
              </a:spcBef>
              <a:buFontTx/>
              <a:buChar char="•"/>
            </a:pPr>
            <a:r>
              <a:rPr lang="en-US" altLang="en-US" sz="3200"/>
              <a:t> Lung fields darker than normal—may obscure subtle pathologies</a:t>
            </a:r>
          </a:p>
          <a:p>
            <a:pPr eaLnBrk="1" hangingPunct="1">
              <a:spcBef>
                <a:spcPct val="50000"/>
              </a:spcBef>
              <a:buFontTx/>
              <a:buChar char="•"/>
            </a:pPr>
            <a:r>
              <a:rPr lang="en-US" altLang="en-US" sz="3200"/>
              <a:t> See spine well beyond the heart.</a:t>
            </a:r>
          </a:p>
          <a:p>
            <a:pPr eaLnBrk="1" hangingPunct="1">
              <a:spcBef>
                <a:spcPct val="50000"/>
              </a:spcBef>
              <a:buFontTx/>
              <a:buChar char="•"/>
            </a:pPr>
            <a:r>
              <a:rPr lang="en-US" altLang="en-US" sz="3200"/>
              <a:t> Inadequate lung detail</a:t>
            </a:r>
          </a:p>
          <a:p>
            <a:pPr eaLnBrk="1" hangingPunct="1">
              <a:spcBef>
                <a:spcPct val="50000"/>
              </a:spcBef>
              <a:buFontTx/>
              <a:buChar char="•"/>
            </a:pPr>
            <a:endParaRPr lang="en-US" altLang="en-US" sz="3200"/>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23E39E48-F730-4FF5-A581-A8B26BFE1A74}"/>
                  </a:ext>
                </a:extLst>
              </p14:cNvPr>
              <p14:cNvContentPartPr/>
              <p14:nvPr/>
            </p14:nvContentPartPr>
            <p14:xfrm>
              <a:off x="6220396" y="2363330"/>
              <a:ext cx="104775" cy="1676399"/>
            </p14:xfrm>
          </p:contentPart>
        </mc:Choice>
        <mc:Fallback xmlns="">
          <p:pic>
            <p:nvPicPr>
              <p:cNvPr id="2" name="Ink 1">
                <a:extLst>
                  <a:ext uri="{FF2B5EF4-FFF2-40B4-BE49-F238E27FC236}">
                    <a16:creationId xmlns:a16="http://schemas.microsoft.com/office/drawing/2014/main" id="{23E39E48-F730-4FF5-A581-A8B26BFE1A74}"/>
                  </a:ext>
                </a:extLst>
              </p:cNvPr>
              <p:cNvPicPr/>
              <p:nvPr/>
            </p:nvPicPr>
            <p:blipFill>
              <a:blip r:embed="rId5"/>
              <a:stretch>
                <a:fillRect/>
              </a:stretch>
            </p:blipFill>
            <p:spPr>
              <a:xfrm>
                <a:off x="6202516" y="2345331"/>
                <a:ext cx="140177" cy="171203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B61C4296-9585-43AF-9ECD-2754162517BB}"/>
                  </a:ext>
                </a:extLst>
              </p14:cNvPr>
              <p14:cNvContentPartPr/>
              <p14:nvPr/>
            </p14:nvContentPartPr>
            <p14:xfrm>
              <a:off x="6948919" y="2182090"/>
              <a:ext cx="104775" cy="1838325"/>
            </p14:xfrm>
          </p:contentPart>
        </mc:Choice>
        <mc:Fallback xmlns="">
          <p:pic>
            <p:nvPicPr>
              <p:cNvPr id="3" name="Ink 2">
                <a:extLst>
                  <a:ext uri="{FF2B5EF4-FFF2-40B4-BE49-F238E27FC236}">
                    <a16:creationId xmlns:a16="http://schemas.microsoft.com/office/drawing/2014/main" id="{B61C4296-9585-43AF-9ECD-2754162517BB}"/>
                  </a:ext>
                </a:extLst>
              </p:cNvPr>
              <p:cNvPicPr/>
              <p:nvPr/>
            </p:nvPicPr>
            <p:blipFill>
              <a:blip r:embed="rId7"/>
              <a:stretch>
                <a:fillRect/>
              </a:stretch>
            </p:blipFill>
            <p:spPr>
              <a:xfrm>
                <a:off x="6931039" y="2164071"/>
                <a:ext cx="140177" cy="1874003"/>
              </a:xfrm>
              <a:prstGeom prst="rect">
                <a:avLst/>
              </a:prstGeom>
            </p:spPr>
          </p:pic>
        </mc:Fallback>
      </mc:AlternateContent>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AA044BC6-7821-48D9-8F6F-4ED6EB6080B3}"/>
              </a:ext>
            </a:extLst>
          </p:cNvPr>
          <p:cNvSpPr>
            <a:spLocks noGrp="1"/>
          </p:cNvSpPr>
          <p:nvPr>
            <p:ph type="title"/>
          </p:nvPr>
        </p:nvSpPr>
        <p:spPr/>
        <p:txBody>
          <a:bodyPr/>
          <a:lstStyle/>
          <a:p>
            <a:pPr>
              <a:defRPr/>
            </a:pPr>
            <a:endParaRPr lang="ar-EG"/>
          </a:p>
        </p:txBody>
      </p:sp>
      <p:pic>
        <p:nvPicPr>
          <p:cNvPr id="78851" name="Picture 2" descr="C:\Users\Dr-Yasser\Desktop\Dr Fatma\5 emphysema bullous 2.JPG">
            <a:extLst>
              <a:ext uri="{FF2B5EF4-FFF2-40B4-BE49-F238E27FC236}">
                <a16:creationId xmlns:a16="http://schemas.microsoft.com/office/drawing/2014/main" id="{734C797B-67F3-44EB-AD26-C38A74847B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1950" y="914400"/>
            <a:ext cx="8156575" cy="5029200"/>
          </a:xfr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1" name="Rectangle 1027">
            <a:extLst>
              <a:ext uri="{FF2B5EF4-FFF2-40B4-BE49-F238E27FC236}">
                <a16:creationId xmlns:a16="http://schemas.microsoft.com/office/drawing/2014/main" id="{568887C3-0766-4375-B89B-D0EDDEA73EDC}"/>
              </a:ext>
            </a:extLst>
          </p:cNvPr>
          <p:cNvSpPr>
            <a:spLocks noGrp="1" noChangeArrowheads="1"/>
          </p:cNvSpPr>
          <p:nvPr>
            <p:ph type="title"/>
          </p:nvPr>
        </p:nvSpPr>
        <p:spPr>
          <a:xfrm>
            <a:off x="2339975" y="6324600"/>
            <a:ext cx="4289425" cy="533400"/>
          </a:xfrm>
          <a:solidFill>
            <a:srgbClr val="CCFF99"/>
          </a:solidFill>
        </p:spPr>
        <p:txBody>
          <a:bodyPr/>
          <a:lstStyle/>
          <a:p>
            <a:pPr eaLnBrk="1" hangingPunct="1">
              <a:defRPr/>
            </a:pPr>
            <a:r>
              <a:rPr lang="en-US" sz="3600" b="1" err="1">
                <a:solidFill>
                  <a:srgbClr val="C00000"/>
                </a:solidFill>
              </a:rPr>
              <a:t>pneumothorax</a:t>
            </a:r>
            <a:endParaRPr lang="en-US" sz="6000" b="1" i="1">
              <a:solidFill>
                <a:srgbClr val="C00000"/>
              </a:solidFill>
            </a:endParaRPr>
          </a:p>
        </p:txBody>
      </p:sp>
      <p:graphicFrame>
        <p:nvGraphicFramePr>
          <p:cNvPr id="14338" name="Object 1024">
            <a:extLst>
              <a:ext uri="{FF2B5EF4-FFF2-40B4-BE49-F238E27FC236}">
                <a16:creationId xmlns:a16="http://schemas.microsoft.com/office/drawing/2014/main" id="{B80FCC0F-0199-4963-BD05-C71048943144}"/>
              </a:ext>
            </a:extLst>
          </p:cNvPr>
          <p:cNvGraphicFramePr>
            <a:graphicFrameLocks noChangeAspect="1"/>
          </p:cNvGraphicFramePr>
          <p:nvPr/>
        </p:nvGraphicFramePr>
        <p:xfrm>
          <a:off x="1282700" y="457200"/>
          <a:ext cx="6577013" cy="5943600"/>
        </p:xfrm>
        <a:graphic>
          <a:graphicData uri="http://schemas.openxmlformats.org/presentationml/2006/ole">
            <mc:AlternateContent xmlns:mc="http://schemas.openxmlformats.org/markup-compatibility/2006">
              <mc:Choice xmlns:v="urn:schemas-microsoft-com:vml" Requires="v">
                <p:oleObj spid="_x0000_s134148" name="Image" r:id="rId3" imgW="6577778" imgH="5942857" progId="Photoshop.Image.7">
                  <p:embed/>
                </p:oleObj>
              </mc:Choice>
              <mc:Fallback>
                <p:oleObj name="Image" r:id="rId3" imgW="6577778" imgH="5942857" progId="Photoshop.Image.7">
                  <p:embed/>
                  <p:pic>
                    <p:nvPicPr>
                      <p:cNvPr id="0"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700" y="457200"/>
                        <a:ext cx="6577013"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034">
            <a:extLst>
              <a:ext uri="{FF2B5EF4-FFF2-40B4-BE49-F238E27FC236}">
                <a16:creationId xmlns:a16="http://schemas.microsoft.com/office/drawing/2014/main" id="{684BA8B8-77B0-4C5E-96BA-09CF7CF5E4F0}"/>
              </a:ext>
            </a:extLst>
          </p:cNvPr>
          <p:cNvGrpSpPr>
            <a:grpSpLocks/>
          </p:cNvGrpSpPr>
          <p:nvPr/>
        </p:nvGrpSpPr>
        <p:grpSpPr bwMode="auto">
          <a:xfrm>
            <a:off x="2743200" y="2362200"/>
            <a:ext cx="4038600" cy="2133600"/>
            <a:chOff x="1728" y="1488"/>
            <a:chExt cx="2208" cy="1344"/>
          </a:xfrm>
        </p:grpSpPr>
        <p:sp>
          <p:nvSpPr>
            <p:cNvPr id="14342" name="Line 1029">
              <a:extLst>
                <a:ext uri="{FF2B5EF4-FFF2-40B4-BE49-F238E27FC236}">
                  <a16:creationId xmlns:a16="http://schemas.microsoft.com/office/drawing/2014/main" id="{DFCF3FAC-5EE9-463B-B101-6E0F14769139}"/>
                </a:ext>
              </a:extLst>
            </p:cNvPr>
            <p:cNvSpPr>
              <a:spLocks noChangeShapeType="1"/>
            </p:cNvSpPr>
            <p:nvPr/>
          </p:nvSpPr>
          <p:spPr bwMode="auto">
            <a:xfrm>
              <a:off x="1728" y="2160"/>
              <a:ext cx="432"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3" name="Line 1030">
              <a:extLst>
                <a:ext uri="{FF2B5EF4-FFF2-40B4-BE49-F238E27FC236}">
                  <a16:creationId xmlns:a16="http://schemas.microsoft.com/office/drawing/2014/main" id="{3C6697B8-ED14-4019-A936-EA8B87C3A430}"/>
                </a:ext>
              </a:extLst>
            </p:cNvPr>
            <p:cNvSpPr>
              <a:spLocks noChangeShapeType="1"/>
            </p:cNvSpPr>
            <p:nvPr/>
          </p:nvSpPr>
          <p:spPr bwMode="auto">
            <a:xfrm>
              <a:off x="1920" y="1488"/>
              <a:ext cx="336" cy="24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4" name="Line 1031">
              <a:extLst>
                <a:ext uri="{FF2B5EF4-FFF2-40B4-BE49-F238E27FC236}">
                  <a16:creationId xmlns:a16="http://schemas.microsoft.com/office/drawing/2014/main" id="{B26E62A7-AF4B-4833-83F5-B90A2EBD2A5A}"/>
                </a:ext>
              </a:extLst>
            </p:cNvPr>
            <p:cNvSpPr>
              <a:spLocks noChangeShapeType="1"/>
            </p:cNvSpPr>
            <p:nvPr/>
          </p:nvSpPr>
          <p:spPr bwMode="auto">
            <a:xfrm flipV="1">
              <a:off x="1920" y="2544"/>
              <a:ext cx="336" cy="288"/>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5" name="Rectangle 1033">
              <a:extLst>
                <a:ext uri="{FF2B5EF4-FFF2-40B4-BE49-F238E27FC236}">
                  <a16:creationId xmlns:a16="http://schemas.microsoft.com/office/drawing/2014/main" id="{995A613B-0206-4597-A729-E2D6A952FC66}"/>
                </a:ext>
              </a:extLst>
            </p:cNvPr>
            <p:cNvSpPr>
              <a:spLocks noChangeArrowheads="1"/>
            </p:cNvSpPr>
            <p:nvPr/>
          </p:nvSpPr>
          <p:spPr bwMode="auto">
            <a:xfrm>
              <a:off x="2496" y="1968"/>
              <a:ext cx="1440" cy="33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2400" b="1">
                  <a:solidFill>
                    <a:srgbClr val="FFFF00"/>
                  </a:solidFill>
                </a:rPr>
                <a:t>Collapsed lung</a:t>
              </a:r>
              <a:endParaRPr lang="en-US" altLang="en-US" sz="4400" b="1" i="1">
                <a:solidFill>
                  <a:srgbClr val="FFFF00"/>
                </a:solidFill>
              </a:endParaRPr>
            </a:p>
          </p:txBody>
        </p:sp>
      </p:grpSp>
      <p:sp>
        <p:nvSpPr>
          <p:cNvPr id="73739" name="Rectangle 1035">
            <a:extLst>
              <a:ext uri="{FF2B5EF4-FFF2-40B4-BE49-F238E27FC236}">
                <a16:creationId xmlns:a16="http://schemas.microsoft.com/office/drawing/2014/main" id="{7BB3B312-9460-4344-8C26-B99713655F8A}"/>
              </a:ext>
            </a:extLst>
          </p:cNvPr>
          <p:cNvSpPr>
            <a:spLocks noChangeArrowheads="1"/>
          </p:cNvSpPr>
          <p:nvPr/>
        </p:nvSpPr>
        <p:spPr bwMode="auto">
          <a:xfrm>
            <a:off x="1905000" y="2286000"/>
            <a:ext cx="2057400" cy="762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b="1">
                <a:solidFill>
                  <a:srgbClr val="FFFFFF"/>
                </a:solidFill>
              </a:rPr>
              <a:t>Absent lung markings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739"/>
                                        </p:tgtEl>
                                        <p:attrNameLst>
                                          <p:attrName>style.visibility</p:attrName>
                                        </p:attrNameLst>
                                      </p:cBhvr>
                                      <p:to>
                                        <p:strVal val="visible"/>
                                      </p:to>
                                    </p:set>
                                  </p:childTnLst>
                                  <p:subTnLst>
                                    <p:set>
                                      <p:cBhvr override="childStyle">
                                        <p:cTn dur="1" fill="hold" display="0" masterRel="nextClick" afterEffect="1"/>
                                        <p:tgtEl>
                                          <p:spTgt spid="73739"/>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autoUpdateAnimBg="0"/>
      <p:bldP spid="73739"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Dr-Yasser\Desktop\Dr Fatma\6 cavitary lesion 1.jpg">
            <a:extLst>
              <a:ext uri="{FF2B5EF4-FFF2-40B4-BE49-F238E27FC236}">
                <a16:creationId xmlns:a16="http://schemas.microsoft.com/office/drawing/2014/main" id="{031B89FD-E7AE-42E7-AC2E-18D96D59D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
            <a:ext cx="6719888" cy="59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Dr-Yasser\Desktop\Dr Fatma\6 cavitary lesion 2.jpg">
            <a:extLst>
              <a:ext uri="{FF2B5EF4-FFF2-40B4-BE49-F238E27FC236}">
                <a16:creationId xmlns:a16="http://schemas.microsoft.com/office/drawing/2014/main" id="{7526CB1C-14AF-4EFA-BD0B-7196A9F06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8" y="1143000"/>
            <a:ext cx="84677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Dr-Yasser\Desktop\Dr Fatma\4 bronchiactasis 2.jpg">
            <a:extLst>
              <a:ext uri="{FF2B5EF4-FFF2-40B4-BE49-F238E27FC236}">
                <a16:creationId xmlns:a16="http://schemas.microsoft.com/office/drawing/2014/main" id="{07F6AD44-B4C5-4559-A373-C85F9F6AF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0763"/>
            <a:ext cx="91440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Dr-Yasser\Desktop\Dr Fatma\4 bronchiactasis 3.jpg">
            <a:extLst>
              <a:ext uri="{FF2B5EF4-FFF2-40B4-BE49-F238E27FC236}">
                <a16:creationId xmlns:a16="http://schemas.microsoft.com/office/drawing/2014/main" id="{81D8F7E4-BBBE-4A6D-BFFB-95D7BE66B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8">
            <a:extLst>
              <a:ext uri="{FF2B5EF4-FFF2-40B4-BE49-F238E27FC236}">
                <a16:creationId xmlns:a16="http://schemas.microsoft.com/office/drawing/2014/main" id="{D01F4843-F93C-4F7B-8735-733C886049FD}"/>
              </a:ext>
            </a:extLst>
          </p:cNvPr>
          <p:cNvGrpSpPr>
            <a:grpSpLocks/>
          </p:cNvGrpSpPr>
          <p:nvPr/>
        </p:nvGrpSpPr>
        <p:grpSpPr bwMode="auto">
          <a:xfrm>
            <a:off x="1752600" y="1295400"/>
            <a:ext cx="6705600" cy="914400"/>
            <a:chOff x="1104" y="816"/>
            <a:chExt cx="4224" cy="576"/>
          </a:xfrm>
        </p:grpSpPr>
        <p:sp>
          <p:nvSpPr>
            <p:cNvPr id="83975" name="Oval 4">
              <a:extLst>
                <a:ext uri="{FF2B5EF4-FFF2-40B4-BE49-F238E27FC236}">
                  <a16:creationId xmlns:a16="http://schemas.microsoft.com/office/drawing/2014/main" id="{7076DDA0-FD8D-497D-BC90-433594F9DF10}"/>
                </a:ext>
              </a:extLst>
            </p:cNvPr>
            <p:cNvSpPr>
              <a:spLocks noChangeArrowheads="1"/>
            </p:cNvSpPr>
            <p:nvPr/>
          </p:nvSpPr>
          <p:spPr bwMode="auto">
            <a:xfrm>
              <a:off x="1104" y="816"/>
              <a:ext cx="576" cy="576"/>
            </a:xfrm>
            <a:prstGeom prst="ellipse">
              <a:avLst/>
            </a:prstGeom>
            <a:solidFill>
              <a:schemeClr val="accent2"/>
            </a:solidFill>
            <a:ln w="38100">
              <a:solidFill>
                <a:srgbClr val="FFFF00"/>
              </a:solidFill>
              <a:round/>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
          <p:nvSpPr>
            <p:cNvPr id="83976" name="Text Box 6">
              <a:extLst>
                <a:ext uri="{FF2B5EF4-FFF2-40B4-BE49-F238E27FC236}">
                  <a16:creationId xmlns:a16="http://schemas.microsoft.com/office/drawing/2014/main" id="{B6EAEF28-86EE-4A95-8D43-B5797B0F3306}"/>
                </a:ext>
              </a:extLst>
            </p:cNvPr>
            <p:cNvSpPr txBox="1">
              <a:spLocks noChangeArrowheads="1"/>
            </p:cNvSpPr>
            <p:nvPr/>
          </p:nvSpPr>
          <p:spPr bwMode="auto">
            <a:xfrm>
              <a:off x="2976" y="892"/>
              <a:ext cx="2352" cy="404"/>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2400" b="1">
                  <a:solidFill>
                    <a:schemeClr val="bg1"/>
                  </a:solidFill>
                </a:rPr>
                <a:t> </a:t>
              </a:r>
              <a:r>
                <a:rPr lang="en-US" altLang="en-US" sz="3600" b="1">
                  <a:solidFill>
                    <a:schemeClr val="bg1"/>
                  </a:solidFill>
                </a:rPr>
                <a:t>&lt; 3cm = nodule</a:t>
              </a:r>
            </a:p>
          </p:txBody>
        </p:sp>
      </p:grpSp>
      <p:grpSp>
        <p:nvGrpSpPr>
          <p:cNvPr id="3" name="Group 9">
            <a:extLst>
              <a:ext uri="{FF2B5EF4-FFF2-40B4-BE49-F238E27FC236}">
                <a16:creationId xmlns:a16="http://schemas.microsoft.com/office/drawing/2014/main" id="{C0DA12E7-8704-4AF7-B0BE-110DD752B872}"/>
              </a:ext>
            </a:extLst>
          </p:cNvPr>
          <p:cNvGrpSpPr>
            <a:grpSpLocks/>
          </p:cNvGrpSpPr>
          <p:nvPr/>
        </p:nvGrpSpPr>
        <p:grpSpPr bwMode="auto">
          <a:xfrm>
            <a:off x="533400" y="3276600"/>
            <a:ext cx="7519988" cy="3198813"/>
            <a:chOff x="336" y="2064"/>
            <a:chExt cx="4737" cy="2015"/>
          </a:xfrm>
        </p:grpSpPr>
        <p:sp>
          <p:nvSpPr>
            <p:cNvPr id="83973" name="Oval 5">
              <a:extLst>
                <a:ext uri="{FF2B5EF4-FFF2-40B4-BE49-F238E27FC236}">
                  <a16:creationId xmlns:a16="http://schemas.microsoft.com/office/drawing/2014/main" id="{31C258B2-AA74-45BD-98BC-A3F8C0C8B894}"/>
                </a:ext>
              </a:extLst>
            </p:cNvPr>
            <p:cNvSpPr>
              <a:spLocks noChangeArrowheads="1"/>
            </p:cNvSpPr>
            <p:nvPr/>
          </p:nvSpPr>
          <p:spPr bwMode="auto">
            <a:xfrm>
              <a:off x="336" y="2064"/>
              <a:ext cx="2015" cy="2015"/>
            </a:xfrm>
            <a:prstGeom prst="ellipse">
              <a:avLst/>
            </a:prstGeom>
            <a:solidFill>
              <a:schemeClr val="accent2"/>
            </a:solidFill>
            <a:ln w="38100">
              <a:solidFill>
                <a:srgbClr val="FFFF00"/>
              </a:solidFill>
              <a:round/>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
          <p:nvSpPr>
            <p:cNvPr id="83974" name="Rectangle 7">
              <a:extLst>
                <a:ext uri="{FF2B5EF4-FFF2-40B4-BE49-F238E27FC236}">
                  <a16:creationId xmlns:a16="http://schemas.microsoft.com/office/drawing/2014/main" id="{F2169656-8771-4D95-92F2-B77AE7A766A5}"/>
                </a:ext>
              </a:extLst>
            </p:cNvPr>
            <p:cNvSpPr>
              <a:spLocks noChangeArrowheads="1"/>
            </p:cNvSpPr>
            <p:nvPr/>
          </p:nvSpPr>
          <p:spPr bwMode="auto">
            <a:xfrm>
              <a:off x="2551" y="2549"/>
              <a:ext cx="2522" cy="44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4000" b="1">
                  <a:solidFill>
                    <a:schemeClr val="bg1"/>
                  </a:solidFill>
                </a:rPr>
                <a:t>&gt; 3cm = “MASS”</a:t>
              </a:r>
            </a:p>
          </p:txBody>
        </p:sp>
      </p:grpSp>
      <p:sp>
        <p:nvSpPr>
          <p:cNvPr id="83972" name="Text Box 10">
            <a:extLst>
              <a:ext uri="{FF2B5EF4-FFF2-40B4-BE49-F238E27FC236}">
                <a16:creationId xmlns:a16="http://schemas.microsoft.com/office/drawing/2014/main" id="{13EB4527-2267-47A4-AB46-548C8C2B2207}"/>
              </a:ext>
            </a:extLst>
          </p:cNvPr>
          <p:cNvSpPr txBox="1">
            <a:spLocks noChangeArrowheads="1"/>
          </p:cNvSpPr>
          <p:nvPr/>
        </p:nvSpPr>
        <p:spPr bwMode="auto">
          <a:xfrm>
            <a:off x="2727325" y="441325"/>
            <a:ext cx="3994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3600" b="1" u="sng">
                <a:solidFill>
                  <a:schemeClr val="bg1"/>
                </a:solidFill>
              </a:rPr>
              <a:t>ROUND LESIONS</a:t>
            </a:r>
          </a:p>
          <a:p>
            <a:pPr eaLnBrk="1" hangingPunct="1"/>
            <a:endParaRPr lang="en-US" altLang="en-US" sz="2400" u="sn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5">
            <a:extLst>
              <a:ext uri="{FF2B5EF4-FFF2-40B4-BE49-F238E27FC236}">
                <a16:creationId xmlns:a16="http://schemas.microsoft.com/office/drawing/2014/main" id="{08F8642F-B0C9-4A7C-AE14-793BA31A9BEE}"/>
              </a:ext>
            </a:extLst>
          </p:cNvPr>
          <p:cNvGrpSpPr>
            <a:grpSpLocks/>
          </p:cNvGrpSpPr>
          <p:nvPr/>
        </p:nvGrpSpPr>
        <p:grpSpPr bwMode="auto">
          <a:xfrm>
            <a:off x="304800" y="1752600"/>
            <a:ext cx="8577263" cy="3198813"/>
            <a:chOff x="336" y="2064"/>
            <a:chExt cx="5403" cy="2015"/>
          </a:xfrm>
        </p:grpSpPr>
        <p:sp>
          <p:nvSpPr>
            <p:cNvPr id="84995" name="Oval 6">
              <a:extLst>
                <a:ext uri="{FF2B5EF4-FFF2-40B4-BE49-F238E27FC236}">
                  <a16:creationId xmlns:a16="http://schemas.microsoft.com/office/drawing/2014/main" id="{F851F336-B5AA-4EDB-A012-685EA2D701AB}"/>
                </a:ext>
              </a:extLst>
            </p:cNvPr>
            <p:cNvSpPr>
              <a:spLocks noChangeArrowheads="1"/>
            </p:cNvSpPr>
            <p:nvPr/>
          </p:nvSpPr>
          <p:spPr bwMode="auto">
            <a:xfrm>
              <a:off x="336" y="2064"/>
              <a:ext cx="2015" cy="2015"/>
            </a:xfrm>
            <a:prstGeom prst="ellipse">
              <a:avLst/>
            </a:prstGeom>
            <a:solidFill>
              <a:schemeClr val="accent2"/>
            </a:solidFill>
            <a:ln w="38100">
              <a:solidFill>
                <a:srgbClr val="FFFF00"/>
              </a:solidFill>
              <a:round/>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
          <p:nvSpPr>
            <p:cNvPr id="84996" name="Rectangle 7">
              <a:extLst>
                <a:ext uri="{FF2B5EF4-FFF2-40B4-BE49-F238E27FC236}">
                  <a16:creationId xmlns:a16="http://schemas.microsoft.com/office/drawing/2014/main" id="{EB54242A-F01E-438C-8D87-538082479ECC}"/>
                </a:ext>
              </a:extLst>
            </p:cNvPr>
            <p:cNvSpPr>
              <a:spLocks noChangeArrowheads="1"/>
            </p:cNvSpPr>
            <p:nvPr/>
          </p:nvSpPr>
          <p:spPr bwMode="auto">
            <a:xfrm>
              <a:off x="2551" y="2767"/>
              <a:ext cx="318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3200" b="1">
                  <a:solidFill>
                    <a:schemeClr val="bg1"/>
                  </a:solidFill>
                </a:rPr>
                <a:t>MASS/ NODULE =</a:t>
              </a:r>
            </a:p>
            <a:p>
              <a:pPr eaLnBrk="1" hangingPunct="1"/>
              <a:r>
                <a:rPr lang="en-US" altLang="en-US" sz="3200" b="1">
                  <a:solidFill>
                    <a:schemeClr val="bg1"/>
                  </a:solidFill>
                </a:rPr>
                <a:t>NO AIR BRONCHOGRAM</a:t>
              </a: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0">
            <a:extLst>
              <a:ext uri="{FF2B5EF4-FFF2-40B4-BE49-F238E27FC236}">
                <a16:creationId xmlns:a16="http://schemas.microsoft.com/office/drawing/2014/main" id="{C10E5C88-4E81-4082-A730-F9CF3280A1F1}"/>
              </a:ext>
            </a:extLst>
          </p:cNvPr>
          <p:cNvGraphicFramePr>
            <a:graphicFrameLocks noChangeAspect="1"/>
          </p:cNvGraphicFramePr>
          <p:nvPr/>
        </p:nvGraphicFramePr>
        <p:xfrm>
          <a:off x="736600" y="381000"/>
          <a:ext cx="7645400" cy="5735638"/>
        </p:xfrm>
        <a:graphic>
          <a:graphicData uri="http://schemas.openxmlformats.org/presentationml/2006/ole">
            <mc:AlternateContent xmlns:mc="http://schemas.openxmlformats.org/markup-compatibility/2006">
              <mc:Choice xmlns:v="urn:schemas-microsoft-com:vml" Requires="v">
                <p:oleObj spid="_x0000_s141316" name="Image" r:id="rId3" imgW="8126984" imgH="6095238" progId="Photoshop.Image.7">
                  <p:embed/>
                </p:oleObj>
              </mc:Choice>
              <mc:Fallback>
                <p:oleObj name="Image" r:id="rId3" imgW="8126984" imgH="6095238" progId="Photoshop.Image.7">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381000"/>
                        <a:ext cx="764540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3" name="Rectangle 2">
            <a:extLst>
              <a:ext uri="{FF2B5EF4-FFF2-40B4-BE49-F238E27FC236}">
                <a16:creationId xmlns:a16="http://schemas.microsoft.com/office/drawing/2014/main" id="{F16595D5-A54E-4731-AC1D-50A6FBC8D7B5}"/>
              </a:ext>
            </a:extLst>
          </p:cNvPr>
          <p:cNvSpPr>
            <a:spLocks noChangeArrowheads="1"/>
          </p:cNvSpPr>
          <p:nvPr/>
        </p:nvSpPr>
        <p:spPr bwMode="auto">
          <a:xfrm>
            <a:off x="5943600" y="6019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b="1"/>
          </a:p>
        </p:txBody>
      </p:sp>
      <p:sp>
        <p:nvSpPr>
          <p:cNvPr id="77833" name="Rectangle 9">
            <a:extLst>
              <a:ext uri="{FF2B5EF4-FFF2-40B4-BE49-F238E27FC236}">
                <a16:creationId xmlns:a16="http://schemas.microsoft.com/office/drawing/2014/main" id="{5B1794E8-6048-4A70-BA55-EEF62361DB25}"/>
              </a:ext>
            </a:extLst>
          </p:cNvPr>
          <p:cNvSpPr>
            <a:spLocks noChangeArrowheads="1"/>
          </p:cNvSpPr>
          <p:nvPr/>
        </p:nvSpPr>
        <p:spPr bwMode="auto">
          <a:xfrm>
            <a:off x="2268538" y="6165850"/>
            <a:ext cx="5233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2400" b="1">
                <a:solidFill>
                  <a:schemeClr val="bg1"/>
                </a:solidFill>
              </a:rPr>
              <a:t>SOLITARY PULMONARY NODULE</a:t>
            </a:r>
          </a:p>
        </p:txBody>
      </p:sp>
      <p:sp>
        <p:nvSpPr>
          <p:cNvPr id="77836" name="Oval 12">
            <a:extLst>
              <a:ext uri="{FF2B5EF4-FFF2-40B4-BE49-F238E27FC236}">
                <a16:creationId xmlns:a16="http://schemas.microsoft.com/office/drawing/2014/main" id="{9FD8296D-2EF0-4B85-9959-E7D221620E0D}"/>
              </a:ext>
            </a:extLst>
          </p:cNvPr>
          <p:cNvSpPr>
            <a:spLocks noChangeArrowheads="1"/>
          </p:cNvSpPr>
          <p:nvPr/>
        </p:nvSpPr>
        <p:spPr bwMode="auto">
          <a:xfrm>
            <a:off x="1600200" y="2667000"/>
            <a:ext cx="1676400" cy="16002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8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7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3" grpId="0" autoUpdateAnimBg="0"/>
      <p:bldP spid="7783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a:extLst>
              <a:ext uri="{FF2B5EF4-FFF2-40B4-BE49-F238E27FC236}">
                <a16:creationId xmlns:a16="http://schemas.microsoft.com/office/drawing/2014/main" id="{F3ABB2E6-2221-4BD1-9CB9-51E343FFBD51}"/>
              </a:ext>
            </a:extLst>
          </p:cNvPr>
          <p:cNvSpPr>
            <a:spLocks noChangeArrowheads="1"/>
          </p:cNvSpPr>
          <p:nvPr/>
        </p:nvSpPr>
        <p:spPr bwMode="auto">
          <a:xfrm>
            <a:off x="5943600" y="6019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sz="2400" b="1"/>
          </a:p>
        </p:txBody>
      </p:sp>
      <p:graphicFrame>
        <p:nvGraphicFramePr>
          <p:cNvPr id="16386" name="Object 0">
            <a:extLst>
              <a:ext uri="{FF2B5EF4-FFF2-40B4-BE49-F238E27FC236}">
                <a16:creationId xmlns:a16="http://schemas.microsoft.com/office/drawing/2014/main" id="{45E315EE-E4FC-4F00-A5DF-E503DA3B4816}"/>
              </a:ext>
            </a:extLst>
          </p:cNvPr>
          <p:cNvGraphicFramePr>
            <a:graphicFrameLocks noChangeAspect="1"/>
          </p:cNvGraphicFramePr>
          <p:nvPr/>
        </p:nvGraphicFramePr>
        <p:xfrm>
          <a:off x="304800" y="1219200"/>
          <a:ext cx="4648200" cy="4343400"/>
        </p:xfrm>
        <a:graphic>
          <a:graphicData uri="http://schemas.openxmlformats.org/presentationml/2006/ole">
            <mc:AlternateContent xmlns:mc="http://schemas.openxmlformats.org/markup-compatibility/2006">
              <mc:Choice xmlns:v="urn:schemas-microsoft-com:vml" Requires="v">
                <p:oleObj spid="_x0000_s142343" name="Image" r:id="rId3" imgW="9625397" imgH="7619048" progId="Photoshop.Image.7">
                  <p:embed/>
                </p:oleObj>
              </mc:Choice>
              <mc:Fallback>
                <p:oleObj name="Image" r:id="rId3" imgW="9625397" imgH="7619048" progId="Photoshop.Image.7">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19200"/>
                        <a:ext cx="4648200" cy="4343400"/>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87" name="Object 1">
            <a:extLst>
              <a:ext uri="{FF2B5EF4-FFF2-40B4-BE49-F238E27FC236}">
                <a16:creationId xmlns:a16="http://schemas.microsoft.com/office/drawing/2014/main" id="{F1F3A0F8-37AE-4054-834D-FC037853D995}"/>
              </a:ext>
            </a:extLst>
          </p:cNvPr>
          <p:cNvGraphicFramePr>
            <a:graphicFrameLocks noChangeAspect="1"/>
          </p:cNvGraphicFramePr>
          <p:nvPr/>
        </p:nvGraphicFramePr>
        <p:xfrm>
          <a:off x="5257800" y="914400"/>
          <a:ext cx="3578225" cy="4938713"/>
        </p:xfrm>
        <a:graphic>
          <a:graphicData uri="http://schemas.openxmlformats.org/presentationml/2006/ole">
            <mc:AlternateContent xmlns:mc="http://schemas.openxmlformats.org/markup-compatibility/2006">
              <mc:Choice xmlns:v="urn:schemas-microsoft-com:vml" Requires="v">
                <p:oleObj spid="_x0000_s142344" name="Image" r:id="rId5" imgW="4838095" imgH="6679365" progId="Photoshop.Image.7">
                  <p:embed/>
                </p:oleObj>
              </mc:Choice>
              <mc:Fallback>
                <p:oleObj name="Image" r:id="rId5" imgW="4838095" imgH="6679365" progId="Photoshop.Image.7">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914400"/>
                        <a:ext cx="3578225" cy="493871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8" name="Line 10">
            <a:extLst>
              <a:ext uri="{FF2B5EF4-FFF2-40B4-BE49-F238E27FC236}">
                <a16:creationId xmlns:a16="http://schemas.microsoft.com/office/drawing/2014/main" id="{C7F342B9-4EE1-435B-8C93-18FE57BDC1EE}"/>
              </a:ext>
            </a:extLst>
          </p:cNvPr>
          <p:cNvSpPr>
            <a:spLocks noChangeShapeType="1"/>
          </p:cNvSpPr>
          <p:nvPr/>
        </p:nvSpPr>
        <p:spPr bwMode="auto">
          <a:xfrm>
            <a:off x="1219200" y="3200400"/>
            <a:ext cx="457200" cy="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grpSp>
        <p:nvGrpSpPr>
          <p:cNvPr id="2" name="Group 15">
            <a:extLst>
              <a:ext uri="{FF2B5EF4-FFF2-40B4-BE49-F238E27FC236}">
                <a16:creationId xmlns:a16="http://schemas.microsoft.com/office/drawing/2014/main" id="{7DFC3720-F952-438C-AE12-F027ABFF10E7}"/>
              </a:ext>
            </a:extLst>
          </p:cNvPr>
          <p:cNvGrpSpPr>
            <a:grpSpLocks/>
          </p:cNvGrpSpPr>
          <p:nvPr/>
        </p:nvGrpSpPr>
        <p:grpSpPr bwMode="auto">
          <a:xfrm>
            <a:off x="7162800" y="1676400"/>
            <a:ext cx="990600" cy="2057400"/>
            <a:chOff x="4512" y="1056"/>
            <a:chExt cx="624" cy="1296"/>
          </a:xfrm>
        </p:grpSpPr>
        <p:sp>
          <p:nvSpPr>
            <p:cNvPr id="16392" name="Line 11">
              <a:extLst>
                <a:ext uri="{FF2B5EF4-FFF2-40B4-BE49-F238E27FC236}">
                  <a16:creationId xmlns:a16="http://schemas.microsoft.com/office/drawing/2014/main" id="{DD229442-F15D-45B9-94EF-200471293FF7}"/>
                </a:ext>
              </a:extLst>
            </p:cNvPr>
            <p:cNvSpPr>
              <a:spLocks noChangeShapeType="1"/>
            </p:cNvSpPr>
            <p:nvPr/>
          </p:nvSpPr>
          <p:spPr bwMode="auto">
            <a:xfrm flipH="1">
              <a:off x="4896" y="1392"/>
              <a:ext cx="240" cy="192"/>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6393" name="Line 12">
              <a:extLst>
                <a:ext uri="{FF2B5EF4-FFF2-40B4-BE49-F238E27FC236}">
                  <a16:creationId xmlns:a16="http://schemas.microsoft.com/office/drawing/2014/main" id="{9F818D76-AB3E-40A2-89F2-199797F0C497}"/>
                </a:ext>
              </a:extLst>
            </p:cNvPr>
            <p:cNvSpPr>
              <a:spLocks noChangeShapeType="1"/>
            </p:cNvSpPr>
            <p:nvPr/>
          </p:nvSpPr>
          <p:spPr bwMode="auto">
            <a:xfrm flipH="1" flipV="1">
              <a:off x="4848" y="2016"/>
              <a:ext cx="144" cy="336"/>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6394" name="Line 13">
              <a:extLst>
                <a:ext uri="{FF2B5EF4-FFF2-40B4-BE49-F238E27FC236}">
                  <a16:creationId xmlns:a16="http://schemas.microsoft.com/office/drawing/2014/main" id="{575B02C1-31B8-4DE1-B539-06BC8F7BDDAC}"/>
                </a:ext>
              </a:extLst>
            </p:cNvPr>
            <p:cNvSpPr>
              <a:spLocks noChangeShapeType="1"/>
            </p:cNvSpPr>
            <p:nvPr/>
          </p:nvSpPr>
          <p:spPr bwMode="auto">
            <a:xfrm>
              <a:off x="4512" y="1056"/>
              <a:ext cx="96" cy="336"/>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sp>
        <p:nvSpPr>
          <p:cNvPr id="58382" name="Rectangle 14">
            <a:extLst>
              <a:ext uri="{FF2B5EF4-FFF2-40B4-BE49-F238E27FC236}">
                <a16:creationId xmlns:a16="http://schemas.microsoft.com/office/drawing/2014/main" id="{E588ABC9-2438-4743-86A8-842C506DCC8E}"/>
              </a:ext>
            </a:extLst>
          </p:cNvPr>
          <p:cNvSpPr>
            <a:spLocks noChangeArrowheads="1"/>
          </p:cNvSpPr>
          <p:nvPr/>
        </p:nvSpPr>
        <p:spPr bwMode="auto">
          <a:xfrm>
            <a:off x="2065338" y="6165850"/>
            <a:ext cx="42370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3200" b="1">
                <a:solidFill>
                  <a:schemeClr val="bg1"/>
                </a:solidFill>
              </a:rPr>
              <a:t>RIGHT HILAR MASS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83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8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2"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a:extLst>
              <a:ext uri="{FF2B5EF4-FFF2-40B4-BE49-F238E27FC236}">
                <a16:creationId xmlns:a16="http://schemas.microsoft.com/office/drawing/2014/main" id="{932A371E-C694-4CC7-8830-CCC8F76C4FE4}"/>
              </a:ext>
            </a:extLst>
          </p:cNvPr>
          <p:cNvSpPr txBox="1">
            <a:spLocks noChangeArrowheads="1"/>
          </p:cNvSpPr>
          <p:nvPr/>
        </p:nvSpPr>
        <p:spPr bwMode="auto">
          <a:xfrm>
            <a:off x="228600" y="0"/>
            <a:ext cx="86868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spcBef>
                <a:spcPct val="50000"/>
              </a:spcBef>
            </a:pPr>
            <a:r>
              <a:rPr lang="en-US" altLang="en-US" sz="3600" b="1">
                <a:solidFill>
                  <a:schemeClr val="tx2"/>
                </a:solidFill>
              </a:rPr>
              <a:t>Underpenetrated Film</a:t>
            </a:r>
          </a:p>
          <a:p>
            <a:pPr eaLnBrk="1" hangingPunct="1">
              <a:spcBef>
                <a:spcPct val="50000"/>
              </a:spcBef>
              <a:buFontTx/>
              <a:buChar char="•"/>
            </a:pPr>
            <a:r>
              <a:rPr lang="en-US" altLang="en-US" sz="2800" b="1"/>
              <a:t>Hemidiaphragms are obscured</a:t>
            </a:r>
          </a:p>
          <a:p>
            <a:pPr eaLnBrk="1" hangingPunct="1">
              <a:spcBef>
                <a:spcPct val="50000"/>
              </a:spcBef>
              <a:buFontTx/>
              <a:buChar char="•"/>
            </a:pPr>
            <a:r>
              <a:rPr lang="en-US" altLang="en-US" sz="2800" b="1"/>
              <a:t>Pulmonary markings more prominent than they actually are</a:t>
            </a:r>
          </a:p>
          <a:p>
            <a:pPr eaLnBrk="1" hangingPunct="1">
              <a:spcBef>
                <a:spcPct val="50000"/>
              </a:spcBef>
              <a:buFontTx/>
              <a:buChar char="•"/>
            </a:pPr>
            <a:endParaRPr lang="en-US" altLang="en-US" sz="2800" b="1"/>
          </a:p>
        </p:txBody>
      </p:sp>
      <p:pic>
        <p:nvPicPr>
          <p:cNvPr id="28675" name="Picture 4">
            <a:extLst>
              <a:ext uri="{FF2B5EF4-FFF2-40B4-BE49-F238E27FC236}">
                <a16:creationId xmlns:a16="http://schemas.microsoft.com/office/drawing/2014/main" id="{7D0501B7-05BE-413C-9EE0-3C95EF861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057400"/>
            <a:ext cx="61960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133779A-4299-4454-92F6-108876B96C6B}"/>
                  </a:ext>
                </a:extLst>
              </p14:cNvPr>
              <p14:cNvContentPartPr/>
              <p14:nvPr/>
            </p14:nvContentPartPr>
            <p14:xfrm>
              <a:off x="3870613" y="4844760"/>
              <a:ext cx="885825" cy="600075"/>
            </p14:xfrm>
          </p:contentPart>
        </mc:Choice>
        <mc:Fallback xmlns="">
          <p:pic>
            <p:nvPicPr>
              <p:cNvPr id="2" name="Ink 1">
                <a:extLst>
                  <a:ext uri="{FF2B5EF4-FFF2-40B4-BE49-F238E27FC236}">
                    <a16:creationId xmlns:a16="http://schemas.microsoft.com/office/drawing/2014/main" id="{4133779A-4299-4454-92F6-108876B96C6B}"/>
                  </a:ext>
                </a:extLst>
              </p:cNvPr>
              <p:cNvPicPr/>
              <p:nvPr/>
            </p:nvPicPr>
            <p:blipFill>
              <a:blip r:embed="rId5"/>
              <a:stretch>
                <a:fillRect/>
              </a:stretch>
            </p:blipFill>
            <p:spPr>
              <a:xfrm>
                <a:off x="3852542" y="4826729"/>
                <a:ext cx="921605" cy="63577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59E890B4-A77C-4EFD-A9B8-C4D7923B5546}"/>
                  </a:ext>
                </a:extLst>
              </p14:cNvPr>
              <p14:cNvContentPartPr/>
              <p14:nvPr/>
            </p14:nvContentPartPr>
            <p14:xfrm>
              <a:off x="7590381" y="4299238"/>
              <a:ext cx="504824" cy="590550"/>
            </p14:xfrm>
          </p:contentPart>
        </mc:Choice>
        <mc:Fallback xmlns="">
          <p:pic>
            <p:nvPicPr>
              <p:cNvPr id="3" name="Ink 2">
                <a:extLst>
                  <a:ext uri="{FF2B5EF4-FFF2-40B4-BE49-F238E27FC236}">
                    <a16:creationId xmlns:a16="http://schemas.microsoft.com/office/drawing/2014/main" id="{59E890B4-A77C-4EFD-A9B8-C4D7923B5546}"/>
                  </a:ext>
                </a:extLst>
              </p:cNvPr>
              <p:cNvPicPr/>
              <p:nvPr/>
            </p:nvPicPr>
            <p:blipFill>
              <a:blip r:embed="rId7"/>
              <a:stretch>
                <a:fillRect/>
              </a:stretch>
            </p:blipFill>
            <p:spPr>
              <a:xfrm>
                <a:off x="7572274" y="4281112"/>
                <a:ext cx="540676" cy="626440"/>
              </a:xfrm>
              <a:prstGeom prst="rect">
                <a:avLst/>
              </a:prstGeom>
            </p:spPr>
          </p:pic>
        </mc:Fallback>
      </mc:AlternateContent>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C3676FE-E713-4B4E-B200-864D1D5E8973}"/>
              </a:ext>
            </a:extLst>
          </p:cNvPr>
          <p:cNvSpPr>
            <a:spLocks noGrp="1" noChangeArrowheads="1"/>
          </p:cNvSpPr>
          <p:nvPr>
            <p:ph type="title"/>
          </p:nvPr>
        </p:nvSpPr>
        <p:spPr>
          <a:xfrm>
            <a:off x="609600" y="2209800"/>
            <a:ext cx="7772400" cy="1143000"/>
          </a:xfrm>
        </p:spPr>
        <p:txBody>
          <a:bodyPr/>
          <a:lstStyle/>
          <a:p>
            <a:pPr eaLnBrk="1" hangingPunct="1">
              <a:defRPr/>
            </a:pPr>
            <a:r>
              <a:rPr lang="en-US"/>
              <a:t>Putting It Into Practice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C20F4415-2391-4BAF-BF2E-696939C5A3DF}"/>
              </a:ext>
            </a:extLst>
          </p:cNvPr>
          <p:cNvSpPr>
            <a:spLocks noGrp="1" noChangeArrowheads="1"/>
          </p:cNvSpPr>
          <p:nvPr>
            <p:ph type="title"/>
          </p:nvPr>
        </p:nvSpPr>
        <p:spPr/>
        <p:txBody>
          <a:bodyPr/>
          <a:lstStyle/>
          <a:p>
            <a:pPr eaLnBrk="1" hangingPunct="1">
              <a:defRPr/>
            </a:pPr>
            <a:r>
              <a:rPr lang="en-US"/>
              <a:t>Case 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My Documents\My Pictures\Medical pictures\Scc.gif">
            <a:extLst>
              <a:ext uri="{FF2B5EF4-FFF2-40B4-BE49-F238E27FC236}">
                <a16:creationId xmlns:a16="http://schemas.microsoft.com/office/drawing/2014/main" id="{8567AC20-6107-4ED7-B537-7F492E911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6038"/>
            <a:ext cx="7302500"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My Documents\My Pictures\Medical pictures\SCC answer.gif">
            <a:extLst>
              <a:ext uri="{FF2B5EF4-FFF2-40B4-BE49-F238E27FC236}">
                <a16:creationId xmlns:a16="http://schemas.microsoft.com/office/drawing/2014/main" id="{1258FAF6-70DF-4D3F-A3D1-4A63638F6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14288"/>
            <a:ext cx="6357937" cy="549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3">
            <a:extLst>
              <a:ext uri="{FF2B5EF4-FFF2-40B4-BE49-F238E27FC236}">
                <a16:creationId xmlns:a16="http://schemas.microsoft.com/office/drawing/2014/main" id="{94C5FC96-657B-4BBD-B6E8-BEA01728A3BD}"/>
              </a:ext>
            </a:extLst>
          </p:cNvPr>
          <p:cNvSpPr>
            <a:spLocks noChangeArrowheads="1"/>
          </p:cNvSpPr>
          <p:nvPr/>
        </p:nvSpPr>
        <p:spPr bwMode="auto">
          <a:xfrm>
            <a:off x="428625" y="5546725"/>
            <a:ext cx="82153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en-US" altLang="en-US" sz="2400"/>
              <a:t>A single, 3cm relatively thin-walled cavity is noted in the left midlung. This finding is most typical of squamous cell carcinoma (SCC). One-third of SCC masses show cavitation</a:t>
            </a:r>
          </a:p>
          <a:p>
            <a:pPr algn="ctr"/>
            <a:endParaRPr lang="en-US" altLang="en-US" sz="24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C880722B-D810-4275-A061-F8157AF0F8A6}"/>
              </a:ext>
            </a:extLst>
          </p:cNvPr>
          <p:cNvSpPr>
            <a:spLocks noGrp="1" noChangeArrowheads="1"/>
          </p:cNvSpPr>
          <p:nvPr>
            <p:ph type="title"/>
          </p:nvPr>
        </p:nvSpPr>
        <p:spPr/>
        <p:txBody>
          <a:bodyPr/>
          <a:lstStyle/>
          <a:p>
            <a:pPr eaLnBrk="1" hangingPunct="1">
              <a:defRPr/>
            </a:pPr>
            <a:r>
              <a:rPr lang="en-US"/>
              <a:t>Case 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4">
            <a:extLst>
              <a:ext uri="{FF2B5EF4-FFF2-40B4-BE49-F238E27FC236}">
                <a16:creationId xmlns:a16="http://schemas.microsoft.com/office/drawing/2014/main" id="{A04F1E15-21A2-49DE-9939-B6DD1764A00C}"/>
              </a:ext>
            </a:extLst>
          </p:cNvPr>
          <p:cNvGrpSpPr>
            <a:grpSpLocks/>
          </p:cNvGrpSpPr>
          <p:nvPr/>
        </p:nvGrpSpPr>
        <p:grpSpPr bwMode="auto">
          <a:xfrm>
            <a:off x="609600" y="1066800"/>
            <a:ext cx="8134350" cy="4654550"/>
            <a:chOff x="384" y="672"/>
            <a:chExt cx="5124" cy="2932"/>
          </a:xfrm>
        </p:grpSpPr>
        <p:pic>
          <p:nvPicPr>
            <p:cNvPr id="91139" name="Picture 2" descr="C:\My Documents\My Pictures\Medical pictures\atelectasis1.jpg">
              <a:extLst>
                <a:ext uri="{FF2B5EF4-FFF2-40B4-BE49-F238E27FC236}">
                  <a16:creationId xmlns:a16="http://schemas.microsoft.com/office/drawing/2014/main" id="{0270273E-6895-4FDE-B821-0ECCC05B0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672"/>
              <a:ext cx="2729" cy="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3" descr="C:\My Documents\My Pictures\Medical pictures\atelectasis2.jpg">
              <a:extLst>
                <a:ext uri="{FF2B5EF4-FFF2-40B4-BE49-F238E27FC236}">
                  <a16:creationId xmlns:a16="http://schemas.microsoft.com/office/drawing/2014/main" id="{3D1E5AC8-537B-4881-8FB8-FD49AEAB9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672"/>
              <a:ext cx="2388"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a:extLst>
              <a:ext uri="{FF2B5EF4-FFF2-40B4-BE49-F238E27FC236}">
                <a16:creationId xmlns:a16="http://schemas.microsoft.com/office/drawing/2014/main" id="{F43E7866-23D0-4882-84E6-C350DAB866A6}"/>
              </a:ext>
            </a:extLst>
          </p:cNvPr>
          <p:cNvGrpSpPr>
            <a:grpSpLocks/>
          </p:cNvGrpSpPr>
          <p:nvPr/>
        </p:nvGrpSpPr>
        <p:grpSpPr bwMode="auto">
          <a:xfrm>
            <a:off x="609600" y="1066800"/>
            <a:ext cx="8134350" cy="4654550"/>
            <a:chOff x="384" y="672"/>
            <a:chExt cx="5124" cy="2932"/>
          </a:xfrm>
        </p:grpSpPr>
        <p:pic>
          <p:nvPicPr>
            <p:cNvPr id="92168" name="Picture 3" descr="C:\My Documents\My Pictures\Medical pictures\atelectasis1.jpg">
              <a:extLst>
                <a:ext uri="{FF2B5EF4-FFF2-40B4-BE49-F238E27FC236}">
                  <a16:creationId xmlns:a16="http://schemas.microsoft.com/office/drawing/2014/main" id="{C514D971-CDC4-4D35-93D7-7DEA9EE1A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672"/>
              <a:ext cx="2729" cy="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Picture 4" descr="C:\My Documents\My Pictures\Medical pictures\atelectasis2.jpg">
              <a:extLst>
                <a:ext uri="{FF2B5EF4-FFF2-40B4-BE49-F238E27FC236}">
                  <a16:creationId xmlns:a16="http://schemas.microsoft.com/office/drawing/2014/main" id="{73A8CDF0-86A6-4884-99A4-2C1AAACB85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672"/>
              <a:ext cx="2388"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63" name="Line 5">
            <a:extLst>
              <a:ext uri="{FF2B5EF4-FFF2-40B4-BE49-F238E27FC236}">
                <a16:creationId xmlns:a16="http://schemas.microsoft.com/office/drawing/2014/main" id="{BCFC71E3-EAD2-4776-979C-6A870789D745}"/>
              </a:ext>
            </a:extLst>
          </p:cNvPr>
          <p:cNvSpPr>
            <a:spLocks noChangeShapeType="1"/>
          </p:cNvSpPr>
          <p:nvPr/>
        </p:nvSpPr>
        <p:spPr bwMode="auto">
          <a:xfrm flipH="1" flipV="1">
            <a:off x="6248400" y="3962400"/>
            <a:ext cx="609600" cy="1524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2164" name="Line 7">
            <a:extLst>
              <a:ext uri="{FF2B5EF4-FFF2-40B4-BE49-F238E27FC236}">
                <a16:creationId xmlns:a16="http://schemas.microsoft.com/office/drawing/2014/main" id="{06A44CCA-62F3-4DDD-B98E-351E045971EE}"/>
              </a:ext>
            </a:extLst>
          </p:cNvPr>
          <p:cNvSpPr>
            <a:spLocks noChangeShapeType="1"/>
          </p:cNvSpPr>
          <p:nvPr/>
        </p:nvSpPr>
        <p:spPr bwMode="auto">
          <a:xfrm flipH="1" flipV="1">
            <a:off x="6477000" y="3048000"/>
            <a:ext cx="609600" cy="1524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2165" name="Line 8">
            <a:extLst>
              <a:ext uri="{FF2B5EF4-FFF2-40B4-BE49-F238E27FC236}">
                <a16:creationId xmlns:a16="http://schemas.microsoft.com/office/drawing/2014/main" id="{FB6BAF3C-8201-4260-9AF0-3DF27FEF4627}"/>
              </a:ext>
            </a:extLst>
          </p:cNvPr>
          <p:cNvSpPr>
            <a:spLocks noChangeShapeType="1"/>
          </p:cNvSpPr>
          <p:nvPr/>
        </p:nvSpPr>
        <p:spPr bwMode="auto">
          <a:xfrm flipH="1" flipV="1">
            <a:off x="6781800" y="2057400"/>
            <a:ext cx="609600" cy="1524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2166" name="Text Box 9">
            <a:extLst>
              <a:ext uri="{FF2B5EF4-FFF2-40B4-BE49-F238E27FC236}">
                <a16:creationId xmlns:a16="http://schemas.microsoft.com/office/drawing/2014/main" id="{44CB608B-8409-441F-884C-56E8C51DF9CD}"/>
              </a:ext>
            </a:extLst>
          </p:cNvPr>
          <p:cNvSpPr txBox="1">
            <a:spLocks noChangeArrowheads="1"/>
          </p:cNvSpPr>
          <p:nvPr/>
        </p:nvSpPr>
        <p:spPr bwMode="auto">
          <a:xfrm>
            <a:off x="746125" y="5756275"/>
            <a:ext cx="7940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t>LUL Atelectasis: Loss of heart borders/silhouetting. Notice over inflation on unaffected lung</a:t>
            </a:r>
          </a:p>
        </p:txBody>
      </p:sp>
      <p:sp>
        <p:nvSpPr>
          <p:cNvPr id="92167" name="Line 10">
            <a:extLst>
              <a:ext uri="{FF2B5EF4-FFF2-40B4-BE49-F238E27FC236}">
                <a16:creationId xmlns:a16="http://schemas.microsoft.com/office/drawing/2014/main" id="{27ADF4D5-8729-4628-B3A1-6928C5E5C2F0}"/>
              </a:ext>
            </a:extLst>
          </p:cNvPr>
          <p:cNvSpPr>
            <a:spLocks noChangeShapeType="1"/>
          </p:cNvSpPr>
          <p:nvPr/>
        </p:nvSpPr>
        <p:spPr bwMode="auto">
          <a:xfrm flipH="1">
            <a:off x="3810000" y="3352800"/>
            <a:ext cx="609600" cy="3810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DD30387-C7F0-415D-AFC3-DD29170FE0D0}"/>
              </a:ext>
            </a:extLst>
          </p:cNvPr>
          <p:cNvSpPr>
            <a:spLocks noGrp="1" noChangeArrowheads="1"/>
          </p:cNvSpPr>
          <p:nvPr>
            <p:ph type="title"/>
          </p:nvPr>
        </p:nvSpPr>
        <p:spPr/>
        <p:txBody>
          <a:bodyPr/>
          <a:lstStyle/>
          <a:p>
            <a:pPr eaLnBrk="1" hangingPunct="1">
              <a:defRPr/>
            </a:pPr>
            <a:r>
              <a:rPr lang="en-US"/>
              <a:t>Case 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4">
            <a:extLst>
              <a:ext uri="{FF2B5EF4-FFF2-40B4-BE49-F238E27FC236}">
                <a16:creationId xmlns:a16="http://schemas.microsoft.com/office/drawing/2014/main" id="{D3ACE94F-D8D1-4515-8CE3-88699E82BAE1}"/>
              </a:ext>
            </a:extLst>
          </p:cNvPr>
          <p:cNvGrpSpPr>
            <a:grpSpLocks/>
          </p:cNvGrpSpPr>
          <p:nvPr/>
        </p:nvGrpSpPr>
        <p:grpSpPr bwMode="auto">
          <a:xfrm>
            <a:off x="381000" y="685800"/>
            <a:ext cx="8431213" cy="5105400"/>
            <a:chOff x="144" y="624"/>
            <a:chExt cx="5311" cy="3216"/>
          </a:xfrm>
        </p:grpSpPr>
        <p:pic>
          <p:nvPicPr>
            <p:cNvPr id="94211" name="Picture 2" descr="C:\My Documents\My Pictures\Medical pictures\Case2CXRpneumonia.gif">
              <a:extLst>
                <a:ext uri="{FF2B5EF4-FFF2-40B4-BE49-F238E27FC236}">
                  <a16:creationId xmlns:a16="http://schemas.microsoft.com/office/drawing/2014/main" id="{72E2CAB5-FCBB-4F60-9961-EDAD0E987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624"/>
              <a:ext cx="3011"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3" descr="C:\My Documents\My Pictures\Medical pictures\Case2Lateralpneumonia.gif">
              <a:extLst>
                <a:ext uri="{FF2B5EF4-FFF2-40B4-BE49-F238E27FC236}">
                  <a16:creationId xmlns:a16="http://schemas.microsoft.com/office/drawing/2014/main" id="{72BFFE2B-A145-4B5B-A3BF-5D41341DE2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624"/>
              <a:ext cx="2287"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a:extLst>
              <a:ext uri="{FF2B5EF4-FFF2-40B4-BE49-F238E27FC236}">
                <a16:creationId xmlns:a16="http://schemas.microsoft.com/office/drawing/2014/main" id="{201DA6A4-B776-49B2-BF4F-84A02E9D1E60}"/>
              </a:ext>
            </a:extLst>
          </p:cNvPr>
          <p:cNvGrpSpPr>
            <a:grpSpLocks/>
          </p:cNvGrpSpPr>
          <p:nvPr/>
        </p:nvGrpSpPr>
        <p:grpSpPr bwMode="auto">
          <a:xfrm>
            <a:off x="381000" y="533400"/>
            <a:ext cx="8431213" cy="5105400"/>
            <a:chOff x="144" y="624"/>
            <a:chExt cx="5311" cy="3216"/>
          </a:xfrm>
        </p:grpSpPr>
        <p:pic>
          <p:nvPicPr>
            <p:cNvPr id="95239" name="Picture 3" descr="C:\My Documents\My Pictures\Medical pictures\Case2CXRpneumonia.gif">
              <a:extLst>
                <a:ext uri="{FF2B5EF4-FFF2-40B4-BE49-F238E27FC236}">
                  <a16:creationId xmlns:a16="http://schemas.microsoft.com/office/drawing/2014/main" id="{197D170B-0684-4AFD-AB5C-8D58EE717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624"/>
              <a:ext cx="3011"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4" descr="C:\My Documents\My Pictures\Medical pictures\Case2Lateralpneumonia.gif">
              <a:extLst>
                <a:ext uri="{FF2B5EF4-FFF2-40B4-BE49-F238E27FC236}">
                  <a16:creationId xmlns:a16="http://schemas.microsoft.com/office/drawing/2014/main" id="{C2AC329F-2746-49C2-8014-3AEE5B12D4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624"/>
              <a:ext cx="2287"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235" name="Text Box 5">
            <a:extLst>
              <a:ext uri="{FF2B5EF4-FFF2-40B4-BE49-F238E27FC236}">
                <a16:creationId xmlns:a16="http://schemas.microsoft.com/office/drawing/2014/main" id="{A2BCA892-ADD3-4868-B6F1-9F81CED15A22}"/>
              </a:ext>
            </a:extLst>
          </p:cNvPr>
          <p:cNvSpPr txBox="1">
            <a:spLocks noChangeArrowheads="1"/>
          </p:cNvSpPr>
          <p:nvPr/>
        </p:nvSpPr>
        <p:spPr bwMode="auto">
          <a:xfrm>
            <a:off x="1371600" y="5867400"/>
            <a:ext cx="5900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t>Right Middle and Left Upper Lobe Pneumonia</a:t>
            </a:r>
          </a:p>
        </p:txBody>
      </p:sp>
      <p:sp>
        <p:nvSpPr>
          <p:cNvPr id="95236" name="Line 6">
            <a:extLst>
              <a:ext uri="{FF2B5EF4-FFF2-40B4-BE49-F238E27FC236}">
                <a16:creationId xmlns:a16="http://schemas.microsoft.com/office/drawing/2014/main" id="{FF3FEAF9-4763-40D9-B58C-63E0C9B320A6}"/>
              </a:ext>
            </a:extLst>
          </p:cNvPr>
          <p:cNvSpPr>
            <a:spLocks noChangeShapeType="1"/>
          </p:cNvSpPr>
          <p:nvPr/>
        </p:nvSpPr>
        <p:spPr bwMode="auto">
          <a:xfrm flipV="1">
            <a:off x="533400" y="3048000"/>
            <a:ext cx="685800" cy="3048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5237" name="Line 7">
            <a:extLst>
              <a:ext uri="{FF2B5EF4-FFF2-40B4-BE49-F238E27FC236}">
                <a16:creationId xmlns:a16="http://schemas.microsoft.com/office/drawing/2014/main" id="{BB261FA3-22B6-4F75-850A-B833334C5827}"/>
              </a:ext>
            </a:extLst>
          </p:cNvPr>
          <p:cNvSpPr>
            <a:spLocks noChangeShapeType="1"/>
          </p:cNvSpPr>
          <p:nvPr/>
        </p:nvSpPr>
        <p:spPr bwMode="auto">
          <a:xfrm flipH="1" flipV="1">
            <a:off x="7010400" y="2971800"/>
            <a:ext cx="609600" cy="6096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5238" name="Line 8">
            <a:extLst>
              <a:ext uri="{FF2B5EF4-FFF2-40B4-BE49-F238E27FC236}">
                <a16:creationId xmlns:a16="http://schemas.microsoft.com/office/drawing/2014/main" id="{AFCBA9C8-7015-4602-931B-4C9299D8C261}"/>
              </a:ext>
            </a:extLst>
          </p:cNvPr>
          <p:cNvSpPr>
            <a:spLocks noChangeShapeType="1"/>
          </p:cNvSpPr>
          <p:nvPr/>
        </p:nvSpPr>
        <p:spPr bwMode="auto">
          <a:xfrm flipH="1">
            <a:off x="4267200" y="1143000"/>
            <a:ext cx="457200" cy="3810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8F9F2F7-2684-48DF-BCA4-9AE707BA6A29}"/>
              </a:ext>
            </a:extLst>
          </p:cNvPr>
          <p:cNvSpPr>
            <a:spLocks noGrp="1" noChangeArrowheads="1"/>
          </p:cNvSpPr>
          <p:nvPr>
            <p:ph type="title"/>
          </p:nvPr>
        </p:nvSpPr>
        <p:spPr>
          <a:xfrm>
            <a:off x="762000" y="0"/>
            <a:ext cx="8001000" cy="712788"/>
          </a:xfrm>
        </p:spPr>
        <p:txBody>
          <a:bodyPr/>
          <a:lstStyle/>
          <a:p>
            <a:pPr eaLnBrk="1" hangingPunct="1">
              <a:defRPr/>
            </a:pPr>
            <a:r>
              <a:rPr lang="en-US" sz="4000">
                <a:solidFill>
                  <a:srgbClr val="FF9933"/>
                </a:solidFill>
              </a:rPr>
              <a:t>Quality Control</a:t>
            </a:r>
          </a:p>
        </p:txBody>
      </p:sp>
      <p:sp>
        <p:nvSpPr>
          <p:cNvPr id="29699" name="Rectangle 3">
            <a:extLst>
              <a:ext uri="{FF2B5EF4-FFF2-40B4-BE49-F238E27FC236}">
                <a16:creationId xmlns:a16="http://schemas.microsoft.com/office/drawing/2014/main" id="{7EED86A9-874F-4C02-8453-9800499E401F}"/>
              </a:ext>
            </a:extLst>
          </p:cNvPr>
          <p:cNvSpPr>
            <a:spLocks noGrp="1" noChangeArrowheads="1"/>
          </p:cNvSpPr>
          <p:nvPr>
            <p:ph type="body" sz="half" idx="1"/>
          </p:nvPr>
        </p:nvSpPr>
        <p:spPr>
          <a:xfrm>
            <a:off x="228600" y="990600"/>
            <a:ext cx="4343400" cy="5867400"/>
          </a:xfrm>
        </p:spPr>
        <p:txBody>
          <a:bodyPr/>
          <a:lstStyle/>
          <a:p>
            <a:pPr eaLnBrk="1" hangingPunct="1"/>
            <a:r>
              <a:rPr lang="en-US" altLang="en-US" sz="3600" b="1">
                <a:solidFill>
                  <a:srgbClr val="FFFF00"/>
                </a:solidFill>
              </a:rPr>
              <a:t>6</a:t>
            </a:r>
            <a:r>
              <a:rPr lang="en-US" altLang="en-US" sz="3600"/>
              <a:t>.  </a:t>
            </a:r>
            <a:r>
              <a:rPr lang="en-US" altLang="en-US" sz="3600" b="1">
                <a:solidFill>
                  <a:schemeClr val="tx2"/>
                </a:solidFill>
              </a:rPr>
              <a:t>Inspiration</a:t>
            </a:r>
          </a:p>
          <a:p>
            <a:pPr lvl="2" eaLnBrk="1" hangingPunct="1"/>
            <a:endParaRPr lang="en-US" altLang="en-US" sz="2800"/>
          </a:p>
          <a:p>
            <a:pPr lvl="1" eaLnBrk="1" hangingPunct="1"/>
            <a:r>
              <a:rPr lang="en-US" altLang="en-US" sz="3200"/>
              <a:t>Should be able to count 9-10th ribs posteriorly OR 6th rib anteriorly.</a:t>
            </a:r>
          </a:p>
          <a:p>
            <a:pPr lvl="2" eaLnBrk="1" hangingPunct="1"/>
            <a:endParaRPr lang="en-US" altLang="en-US" sz="2800"/>
          </a:p>
          <a:p>
            <a:pPr lvl="1" eaLnBrk="1" hangingPunct="1"/>
            <a:r>
              <a:rPr lang="en-US" altLang="en-US" sz="3200"/>
              <a:t>Heart shadow should not be hidden by the diaphragm</a:t>
            </a:r>
          </a:p>
        </p:txBody>
      </p:sp>
      <p:pic>
        <p:nvPicPr>
          <p:cNvPr id="29700" name="Picture 4" descr="NormalPA3">
            <a:extLst>
              <a:ext uri="{FF2B5EF4-FFF2-40B4-BE49-F238E27FC236}">
                <a16:creationId xmlns:a16="http://schemas.microsoft.com/office/drawing/2014/main" id="{34A91DB7-4972-4F8E-A8F7-31F9B196F6D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447800"/>
            <a:ext cx="4116388" cy="4953000"/>
          </a:xfrm>
          <a:noFill/>
        </p:spPr>
      </p:pic>
      <p:sp>
        <p:nvSpPr>
          <p:cNvPr id="36875" name="Text Box 11">
            <a:extLst>
              <a:ext uri="{FF2B5EF4-FFF2-40B4-BE49-F238E27FC236}">
                <a16:creationId xmlns:a16="http://schemas.microsoft.com/office/drawing/2014/main" id="{62582AB6-C935-4157-BA39-3E14948DCA3A}"/>
              </a:ext>
            </a:extLst>
          </p:cNvPr>
          <p:cNvSpPr txBox="1">
            <a:spLocks noChangeArrowheads="1"/>
          </p:cNvSpPr>
          <p:nvPr/>
        </p:nvSpPr>
        <p:spPr bwMode="auto">
          <a:xfrm>
            <a:off x="6172200" y="19050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1200" b="1">
                <a:solidFill>
                  <a:srgbClr val="CC3300"/>
                </a:solidFill>
              </a:rPr>
              <a:t>1</a:t>
            </a:r>
          </a:p>
        </p:txBody>
      </p:sp>
      <p:sp>
        <p:nvSpPr>
          <p:cNvPr id="36876" name="Text Box 12">
            <a:extLst>
              <a:ext uri="{FF2B5EF4-FFF2-40B4-BE49-F238E27FC236}">
                <a16:creationId xmlns:a16="http://schemas.microsoft.com/office/drawing/2014/main" id="{A8F81A5F-CCA1-4587-831E-2AD10060F456}"/>
              </a:ext>
            </a:extLst>
          </p:cNvPr>
          <p:cNvSpPr txBox="1">
            <a:spLocks noChangeArrowheads="1"/>
          </p:cNvSpPr>
          <p:nvPr/>
        </p:nvSpPr>
        <p:spPr bwMode="auto">
          <a:xfrm>
            <a:off x="6019800" y="22098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1200" b="1">
                <a:solidFill>
                  <a:srgbClr val="CC3300"/>
                </a:solidFill>
              </a:rPr>
              <a:t>2</a:t>
            </a:r>
          </a:p>
        </p:txBody>
      </p:sp>
      <p:sp>
        <p:nvSpPr>
          <p:cNvPr id="36877" name="Text Box 13">
            <a:extLst>
              <a:ext uri="{FF2B5EF4-FFF2-40B4-BE49-F238E27FC236}">
                <a16:creationId xmlns:a16="http://schemas.microsoft.com/office/drawing/2014/main" id="{D65D2419-88DB-4B06-B8DC-E122882283FB}"/>
              </a:ext>
            </a:extLst>
          </p:cNvPr>
          <p:cNvSpPr txBox="1">
            <a:spLocks noChangeArrowheads="1"/>
          </p:cNvSpPr>
          <p:nvPr/>
        </p:nvSpPr>
        <p:spPr bwMode="auto">
          <a:xfrm>
            <a:off x="5715000" y="25908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1200" b="1">
                <a:solidFill>
                  <a:srgbClr val="CC3300"/>
                </a:solidFill>
              </a:rPr>
              <a:t>3</a:t>
            </a:r>
          </a:p>
        </p:txBody>
      </p:sp>
      <p:sp>
        <p:nvSpPr>
          <p:cNvPr id="36878" name="Text Box 14">
            <a:extLst>
              <a:ext uri="{FF2B5EF4-FFF2-40B4-BE49-F238E27FC236}">
                <a16:creationId xmlns:a16="http://schemas.microsoft.com/office/drawing/2014/main" id="{EAB68E41-C195-4FB6-A4DE-D6A563A93BD4}"/>
              </a:ext>
            </a:extLst>
          </p:cNvPr>
          <p:cNvSpPr txBox="1">
            <a:spLocks noChangeArrowheads="1"/>
          </p:cNvSpPr>
          <p:nvPr/>
        </p:nvSpPr>
        <p:spPr bwMode="auto">
          <a:xfrm>
            <a:off x="5638800" y="29718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1200" b="1">
                <a:solidFill>
                  <a:srgbClr val="CC3300"/>
                </a:solidFill>
              </a:rPr>
              <a:t>4</a:t>
            </a:r>
          </a:p>
        </p:txBody>
      </p:sp>
      <p:sp>
        <p:nvSpPr>
          <p:cNvPr id="36879" name="Text Box 15">
            <a:extLst>
              <a:ext uri="{FF2B5EF4-FFF2-40B4-BE49-F238E27FC236}">
                <a16:creationId xmlns:a16="http://schemas.microsoft.com/office/drawing/2014/main" id="{BC4D28E0-37BD-4B34-8C5A-A11A1C6388A0}"/>
              </a:ext>
            </a:extLst>
          </p:cNvPr>
          <p:cNvSpPr txBox="1">
            <a:spLocks noChangeArrowheads="1"/>
          </p:cNvSpPr>
          <p:nvPr/>
        </p:nvSpPr>
        <p:spPr bwMode="auto">
          <a:xfrm>
            <a:off x="5562600" y="34290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1200" b="1">
                <a:solidFill>
                  <a:srgbClr val="CC3300"/>
                </a:solidFill>
              </a:rPr>
              <a:t>5</a:t>
            </a:r>
          </a:p>
        </p:txBody>
      </p:sp>
      <p:sp>
        <p:nvSpPr>
          <p:cNvPr id="36880" name="Text Box 16">
            <a:extLst>
              <a:ext uri="{FF2B5EF4-FFF2-40B4-BE49-F238E27FC236}">
                <a16:creationId xmlns:a16="http://schemas.microsoft.com/office/drawing/2014/main" id="{93AAC47C-0B68-4421-84DF-1E84D1D317C1}"/>
              </a:ext>
            </a:extLst>
          </p:cNvPr>
          <p:cNvSpPr txBox="1">
            <a:spLocks noChangeArrowheads="1"/>
          </p:cNvSpPr>
          <p:nvPr/>
        </p:nvSpPr>
        <p:spPr bwMode="auto">
          <a:xfrm>
            <a:off x="5486400" y="38100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1200" b="1">
                <a:solidFill>
                  <a:srgbClr val="CC3300"/>
                </a:solidFill>
              </a:rPr>
              <a:t>6</a:t>
            </a:r>
          </a:p>
        </p:txBody>
      </p:sp>
      <p:sp>
        <p:nvSpPr>
          <p:cNvPr id="36881" name="Text Box 17">
            <a:extLst>
              <a:ext uri="{FF2B5EF4-FFF2-40B4-BE49-F238E27FC236}">
                <a16:creationId xmlns:a16="http://schemas.microsoft.com/office/drawing/2014/main" id="{66991989-94E9-475D-BB4B-76B45F9CAD58}"/>
              </a:ext>
            </a:extLst>
          </p:cNvPr>
          <p:cNvSpPr txBox="1">
            <a:spLocks noChangeArrowheads="1"/>
          </p:cNvSpPr>
          <p:nvPr/>
        </p:nvSpPr>
        <p:spPr bwMode="auto">
          <a:xfrm>
            <a:off x="5486400" y="42672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1200" b="1">
                <a:solidFill>
                  <a:srgbClr val="CC3300"/>
                </a:solidFill>
              </a:rPr>
              <a:t>7</a:t>
            </a:r>
          </a:p>
        </p:txBody>
      </p:sp>
      <p:sp>
        <p:nvSpPr>
          <p:cNvPr id="36882" name="Text Box 18">
            <a:extLst>
              <a:ext uri="{FF2B5EF4-FFF2-40B4-BE49-F238E27FC236}">
                <a16:creationId xmlns:a16="http://schemas.microsoft.com/office/drawing/2014/main" id="{979230D0-CD05-4705-BA0E-70121B9124F2}"/>
              </a:ext>
            </a:extLst>
          </p:cNvPr>
          <p:cNvSpPr txBox="1">
            <a:spLocks noChangeArrowheads="1"/>
          </p:cNvSpPr>
          <p:nvPr/>
        </p:nvSpPr>
        <p:spPr bwMode="auto">
          <a:xfrm>
            <a:off x="5486400" y="4800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1200" b="1">
                <a:solidFill>
                  <a:srgbClr val="CC3300"/>
                </a:solidFill>
              </a:rPr>
              <a:t>8</a:t>
            </a:r>
          </a:p>
        </p:txBody>
      </p:sp>
      <p:sp>
        <p:nvSpPr>
          <p:cNvPr id="36883" name="Text Box 19">
            <a:extLst>
              <a:ext uri="{FF2B5EF4-FFF2-40B4-BE49-F238E27FC236}">
                <a16:creationId xmlns:a16="http://schemas.microsoft.com/office/drawing/2014/main" id="{3F266967-DC44-4AB8-AFBD-3F56E4D760C2}"/>
              </a:ext>
            </a:extLst>
          </p:cNvPr>
          <p:cNvSpPr txBox="1">
            <a:spLocks noChangeArrowheads="1"/>
          </p:cNvSpPr>
          <p:nvPr/>
        </p:nvSpPr>
        <p:spPr bwMode="auto">
          <a:xfrm>
            <a:off x="5562600" y="5334000"/>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1200" b="1">
                <a:solidFill>
                  <a:srgbClr val="CC3300"/>
                </a:solidFill>
              </a:rPr>
              <a:t>9</a:t>
            </a:r>
          </a:p>
        </p:txBody>
      </p:sp>
      <p:sp>
        <p:nvSpPr>
          <p:cNvPr id="36884" name="Text Box 20">
            <a:extLst>
              <a:ext uri="{FF2B5EF4-FFF2-40B4-BE49-F238E27FC236}">
                <a16:creationId xmlns:a16="http://schemas.microsoft.com/office/drawing/2014/main" id="{ACF87620-9F64-447A-B8D9-E44D6CCCC3D4}"/>
              </a:ext>
            </a:extLst>
          </p:cNvPr>
          <p:cNvSpPr txBox="1">
            <a:spLocks noChangeArrowheads="1"/>
          </p:cNvSpPr>
          <p:nvPr/>
        </p:nvSpPr>
        <p:spPr bwMode="auto">
          <a:xfrm>
            <a:off x="5943600" y="56388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spcBef>
                <a:spcPct val="50000"/>
              </a:spcBef>
            </a:pPr>
            <a:r>
              <a:rPr lang="en-US" altLang="en-US" sz="1200" b="1">
                <a:solidFill>
                  <a:srgbClr val="CC3300"/>
                </a:solidFill>
              </a:rPr>
              <a:t>10</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A6DC07F-0E03-41B1-9F59-1770841D6326}"/>
                  </a:ext>
                </a:extLst>
              </p14:cNvPr>
              <p14:cNvContentPartPr/>
              <p14:nvPr/>
            </p14:nvContentPartPr>
            <p14:xfrm>
              <a:off x="5019896" y="5467091"/>
              <a:ext cx="1257300" cy="733425"/>
            </p14:xfrm>
          </p:contentPart>
        </mc:Choice>
        <mc:Fallback xmlns="">
          <p:pic>
            <p:nvPicPr>
              <p:cNvPr id="2" name="Ink 1">
                <a:extLst>
                  <a:ext uri="{FF2B5EF4-FFF2-40B4-BE49-F238E27FC236}">
                    <a16:creationId xmlns:a16="http://schemas.microsoft.com/office/drawing/2014/main" id="{9A6DC07F-0E03-41B1-9F59-1770841D6326}"/>
                  </a:ext>
                </a:extLst>
              </p:cNvPr>
              <p:cNvPicPr/>
              <p:nvPr/>
            </p:nvPicPr>
            <p:blipFill>
              <a:blip r:embed="rId5"/>
              <a:stretch>
                <a:fillRect/>
              </a:stretch>
            </p:blipFill>
            <p:spPr>
              <a:xfrm>
                <a:off x="5001847" y="5449124"/>
                <a:ext cx="1293037" cy="76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616B3AAD-B0CB-41E5-B3B9-3101DA0353F3}"/>
                  </a:ext>
                </a:extLst>
              </p14:cNvPr>
              <p14:cNvContentPartPr/>
              <p14:nvPr/>
            </p14:nvContentPartPr>
            <p14:xfrm>
              <a:off x="5921925" y="2091170"/>
              <a:ext cx="114300" cy="447674"/>
            </p14:xfrm>
          </p:contentPart>
        </mc:Choice>
        <mc:Fallback xmlns="">
          <p:pic>
            <p:nvPicPr>
              <p:cNvPr id="3" name="Ink 2">
                <a:extLst>
                  <a:ext uri="{FF2B5EF4-FFF2-40B4-BE49-F238E27FC236}">
                    <a16:creationId xmlns:a16="http://schemas.microsoft.com/office/drawing/2014/main" id="{616B3AAD-B0CB-41E5-B3B9-3101DA0353F3}"/>
                  </a:ext>
                </a:extLst>
              </p:cNvPr>
              <p:cNvPicPr/>
              <p:nvPr/>
            </p:nvPicPr>
            <p:blipFill>
              <a:blip r:embed="rId7"/>
              <a:stretch>
                <a:fillRect/>
              </a:stretch>
            </p:blipFill>
            <p:spPr>
              <a:xfrm>
                <a:off x="5904501" y="2073075"/>
                <a:ext cx="148799" cy="48350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F10F8183-B6D5-449F-8E19-646FAB263B7D}"/>
                  </a:ext>
                </a:extLst>
              </p14:cNvPr>
              <p14:cNvContentPartPr/>
              <p14:nvPr/>
            </p14:nvContentPartPr>
            <p14:xfrm>
              <a:off x="5454195" y="2688647"/>
              <a:ext cx="123825" cy="409575"/>
            </p14:xfrm>
          </p:contentPart>
        </mc:Choice>
        <mc:Fallback xmlns="">
          <p:pic>
            <p:nvPicPr>
              <p:cNvPr id="4" name="Ink 3">
                <a:extLst>
                  <a:ext uri="{FF2B5EF4-FFF2-40B4-BE49-F238E27FC236}">
                    <a16:creationId xmlns:a16="http://schemas.microsoft.com/office/drawing/2014/main" id="{F10F8183-B6D5-449F-8E19-646FAB263B7D}"/>
                  </a:ext>
                </a:extLst>
              </p:cNvPr>
              <p:cNvPicPr/>
              <p:nvPr/>
            </p:nvPicPr>
            <p:blipFill>
              <a:blip r:embed="rId9"/>
              <a:stretch>
                <a:fillRect/>
              </a:stretch>
            </p:blipFill>
            <p:spPr>
              <a:xfrm>
                <a:off x="5436145" y="2670762"/>
                <a:ext cx="159565" cy="44498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9FE7399C-CE12-44C2-AFE8-28B6F6C928D3}"/>
                  </a:ext>
                </a:extLst>
              </p14:cNvPr>
              <p14:cNvContentPartPr/>
              <p14:nvPr/>
            </p14:nvContentPartPr>
            <p14:xfrm>
              <a:off x="5182465" y="3299113"/>
              <a:ext cx="266699" cy="400050"/>
            </p14:xfrm>
          </p:contentPart>
        </mc:Choice>
        <mc:Fallback xmlns="">
          <p:pic>
            <p:nvPicPr>
              <p:cNvPr id="5" name="Ink 4">
                <a:extLst>
                  <a:ext uri="{FF2B5EF4-FFF2-40B4-BE49-F238E27FC236}">
                    <a16:creationId xmlns:a16="http://schemas.microsoft.com/office/drawing/2014/main" id="{9FE7399C-CE12-44C2-AFE8-28B6F6C928D3}"/>
                  </a:ext>
                </a:extLst>
              </p:cNvPr>
              <p:cNvPicPr/>
              <p:nvPr/>
            </p:nvPicPr>
            <p:blipFill>
              <a:blip r:embed="rId11"/>
              <a:stretch>
                <a:fillRect/>
              </a:stretch>
            </p:blipFill>
            <p:spPr>
              <a:xfrm>
                <a:off x="5164248" y="3281301"/>
                <a:ext cx="302769" cy="43531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C8B6A1FF-EA1E-4E85-9C4C-BB675CF31161}"/>
                  </a:ext>
                </a:extLst>
              </p14:cNvPr>
              <p14:cNvContentPartPr/>
              <p14:nvPr/>
            </p14:nvContentPartPr>
            <p14:xfrm>
              <a:off x="5104534" y="3766704"/>
              <a:ext cx="190500" cy="600075"/>
            </p14:xfrm>
          </p:contentPart>
        </mc:Choice>
        <mc:Fallback xmlns="">
          <p:pic>
            <p:nvPicPr>
              <p:cNvPr id="6" name="Ink 5">
                <a:extLst>
                  <a:ext uri="{FF2B5EF4-FFF2-40B4-BE49-F238E27FC236}">
                    <a16:creationId xmlns:a16="http://schemas.microsoft.com/office/drawing/2014/main" id="{C8B6A1FF-EA1E-4E85-9C4C-BB675CF31161}"/>
                  </a:ext>
                </a:extLst>
              </p:cNvPr>
              <p:cNvPicPr/>
              <p:nvPr/>
            </p:nvPicPr>
            <p:blipFill>
              <a:blip r:embed="rId13"/>
              <a:stretch>
                <a:fillRect/>
              </a:stretch>
            </p:blipFill>
            <p:spPr>
              <a:xfrm>
                <a:off x="5086357" y="3748845"/>
                <a:ext cx="226491" cy="63543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 name="Ink 6">
                <a:extLst>
                  <a:ext uri="{FF2B5EF4-FFF2-40B4-BE49-F238E27FC236}">
                    <a16:creationId xmlns:a16="http://schemas.microsoft.com/office/drawing/2014/main" id="{C5828284-547D-45BF-98DA-7D47AC3A0F39}"/>
                  </a:ext>
                </a:extLst>
              </p14:cNvPr>
              <p14:cNvContentPartPr/>
              <p14:nvPr/>
            </p14:nvContentPartPr>
            <p14:xfrm>
              <a:off x="5039590" y="4312227"/>
              <a:ext cx="276225" cy="438150"/>
            </p14:xfrm>
          </p:contentPart>
        </mc:Choice>
        <mc:Fallback xmlns="">
          <p:pic>
            <p:nvPicPr>
              <p:cNvPr id="7" name="Ink 6">
                <a:extLst>
                  <a:ext uri="{FF2B5EF4-FFF2-40B4-BE49-F238E27FC236}">
                    <a16:creationId xmlns:a16="http://schemas.microsoft.com/office/drawing/2014/main" id="{C5828284-547D-45BF-98DA-7D47AC3A0F39}"/>
                  </a:ext>
                </a:extLst>
              </p:cNvPr>
              <p:cNvPicPr/>
              <p:nvPr/>
            </p:nvPicPr>
            <p:blipFill>
              <a:blip r:embed="rId15"/>
              <a:stretch>
                <a:fillRect/>
              </a:stretch>
            </p:blipFill>
            <p:spPr>
              <a:xfrm>
                <a:off x="5021512" y="4294285"/>
                <a:ext cx="312019" cy="473676"/>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 name="Ink 7">
                <a:extLst>
                  <a:ext uri="{FF2B5EF4-FFF2-40B4-BE49-F238E27FC236}">
                    <a16:creationId xmlns:a16="http://schemas.microsoft.com/office/drawing/2014/main" id="{522460C6-7341-4B27-B502-3290646C5F18}"/>
                  </a:ext>
                </a:extLst>
              </p14:cNvPr>
              <p14:cNvContentPartPr/>
              <p14:nvPr/>
            </p14:nvContentPartPr>
            <p14:xfrm>
              <a:off x="5039590" y="4701886"/>
              <a:ext cx="333375" cy="533399"/>
            </p14:xfrm>
          </p:contentPart>
        </mc:Choice>
        <mc:Fallback xmlns="">
          <p:pic>
            <p:nvPicPr>
              <p:cNvPr id="8" name="Ink 7">
                <a:extLst>
                  <a:ext uri="{FF2B5EF4-FFF2-40B4-BE49-F238E27FC236}">
                    <a16:creationId xmlns:a16="http://schemas.microsoft.com/office/drawing/2014/main" id="{522460C6-7341-4B27-B502-3290646C5F18}"/>
                  </a:ext>
                </a:extLst>
              </p:cNvPr>
              <p:cNvPicPr/>
              <p:nvPr/>
            </p:nvPicPr>
            <p:blipFill>
              <a:blip r:embed="rId17"/>
              <a:stretch>
                <a:fillRect/>
              </a:stretch>
            </p:blipFill>
            <p:spPr>
              <a:xfrm>
                <a:off x="5021393" y="4684035"/>
                <a:ext cx="369406" cy="56874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 name="Ink 8">
                <a:extLst>
                  <a:ext uri="{FF2B5EF4-FFF2-40B4-BE49-F238E27FC236}">
                    <a16:creationId xmlns:a16="http://schemas.microsoft.com/office/drawing/2014/main" id="{FEF43893-C46A-46F4-B4CE-B69AF30408EF}"/>
                  </a:ext>
                </a:extLst>
              </p14:cNvPr>
              <p14:cNvContentPartPr/>
              <p14:nvPr/>
            </p14:nvContentPartPr>
            <p14:xfrm>
              <a:off x="6055115" y="2169101"/>
              <a:ext cx="428625" cy="9525"/>
            </p14:xfrm>
          </p:contentPart>
        </mc:Choice>
        <mc:Fallback xmlns="">
          <p:pic>
            <p:nvPicPr>
              <p:cNvPr id="9" name="Ink 8">
                <a:extLst>
                  <a:ext uri="{FF2B5EF4-FFF2-40B4-BE49-F238E27FC236}">
                    <a16:creationId xmlns:a16="http://schemas.microsoft.com/office/drawing/2014/main" id="{FEF43893-C46A-46F4-B4CE-B69AF30408EF}"/>
                  </a:ext>
                </a:extLst>
              </p:cNvPr>
              <p:cNvPicPr/>
              <p:nvPr/>
            </p:nvPicPr>
            <p:blipFill>
              <a:blip r:embed="rId19"/>
              <a:stretch>
                <a:fillRect/>
              </a:stretch>
            </p:blipFill>
            <p:spPr>
              <a:xfrm>
                <a:off x="6037030" y="1692851"/>
                <a:ext cx="464434"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 name="Ink 9">
                <a:extLst>
                  <a:ext uri="{FF2B5EF4-FFF2-40B4-BE49-F238E27FC236}">
                    <a16:creationId xmlns:a16="http://schemas.microsoft.com/office/drawing/2014/main" id="{3C1E21F4-3A57-480C-8D2D-05C13A9DBD87}"/>
                  </a:ext>
                </a:extLst>
              </p14:cNvPr>
              <p14:cNvContentPartPr/>
              <p14:nvPr/>
            </p14:nvContentPartPr>
            <p14:xfrm>
              <a:off x="6088524" y="2376919"/>
              <a:ext cx="371475" cy="66675"/>
            </p14:xfrm>
          </p:contentPart>
        </mc:Choice>
        <mc:Fallback xmlns="">
          <p:pic>
            <p:nvPicPr>
              <p:cNvPr id="10" name="Ink 9">
                <a:extLst>
                  <a:ext uri="{FF2B5EF4-FFF2-40B4-BE49-F238E27FC236}">
                    <a16:creationId xmlns:a16="http://schemas.microsoft.com/office/drawing/2014/main" id="{3C1E21F4-3A57-480C-8D2D-05C13A9DBD87}"/>
                  </a:ext>
                </a:extLst>
              </p:cNvPr>
              <p:cNvPicPr/>
              <p:nvPr/>
            </p:nvPicPr>
            <p:blipFill>
              <a:blip r:embed="rId21"/>
              <a:stretch>
                <a:fillRect/>
              </a:stretch>
            </p:blipFill>
            <p:spPr>
              <a:xfrm>
                <a:off x="6070314" y="2358190"/>
                <a:ext cx="407530" cy="103758"/>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 name="Ink 10">
                <a:extLst>
                  <a:ext uri="{FF2B5EF4-FFF2-40B4-BE49-F238E27FC236}">
                    <a16:creationId xmlns:a16="http://schemas.microsoft.com/office/drawing/2014/main" id="{AA99D59A-D96D-4922-BB28-B271912AAA3D}"/>
                  </a:ext>
                </a:extLst>
              </p14:cNvPr>
              <p14:cNvContentPartPr/>
              <p14:nvPr/>
            </p14:nvContentPartPr>
            <p14:xfrm>
              <a:off x="5836227" y="2740601"/>
              <a:ext cx="609600" cy="9525"/>
            </p14:xfrm>
          </p:contentPart>
        </mc:Choice>
        <mc:Fallback xmlns="">
          <p:pic>
            <p:nvPicPr>
              <p:cNvPr id="11" name="Ink 10">
                <a:extLst>
                  <a:ext uri="{FF2B5EF4-FFF2-40B4-BE49-F238E27FC236}">
                    <a16:creationId xmlns:a16="http://schemas.microsoft.com/office/drawing/2014/main" id="{AA99D59A-D96D-4922-BB28-B271912AAA3D}"/>
                  </a:ext>
                </a:extLst>
              </p:cNvPr>
              <p:cNvPicPr/>
              <p:nvPr/>
            </p:nvPicPr>
            <p:blipFill>
              <a:blip r:embed="rId23"/>
              <a:stretch>
                <a:fillRect/>
              </a:stretch>
            </p:blipFill>
            <p:spPr>
              <a:xfrm>
                <a:off x="5818127" y="2264351"/>
                <a:ext cx="645438" cy="9525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36875"/>
                                        </p:tgtEl>
                                        <p:attrNameLst>
                                          <p:attrName>style.visibility</p:attrName>
                                        </p:attrNameLst>
                                      </p:cBhvr>
                                      <p:to>
                                        <p:strVal val="visible"/>
                                      </p:to>
                                    </p:set>
                                    <p:anim calcmode="lin" valueType="num">
                                      <p:cBhvr additive="base">
                                        <p:cTn id="7" dur="500" fill="hold"/>
                                        <p:tgtEl>
                                          <p:spTgt spid="36875"/>
                                        </p:tgtEl>
                                        <p:attrNameLst>
                                          <p:attrName>ppt_x</p:attrName>
                                        </p:attrNameLst>
                                      </p:cBhvr>
                                      <p:tavLst>
                                        <p:tav tm="0">
                                          <p:val>
                                            <p:strVal val="#ppt_x"/>
                                          </p:val>
                                        </p:tav>
                                        <p:tav tm="100000">
                                          <p:val>
                                            <p:strVal val="#ppt_x"/>
                                          </p:val>
                                        </p:tav>
                                      </p:tavLst>
                                    </p:anim>
                                    <p:anim calcmode="lin" valueType="num">
                                      <p:cBhvr additive="base">
                                        <p:cTn id="8" dur="500" fill="hold"/>
                                        <p:tgtEl>
                                          <p:spTgt spid="36875"/>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0"/>
                                  </p:stCondLst>
                                  <p:childTnLst>
                                    <p:set>
                                      <p:cBhvr>
                                        <p:cTn id="11" dur="1" fill="hold">
                                          <p:stCondLst>
                                            <p:cond delay="0"/>
                                          </p:stCondLst>
                                        </p:cTn>
                                        <p:tgtEl>
                                          <p:spTgt spid="36876"/>
                                        </p:tgtEl>
                                        <p:attrNameLst>
                                          <p:attrName>style.visibility</p:attrName>
                                        </p:attrNameLst>
                                      </p:cBhvr>
                                      <p:to>
                                        <p:strVal val="visible"/>
                                      </p:to>
                                    </p:set>
                                    <p:anim calcmode="lin" valueType="num">
                                      <p:cBhvr additive="base">
                                        <p:cTn id="12" dur="500" fill="hold"/>
                                        <p:tgtEl>
                                          <p:spTgt spid="36876"/>
                                        </p:tgtEl>
                                        <p:attrNameLst>
                                          <p:attrName>ppt_x</p:attrName>
                                        </p:attrNameLst>
                                      </p:cBhvr>
                                      <p:tavLst>
                                        <p:tav tm="0">
                                          <p:val>
                                            <p:strVal val="#ppt_x"/>
                                          </p:val>
                                        </p:tav>
                                        <p:tav tm="100000">
                                          <p:val>
                                            <p:strVal val="#ppt_x"/>
                                          </p:val>
                                        </p:tav>
                                      </p:tavLst>
                                    </p:anim>
                                    <p:anim calcmode="lin" valueType="num">
                                      <p:cBhvr additive="base">
                                        <p:cTn id="13" dur="500" fill="hold"/>
                                        <p:tgtEl>
                                          <p:spTgt spid="36876"/>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2000"/>
                            </p:stCondLst>
                            <p:childTnLst>
                              <p:par>
                                <p:cTn id="15" presetID="2" presetClass="entr" presetSubtype="1" fill="hold" grpId="0" nodeType="afterEffect">
                                  <p:stCondLst>
                                    <p:cond delay="0"/>
                                  </p:stCondLst>
                                  <p:childTnLst>
                                    <p:set>
                                      <p:cBhvr>
                                        <p:cTn id="16" dur="1" fill="hold">
                                          <p:stCondLst>
                                            <p:cond delay="0"/>
                                          </p:stCondLst>
                                        </p:cTn>
                                        <p:tgtEl>
                                          <p:spTgt spid="36877"/>
                                        </p:tgtEl>
                                        <p:attrNameLst>
                                          <p:attrName>style.visibility</p:attrName>
                                        </p:attrNameLst>
                                      </p:cBhvr>
                                      <p:to>
                                        <p:strVal val="visible"/>
                                      </p:to>
                                    </p:set>
                                    <p:anim calcmode="lin" valueType="num">
                                      <p:cBhvr additive="base">
                                        <p:cTn id="17" dur="500" fill="hold"/>
                                        <p:tgtEl>
                                          <p:spTgt spid="36877"/>
                                        </p:tgtEl>
                                        <p:attrNameLst>
                                          <p:attrName>ppt_x</p:attrName>
                                        </p:attrNameLst>
                                      </p:cBhvr>
                                      <p:tavLst>
                                        <p:tav tm="0">
                                          <p:val>
                                            <p:strVal val="#ppt_x"/>
                                          </p:val>
                                        </p:tav>
                                        <p:tav tm="100000">
                                          <p:val>
                                            <p:strVal val="#ppt_x"/>
                                          </p:val>
                                        </p:tav>
                                      </p:tavLst>
                                    </p:anim>
                                    <p:anim calcmode="lin" valueType="num">
                                      <p:cBhvr additive="base">
                                        <p:cTn id="18" dur="500" fill="hold"/>
                                        <p:tgtEl>
                                          <p:spTgt spid="36877"/>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2500"/>
                            </p:stCondLst>
                            <p:childTnLst>
                              <p:par>
                                <p:cTn id="20" presetID="2" presetClass="entr" presetSubtype="1" fill="hold" grpId="0" nodeType="afterEffect">
                                  <p:stCondLst>
                                    <p:cond delay="0"/>
                                  </p:stCondLst>
                                  <p:childTnLst>
                                    <p:set>
                                      <p:cBhvr>
                                        <p:cTn id="21" dur="1" fill="hold">
                                          <p:stCondLst>
                                            <p:cond delay="0"/>
                                          </p:stCondLst>
                                        </p:cTn>
                                        <p:tgtEl>
                                          <p:spTgt spid="36878"/>
                                        </p:tgtEl>
                                        <p:attrNameLst>
                                          <p:attrName>style.visibility</p:attrName>
                                        </p:attrNameLst>
                                      </p:cBhvr>
                                      <p:to>
                                        <p:strVal val="visible"/>
                                      </p:to>
                                    </p:set>
                                    <p:anim calcmode="lin" valueType="num">
                                      <p:cBhvr additive="base">
                                        <p:cTn id="22" dur="500" fill="hold"/>
                                        <p:tgtEl>
                                          <p:spTgt spid="36878"/>
                                        </p:tgtEl>
                                        <p:attrNameLst>
                                          <p:attrName>ppt_x</p:attrName>
                                        </p:attrNameLst>
                                      </p:cBhvr>
                                      <p:tavLst>
                                        <p:tav tm="0">
                                          <p:val>
                                            <p:strVal val="#ppt_x"/>
                                          </p:val>
                                        </p:tav>
                                        <p:tav tm="100000">
                                          <p:val>
                                            <p:strVal val="#ppt_x"/>
                                          </p:val>
                                        </p:tav>
                                      </p:tavLst>
                                    </p:anim>
                                    <p:anim calcmode="lin" valueType="num">
                                      <p:cBhvr additive="base">
                                        <p:cTn id="23" dur="500" fill="hold"/>
                                        <p:tgtEl>
                                          <p:spTgt spid="36878"/>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3000"/>
                            </p:stCondLst>
                            <p:childTnLst>
                              <p:par>
                                <p:cTn id="25" presetID="2" presetClass="entr" presetSubtype="1" fill="hold" grpId="0" nodeType="afterEffect">
                                  <p:stCondLst>
                                    <p:cond delay="0"/>
                                  </p:stCondLst>
                                  <p:childTnLst>
                                    <p:set>
                                      <p:cBhvr>
                                        <p:cTn id="26" dur="1" fill="hold">
                                          <p:stCondLst>
                                            <p:cond delay="0"/>
                                          </p:stCondLst>
                                        </p:cTn>
                                        <p:tgtEl>
                                          <p:spTgt spid="36879"/>
                                        </p:tgtEl>
                                        <p:attrNameLst>
                                          <p:attrName>style.visibility</p:attrName>
                                        </p:attrNameLst>
                                      </p:cBhvr>
                                      <p:to>
                                        <p:strVal val="visible"/>
                                      </p:to>
                                    </p:set>
                                    <p:anim calcmode="lin" valueType="num">
                                      <p:cBhvr additive="base">
                                        <p:cTn id="27" dur="500" fill="hold"/>
                                        <p:tgtEl>
                                          <p:spTgt spid="36879"/>
                                        </p:tgtEl>
                                        <p:attrNameLst>
                                          <p:attrName>ppt_x</p:attrName>
                                        </p:attrNameLst>
                                      </p:cBhvr>
                                      <p:tavLst>
                                        <p:tav tm="0">
                                          <p:val>
                                            <p:strVal val="#ppt_x"/>
                                          </p:val>
                                        </p:tav>
                                        <p:tav tm="100000">
                                          <p:val>
                                            <p:strVal val="#ppt_x"/>
                                          </p:val>
                                        </p:tav>
                                      </p:tavLst>
                                    </p:anim>
                                    <p:anim calcmode="lin" valueType="num">
                                      <p:cBhvr additive="base">
                                        <p:cTn id="28" dur="500" fill="hold"/>
                                        <p:tgtEl>
                                          <p:spTgt spid="36879"/>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3500"/>
                            </p:stCondLst>
                            <p:childTnLst>
                              <p:par>
                                <p:cTn id="30" presetID="2" presetClass="entr" presetSubtype="1" fill="hold" grpId="0" nodeType="afterEffect">
                                  <p:stCondLst>
                                    <p:cond delay="0"/>
                                  </p:stCondLst>
                                  <p:childTnLst>
                                    <p:set>
                                      <p:cBhvr>
                                        <p:cTn id="31" dur="1" fill="hold">
                                          <p:stCondLst>
                                            <p:cond delay="0"/>
                                          </p:stCondLst>
                                        </p:cTn>
                                        <p:tgtEl>
                                          <p:spTgt spid="36880"/>
                                        </p:tgtEl>
                                        <p:attrNameLst>
                                          <p:attrName>style.visibility</p:attrName>
                                        </p:attrNameLst>
                                      </p:cBhvr>
                                      <p:to>
                                        <p:strVal val="visible"/>
                                      </p:to>
                                    </p:set>
                                    <p:anim calcmode="lin" valueType="num">
                                      <p:cBhvr additive="base">
                                        <p:cTn id="32" dur="500" fill="hold"/>
                                        <p:tgtEl>
                                          <p:spTgt spid="36880"/>
                                        </p:tgtEl>
                                        <p:attrNameLst>
                                          <p:attrName>ppt_x</p:attrName>
                                        </p:attrNameLst>
                                      </p:cBhvr>
                                      <p:tavLst>
                                        <p:tav tm="0">
                                          <p:val>
                                            <p:strVal val="#ppt_x"/>
                                          </p:val>
                                        </p:tav>
                                        <p:tav tm="100000">
                                          <p:val>
                                            <p:strVal val="#ppt_x"/>
                                          </p:val>
                                        </p:tav>
                                      </p:tavLst>
                                    </p:anim>
                                    <p:anim calcmode="lin" valueType="num">
                                      <p:cBhvr additive="base">
                                        <p:cTn id="33" dur="500" fill="hold"/>
                                        <p:tgtEl>
                                          <p:spTgt spid="36880"/>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4000"/>
                            </p:stCondLst>
                            <p:childTnLst>
                              <p:par>
                                <p:cTn id="35" presetID="2" presetClass="entr" presetSubtype="1" fill="hold" grpId="0" nodeType="afterEffect">
                                  <p:stCondLst>
                                    <p:cond delay="0"/>
                                  </p:stCondLst>
                                  <p:childTnLst>
                                    <p:set>
                                      <p:cBhvr>
                                        <p:cTn id="36" dur="1" fill="hold">
                                          <p:stCondLst>
                                            <p:cond delay="0"/>
                                          </p:stCondLst>
                                        </p:cTn>
                                        <p:tgtEl>
                                          <p:spTgt spid="36881"/>
                                        </p:tgtEl>
                                        <p:attrNameLst>
                                          <p:attrName>style.visibility</p:attrName>
                                        </p:attrNameLst>
                                      </p:cBhvr>
                                      <p:to>
                                        <p:strVal val="visible"/>
                                      </p:to>
                                    </p:set>
                                    <p:anim calcmode="lin" valueType="num">
                                      <p:cBhvr additive="base">
                                        <p:cTn id="37" dur="500" fill="hold"/>
                                        <p:tgtEl>
                                          <p:spTgt spid="36881"/>
                                        </p:tgtEl>
                                        <p:attrNameLst>
                                          <p:attrName>ppt_x</p:attrName>
                                        </p:attrNameLst>
                                      </p:cBhvr>
                                      <p:tavLst>
                                        <p:tav tm="0">
                                          <p:val>
                                            <p:strVal val="#ppt_x"/>
                                          </p:val>
                                        </p:tav>
                                        <p:tav tm="100000">
                                          <p:val>
                                            <p:strVal val="#ppt_x"/>
                                          </p:val>
                                        </p:tav>
                                      </p:tavLst>
                                    </p:anim>
                                    <p:anim calcmode="lin" valueType="num">
                                      <p:cBhvr additive="base">
                                        <p:cTn id="38" dur="500" fill="hold"/>
                                        <p:tgtEl>
                                          <p:spTgt spid="36881"/>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4500"/>
                            </p:stCondLst>
                            <p:childTnLst>
                              <p:par>
                                <p:cTn id="40" presetID="2" presetClass="entr" presetSubtype="1" fill="hold" grpId="0" nodeType="afterEffect">
                                  <p:stCondLst>
                                    <p:cond delay="0"/>
                                  </p:stCondLst>
                                  <p:childTnLst>
                                    <p:set>
                                      <p:cBhvr>
                                        <p:cTn id="41" dur="1" fill="hold">
                                          <p:stCondLst>
                                            <p:cond delay="0"/>
                                          </p:stCondLst>
                                        </p:cTn>
                                        <p:tgtEl>
                                          <p:spTgt spid="36882"/>
                                        </p:tgtEl>
                                        <p:attrNameLst>
                                          <p:attrName>style.visibility</p:attrName>
                                        </p:attrNameLst>
                                      </p:cBhvr>
                                      <p:to>
                                        <p:strVal val="visible"/>
                                      </p:to>
                                    </p:set>
                                    <p:anim calcmode="lin" valueType="num">
                                      <p:cBhvr additive="base">
                                        <p:cTn id="42" dur="500" fill="hold"/>
                                        <p:tgtEl>
                                          <p:spTgt spid="36882"/>
                                        </p:tgtEl>
                                        <p:attrNameLst>
                                          <p:attrName>ppt_x</p:attrName>
                                        </p:attrNameLst>
                                      </p:cBhvr>
                                      <p:tavLst>
                                        <p:tav tm="0">
                                          <p:val>
                                            <p:strVal val="#ppt_x"/>
                                          </p:val>
                                        </p:tav>
                                        <p:tav tm="100000">
                                          <p:val>
                                            <p:strVal val="#ppt_x"/>
                                          </p:val>
                                        </p:tav>
                                      </p:tavLst>
                                    </p:anim>
                                    <p:anim calcmode="lin" valueType="num">
                                      <p:cBhvr additive="base">
                                        <p:cTn id="43" dur="500" fill="hold"/>
                                        <p:tgtEl>
                                          <p:spTgt spid="36882"/>
                                        </p:tgtEl>
                                        <p:attrNameLst>
                                          <p:attrName>ppt_y</p:attrName>
                                        </p:attrNameLst>
                                      </p:cBhvr>
                                      <p:tavLst>
                                        <p:tav tm="0">
                                          <p:val>
                                            <p:strVal val="0-#ppt_h/2"/>
                                          </p:val>
                                        </p:tav>
                                        <p:tav tm="100000">
                                          <p:val>
                                            <p:strVal val="#ppt_y"/>
                                          </p:val>
                                        </p:tav>
                                      </p:tavLst>
                                    </p:anim>
                                  </p:childTnLst>
                                </p:cTn>
                              </p:par>
                            </p:childTnLst>
                          </p:cTn>
                        </p:par>
                        <p:par>
                          <p:cTn id="44" fill="hold" nodeType="afterGroup">
                            <p:stCondLst>
                              <p:cond delay="5000"/>
                            </p:stCondLst>
                            <p:childTnLst>
                              <p:par>
                                <p:cTn id="45" presetID="2" presetClass="entr" presetSubtype="1" fill="hold" grpId="0" nodeType="afterEffect">
                                  <p:stCondLst>
                                    <p:cond delay="0"/>
                                  </p:stCondLst>
                                  <p:childTnLst>
                                    <p:set>
                                      <p:cBhvr>
                                        <p:cTn id="46" dur="1" fill="hold">
                                          <p:stCondLst>
                                            <p:cond delay="0"/>
                                          </p:stCondLst>
                                        </p:cTn>
                                        <p:tgtEl>
                                          <p:spTgt spid="36883"/>
                                        </p:tgtEl>
                                        <p:attrNameLst>
                                          <p:attrName>style.visibility</p:attrName>
                                        </p:attrNameLst>
                                      </p:cBhvr>
                                      <p:to>
                                        <p:strVal val="visible"/>
                                      </p:to>
                                    </p:set>
                                    <p:anim calcmode="lin" valueType="num">
                                      <p:cBhvr additive="base">
                                        <p:cTn id="47" dur="500" fill="hold"/>
                                        <p:tgtEl>
                                          <p:spTgt spid="36883"/>
                                        </p:tgtEl>
                                        <p:attrNameLst>
                                          <p:attrName>ppt_x</p:attrName>
                                        </p:attrNameLst>
                                      </p:cBhvr>
                                      <p:tavLst>
                                        <p:tav tm="0">
                                          <p:val>
                                            <p:strVal val="#ppt_x"/>
                                          </p:val>
                                        </p:tav>
                                        <p:tav tm="100000">
                                          <p:val>
                                            <p:strVal val="#ppt_x"/>
                                          </p:val>
                                        </p:tav>
                                      </p:tavLst>
                                    </p:anim>
                                    <p:anim calcmode="lin" valueType="num">
                                      <p:cBhvr additive="base">
                                        <p:cTn id="48" dur="500" fill="hold"/>
                                        <p:tgtEl>
                                          <p:spTgt spid="36883"/>
                                        </p:tgtEl>
                                        <p:attrNameLst>
                                          <p:attrName>ppt_y</p:attrName>
                                        </p:attrNameLst>
                                      </p:cBhvr>
                                      <p:tavLst>
                                        <p:tav tm="0">
                                          <p:val>
                                            <p:strVal val="0-#ppt_h/2"/>
                                          </p:val>
                                        </p:tav>
                                        <p:tav tm="100000">
                                          <p:val>
                                            <p:strVal val="#ppt_y"/>
                                          </p:val>
                                        </p:tav>
                                      </p:tavLst>
                                    </p:anim>
                                  </p:childTnLst>
                                </p:cTn>
                              </p:par>
                            </p:childTnLst>
                          </p:cTn>
                        </p:par>
                        <p:par>
                          <p:cTn id="49" fill="hold" nodeType="afterGroup">
                            <p:stCondLst>
                              <p:cond delay="5500"/>
                            </p:stCondLst>
                            <p:childTnLst>
                              <p:par>
                                <p:cTn id="50" presetID="2" presetClass="entr" presetSubtype="1" fill="hold" grpId="0" nodeType="afterEffect">
                                  <p:stCondLst>
                                    <p:cond delay="0"/>
                                  </p:stCondLst>
                                  <p:childTnLst>
                                    <p:set>
                                      <p:cBhvr>
                                        <p:cTn id="51" dur="1" fill="hold">
                                          <p:stCondLst>
                                            <p:cond delay="0"/>
                                          </p:stCondLst>
                                        </p:cTn>
                                        <p:tgtEl>
                                          <p:spTgt spid="36884"/>
                                        </p:tgtEl>
                                        <p:attrNameLst>
                                          <p:attrName>style.visibility</p:attrName>
                                        </p:attrNameLst>
                                      </p:cBhvr>
                                      <p:to>
                                        <p:strVal val="visible"/>
                                      </p:to>
                                    </p:set>
                                    <p:anim calcmode="lin" valueType="num">
                                      <p:cBhvr additive="base">
                                        <p:cTn id="52" dur="500" fill="hold"/>
                                        <p:tgtEl>
                                          <p:spTgt spid="36884"/>
                                        </p:tgtEl>
                                        <p:attrNameLst>
                                          <p:attrName>ppt_x</p:attrName>
                                        </p:attrNameLst>
                                      </p:cBhvr>
                                      <p:tavLst>
                                        <p:tav tm="0">
                                          <p:val>
                                            <p:strVal val="#ppt_x"/>
                                          </p:val>
                                        </p:tav>
                                        <p:tav tm="100000">
                                          <p:val>
                                            <p:strVal val="#ppt_x"/>
                                          </p:val>
                                        </p:tav>
                                      </p:tavLst>
                                    </p:anim>
                                    <p:anim calcmode="lin" valueType="num">
                                      <p:cBhvr additive="base">
                                        <p:cTn id="53" dur="500" fill="hold"/>
                                        <p:tgtEl>
                                          <p:spTgt spid="3688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p:bldP spid="36876" grpId="0"/>
      <p:bldP spid="36877" grpId="0"/>
      <p:bldP spid="36878" grpId="0"/>
      <p:bldP spid="36879" grpId="0"/>
      <p:bldP spid="36880" grpId="0"/>
      <p:bldP spid="36881" grpId="0"/>
      <p:bldP spid="36882" grpId="0"/>
      <p:bldP spid="36883" grpId="0"/>
      <p:bldP spid="3688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7AB141CD-1FF0-4DF6-B055-F4A15FBB1E0D}"/>
              </a:ext>
            </a:extLst>
          </p:cNvPr>
          <p:cNvSpPr>
            <a:spLocks noGrp="1" noChangeArrowheads="1"/>
          </p:cNvSpPr>
          <p:nvPr>
            <p:ph type="title"/>
          </p:nvPr>
        </p:nvSpPr>
        <p:spPr/>
        <p:txBody>
          <a:bodyPr/>
          <a:lstStyle/>
          <a:p>
            <a:pPr eaLnBrk="1" hangingPunct="1">
              <a:defRPr/>
            </a:pPr>
            <a:r>
              <a:rPr lang="en-US"/>
              <a:t>Case 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descr="C:\My Documents\My Pictures\Medical pictures\Abscess1.gif">
            <a:extLst>
              <a:ext uri="{FF2B5EF4-FFF2-40B4-BE49-F238E27FC236}">
                <a16:creationId xmlns:a16="http://schemas.microsoft.com/office/drawing/2014/main" id="{5C418E35-58A8-40FA-843D-5009437E1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86868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026" descr="C:\My Documents\My Pictures\Medical pictures\Abscess1.gif">
            <a:extLst>
              <a:ext uri="{FF2B5EF4-FFF2-40B4-BE49-F238E27FC236}">
                <a16:creationId xmlns:a16="http://schemas.microsoft.com/office/drawing/2014/main" id="{C69A2B29-1D7F-49CF-B403-1127B4328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6868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1027">
            <a:extLst>
              <a:ext uri="{FF2B5EF4-FFF2-40B4-BE49-F238E27FC236}">
                <a16:creationId xmlns:a16="http://schemas.microsoft.com/office/drawing/2014/main" id="{8E42E1D3-28E5-41A3-8A42-264F7E476CD3}"/>
              </a:ext>
            </a:extLst>
          </p:cNvPr>
          <p:cNvSpPr txBox="1">
            <a:spLocks noChangeArrowheads="1"/>
          </p:cNvSpPr>
          <p:nvPr/>
        </p:nvSpPr>
        <p:spPr bwMode="auto">
          <a:xfrm>
            <a:off x="457200" y="5984875"/>
            <a:ext cx="8686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t>Cavitation:cystic changes in the area of consolidation due to the bacterial destruction of lung tissue. Notice air fluid level.</a:t>
            </a:r>
          </a:p>
        </p:txBody>
      </p:sp>
      <p:sp>
        <p:nvSpPr>
          <p:cNvPr id="98308" name="Line 1028">
            <a:extLst>
              <a:ext uri="{FF2B5EF4-FFF2-40B4-BE49-F238E27FC236}">
                <a16:creationId xmlns:a16="http://schemas.microsoft.com/office/drawing/2014/main" id="{B37FB6CE-03AB-40FF-9F76-5600B4352A31}"/>
              </a:ext>
            </a:extLst>
          </p:cNvPr>
          <p:cNvSpPr>
            <a:spLocks noChangeShapeType="1"/>
          </p:cNvSpPr>
          <p:nvPr/>
        </p:nvSpPr>
        <p:spPr bwMode="auto">
          <a:xfrm flipH="1" flipV="1">
            <a:off x="1447800" y="2362200"/>
            <a:ext cx="381000" cy="5334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09" name="Line 1029">
            <a:extLst>
              <a:ext uri="{FF2B5EF4-FFF2-40B4-BE49-F238E27FC236}">
                <a16:creationId xmlns:a16="http://schemas.microsoft.com/office/drawing/2014/main" id="{F954F3A8-87AE-431B-A527-18D02EE2CFC9}"/>
              </a:ext>
            </a:extLst>
          </p:cNvPr>
          <p:cNvSpPr>
            <a:spLocks noChangeShapeType="1"/>
          </p:cNvSpPr>
          <p:nvPr/>
        </p:nvSpPr>
        <p:spPr bwMode="auto">
          <a:xfrm flipH="1" flipV="1">
            <a:off x="7315200" y="2819400"/>
            <a:ext cx="381000" cy="5334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My Documents\My Pictures\Medical pictures\cavitation.jpg">
            <a:extLst>
              <a:ext uri="{FF2B5EF4-FFF2-40B4-BE49-F238E27FC236}">
                <a16:creationId xmlns:a16="http://schemas.microsoft.com/office/drawing/2014/main" id="{9A525E39-4277-437D-A0D9-3934CE1E7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188" y="642938"/>
            <a:ext cx="4127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4">
            <a:extLst>
              <a:ext uri="{FF2B5EF4-FFF2-40B4-BE49-F238E27FC236}">
                <a16:creationId xmlns:a16="http://schemas.microsoft.com/office/drawing/2014/main" id="{846AB866-D42B-42F4-808E-85A5E8B87AC6}"/>
              </a:ext>
            </a:extLst>
          </p:cNvPr>
          <p:cNvSpPr txBox="1">
            <a:spLocks noChangeArrowheads="1"/>
          </p:cNvSpPr>
          <p:nvPr/>
        </p:nvSpPr>
        <p:spPr bwMode="auto">
          <a:xfrm>
            <a:off x="3886200" y="5715000"/>
            <a:ext cx="1450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t>Cavitation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A2A440CF-66C5-45F5-A211-F372A8A115E9}"/>
              </a:ext>
            </a:extLst>
          </p:cNvPr>
          <p:cNvSpPr>
            <a:spLocks noGrp="1" noChangeArrowheads="1"/>
          </p:cNvSpPr>
          <p:nvPr>
            <p:ph type="title"/>
          </p:nvPr>
        </p:nvSpPr>
        <p:spPr/>
        <p:txBody>
          <a:bodyPr/>
          <a:lstStyle/>
          <a:p>
            <a:pPr eaLnBrk="1" hangingPunct="1">
              <a:defRPr/>
            </a:pPr>
            <a:r>
              <a:rPr lang="en-US"/>
              <a:t>Case 5</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My Documents\My Pictures\Medical pictures\Tuberculosis-5.jpg">
            <a:extLst>
              <a:ext uri="{FF2B5EF4-FFF2-40B4-BE49-F238E27FC236}">
                <a16:creationId xmlns:a16="http://schemas.microsoft.com/office/drawing/2014/main" id="{9E32AFEA-7131-4418-BBE6-5343D70F5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1000"/>
            <a:ext cx="52911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a:extLst>
              <a:ext uri="{FF2B5EF4-FFF2-40B4-BE49-F238E27FC236}">
                <a16:creationId xmlns:a16="http://schemas.microsoft.com/office/drawing/2014/main" id="{2AA3D79A-D7B4-4717-87DD-147E5098F9EB}"/>
              </a:ext>
            </a:extLst>
          </p:cNvPr>
          <p:cNvSpPr>
            <a:spLocks noChangeArrowheads="1"/>
          </p:cNvSpPr>
          <p:nvPr/>
        </p:nvSpPr>
        <p:spPr bwMode="auto">
          <a:xfrm>
            <a:off x="2133600" y="5486400"/>
            <a:ext cx="5029200" cy="609600"/>
          </a:xfrm>
          <a:prstGeom prst="rect">
            <a:avLst/>
          </a:prstGeom>
          <a:solidFill>
            <a:schemeClr val="bg2"/>
          </a:solidFill>
          <a:ln w="9525">
            <a:solidFill>
              <a:schemeClr val="tx1"/>
            </a:solidFill>
            <a:miter lim="800000"/>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My Documents\My Pictures\Medical pictures\Tuberculosis-5.jpg">
            <a:extLst>
              <a:ext uri="{FF2B5EF4-FFF2-40B4-BE49-F238E27FC236}">
                <a16:creationId xmlns:a16="http://schemas.microsoft.com/office/drawing/2014/main" id="{2A84FDBA-45C4-451E-AD07-BD54617C6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1000"/>
            <a:ext cx="5291138" cy="57150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02403" name="Line 5">
            <a:extLst>
              <a:ext uri="{FF2B5EF4-FFF2-40B4-BE49-F238E27FC236}">
                <a16:creationId xmlns:a16="http://schemas.microsoft.com/office/drawing/2014/main" id="{357294ED-EF97-40A6-B925-F55C1B2F54C9}"/>
              </a:ext>
            </a:extLst>
          </p:cNvPr>
          <p:cNvSpPr>
            <a:spLocks noChangeShapeType="1"/>
          </p:cNvSpPr>
          <p:nvPr/>
        </p:nvSpPr>
        <p:spPr bwMode="auto">
          <a:xfrm flipV="1">
            <a:off x="2819400" y="3048000"/>
            <a:ext cx="304800" cy="4572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2404" name="Line 6">
            <a:extLst>
              <a:ext uri="{FF2B5EF4-FFF2-40B4-BE49-F238E27FC236}">
                <a16:creationId xmlns:a16="http://schemas.microsoft.com/office/drawing/2014/main" id="{D2C82651-1D19-424D-974B-A456BBE20F20}"/>
              </a:ext>
            </a:extLst>
          </p:cNvPr>
          <p:cNvSpPr>
            <a:spLocks noChangeShapeType="1"/>
          </p:cNvSpPr>
          <p:nvPr/>
        </p:nvSpPr>
        <p:spPr bwMode="auto">
          <a:xfrm flipH="1" flipV="1">
            <a:off x="6096000" y="2743200"/>
            <a:ext cx="381000" cy="5334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2405" name="Text Box 7">
            <a:extLst>
              <a:ext uri="{FF2B5EF4-FFF2-40B4-BE49-F238E27FC236}">
                <a16:creationId xmlns:a16="http://schemas.microsoft.com/office/drawing/2014/main" id="{348D9081-4FE4-4B80-8F3B-640BA52C0AD2}"/>
              </a:ext>
            </a:extLst>
          </p:cNvPr>
          <p:cNvSpPr txBox="1">
            <a:spLocks noChangeArrowheads="1"/>
          </p:cNvSpPr>
          <p:nvPr/>
        </p:nvSpPr>
        <p:spPr bwMode="auto">
          <a:xfrm>
            <a:off x="3810000" y="6172200"/>
            <a:ext cx="1757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t>Tuberculosis</a:t>
            </a:r>
          </a:p>
        </p:txBody>
      </p:sp>
      <p:sp>
        <p:nvSpPr>
          <p:cNvPr id="102406" name="Rectangle 8">
            <a:extLst>
              <a:ext uri="{FF2B5EF4-FFF2-40B4-BE49-F238E27FC236}">
                <a16:creationId xmlns:a16="http://schemas.microsoft.com/office/drawing/2014/main" id="{FA09AE25-AB49-4470-8A75-7A1262FD17A6}"/>
              </a:ext>
            </a:extLst>
          </p:cNvPr>
          <p:cNvSpPr>
            <a:spLocks noChangeArrowheads="1"/>
          </p:cNvSpPr>
          <p:nvPr/>
        </p:nvSpPr>
        <p:spPr bwMode="auto">
          <a:xfrm>
            <a:off x="2133600" y="5486400"/>
            <a:ext cx="5029200" cy="609600"/>
          </a:xfrm>
          <a:prstGeom prst="rect">
            <a:avLst/>
          </a:prstGeom>
          <a:solidFill>
            <a:schemeClr val="bg2"/>
          </a:solidFill>
          <a:ln w="9525">
            <a:solidFill>
              <a:schemeClr val="tx1"/>
            </a:solidFill>
            <a:miter lim="800000"/>
            <a:headEnd/>
            <a:tailEnd/>
          </a:ln>
        </p:spPr>
        <p:txBody>
          <a:bodyPr wrap="none" anchor="ct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ar-EG" alt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5AB39FF4-BA0A-4121-A6E0-6B7F9AB19D8B}"/>
              </a:ext>
            </a:extLst>
          </p:cNvPr>
          <p:cNvSpPr>
            <a:spLocks noGrp="1" noChangeArrowheads="1"/>
          </p:cNvSpPr>
          <p:nvPr>
            <p:ph type="title"/>
          </p:nvPr>
        </p:nvSpPr>
        <p:spPr/>
        <p:txBody>
          <a:bodyPr/>
          <a:lstStyle/>
          <a:p>
            <a:pPr eaLnBrk="1" hangingPunct="1">
              <a:defRPr/>
            </a:pPr>
            <a:r>
              <a:rPr lang="en-US"/>
              <a:t>Case 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My Documents\My Pictures\Medical pictures\Pseudotumor.gif">
            <a:extLst>
              <a:ext uri="{FF2B5EF4-FFF2-40B4-BE49-F238E27FC236}">
                <a16:creationId xmlns:a16="http://schemas.microsoft.com/office/drawing/2014/main" id="{C1C049A6-B702-46B4-8B19-9EB10CE57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36663"/>
            <a:ext cx="8839200"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6">
            <a:extLst>
              <a:ext uri="{FF2B5EF4-FFF2-40B4-BE49-F238E27FC236}">
                <a16:creationId xmlns:a16="http://schemas.microsoft.com/office/drawing/2014/main" id="{2CD81C2F-D400-4EBA-AF00-49670253618D}"/>
              </a:ext>
            </a:extLst>
          </p:cNvPr>
          <p:cNvGrpSpPr>
            <a:grpSpLocks/>
          </p:cNvGrpSpPr>
          <p:nvPr/>
        </p:nvGrpSpPr>
        <p:grpSpPr bwMode="auto">
          <a:xfrm>
            <a:off x="228600" y="304800"/>
            <a:ext cx="8763000" cy="4384675"/>
            <a:chOff x="144" y="432"/>
            <a:chExt cx="5520" cy="2762"/>
          </a:xfrm>
        </p:grpSpPr>
        <p:pic>
          <p:nvPicPr>
            <p:cNvPr id="105476" name="Picture 2" descr="C:\My Documents\My Pictures\Medical pictures\Pseudotumor.gif">
              <a:extLst>
                <a:ext uri="{FF2B5EF4-FFF2-40B4-BE49-F238E27FC236}">
                  <a16:creationId xmlns:a16="http://schemas.microsoft.com/office/drawing/2014/main" id="{32AFFA80-82D8-4BA7-85D2-63182A934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432"/>
              <a:ext cx="5520" cy="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Line 3">
              <a:extLst>
                <a:ext uri="{FF2B5EF4-FFF2-40B4-BE49-F238E27FC236}">
                  <a16:creationId xmlns:a16="http://schemas.microsoft.com/office/drawing/2014/main" id="{F6E9AEF9-1C66-4F7E-887E-F35D6BE0D9B2}"/>
                </a:ext>
              </a:extLst>
            </p:cNvPr>
            <p:cNvSpPr>
              <a:spLocks noChangeShapeType="1"/>
            </p:cNvSpPr>
            <p:nvPr/>
          </p:nvSpPr>
          <p:spPr bwMode="auto">
            <a:xfrm flipH="1">
              <a:off x="768" y="1248"/>
              <a:ext cx="144" cy="384"/>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5478" name="Line 4">
              <a:extLst>
                <a:ext uri="{FF2B5EF4-FFF2-40B4-BE49-F238E27FC236}">
                  <a16:creationId xmlns:a16="http://schemas.microsoft.com/office/drawing/2014/main" id="{52FEEE7F-15E3-4CBA-B595-8AEAECDAF8FC}"/>
                </a:ext>
              </a:extLst>
            </p:cNvPr>
            <p:cNvSpPr>
              <a:spLocks noChangeShapeType="1"/>
            </p:cNvSpPr>
            <p:nvPr/>
          </p:nvSpPr>
          <p:spPr bwMode="auto">
            <a:xfrm>
              <a:off x="4656" y="1056"/>
              <a:ext cx="288" cy="336"/>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sp>
        <p:nvSpPr>
          <p:cNvPr id="105475" name="Text Box 5">
            <a:extLst>
              <a:ext uri="{FF2B5EF4-FFF2-40B4-BE49-F238E27FC236}">
                <a16:creationId xmlns:a16="http://schemas.microsoft.com/office/drawing/2014/main" id="{7972BEF9-F0ED-4CC7-958E-B09827485E91}"/>
              </a:ext>
            </a:extLst>
          </p:cNvPr>
          <p:cNvSpPr txBox="1">
            <a:spLocks noChangeArrowheads="1"/>
          </p:cNvSpPr>
          <p:nvPr/>
        </p:nvSpPr>
        <p:spPr bwMode="auto">
          <a:xfrm>
            <a:off x="228600" y="4800600"/>
            <a:ext cx="8915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r>
              <a:rPr lang="en-US" altLang="en-US" sz="2400"/>
              <a:t>Pseudotumor: fluid has filled the minor fissure creating a density that resembles a tumor (arrow). Recall that fluid and soft tissue are indistinguishable on plain film. Further analysis, however, reveals a classic pleural effusion in the right pleura. Note the right lateral gutter is blunted and the right diaphragm is obscurred.</a:t>
            </a:r>
          </a:p>
          <a:p>
            <a:pPr eaLnBrk="1" hangingPunct="1"/>
            <a:endParaRPr lang="en-US" altLang="en-US" sz="2400"/>
          </a:p>
        </p:txBody>
      </p:sp>
    </p:spTree>
  </p:cSld>
  <p:clrMapOvr>
    <a:masterClrMapping/>
  </p:clrMapOvr>
</p:sld>
</file>

<file path=ppt/theme/theme1.xml><?xml version="1.0" encoding="utf-8"?>
<a:theme xmlns:a="http://schemas.openxmlformats.org/drawingml/2006/main" name="Soaring">
  <a:themeElements>
    <a:clrScheme name="">
      <a:dk1>
        <a:srgbClr val="000000"/>
      </a:dk1>
      <a:lt1>
        <a:srgbClr val="003399"/>
      </a:lt1>
      <a:dk2>
        <a:srgbClr val="0000FF"/>
      </a:dk2>
      <a:lt2>
        <a:srgbClr val="CC3300"/>
      </a:lt2>
      <a:accent1>
        <a:srgbClr val="00FFFF"/>
      </a:accent1>
      <a:accent2>
        <a:srgbClr val="3366FF"/>
      </a:accent2>
      <a:accent3>
        <a:srgbClr val="AAAAFF"/>
      </a:accent3>
      <a:accent4>
        <a:srgbClr val="002A82"/>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مستند" ma:contentTypeID="0x010100FA14C695299AC14D9494549FB918FE3A" ma:contentTypeVersion="6" ma:contentTypeDescription="إنشاء مستند جديد." ma:contentTypeScope="" ma:versionID="7339bee1e01d5dda8f7b0790bc5de31e">
  <xsd:schema xmlns:xsd="http://www.w3.org/2001/XMLSchema" xmlns:xs="http://www.w3.org/2001/XMLSchema" xmlns:p="http://schemas.microsoft.com/office/2006/metadata/properties" xmlns:ns2="ed4e787f-683e-4462-9eba-0bb5b05c7ce9" targetNamespace="http://schemas.microsoft.com/office/2006/metadata/properties" ma:root="true" ma:fieldsID="ac5056ee87a6db518f025d7e06d77ca9" ns2:_="">
    <xsd:import namespace="ed4e787f-683e-4462-9eba-0bb5b05c7ce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4e787f-683e-4462-9eba-0bb5b05c7c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63D13A-3D75-40EC-A364-0FF9834DD562}">
  <ds:schemaRefs>
    <ds:schemaRef ds:uri="ed4e787f-683e-4462-9eba-0bb5b05c7c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EF35E91-6530-461F-9B29-4D855FF6F5EF}">
  <ds:schemaRefs>
    <ds:schemaRef ds:uri="http://schemas.microsoft.com/sharepoint/v3/contenttype/forms"/>
  </ds:schemaRefs>
</ds:datastoreItem>
</file>

<file path=customXml/itemProps3.xml><?xml version="1.0" encoding="utf-8"?>
<ds:datastoreItem xmlns:ds="http://schemas.openxmlformats.org/officeDocument/2006/customXml" ds:itemID="{FA93D9BE-3291-4E8E-9CD8-2A2326FB200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C:\Program Files\Microsoft Office\Templates\Presentation Designs\Soaring.pot</Template>
  <Application>Microsoft Office PowerPoint</Application>
  <PresentationFormat>On-screen Show (4:3)</PresentationFormat>
  <Slides>132</Slides>
  <Notes>96</Notes>
  <HiddenSlides>0</HiddenSlides>
  <ScaleCrop>false</ScaleCrop>
  <HeadingPairs>
    <vt:vector size="4" baseType="variant">
      <vt:variant>
        <vt:lpstr>Theme</vt:lpstr>
      </vt:variant>
      <vt:variant>
        <vt:i4>1</vt:i4>
      </vt:variant>
      <vt:variant>
        <vt:lpstr>Slide Titles</vt:lpstr>
      </vt:variant>
      <vt:variant>
        <vt:i4>132</vt:i4>
      </vt:variant>
    </vt:vector>
  </HeadingPairs>
  <TitlesOfParts>
    <vt:vector size="133" baseType="lpstr">
      <vt:lpstr>Soaring</vt:lpstr>
      <vt:lpstr>X-Ray Rounds Plain Chest Radiographs</vt:lpstr>
      <vt:lpstr>The 12-Step Program</vt:lpstr>
      <vt:lpstr>Pre-Reading</vt:lpstr>
      <vt:lpstr>Orientation (View)</vt:lpstr>
      <vt:lpstr>PowerPoint Presentation</vt:lpstr>
      <vt:lpstr>Quality Control</vt:lpstr>
      <vt:lpstr>PowerPoint Presentation</vt:lpstr>
      <vt:lpstr>PowerPoint Presentation</vt:lpstr>
      <vt:lpstr>Quality Control</vt:lpstr>
      <vt:lpstr>Inspiration                Expiration</vt:lpstr>
      <vt:lpstr>Quality Control</vt:lpstr>
      <vt:lpstr>PowerPoint Presentation</vt:lpstr>
      <vt:lpstr>PowerPoint Presentation</vt:lpstr>
      <vt:lpstr>Quality Control</vt:lpstr>
      <vt:lpstr>PowerPoint Presentation</vt:lpstr>
      <vt:lpstr>Findings</vt:lpstr>
      <vt:lpstr>PowerPoint Presentation</vt:lpstr>
      <vt:lpstr>Findings</vt:lpstr>
      <vt:lpstr>Viewing PA radiograph of the chest</vt:lpstr>
      <vt:lpstr>PowerPoint Presentation</vt:lpstr>
      <vt:lpstr>Viewing PA radiograph of the chest</vt:lpstr>
      <vt:lpstr>Viewing PA radiograph of the chest</vt:lpstr>
      <vt:lpstr>Findings</vt:lpstr>
      <vt:lpstr>Findings</vt:lpstr>
      <vt:lpstr>PowerPoint Presentation</vt:lpstr>
      <vt:lpstr>PowerPoint Presentation</vt:lpstr>
      <vt:lpstr>PowerPoint Presentation</vt:lpstr>
      <vt:lpstr>Lung Anatomy</vt:lpstr>
      <vt:lpstr>Lung Anatomy</vt:lpstr>
      <vt:lpstr>Lung Anatomy on Chest X-ray</vt:lpstr>
      <vt:lpstr>PowerPoint Presentation</vt:lpstr>
      <vt:lpstr>Lung Anatomy on Chest X-ray</vt:lpstr>
      <vt:lpstr>Lung Anatomy on Chest X-ray</vt:lpstr>
      <vt:lpstr>Lung Anatomy on Chest X-ray</vt:lpstr>
      <vt:lpstr>PowerPoint Presentation</vt:lpstr>
      <vt:lpstr>Lung Anatomy on Chest X-ray</vt:lpstr>
      <vt:lpstr>Lung Anatomy on Chest X-ray</vt:lpstr>
      <vt:lpstr>PowerPoint Presentation</vt:lpstr>
      <vt:lpstr>Lung Anatomy on Chest X-ray</vt:lpstr>
      <vt:lpstr>The Normal Chest X-ray</vt:lpstr>
      <vt:lpstr>The Normal Chest X-ray</vt:lpstr>
      <vt:lpstr>Putting It All Together</vt:lpstr>
      <vt:lpstr>PowerPoint Presentation</vt:lpstr>
      <vt:lpstr>Lung Fields: Using Structures / Silhouettes</vt:lpstr>
      <vt:lpstr>Lung Fields: Using Structures / Silhouettes</vt:lpstr>
      <vt:lpstr>Lung Fields: Fissures</vt:lpstr>
      <vt:lpstr>PHYSICS</vt:lpstr>
      <vt:lpstr>Summary of Density </vt:lpstr>
      <vt:lpstr>Stages of Evaluating an Abnormality</vt:lpstr>
      <vt:lpstr>Abnormal radiologic densities</vt:lpstr>
      <vt:lpstr>AIR BRONCHOGRAM</vt:lpstr>
      <vt:lpstr>AIR BRONCHOGRAM</vt:lpstr>
      <vt:lpstr>PowerPoint Presentation</vt:lpstr>
      <vt:lpstr>PowerPoint Presentation</vt:lpstr>
      <vt:lpstr>Consolidation</vt:lpstr>
      <vt:lpstr>PowerPoint Presentation</vt:lpstr>
      <vt:lpstr>Atelectasis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Hypertrancelucency</vt:lpstr>
      <vt:lpstr>Emphysema</vt:lpstr>
      <vt:lpstr>PowerPoint Presentation</vt:lpstr>
      <vt:lpstr>PowerPoint Presentation</vt:lpstr>
      <vt:lpstr>pneumothorax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Putting It Into Practice</vt:lpstr>
      <vt:lpstr>Case 1</vt:lpstr>
      <vt:lpstr>PowerPoint Presentation</vt:lpstr>
      <vt:lpstr>PowerPoint Presentation</vt:lpstr>
      <vt:lpstr>Case 2</vt:lpstr>
      <vt:lpstr>PowerPoint Presentation</vt:lpstr>
      <vt:lpstr>PowerPoint Presentation</vt:lpstr>
      <vt:lpstr>Case 3</vt:lpstr>
      <vt:lpstr>PowerPoint Presentation</vt:lpstr>
      <vt:lpstr>PowerPoint Presentation</vt:lpstr>
      <vt:lpstr>Case 4</vt:lpstr>
      <vt:lpstr>PowerPoint Presentation</vt:lpstr>
      <vt:lpstr>PowerPoint Presentation</vt:lpstr>
      <vt:lpstr>PowerPoint Presentation</vt:lpstr>
      <vt:lpstr>Case 5</vt:lpstr>
      <vt:lpstr>PowerPoint Presentation</vt:lpstr>
      <vt:lpstr>PowerPoint Presentation</vt:lpstr>
      <vt:lpstr>Case 6</vt:lpstr>
      <vt:lpstr>PowerPoint Presentation</vt:lpstr>
      <vt:lpstr>PowerPoint Presentation</vt:lpstr>
      <vt:lpstr>Case 7</vt:lpstr>
      <vt:lpstr>PowerPoint Presentation</vt:lpstr>
      <vt:lpstr>PowerPoint Presentation</vt:lpstr>
      <vt:lpstr>Case 8</vt:lpstr>
      <vt:lpstr>PowerPoint Presentation</vt:lpstr>
      <vt:lpstr>PowerPoint Presentation</vt:lpstr>
      <vt:lpstr>PowerPoint Presentation</vt:lpstr>
      <vt:lpstr>Case 9</vt:lpstr>
      <vt:lpstr>PowerPoint Presentation</vt:lpstr>
      <vt:lpstr>PowerPoint Presentation</vt:lpstr>
      <vt:lpstr>Case 10</vt:lpstr>
      <vt:lpstr>PowerPoint Presentation</vt:lpstr>
      <vt:lpstr>PowerPoint Presentation</vt:lpstr>
      <vt:lpstr>Case 11</vt:lpstr>
      <vt:lpstr>PowerPoint Presentation</vt:lpstr>
      <vt:lpstr>PowerPoint Presentation</vt:lpstr>
      <vt:lpstr>PowerPoint Presentation</vt:lpstr>
      <vt:lpstr>Case 12</vt:lpstr>
      <vt:lpstr>PowerPoint Presentation</vt:lpstr>
      <vt:lpstr>PowerPoint Presentation</vt:lpstr>
      <vt:lpstr>Case 13</vt:lpstr>
      <vt:lpstr>PowerPoint Presentation</vt:lpstr>
      <vt:lpstr>PowerPoint Presentation</vt:lpstr>
      <vt:lpstr>Case 14</vt:lpstr>
      <vt:lpstr>PowerPoint Presentation</vt:lpstr>
      <vt:lpstr>PowerPoint Presentation</vt:lpstr>
      <vt:lpstr>Case 15</vt:lpstr>
      <vt:lpstr>PowerPoint Presentation</vt:lpstr>
      <vt:lpstr>PowerPoint Presentation</vt:lpstr>
      <vt:lpstr>Case 16</vt:lpstr>
      <vt:lpstr>PowerPoint Presentation</vt:lpstr>
      <vt:lpstr>PowerPoint Presentation</vt:lpstr>
      <vt:lpstr>Questions?</vt:lpstr>
    </vt:vector>
  </TitlesOfParts>
  <Company>NP Skills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Chest X-ray Interpretation</dc:title>
  <dc:creator>Bucky Boaz ARNP</dc:creator>
  <cp:revision>4</cp:revision>
  <dcterms:created xsi:type="dcterms:W3CDTF">2002-02-22T01:25:32Z</dcterms:created>
  <dcterms:modified xsi:type="dcterms:W3CDTF">2020-11-23T20:22:13Z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0x010100FA14C695299AC14D9494549FB918FE3A</vt:lpwstr>
  </property>
</Properties>
</file>