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8" r:id="rId6"/>
    <p:sldId id="259" r:id="rId7"/>
    <p:sldId id="268" r:id="rId8"/>
    <p:sldId id="265" r:id="rId9"/>
    <p:sldId id="267" r:id="rId10"/>
    <p:sldId id="270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4" r:id="rId20"/>
    <p:sldId id="283" r:id="rId21"/>
    <p:sldId id="285" r:id="rId22"/>
    <p:sldId id="286" r:id="rId23"/>
    <p:sldId id="271" r:id="rId24"/>
    <p:sldId id="272" r:id="rId25"/>
    <p:sldId id="287" r:id="rId26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41FED7-739E-FB47-A307-A1C316A0F90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E48744F-BBFB-CA4C-99D3-9181ED4A36A2}" type="pres">
      <dgm:prSet presAssocID="{6241FED7-739E-FB47-A307-A1C316A0F90C}" presName="linearFlow" presStyleCnt="0">
        <dgm:presLayoutVars>
          <dgm:dir/>
          <dgm:resizeHandles val="exact"/>
        </dgm:presLayoutVars>
      </dgm:prSet>
      <dgm:spPr/>
    </dgm:pt>
  </dgm:ptLst>
  <dgm:cxnLst>
    <dgm:cxn modelId="{CB4E84E4-23F9-EB44-A3C8-FAE39AD986A3}" type="presOf" srcId="{6241FED7-739E-FB47-A307-A1C316A0F90C}" destId="{5E48744F-BBFB-CA4C-99D3-9181ED4A36A2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3FA905-983B-F142-834D-8178CEBE373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ar-SA"/>
        </a:p>
      </dgm:t>
    </dgm:pt>
    <dgm:pt modelId="{9CCC433A-9A58-D042-9007-2D9C55FF94A4}">
      <dgm:prSet phldrT="[نص]" phldr="0"/>
      <dgm:spPr/>
      <dgm:t>
        <a:bodyPr/>
        <a:lstStyle/>
        <a:p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b="0" i="0" dirty="0">
              <a:effectLst/>
              <a:latin typeface=".SFUI-Regular"/>
            </a:rPr>
            <a:t>Acute</a:t>
          </a:r>
          <a:r>
            <a:rPr lang="en-US" b="0" i="0" dirty="0">
              <a:effectLst/>
              <a:latin typeface=".SFUI-Regular"/>
            </a:rPr>
            <a:t> diarrhea</a:t>
          </a:r>
          <a:r>
            <a:rPr lang="en-GB" b="0" i="0" dirty="0">
              <a:effectLst/>
              <a:latin typeface=".SFUI-Regular"/>
            </a:rPr>
            <a:t> is generally considered less than 72 hours to 14 days</a:t>
          </a:r>
          <a:endParaRPr lang="en-GB" dirty="0">
            <a:effectLst/>
            <a:latin typeface=".SF UI"/>
          </a:endParaRPr>
        </a:p>
        <a:p>
          <a:pPr rtl="1"/>
          <a:endParaRPr lang="ar-SA" dirty="0"/>
        </a:p>
      </dgm:t>
    </dgm:pt>
    <dgm:pt modelId="{69E27055-3259-1C47-BF74-3498A4B7D0DC}" type="parTrans" cxnId="{131DBA56-D908-2845-BAB0-13BAE01ABDF3}">
      <dgm:prSet/>
      <dgm:spPr/>
      <dgm:t>
        <a:bodyPr/>
        <a:lstStyle/>
        <a:p>
          <a:pPr rtl="1"/>
          <a:endParaRPr lang="ar-SA"/>
        </a:p>
      </dgm:t>
    </dgm:pt>
    <dgm:pt modelId="{0721EADB-4A8F-6448-9176-0D02EDCB6875}" type="sibTrans" cxnId="{131DBA56-D908-2845-BAB0-13BAE01ABDF3}">
      <dgm:prSet/>
      <dgm:spPr/>
      <dgm:t>
        <a:bodyPr/>
        <a:lstStyle/>
        <a:p>
          <a:pPr rtl="1"/>
          <a:endParaRPr lang="ar-SA"/>
        </a:p>
      </dgm:t>
    </dgm:pt>
    <dgm:pt modelId="{587B7282-E880-5749-B649-EF9EED8FFBC9}">
      <dgm:prSet phldrT="[نص]" phldr="0"/>
      <dgm:spPr/>
      <dgm:t>
        <a:bodyPr/>
        <a:lstStyle/>
        <a:p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b="0" i="0" dirty="0">
              <a:effectLst/>
              <a:latin typeface=".SFUI-Regular"/>
            </a:rPr>
            <a:t>Persistent diarrhea is considered between</a:t>
          </a:r>
          <a:r>
            <a:rPr lang="en-US" b="0" i="0" dirty="0">
              <a:effectLst/>
              <a:latin typeface=".SFUI-Regular"/>
            </a:rPr>
            <a:t> </a:t>
          </a:r>
          <a:r>
            <a:rPr lang="en-GB" b="0" i="0" dirty="0">
              <a:effectLst/>
              <a:latin typeface=".SFUI-Regular"/>
            </a:rPr>
            <a:t>(15-30)</a:t>
          </a:r>
          <a:endParaRPr lang="en-GB" dirty="0">
            <a:effectLst/>
            <a:latin typeface=".SF UI"/>
          </a:endParaRPr>
        </a:p>
        <a:p>
          <a:pPr rtl="1"/>
          <a:endParaRPr lang="ar-SA" dirty="0"/>
        </a:p>
      </dgm:t>
    </dgm:pt>
    <dgm:pt modelId="{2BA9FB9D-CF97-9B41-BF2D-C7136DD4AAB1}" type="parTrans" cxnId="{080B821B-5AF6-0E47-8B6C-38DE515D96AE}">
      <dgm:prSet/>
      <dgm:spPr/>
      <dgm:t>
        <a:bodyPr/>
        <a:lstStyle/>
        <a:p>
          <a:pPr rtl="1"/>
          <a:endParaRPr lang="ar-SA"/>
        </a:p>
      </dgm:t>
    </dgm:pt>
    <dgm:pt modelId="{6855AADA-4B1E-6242-A541-8806A4D6092C}" type="sibTrans" cxnId="{080B821B-5AF6-0E47-8B6C-38DE515D96AE}">
      <dgm:prSet/>
      <dgm:spPr/>
      <dgm:t>
        <a:bodyPr/>
        <a:lstStyle/>
        <a:p>
          <a:pPr rtl="1"/>
          <a:endParaRPr lang="ar-SA"/>
        </a:p>
      </dgm:t>
    </dgm:pt>
    <dgm:pt modelId="{960BDD05-5BA6-C649-8A9A-BFB663C75155}">
      <dgm:prSet phldrT="[نص]" phldr="0"/>
      <dgm:spPr/>
      <dgm:t>
        <a:bodyPr/>
        <a:lstStyle/>
        <a:p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b="0" i="0" dirty="0">
              <a:effectLst/>
              <a:latin typeface=".SFUI-Regular"/>
            </a:rPr>
            <a:t>Chronic</a:t>
          </a:r>
          <a:r>
            <a:rPr lang="en-US" b="0" i="0" dirty="0">
              <a:effectLst/>
              <a:latin typeface=".SFUI-Regular"/>
            </a:rPr>
            <a:t> diarrhea </a:t>
          </a:r>
          <a:r>
            <a:rPr lang="en-GB" b="0" i="0" dirty="0">
              <a:effectLst/>
              <a:latin typeface=".SFUI-Regular"/>
            </a:rPr>
            <a:t>is generally considered more than </a:t>
          </a:r>
          <a:r>
            <a:rPr lang="en-US" b="0" i="0" dirty="0">
              <a:effectLst/>
              <a:latin typeface=".SFUI-Regular"/>
            </a:rPr>
            <a:t>30</a:t>
          </a:r>
          <a:r>
            <a:rPr lang="en-GB" b="0" i="0" dirty="0">
              <a:effectLst/>
              <a:latin typeface=".SFUI-Regular"/>
            </a:rPr>
            <a:t> days</a:t>
          </a:r>
          <a:endParaRPr lang="en-GB" dirty="0">
            <a:effectLst/>
            <a:latin typeface=".SF UI"/>
          </a:endParaRPr>
        </a:p>
        <a:p>
          <a:pPr rtl="1"/>
          <a:endParaRPr lang="ar-SA" dirty="0"/>
        </a:p>
      </dgm:t>
    </dgm:pt>
    <dgm:pt modelId="{8FE4D8CF-691D-FC4E-906A-E2BEC925541B}" type="parTrans" cxnId="{AEEBB159-8EEB-0D41-A27B-7122049F2C19}">
      <dgm:prSet/>
      <dgm:spPr/>
      <dgm:t>
        <a:bodyPr/>
        <a:lstStyle/>
        <a:p>
          <a:pPr rtl="1"/>
          <a:endParaRPr lang="ar-SA"/>
        </a:p>
      </dgm:t>
    </dgm:pt>
    <dgm:pt modelId="{0B633205-2E13-5743-A5BD-AA901E4DC39F}" type="sibTrans" cxnId="{AEEBB159-8EEB-0D41-A27B-7122049F2C19}">
      <dgm:prSet/>
      <dgm:spPr/>
      <dgm:t>
        <a:bodyPr/>
        <a:lstStyle/>
        <a:p>
          <a:pPr rtl="1"/>
          <a:endParaRPr lang="ar-SA"/>
        </a:p>
      </dgm:t>
    </dgm:pt>
    <dgm:pt modelId="{7E03783C-5EB4-D643-BCD2-11E39CF81EA5}" type="pres">
      <dgm:prSet presAssocID="{6E3FA905-983B-F142-834D-8178CEBE373B}" presName="Name0" presStyleCnt="0">
        <dgm:presLayoutVars>
          <dgm:chMax val="7"/>
          <dgm:chPref val="7"/>
          <dgm:dir/>
        </dgm:presLayoutVars>
      </dgm:prSet>
      <dgm:spPr/>
    </dgm:pt>
    <dgm:pt modelId="{55D98D39-6A0C-6446-8DEE-D05C4EFF9AF0}" type="pres">
      <dgm:prSet presAssocID="{6E3FA905-983B-F142-834D-8178CEBE373B}" presName="Name1" presStyleCnt="0"/>
      <dgm:spPr/>
    </dgm:pt>
    <dgm:pt modelId="{D2E7549C-25B6-6C42-B6DB-DBD33519AC6A}" type="pres">
      <dgm:prSet presAssocID="{6E3FA905-983B-F142-834D-8178CEBE373B}" presName="cycle" presStyleCnt="0"/>
      <dgm:spPr/>
    </dgm:pt>
    <dgm:pt modelId="{DCE2F353-0424-074E-9FBC-CA6EA1A6E6D3}" type="pres">
      <dgm:prSet presAssocID="{6E3FA905-983B-F142-834D-8178CEBE373B}" presName="srcNode" presStyleLbl="node1" presStyleIdx="0" presStyleCnt="3"/>
      <dgm:spPr/>
    </dgm:pt>
    <dgm:pt modelId="{2E83D643-3795-2B44-8034-031563AB9757}" type="pres">
      <dgm:prSet presAssocID="{6E3FA905-983B-F142-834D-8178CEBE373B}" presName="conn" presStyleLbl="parChTrans1D2" presStyleIdx="0" presStyleCnt="1"/>
      <dgm:spPr/>
    </dgm:pt>
    <dgm:pt modelId="{F692464E-8BBA-294E-A6E9-BA2CB1DCF253}" type="pres">
      <dgm:prSet presAssocID="{6E3FA905-983B-F142-834D-8178CEBE373B}" presName="extraNode" presStyleLbl="node1" presStyleIdx="0" presStyleCnt="3"/>
      <dgm:spPr/>
    </dgm:pt>
    <dgm:pt modelId="{ABA402E0-D680-6F4B-AB4F-C526D4D83EF9}" type="pres">
      <dgm:prSet presAssocID="{6E3FA905-983B-F142-834D-8178CEBE373B}" presName="dstNode" presStyleLbl="node1" presStyleIdx="0" presStyleCnt="3"/>
      <dgm:spPr/>
    </dgm:pt>
    <dgm:pt modelId="{6220A1BD-3A52-4248-A16E-B33BFDD10A04}" type="pres">
      <dgm:prSet presAssocID="{9CCC433A-9A58-D042-9007-2D9C55FF94A4}" presName="text_1" presStyleLbl="node1" presStyleIdx="0" presStyleCnt="3">
        <dgm:presLayoutVars>
          <dgm:bulletEnabled val="1"/>
        </dgm:presLayoutVars>
      </dgm:prSet>
      <dgm:spPr/>
    </dgm:pt>
    <dgm:pt modelId="{94823439-D116-0647-8E5E-C6A8B0C81869}" type="pres">
      <dgm:prSet presAssocID="{9CCC433A-9A58-D042-9007-2D9C55FF94A4}" presName="accent_1" presStyleCnt="0"/>
      <dgm:spPr/>
    </dgm:pt>
    <dgm:pt modelId="{1A5A68D1-0740-0F4D-A73A-D71197870342}" type="pres">
      <dgm:prSet presAssocID="{9CCC433A-9A58-D042-9007-2D9C55FF94A4}" presName="accentRepeatNode" presStyleLbl="solidFgAcc1" presStyleIdx="0" presStyleCnt="3"/>
      <dgm:spPr/>
    </dgm:pt>
    <dgm:pt modelId="{DE51AF8F-DDCB-5246-B7D8-E57C08A197B7}" type="pres">
      <dgm:prSet presAssocID="{587B7282-E880-5749-B649-EF9EED8FFBC9}" presName="text_2" presStyleLbl="node1" presStyleIdx="1" presStyleCnt="3">
        <dgm:presLayoutVars>
          <dgm:bulletEnabled val="1"/>
        </dgm:presLayoutVars>
      </dgm:prSet>
      <dgm:spPr/>
    </dgm:pt>
    <dgm:pt modelId="{EB9A3BCE-628F-A349-8833-1E21D3D0A59B}" type="pres">
      <dgm:prSet presAssocID="{587B7282-E880-5749-B649-EF9EED8FFBC9}" presName="accent_2" presStyleCnt="0"/>
      <dgm:spPr/>
    </dgm:pt>
    <dgm:pt modelId="{7C70FBA1-DACB-984B-9DF7-F6C9FBCB7492}" type="pres">
      <dgm:prSet presAssocID="{587B7282-E880-5749-B649-EF9EED8FFBC9}" presName="accentRepeatNode" presStyleLbl="solidFgAcc1" presStyleIdx="1" presStyleCnt="3"/>
      <dgm:spPr/>
    </dgm:pt>
    <dgm:pt modelId="{9E0EB952-1A71-384C-BF0A-587D8D089D11}" type="pres">
      <dgm:prSet presAssocID="{960BDD05-5BA6-C649-8A9A-BFB663C75155}" presName="text_3" presStyleLbl="node1" presStyleIdx="2" presStyleCnt="3">
        <dgm:presLayoutVars>
          <dgm:bulletEnabled val="1"/>
        </dgm:presLayoutVars>
      </dgm:prSet>
      <dgm:spPr/>
    </dgm:pt>
    <dgm:pt modelId="{18112368-4DE9-AB41-9B6E-FE22448B278E}" type="pres">
      <dgm:prSet presAssocID="{960BDD05-5BA6-C649-8A9A-BFB663C75155}" presName="accent_3" presStyleCnt="0"/>
      <dgm:spPr/>
    </dgm:pt>
    <dgm:pt modelId="{03F84B7F-1D6A-2142-B7BF-A3EDA4B0810A}" type="pres">
      <dgm:prSet presAssocID="{960BDD05-5BA6-C649-8A9A-BFB663C75155}" presName="accentRepeatNode" presStyleLbl="solidFgAcc1" presStyleIdx="2" presStyleCnt="3"/>
      <dgm:spPr/>
    </dgm:pt>
  </dgm:ptLst>
  <dgm:cxnLst>
    <dgm:cxn modelId="{446B7604-1514-B04F-919B-491A243D57CE}" type="presOf" srcId="{587B7282-E880-5749-B649-EF9EED8FFBC9}" destId="{DE51AF8F-DDCB-5246-B7D8-E57C08A197B7}" srcOrd="0" destOrd="0" presId="urn:microsoft.com/office/officeart/2008/layout/VerticalCurvedList"/>
    <dgm:cxn modelId="{BA1FA817-4249-FB4F-95CF-86F7B1188092}" type="presOf" srcId="{960BDD05-5BA6-C649-8A9A-BFB663C75155}" destId="{9E0EB952-1A71-384C-BF0A-587D8D089D11}" srcOrd="0" destOrd="0" presId="urn:microsoft.com/office/officeart/2008/layout/VerticalCurvedList"/>
    <dgm:cxn modelId="{080B821B-5AF6-0E47-8B6C-38DE515D96AE}" srcId="{6E3FA905-983B-F142-834D-8178CEBE373B}" destId="{587B7282-E880-5749-B649-EF9EED8FFBC9}" srcOrd="1" destOrd="0" parTransId="{2BA9FB9D-CF97-9B41-BF2D-C7136DD4AAB1}" sibTransId="{6855AADA-4B1E-6242-A541-8806A4D6092C}"/>
    <dgm:cxn modelId="{29BA4C49-E3D6-3945-BD66-95CD367EE066}" type="presOf" srcId="{9CCC433A-9A58-D042-9007-2D9C55FF94A4}" destId="{6220A1BD-3A52-4248-A16E-B33BFDD10A04}" srcOrd="0" destOrd="0" presId="urn:microsoft.com/office/officeart/2008/layout/VerticalCurvedList"/>
    <dgm:cxn modelId="{131DBA56-D908-2845-BAB0-13BAE01ABDF3}" srcId="{6E3FA905-983B-F142-834D-8178CEBE373B}" destId="{9CCC433A-9A58-D042-9007-2D9C55FF94A4}" srcOrd="0" destOrd="0" parTransId="{69E27055-3259-1C47-BF74-3498A4B7D0DC}" sibTransId="{0721EADB-4A8F-6448-9176-0D02EDCB6875}"/>
    <dgm:cxn modelId="{AEEBB159-8EEB-0D41-A27B-7122049F2C19}" srcId="{6E3FA905-983B-F142-834D-8178CEBE373B}" destId="{960BDD05-5BA6-C649-8A9A-BFB663C75155}" srcOrd="2" destOrd="0" parTransId="{8FE4D8CF-691D-FC4E-906A-E2BEC925541B}" sibTransId="{0B633205-2E13-5743-A5BD-AA901E4DC39F}"/>
    <dgm:cxn modelId="{CED24595-188A-6643-8FEC-DAA702DEDC25}" type="presOf" srcId="{0721EADB-4A8F-6448-9176-0D02EDCB6875}" destId="{2E83D643-3795-2B44-8034-031563AB9757}" srcOrd="0" destOrd="0" presId="urn:microsoft.com/office/officeart/2008/layout/VerticalCurvedList"/>
    <dgm:cxn modelId="{871ADBBB-A9E2-AD48-A6CA-5ED25CC15245}" type="presOf" srcId="{6E3FA905-983B-F142-834D-8178CEBE373B}" destId="{7E03783C-5EB4-D643-BCD2-11E39CF81EA5}" srcOrd="0" destOrd="0" presId="urn:microsoft.com/office/officeart/2008/layout/VerticalCurvedList"/>
    <dgm:cxn modelId="{1B06C1CD-22FE-AC4C-8F63-0BD8A5962CE9}" type="presParOf" srcId="{7E03783C-5EB4-D643-BCD2-11E39CF81EA5}" destId="{55D98D39-6A0C-6446-8DEE-D05C4EFF9AF0}" srcOrd="0" destOrd="0" presId="urn:microsoft.com/office/officeart/2008/layout/VerticalCurvedList"/>
    <dgm:cxn modelId="{B62E3B7E-B03F-3C43-8EDC-6CDD41260F51}" type="presParOf" srcId="{55D98D39-6A0C-6446-8DEE-D05C4EFF9AF0}" destId="{D2E7549C-25B6-6C42-B6DB-DBD33519AC6A}" srcOrd="0" destOrd="0" presId="urn:microsoft.com/office/officeart/2008/layout/VerticalCurvedList"/>
    <dgm:cxn modelId="{5450F7CF-84B5-5246-BDC2-D5EF6116F5DE}" type="presParOf" srcId="{D2E7549C-25B6-6C42-B6DB-DBD33519AC6A}" destId="{DCE2F353-0424-074E-9FBC-CA6EA1A6E6D3}" srcOrd="0" destOrd="0" presId="urn:microsoft.com/office/officeart/2008/layout/VerticalCurvedList"/>
    <dgm:cxn modelId="{BE7025FE-2178-E14F-B1BE-EDDEEAA700C0}" type="presParOf" srcId="{D2E7549C-25B6-6C42-B6DB-DBD33519AC6A}" destId="{2E83D643-3795-2B44-8034-031563AB9757}" srcOrd="1" destOrd="0" presId="urn:microsoft.com/office/officeart/2008/layout/VerticalCurvedList"/>
    <dgm:cxn modelId="{30CA2B47-D6C8-0544-A140-46E20F691056}" type="presParOf" srcId="{D2E7549C-25B6-6C42-B6DB-DBD33519AC6A}" destId="{F692464E-8BBA-294E-A6E9-BA2CB1DCF253}" srcOrd="2" destOrd="0" presId="urn:microsoft.com/office/officeart/2008/layout/VerticalCurvedList"/>
    <dgm:cxn modelId="{44B0DF85-BC74-1945-8198-F0BA04734829}" type="presParOf" srcId="{D2E7549C-25B6-6C42-B6DB-DBD33519AC6A}" destId="{ABA402E0-D680-6F4B-AB4F-C526D4D83EF9}" srcOrd="3" destOrd="0" presId="urn:microsoft.com/office/officeart/2008/layout/VerticalCurvedList"/>
    <dgm:cxn modelId="{A662594A-BE77-E648-9677-DADDBA774F7C}" type="presParOf" srcId="{55D98D39-6A0C-6446-8DEE-D05C4EFF9AF0}" destId="{6220A1BD-3A52-4248-A16E-B33BFDD10A04}" srcOrd="1" destOrd="0" presId="urn:microsoft.com/office/officeart/2008/layout/VerticalCurvedList"/>
    <dgm:cxn modelId="{97A00C73-B0B4-564D-A4F4-93B8646323EF}" type="presParOf" srcId="{55D98D39-6A0C-6446-8DEE-D05C4EFF9AF0}" destId="{94823439-D116-0647-8E5E-C6A8B0C81869}" srcOrd="2" destOrd="0" presId="urn:microsoft.com/office/officeart/2008/layout/VerticalCurvedList"/>
    <dgm:cxn modelId="{3FBD2F48-9504-934E-969D-7062C930C3DB}" type="presParOf" srcId="{94823439-D116-0647-8E5E-C6A8B0C81869}" destId="{1A5A68D1-0740-0F4D-A73A-D71197870342}" srcOrd="0" destOrd="0" presId="urn:microsoft.com/office/officeart/2008/layout/VerticalCurvedList"/>
    <dgm:cxn modelId="{19FD5178-DC2F-C64F-800E-EDA571D51B51}" type="presParOf" srcId="{55D98D39-6A0C-6446-8DEE-D05C4EFF9AF0}" destId="{DE51AF8F-DDCB-5246-B7D8-E57C08A197B7}" srcOrd="3" destOrd="0" presId="urn:microsoft.com/office/officeart/2008/layout/VerticalCurvedList"/>
    <dgm:cxn modelId="{0D75D4CE-641E-9C4E-8D33-ECF1E9235029}" type="presParOf" srcId="{55D98D39-6A0C-6446-8DEE-D05C4EFF9AF0}" destId="{EB9A3BCE-628F-A349-8833-1E21D3D0A59B}" srcOrd="4" destOrd="0" presId="urn:microsoft.com/office/officeart/2008/layout/VerticalCurvedList"/>
    <dgm:cxn modelId="{261CBF7F-5B53-9B4A-BD8C-9DD7180509EC}" type="presParOf" srcId="{EB9A3BCE-628F-A349-8833-1E21D3D0A59B}" destId="{7C70FBA1-DACB-984B-9DF7-F6C9FBCB7492}" srcOrd="0" destOrd="0" presId="urn:microsoft.com/office/officeart/2008/layout/VerticalCurvedList"/>
    <dgm:cxn modelId="{6A3D3DD3-279B-7841-A423-3415D09EFA03}" type="presParOf" srcId="{55D98D39-6A0C-6446-8DEE-D05C4EFF9AF0}" destId="{9E0EB952-1A71-384C-BF0A-587D8D089D11}" srcOrd="5" destOrd="0" presId="urn:microsoft.com/office/officeart/2008/layout/VerticalCurvedList"/>
    <dgm:cxn modelId="{82313132-BD81-8046-85E5-6434E58F7F50}" type="presParOf" srcId="{55D98D39-6A0C-6446-8DEE-D05C4EFF9AF0}" destId="{18112368-4DE9-AB41-9B6E-FE22448B278E}" srcOrd="6" destOrd="0" presId="urn:microsoft.com/office/officeart/2008/layout/VerticalCurvedList"/>
    <dgm:cxn modelId="{E980D828-E1C3-C844-972A-578FECCD511C}" type="presParOf" srcId="{18112368-4DE9-AB41-9B6E-FE22448B278E}" destId="{03F84B7F-1D6A-2142-B7BF-A3EDA4B081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3D643-3795-2B44-8034-031563AB9757}">
      <dsp:nvSpPr>
        <dsp:cNvPr id="0" name=""/>
        <dsp:cNvSpPr/>
      </dsp:nvSpPr>
      <dsp:spPr>
        <a:xfrm>
          <a:off x="-3739585" y="-574463"/>
          <a:ext cx="4457434" cy="4457434"/>
        </a:xfrm>
        <a:prstGeom prst="blockArc">
          <a:avLst>
            <a:gd name="adj1" fmla="val 18900000"/>
            <a:gd name="adj2" fmla="val 2700000"/>
            <a:gd name="adj3" fmla="val 48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0A1BD-3A52-4248-A16E-B33BFDD10A04}">
      <dsp:nvSpPr>
        <dsp:cNvPr id="0" name=""/>
        <dsp:cNvSpPr/>
      </dsp:nvSpPr>
      <dsp:spPr>
        <a:xfrm>
          <a:off x="461623" y="330850"/>
          <a:ext cx="10419429" cy="6617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226" tIns="45720" rIns="45720" bIns="45720" numCol="1" spcCol="1270" anchor="ctr" anchorCtr="0">
          <a:noAutofit/>
        </a:bodyPr>
        <a:lstStyle/>
        <a:p>
          <a:pPr marL="0" marR="0" lvl="0" indent="0" algn="l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0" i="0" kern="1200" dirty="0">
              <a:effectLst/>
              <a:latin typeface=".SFUI-Regular"/>
            </a:rPr>
            <a:t>Acute</a:t>
          </a:r>
          <a:r>
            <a:rPr lang="en-US" sz="1800" b="0" i="0" kern="1200" dirty="0">
              <a:effectLst/>
              <a:latin typeface=".SFUI-Regular"/>
            </a:rPr>
            <a:t> diarrhea</a:t>
          </a:r>
          <a:r>
            <a:rPr lang="en-GB" sz="1800" b="0" i="0" kern="1200" dirty="0">
              <a:effectLst/>
              <a:latin typeface=".SFUI-Regular"/>
            </a:rPr>
            <a:t> is generally considered less than 72 hours to 14 days</a:t>
          </a:r>
          <a:endParaRPr lang="en-GB" sz="1800" kern="1200" dirty="0">
            <a:effectLst/>
            <a:latin typeface=".SF UI"/>
          </a:endParaRPr>
        </a:p>
        <a:p>
          <a:pPr algn="l" rtl="1">
            <a:spcBef>
              <a:spcPct val="0"/>
            </a:spcBef>
            <a:buNone/>
          </a:pPr>
          <a:endParaRPr lang="ar-SA" sz="1800" kern="1200" dirty="0"/>
        </a:p>
      </dsp:txBody>
      <dsp:txXfrm>
        <a:off x="461623" y="330850"/>
        <a:ext cx="10419429" cy="661701"/>
      </dsp:txXfrm>
    </dsp:sp>
    <dsp:sp modelId="{1A5A68D1-0740-0F4D-A73A-D71197870342}">
      <dsp:nvSpPr>
        <dsp:cNvPr id="0" name=""/>
        <dsp:cNvSpPr/>
      </dsp:nvSpPr>
      <dsp:spPr>
        <a:xfrm>
          <a:off x="48060" y="248138"/>
          <a:ext cx="827127" cy="827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1AF8F-DDCB-5246-B7D8-E57C08A197B7}">
      <dsp:nvSpPr>
        <dsp:cNvPr id="0" name=""/>
        <dsp:cNvSpPr/>
      </dsp:nvSpPr>
      <dsp:spPr>
        <a:xfrm>
          <a:off x="702152" y="1323403"/>
          <a:ext cx="10178901" cy="6617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226" tIns="45720" rIns="45720" bIns="45720" numCol="1" spcCol="1270" anchor="ctr" anchorCtr="0">
          <a:noAutofit/>
        </a:bodyPr>
        <a:lstStyle/>
        <a:p>
          <a:pPr marL="0" marR="0" lvl="0" indent="0" algn="l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0" i="0" kern="1200" dirty="0">
              <a:effectLst/>
              <a:latin typeface=".SFUI-Regular"/>
            </a:rPr>
            <a:t>Persistent diarrhea is considered between</a:t>
          </a:r>
          <a:r>
            <a:rPr lang="en-US" sz="1800" b="0" i="0" kern="1200" dirty="0">
              <a:effectLst/>
              <a:latin typeface=".SFUI-Regular"/>
            </a:rPr>
            <a:t> </a:t>
          </a:r>
          <a:r>
            <a:rPr lang="en-GB" sz="1800" b="0" i="0" kern="1200" dirty="0">
              <a:effectLst/>
              <a:latin typeface=".SFUI-Regular"/>
            </a:rPr>
            <a:t>(15-30)</a:t>
          </a:r>
          <a:endParaRPr lang="en-GB" sz="1800" kern="1200" dirty="0">
            <a:effectLst/>
            <a:latin typeface=".SF UI"/>
          </a:endParaRPr>
        </a:p>
        <a:p>
          <a:pPr algn="l" rtl="1">
            <a:spcBef>
              <a:spcPct val="0"/>
            </a:spcBef>
            <a:buNone/>
          </a:pPr>
          <a:endParaRPr lang="ar-SA" sz="1800" kern="1200" dirty="0"/>
        </a:p>
      </dsp:txBody>
      <dsp:txXfrm>
        <a:off x="702152" y="1323403"/>
        <a:ext cx="10178901" cy="661701"/>
      </dsp:txXfrm>
    </dsp:sp>
    <dsp:sp modelId="{7C70FBA1-DACB-984B-9DF7-F6C9FBCB7492}">
      <dsp:nvSpPr>
        <dsp:cNvPr id="0" name=""/>
        <dsp:cNvSpPr/>
      </dsp:nvSpPr>
      <dsp:spPr>
        <a:xfrm>
          <a:off x="288588" y="1240690"/>
          <a:ext cx="827127" cy="827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EB952-1A71-384C-BF0A-587D8D089D11}">
      <dsp:nvSpPr>
        <dsp:cNvPr id="0" name=""/>
        <dsp:cNvSpPr/>
      </dsp:nvSpPr>
      <dsp:spPr>
        <a:xfrm>
          <a:off x="461623" y="2315955"/>
          <a:ext cx="10419429" cy="6617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226" tIns="45720" rIns="45720" bIns="45720" numCol="1" spcCol="1270" anchor="ctr" anchorCtr="0">
          <a:noAutofit/>
        </a:bodyPr>
        <a:lstStyle/>
        <a:p>
          <a:pPr marL="0" marR="0" lvl="0" indent="0" algn="l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0" i="0" kern="1200" dirty="0">
              <a:effectLst/>
              <a:latin typeface=".SFUI-Regular"/>
            </a:rPr>
            <a:t>Chronic</a:t>
          </a:r>
          <a:r>
            <a:rPr lang="en-US" sz="1800" b="0" i="0" kern="1200" dirty="0">
              <a:effectLst/>
              <a:latin typeface=".SFUI-Regular"/>
            </a:rPr>
            <a:t> diarrhea </a:t>
          </a:r>
          <a:r>
            <a:rPr lang="en-GB" sz="1800" b="0" i="0" kern="1200" dirty="0">
              <a:effectLst/>
              <a:latin typeface=".SFUI-Regular"/>
            </a:rPr>
            <a:t>is generally considered more than </a:t>
          </a:r>
          <a:r>
            <a:rPr lang="en-US" sz="1800" b="0" i="0" kern="1200" dirty="0">
              <a:effectLst/>
              <a:latin typeface=".SFUI-Regular"/>
            </a:rPr>
            <a:t>30</a:t>
          </a:r>
          <a:r>
            <a:rPr lang="en-GB" sz="1800" b="0" i="0" kern="1200" dirty="0">
              <a:effectLst/>
              <a:latin typeface=".SFUI-Regular"/>
            </a:rPr>
            <a:t> days</a:t>
          </a:r>
          <a:endParaRPr lang="en-GB" sz="1800" kern="1200" dirty="0">
            <a:effectLst/>
            <a:latin typeface=".SF UI"/>
          </a:endParaRPr>
        </a:p>
        <a:p>
          <a:pPr algn="l" rtl="1">
            <a:spcBef>
              <a:spcPct val="0"/>
            </a:spcBef>
            <a:buNone/>
          </a:pPr>
          <a:endParaRPr lang="ar-SA" sz="1800" kern="1200" dirty="0"/>
        </a:p>
      </dsp:txBody>
      <dsp:txXfrm>
        <a:off x="461623" y="2315955"/>
        <a:ext cx="10419429" cy="661701"/>
      </dsp:txXfrm>
    </dsp:sp>
    <dsp:sp modelId="{03F84B7F-1D6A-2142-B7BF-A3EDA4B0810A}">
      <dsp:nvSpPr>
        <dsp:cNvPr id="0" name=""/>
        <dsp:cNvSpPr/>
      </dsp:nvSpPr>
      <dsp:spPr>
        <a:xfrm>
          <a:off x="48060" y="2233242"/>
          <a:ext cx="827127" cy="827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4:57:31.6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35 8,'0'0'0,"-2"0"0,2 0 0,-6 0 600,0-6 1576,0 2 1633,4 4 1624,2 0-5433,0-4 1064,0 4-912,0 0-88,0 0-64,0 0 32,4-4-56,-4 4 24,4 0 32,0 0-8,2 0-40,0 0 64,-6 0-48,7-4-16,9 4 40,-12 0 8,-4 0-32,6 0 16,12 0 16,-12 0-32,-6 0 0,18 0 24,-11 0-88,11 2-8,-18-2 72,6 2-72,14 0-16,-14 4 112,-6-6-24,21 4 96,-5 0-8,4-2 40,-20-2-128,20 4 72,1 0-32,1 0 56,-22-4-96,18 6 24,4-2 72,-1 2 32,-21-6-128,22 6 129,0 0 7,1 0-40,-23-6-96,24 5 80,2 1 0,3 0-40,-29-6-40,28 6 88,0 0 8,3-2-56,-31-4-40,32 4 96,3 0 16,-1-2-104,-34-2-8,37 4 96,1-2-64,3 0 0,-41-2-32,40 2 64,-1 0-64,-1-2 72,-38 0-72,37 0 56,1 2-40,-1-2 64,-37 0-80,38 0 24,1 0 16,-1 0 24,-38 0-64,39 0 48,-1 2-8,1-2-72,-39 0 32,40 0 0,1 0 32,-1 0-64,-40 0 32,41 0 72,0 0-40,1 0 64,-42 0-96,43 0 136,-1 0-48,3 0 112,-45 0-200,40 0 40,1 0 24,-3 0 48,-38 0-112,39-4-24,2 0 96,-1 4-16,-40 0-56,43-4-32,-1 4 120,3-4-32,-45 4-56,46 0 96,1-6 112,0 2-168,-47 4-40,44-4 168,-1 0-160,-1 0-8,-42 4 0,43-4 128,0 0-184,-1 0 136,-42 4-80,43-4 56,-1 4-112,1-5 136,-43 5-80,42 0 16,1-4 48,0 4 24,-43 0-88,38 0 24,3-4 112,-1 4-208,-40 0 72,39-4 88,3 4-32,1-4-88,-43 4 32,38 0 128,3-4-104,-3 4 104,-38 0-128,39 0 88,-1-4-32,1 4 88,-39 0-144,38-4-24,1 4 88,1-4 32,-40 4-96,41-4-64,2 4 112,-1-4-8,-42 4-40,41 0-16,1-4 40,-1 0-48,-41 4 24,40 0 16,1 0 112,-1 0-87,-40 0-41,39 0 168,1-4-104,3 4-128,-43 0 64,43-4 144,-1 0-216,1 4 88,-43 0-16,44-4 96,1 0-216,-2 4 144,-43 0-24,42-4-152,5 4-529,-1-5-455,-46 5 1136,51-4-8090,-51 4 8090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4:57:37.773"/>
    </inkml:context>
    <inkml:brush xml:id="br0">
      <inkml:brushProperty name="width" value="0.5" units="cm"/>
      <inkml:brushProperty name="height" value="0.5" units="cm"/>
      <inkml:brushProperty name="color" value="#FFFFFF"/>
    </inkml:brush>
  </inkml:definitions>
  <inkml:trace contextRef="#ctx0" brushRef="#br0">1 122 11210,'0'0'0,"0"0"1096,0 0-928,0 0-72,0 0-96,0 0 80,0 0-160,0 0 168,4 0-72,-4 0-16,4 0 40,0 0 0,2 0-24,-6 0-16,6 0 32,0 2 8,10 0 0,-16-2-40,0 0 48,7 3-8,-1-1-8,-6-2-32,6 2 40,0 0 24,0 0-8,-6-2-56,18 2 64,-14 0 16,2 0-16,-6-2-64,16 2 80,-12 0 24,3 2 0,-7-4-104,20 4 120,-14 0 16,14-2-24,-20-2-112,6 4 121,19-2-17,-9 2 0,-16-4-104,18 4 152,2 2 8,1 0 0,-21-6-160,22 6 160,-2 0-72,-2 3-8,-18-9-80,17 8 72,-1 0 8,2 0 24,-18-8-104,18 8 104,1 0-16,1-2 0,-20-6-88,22 6 96,0 0 8,3 0 8,-25-6-112,24 4 88,-2 3 0,5-3-16,-27-4-72,26 2 56,2 0 24,1 0-40,-29-2-40,30 0 80,1 0-8,1 0-32,-32 0-40,33 0 48,1-4-16,0 0 32,-34 4-64,35-6 112,1-1-64,-1-11-32,-35 18-16,34-4 40,1-12-64,5 12 56,-40 4-32,39-16 72,-3 12-24,3-2-48,-39 6 0,36-7 8,-3-9-32,3 16 16,-36 0 8,35-6 24,-1 0 0,1 0-8,-35 6-16,32-4 24,5 0 0,-3-2 16,-34 6-40,39-4 16,1-2 24,1 2-40,-41 4 0,38-4 24,1-1 0,-3 1-16,-36 4-8,39-4 48,-1 0-24,1 0 0,-39 4-24,38-4 32,1 0-40,1 0-8,-40 4 16,41-4 0,-1-2 16,3 0 8,-43 6-24,38-4 8,5 0 8,-4 0-64,-39 4 48,38-4-48,-1 0 8,-1 0 0,-36 4 40,39 0 0,-1-4 8,3-1 16,-41 5-24,36 0 24,-1 0-40,1-4 40,-36 4-24,35 0-8,3-4-16,1 4 56,-39 0-32,40 0 16,-1 0-16,1 0 8,-40 0-8,43-4 0,1 4 16,1 0-8,-45 0-8,44 0 48,1 0-32,-2-4-16,-43 4 0,42 0 32,3-4-24,-3 0 40,-42 4-48,47 0 40,2-4-32,-1 0 40,-48 4-48,49-4-24,0 0 24,-1 0 24,-48 4-24,45 0 0,1-4 48,1 4 8,-47 0-56,47 0 72,1 0-24,-1 0-24,-47 0-24,45 0 48,1 0-88,-1 0 16,-45 0 24,44 0 24,3 2-64,0 0 48,-47-2-8,46 4 0,3 0-32,2-2 56,-51-2-24,54 4-16,-1-2 8,-2 0 32,-51-2-24,52 4 8,-3 0-8,2 0 8,-51-4-8,52 2-8,1 2 0,0 0 8,-53-4 0,55 2 8,-1 2 0,1-1-24,-55-3 16,53 2 64,2 0-24,-1-2 40,-54 0-80,55 2 72,-2-2-8,-1 2 56,-52-2-120,51 0 24,0 2 24,-3 0-48,-48-2 0,51 2-16,-2 2 16,1 0 0,-50-4 0,53 6 24,-2 0 48,-1 0-120,-50-6 48,49 6 16,-2 2 40,-3 8-184,-44-16 128,45 7 8,2 1 8,-3 8-128,-44-16 112,47 6-32,1 10 56,1-10-16,-49-6-8,51 18 48,-1-11-120,1 9 96,-51-16-24,55 6-24,0 0 24,-1 0 232,-54-6-232,57 8 8,0-2 16,0 0-32,-57-6 8,58 4-48,1-2 80,2 0-80,-61-2 48,63 2 72,0-2-48,0 0-32,-63 0 8,64 0 96,-3 0-88,-2 0 81,-59 0-89,61 0 48,0 0-48,-1 0 104,-60 0-104,61 0-48,0 0 48,-4 0-8,-57 0 8,59 0-72,-1 0 56,1 2-57,-59-2 73,59 2-32,0 1 32,0-1-48,-59-2 48,56 4 0,5 0 56,-2 0-128,-59-4 72,65 6-48,2-4 40,2 0-64,-69-2 72,71 2 0,-1-2-24,1 0 32,-71 0-8,71 0 88,2 0-184,2 0 168,-75 0-72,77 0-24,0-4-72,0 0 248,-77 4-152,77-4 16,1 0 40,-1 0-64,-77 4 8,75-4-48,2-3 80,-2 1-64,-75 6 32,79-4 80,0-2-64,0 0-8,-79 6-8,77-4 65,-2 0-41,0 0 24,-75 4-48,73-4-16,2 0 16,-2 0 48,-73 4-48,75-4-80,-2 0 32,2 0-17,-75 4 65,71 0-144,2-4 256,0 4-104,-73 0-8,69-4-48,4 4 233,4-4-298,-77 4 113,77-5-24,2 5 113,-2-4-210,-77 4 121,75-4 24,2 0-72,-2 4 56,-75 0-8,77-4 72,0 0-168,-4 4 144,-73 0-48,75-4-48,0 4-72,-2 0 216,-73 0-96,71 0-24,0-4 48,-4 4-72,-67 0 48,68 0-48,1-4 72,2 4-104,-71 0 80,71-4 56,0 4-56,0-4 16,-71 4-16,65 0 96,0 0-88,0 0 64,-65 0-72,63 0 0,1 0 0,-1 0 72,-63 0-72,63 0-72,-2 0 24,0 0-8,-61 0 56,59 0-144,-1 2 104,-3 0 40,-55-2 0,57 4 0,-4 2 120,-1-2-152,-52-4 32,55 4-88,0 0 128,-1-2-200,-54-2 160,59 4 40,0-2-32,-2 2-80,-57-4 72,59 2 112,-5 0-232,3 1 144,-57-3-24,55 2 80,2 0-224,-1-2 216,-56 0-72,57 0 24,2 0-72,-2 0 64,-57 0-16,58 0-72,-1 0 8,0-4-80,-57 4 144,57-5-8,-1 5 40,-1-4 32,-55 4-64,51-4 104,4 4-32,-3-4 0,-52 4-72,53 0 40,4-4-8,0 4-8,-57 0-24,56-4 16,1 4-8,0 0 40,-57 0-48,55 0 0,-1 0 24,3 0-8,-57 0-16,55 0-96,2 0 200,-1 0-112,-56 0 8,59 0-64,-2 0 208,0 0-288,-57 0 144,58 2-104,1 0 104,0 0-160,-59-2 160,61 0-32,-2 2-8,-1 0 32,-58-2 8,61 0 96,0 2-144,2 0 120,-63-2-72,65 0 48,0 2-88,1-2 104,-66 0-64,65 2 8,-2 0 56,-2 0-136,-61-2 72,61 0 0,2 3 0,-1-1-160,-62-2 160,65 2 16,-2 0-16,2 0-48,-65-2 48,63 0 8,0 0-32,2 0 64,-65 0-40,62 0-24,1 0 32,0 0 64,-63 0-72,63 0-72,2 0 88,2-4-8,-67 4-8,69-4-144,2-1 144,0 1 0,-71 4 0,66-4-32,3 0 88,0 0-56,-69 4 0,67-4 16,2 0 8,0 0-24,-69 4 0,65-4 128,0-2-152,-2 2 40,-63 4-16,58-4 72,3 0-208,-4 0 152,-57 4-16,59-4 0,-5 0-48,-1 0 72,-53 4-24,53-4-40,-2-1 64,1 5-24,-52 0 0,53-4 0,0 0 48,-3 4-32,-50 0-16,49 0 0,-2-4 0,1 4 0,-48 0 0,45 0 0,4 0-16,-3 0 16,-46 0 0,49-4-8,1 4 8,-3 0-16,-47 0 16,49 0 0,-3-4-8,-3 4-32,-43 0 40,45 0-48,-3 0 16,1 0-16,-43 0 48,42 0 0,-3 0 16,3 0-8,-42 0-8,37 0 8,-1 0 8,1 0-32,-37 0 16,30 2 16,1 0-16,-1 0 0,-30-2 0,26 2 24,1 0-24,-1 2 8,-26-4-8,22 4 0,1 0-8,-1 1 8,-22-5 0,22 4-16,-1 0 8,-3 0 8,-18-4 0,20 4 0,-14 0 8,16 0-8,-22-4 0,7 4-8,9 0 8,-12 0-16,-4-4 16,6 4 0,12-2 0,-14 2 16,-4-4-16,6 2 0,0 2 0,11-2 0,-17-2 0,4 2 8,2 0 16,0 0-32,-6-2 8,6 0 0,0 2 0,0 0-16,-6-2 16,6 0 0,0 0 16,0 2-16,-6-2 0,6 0 8,-2 0-8,2 2 0,-6-2 0,5 0 16,-1 0-16,0 2 24,-4-2-24,4 3 0,0-1 8,-4-2-8,4 2-8,-4 0-8,4 2 8,-4-4 8,0 2-24,4 0 32,-4 0-8,0-2 0,0 2 0,0 0 16,4 0-16,-4-2 0,0 2-24,0 0 24,0 0-16,0-2 16,4 2 16,-4-2-16,0 0 8,0 0 8,0 0 8,0 0-72,0 0 104,4 0-56,0 0 16,-4 0-16,0 0 8,4 0 8,-4 0-8,0 0-8,0 0 16,4 0-8,-4 0-8,0 0 16,0 0-32,0 0 16,4 0 0,-4 0 0,0 0-8,0 0-8,0 0 40,0 0-32,0 0-8,0 0 40,0 0-56,0 0 40,0 0 16,0 0-32,0 0 16,0 0-32,0 0 40,0 0-8,0 0 8,0 0-8,0 0-32,0 0 64,0 0-80,0 0 104,0 0-56,0 0-80,0 0 136,0 0-56,0 0-80,0 0 160,0 0-64,0 0 0,0 0-160,0 0 280,0 0-104,0 0 16,0 0-296,0 0 544,0 0-256,0 0-16,0 0-416,0 0 792,0 0-392,0 0-8,0 0-440,0 0 880,0 0-424,0 0-496,0 0 952,0 0-488,0 0-464,0 0 952,0 0-504,0 0-432,0 0 904,0 0-488,0 0-16,0 0-296,0 0 656,0 2-352,0-2 24,0 0 24,0 2 0,0-2 0,0 2-16,0 0 16,0 0 0,0-2 0,0 2 16,0 0-8,0-2-8,0 2 0,0-2 0,0 0 16,0 0-8,0 0-32,0 0 64,4 0-40,-4 0 8,0 0-8,0 0 16,0 0 8,0 0-64,0 0 88,0 0-32,0 0-80,0 0 136,0 0-56,0 0-8,0 0-104,0 0 240,0 0-120,0 0 0,0 0-216,0 0 424,0 0-208,0 0-280,0 0 536,0 0-256,0 0-328,0 0 616,0 0-287,0 0-362,0 0 690,0 0-329,0 0-16,0 0-393,0 0 786,0-4-401,0 4 8,0 0-8,0-4 0,0 4 0,0 0 16,0 0-8,0 0-32,0 0 40,0 0-8,0 0-32,0 0 72,0 0-96,0 0 88,0 0-56,0 0-8,0 0 72,0 0-56,0 0-32,0 0 56,0 0-40,0 0 8,0 0 40,0 0-56,0 0 40,0 0-16,0 0 40,0 0-80,0 0 40,0 0-8,0 0 88,0 0-152,0 0 88,0 0 64,0 0-120,0 0 64,0 0 16,0 0-80,0 0 96,0 0-80,0 0 40,0-4 8,0 4-16,0 0 8,0 0 8,0 0-40,4 0 24,-4-4-16,0 4 32,0 0-16,4-4 0,-4 4 24,0 0-16,0 0-8,5-4-8,-5 4-16,0 0 24,0 0-24,0 0-24,0 0 23,0 0 122,0 0-218,0 0 97,0 0 32,0 0 129,0 0-298,0 0 137,4 0 16,-4 0 8,0 0-24,0 2 8,0 0 16,0-2 0,0 0 16,4 2-32,-4-2 32,0 0-16,0 2 0,0-2 24,0 0-24,0 0-16,0 0 32,0 0-16,0 0 24,0 0 24,0 0-120,0 0 176,0 0-79,0 0 39,0 0-257,4 0 362,-4 0-161,0 0 16,0 0-24,0 0-24,0 0 40,4 0-32,-4 0 16,0 0-8,0 0-8,0 0 40,4 0-24,-4-4-8,0 4-16,0 0 24,0 0 8,0 0-32,0 0 16,0 0 32,0 0-40,0 0 8,0 0 32,0 0-65,0 0 82,0 0-65,0 0 7,0 0 58,0 0-41,0 0 8,0 0-16,0 0 32,0 0-48,0 0 24,0 0-16,0 0 64,0 0-80,0 0 80,0 0-16,0 0 16,0 0-176,0 0 232,0 0-56,0 0-200,0 0 296,0 0-112,0 0-56,0 0-128,0 0 296,0 0-192,0 0-48,0-4 216,0 4-144,0 0 24,0 0 48,0 0-72,0 0 32,0 0-40,0 0 104,0 0-64,0 0-88,0-4 192,0 4-104,0 0 8,0 0-16,0 0 8,0 0-16,0 0 8,0 0-16,0 0 8,0 0 32,0 0-80,0 0-40,0 0 248,0 0-312,0 0 168,0 0 8,0 0 120,0 0-216,0 0 96,0 0 32,0 0-32,0 0-56,0 0 64,0 0 40,0 0-112,0 0 8,0 0 80,0 0-40,0 0-40,0 0 56,0 0-8,0 0 8,0 0-80,0 0 48,0 0-56,0 0 224,0 0-208,0 0 88,0 0-8,0 0-24,0 0 104,0 0-176,0 0 40,0 0 40,0 0-16,0 0 8,0 0-40,0 0 16,0 0 88,0 0-192,0 0 144,0 0 96,0 0-168,0 0 48,0 0 72,0 0-120,0 0 160,0 0-152,0 0 48,0 0-16,0 0-24,0 0 8,0 0 120,0 0-216,0 0 232,0 0-80,0 0-112,0 0 48,0 0 112,0 0-16,0 0-160,0 0 128,0 0 0,0 0 32,0 0-96,0 0 88,0 0-80,0 0 56,0 0 8,0-4-56,0 4 24,0 0 120,0-4-96,0 4-8,0 0-16,0 0-48,0 0 56,0 0 32,0-4-136,0 4 80,0 0 32,0 0-16,0 0-64,0 0 136,0 0-80,0 0 40,0 0 16,0 0-128,0 0 224,0 0-160,0 0 32,0 0-160,0 0 240,0 0-72,0 0-144,0 0 248,0 0-208,0 0 136,0 0-160,0 0 176,0 0-136,0 0 216,0 0-312,0 0 240,0 0-104,0 0 48,0 0-104,0 0 88,0 0 64,0 0-96,0 0-32,0 0 136,0 0-16,0 0-184,0 0 96,0 0 120,0 0-144,0 0 0,0 0 176,0 0-152,0 0-80,0 0 136,0 0-80,0 0 64,0 0-88,0 0 120,0 0-24,0 0-40,0 0 80,0 0-88,0 0 0,0 0 80,0 0-104,0 0 40,0 0 56,0 0-96,0 2 8,0-2 40,0 2-48,0 0-48,0 0 96,0-2 0,0 2 0,0 2-64,0 2 112,0-6-48,0 6-225,4 0-519,0 0-280,-4-6 1024,4 8-1592,0-2-337,0 2-5288,-4-8 7217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4:57:44.439"/>
    </inkml:context>
    <inkml:brush xml:id="br0">
      <inkml:brushProperty name="width" value="0.5" units="cm"/>
      <inkml:brushProperty name="height" value="0.5" units="cm"/>
      <inkml:brushProperty name="color" value="#FFFFFF"/>
    </inkml:brush>
  </inkml:definitions>
  <inkml:trace contextRef="#ctx0" brushRef="#br0">0 138 8273,'0'0'0,"0"0"0,0 0 2681,0 0-2169,0 0-160,0 0-160,0 0-40,0-4-64,0 4-88,0 0 72,4 0 0,-4 0-32,0 0-40,5 0 40,-1 0-32,0-4-88,-4 4 80,4 0-56,2-4 0,0 4 16,-6 0 40,16-4 56,-12 4-16,14-4 32,-18 4-72,6 0 64,15 0-16,-15-4 24,-6 4-72,20 0 32,-14 0-16,16-4-8,-22 4-8,17 0 0,-11-5 24,18 5-8,-24 0-16,6-4 24,16 4-8,-15-4 8,-7 4-24,20-4 40,-14 4 16,14-4 0,-20 4-56,6 0 64,21-4 0,-9 4 8,-18 0-72,18-4 72,-2 4-24,3 0-8,-19 0-40,16 0 24,-10 0-16,16 0 16,-22 0-24,6 0 24,12 0 8,-11 0 0,-7 0-32,16 2 24,-12 0-8,2 0-8,-6-2-8,6 2 24,0-2-16,0 2 8,-6-2-16,6 2 16,-2-2-8,0 2 16,-4-2-24,4 0 24,-4 2-16,4-2 0,-4 0-8,0 0 8,0 0 8,0 0-40,5 0 64,-5 0-8,0 0 24,0 0-56,0 0 56,0 0 64,0 0 57,0 0-530,0 0 946,0 0-321,0 0-32,0 0-1345,-3 0 2410,1 0-1185,0 0-24,2 0-96,-6 0 40,0 0-8,-2 0-8,8 0-24,-16 0 24,8 0 0,-10 2-16,18-2-8,-17 2 0,1-2 32,-2 2-24,18-2-8,-20 0 16,-1 0 8,-1 0-16,22 0-8,-18 0 24,0 0 8,1 0-8,17 0-24,-6 0 40,0 0-8,-2-4 0,8 4-32,-6-4 40,-10 0-40,12 0 8,4 4-8,-6 0 8,0-4-8,2 4 48,4 0-48,-3 0 24,1-4 8,0 4-8,2 0-24,-2 0 16,0 0 8,0 0-56,2 0 32,0 0-24,0 0-40,0 0-48,0 0 312,0 0-496,0 0 224,4 0 40,-4 0 32,6 0 0,1 0-8,13 0 48,-20 0-40,4 0 0,12 0 0,-10 0 24,-6 0-24,18 0-32,-1 0 24,1 0 8,-18 0 0,18-4 8,0 4 0,3 0-24,-21 0 16,18 0 16,0 0-16,2-4 16,-20 4-16,21 0 32,1 0-48,2-4 32,-24 4-16,25 0 0,1-4-16,0 4 16,-26 0 0,27-4-8,3 0 8,1 0 24,-31 4-24,30-4 24,-2 0 8,-3 0-32,-25 4 0,22-4 24,-2 4-16,0-5-8,-20 5 0,17 0 40,-1-4-24,0 4-32,-16 0 16,6 0 24,12 0-32,-11-4 8,-7 4 0,16 0 0,-12 0-16,2 0 56,-6 0-40,6 0 0,0 0 8,0 0 24,-6 0-32,4 0 0,0 0 0,-4 0 16,0 0-16,0 2 0,4 0 8,-4 0 0,0-2-8,0 5 80,0-1-24,0-2 24,0-2-80,0 6 112,-4 0-32,-2-2 48,6-4-128,-16 4 104,10 2 8,-16-2-16,22-4-96,-19 6 48,-3 0-48,0-4 16,22-2-16,-25 2 24,1 0 16,0-2 56,24 0-96,-27 0 64,3 0 48,-6 0-56,30 0-56,-29-4 56,-1 4 88,1 0-200,29 0 56,-28-4 0,2 4 8,-1-4-136,27 4 128,-28 0-8,0 0-32,1 0 32,27 0 8,-30 0 0,1-4 24,1 4 104,28 0-128,-26 0-16,1 0 16,5 0 96,20 0-96,-22 0-104,2 0 88,-3 0-16,23 0 32,-26 0-104,2 0 104,3 2-96,21-2 96,-22 2 40,6 0-88,8 0-32,8-2 80,-19 0 48,13 0-72,-2 0 72,8 0-48,-6 0 144,0 0-200,2 0 104,4 0-48,-2-4 48,0 4-176,2-4 192,0 4-64,0-4 24,0 4-56,0-4 8,0 4 24,0 0-80,4-4 80,2 4-112,-6 0 112,16 0-104,-12-4 216,13 4-216,-17 0 104,4 0 16,14 0 88,-12 0-184,-6 0 80,26 0-16,-5 0-48,1 0 104,-22 0-40,24 2 0,-1 2 0,-3 2 160,-20-6-160,24 6-56,-2 2 72,1-2-16,-23-6 0,28 8-80,1-2 64,-1 1-32,-28-7 48,30 8 0,3-2 0,-1 0-40,-32-6 40,37 6 40,-1 0-40,5 0-16,-41-6 16,40 6 56,5-4-56,-5 0 24,-40-2-24,43 2 80,-5-2-160,1 0 80,-39 0 0,38 0 32,-1 0-56,-1 0 72,-36 0-48,37 0-24,-1 0 72,1 0-112,-37 0 64,36 2-80,1 0 152,-1 0-184,-36-2 112,39 2-40,-3 2 80,-1 0-160,-35-4 120,32 6-8,1 1-120,-1-1 128,-32-6 0,37 6 0,-1 0-88,1 0 296,-37-6-208,34 6 0,-1 0 16,1 2 144,-34-8-160,34 6-32,3 2 88,-1-2 0,-36-6-56,37 9-40,1-3 40,-1 2-56,-37-8 56,38 6 8,3 0 0,2 0-16,-43-6 8,44 6 80,-1 0-80,-3 0 80,-40-6-80,39 4 104,-3 2-104,3 0 48,-39-6-48,36 7 0,3-1-80,-3 0 88,-36-6-8,39 6-24,-1 0 16,-1 0-8,-37-6 16,38 6-32,1 0 88,1-2-160,-40-4 104,41 6-8,-3-4 64,3 2-112,-41-4 56,38 2 112,5 0-112,2 0 32,-45-2-32,42 2 120,3 0-192,-3 0 200,-42-2-128,43 5 0,2-1-32,-3 2 136,-42-6-104,43 4-24,-3 2 24,1-2 0,-41-4 0,42 4-48,-3 2 48,1 0-32,-40-6 32,37 8-40,-3 0 56,-3-2-48,-31-6 32,28 6 16,1-2 8,-7 1-24,-22-5 0,22 4 16,-2 0 8,-1 0 0,-19-4-24,16 2 56,-10 2-48,14-2-8,-20-2 0,4 2-32,2 0 64,11-2-8,-17 0-24,4 0 184,-4 0-112,0 0-72,4 0 168,-4 0 80,0 0-184,0 0-64,0 0 160,-4-6-104,-2 2-32,6 4-24,-9-4 96,-7 0-192,10 0 160,6 4-64,-22 0 8,4-4-88,-3-1 208,21 5-128,-22 0 16,-4 0 16,-1-4 104,27 4-136,-26 0-40,-4 0 64,-1 0-32,31 0 8,-34 0-64,-3 2 80,-1 2-32,38-4 16,-39 5 0,1-1 24,-1 2-48,39-6 24,-40 6 16,-3 0 8,0-2-48,43-4 24,-46 4-40,3 0-8,-1 0-24,44-4 72,-45 2-32,-4 0 56,1 0-48,48-2 24,-47 4-96,3-2 48,1 0 24,43-2 24,-43 2-64,-1-2 184,1 0-72,43 0-48,-42 0 24,1 0 64,3-4-64,38 4-24,-41-4 32,5-2 16,1 0-24,35 6-24,-32-6 72,1-10-72,3 16 16,28 0-16,-29-6 24,1 0-88,0-1 64,28 7 0,-29-4 16,1 0-8,0 0 8,28 4-16,-29-4 0,3 0 8,4 0-16,22 4 8,-23-4 0,5 0 8,2 0-16,16 4 8,-8 0 8,-9 0-8,15 0 0,2 0 0,-4-4-8,2 4-32,0 0-32,2 0 72,0 0-104,0 0-16,0 0 24,0 0 416,0 0-728,6 4 376,1 0 0,-7-4 32,20 6-48,-14-2 32,16 0-8,-22-4 24,16 2-8,1 4 8,1-2-24,-18-4 24,20 4-16,6 0 8,1-1 8,-27-3 0,28 4 0,3-2 0,1 4-40,-32-6 40,34 4 0,1 0-8,3 0 8,-38-4 0,41 2 0,2 2-32,3-2 16,-46-2 16,49 2-24,2 0-32,1 0-16,-52-2 72,53 2-72,2-2 48,-1 2 64,-54-2-40,57 2 32,0-2 24,2 0-56,-59 0 0,56 2 40,3-2-8,-4 0 8,-55 0-40,57 0 40,0 0-48,-3 0 32,-54 0-24,59 0 0,2 0 8,-4 0 8,-57 0-16,58 0-16,-1 2-8,0 0 16,-57-2 8,61 0-8,-2 0-8,3 0 8,-62 0 8,61 0-16,2 0-8,0 0-32,-63 0 56,59 0 8,1 0 16,3 0 16,-63 0-40,63 0 56,0 0-56,0-4 48,-63 4-48,61 0 48,1-4-16,1 0 16,-63 4-48,67-6-24,2 0 24,-2 0-8,-67 6 8,69-6-16,-4-11 8,-2 13-16,-63 4 24,65-6-16,-3-12 8,3 14 32,-65 4-24,65-4 24,0-2-16,-2 0-8,-63 6 0,61-4-8,1 0 8,-5 0 0,-57 4 0,59-4 48,-4 4-48,-3-4-16,-52 4 16,51 0 16,-2 0-32,-3 0 32,-46 0-16,45-4 8,0 4-8,-1 0 0,-44 0 0,43 0-8,-3 0 8,-1 0 0,-39 0 0,34 0 0,1 0 0,-1 2 0,-34-2 0,31 2 0,-1 0 0,-2-2 8,-28 0-8,29 0 16,-3 2-16,-4-2 24,-22 0-24,23 0 0,-5 0 0,-2 0 8,-16 0-8,6 0 8,13 0-8,-15 0 16,-4 0-16,6 0 8,0 0 8,0 0-8,-6 0-8,4 0 0,-4 0 24,0 0 0,0 0-24,0 2 48,0-2 24,0 0 0,0 0-72,-2 0 72,-4 2-32,-2 0-32,8-2-8,-19 2 16,3 2-16,-2-2 24,18-2-24,-18 4 8,-5 0 8,1 0-8,22-4-8,-24 4-8,1 0 16,-1 0-16,24-4 8,-24 2 0,-3 0 8,1 0 8,26-2-16,-28 2 8,-1 2 16,-1 0-8,30-4-16,-28 2-24,-7 2 32,-1-2-8,36-2 0,-37 2 0,-1 1 16,1-1-8,37-2-8,-38 2 0,1 0 0,1 0 0,36-2 0,-39 2 0,1 0 0,1 0 16,37-2-16,-36 2 0,3 0-16,1 0 16,32-2 0,-33 2 0,-1 0 0,1 0-48,33-2 48,-28 0-56,4 0 56,3 0-16,21 0 16,-20 0 64,4 0 8,0 0-48,16 0-24,-16-4 24,9 0 0,-1 4-24,8 0 0,-6-4 8,0 0-8,4 0 16,2 4-16,-2 0 0,0-4-16,2-1 8,0 5 8,0-6-40,4 2-8,0-2 16,-4 6 32,6-4-40,13 0-8,-13 0 16,-6 4 32,22-4-72,-6 0 0,0-2 0,-16 6 72,21-4-16,1 0 56,4-2-8,-26 6-32,29-6 64,5 0-64,-1-1-16,-33 7 16,32-6-8,4 0-32,-1 0 32,-35 6 8,38-6-16,1-10 16,2 12-8,-41 4 8,42-6-16,3 0 32,3-10-16,-48 16 0,51-5 24,0-1-24,1-12-24,-52 18 24,55-4-24,-2-2 0,-3-10 8,-50 16 16,51-4-8,2-2 16,-4-13-64,-49 19 56,50-4-48,-1 0-24,0-2 0,-49 6 72,48-16-24,-3 16-8,-3-6 16,-42 6 16,43-6-24,-5 0 24,-1-10 16,-37 16-16,38 0-16,-5-7 32,-3 1-16,-30 6 0,29-6 0,-5 0 0,0 0 0,-24 6 0,21-6 24,-3 2-40,-12 0 32,-6 4-16,20-4 8,-16 4-16,0 0-8,-4 0 16,4 0 16,0 0-8,-4 0 8,0 0-16,0 0 24,0 0 0,0 0 24,0 0-144,0 0 232,-2 0-88,-4 0 0,6 0-48,-18 2 16,2 4 16,-2 0-16,18-6-16,-23 6 8,3 0 8,0 0-8,20-6-8,-21 6 16,-3 0-16,2 1 0,22-7 0,-29 6-16,1 0 32,0 0-8,28-6-8,-31 4 16,1 0 32,-3 0-24,33-4-24,-34 4 32,-7 0 8,-1-2-16,42-2-24,-45 2 32,1 0-8,-3 0 0,47-2-24,-47 2 40,3-2-40,-3 2 8,47-2-8,-46 2 64,1-2-8,-2 2-8,47-2-48,-48 2 64,-1 2-64,-4 0 0,53-4 0,-50 7 25,-1-1-42,0 2 17,51-8 0,-50 8-8,-1 0-8,0 0 32,51-8-16,-48 6-16,-1 0 16,6 0-8,43-6 8,-42 2-16,3 2-16,7-2 40,32-2-8,-31 0 40,5 0-32,0 0 65,26 0-73,-27 0 16,1 0-8,-2 0 32,28 0-40,-27 0-48,1-6 0,0 2 31,26 4 17,-27-6-32,3 0 40,0-10 8,24 16-16,-23-4 8,-1-12 17,4 12-9,20 4-16,-21-7 24,5-9-89,0 12 33,16 4 32,-16-4-16,8-2-8,-13 0 40,21 6-16,-6-6 8,-10 0-8,10 2 16,6 4-16,-6-6 8,0 0 8,0 0-8,6 6-8,-2-7 17,0 3 15,0 0-40,2 4 8,-2-6 0,2 2-24,0 0-1,0 4 25,0 0-48,0 0-24,0-4-16,0 4 88,4 0-56,0-4 32,2 0 24,-6 4 0,16-4-16,-12 4 8,14-4 8,-18 4 0,6-4-24,11 4 32,-11-4-16,-6 4 8,22-4-40,-6 0 32,3 0-40,-19 4 48,18-4-40,0-1 16,4 5-48,-22 0 72,21-4 0,1 0-48,2 4 16,-24 0 32,25 0 8,1 0 8,2 0-8,-28 0-8,31 0 24,1 0-8,1 0-56,-33 0 40,32 0-96,0 2 64,1 0 8,-33-2 24,34 2-8,1 3 72,3-1-64,-38-4 0,35 2 16,-1 2-16,1 0 8,-35-4-8,34 2 16,3 4-56,-3-4-8,-34-2 48,37 2-32,-1 0 24,1 0-32,-37-2 40,38 2 24,-1 0-8,-1 0-16,-36-2 0,37 2 32,-1 0-32,-2 0 32,-34-2-32,31 2-8,-1-2 8,1 2 48,-31-2-48,26 2-48,0-2 48,-1 2-32,-25-2 32,24 2-72,-4-2 48,1 0 0,-21 0 24,18 2 72,0-2-72,0 2 32,-18-2-32,17 2 56,-11 0-112,10 0 72,-16-2-16,4 2 32,0 0-80,0 0 64,-4-2-16,0 2-16,0 0 8,0 1 48,0-3-40,0 0 40,0 2 64,-4 0-8,4-2-96,-6 4 24,-2 0 144,-12-2-128,20-2-40,-17 2 48,-1 0 128,-2 2-248,20-4 72,-20 4 48,-1-2 0,-1 2-96,22-4 48,-24 4 72,-3 0-80,-1-2 57,28-2-49,-29 2 32,-3 0-64,0 0 160,32-2-128,-37 2-72,-1 0 40,-3-2 104,41 0-72,-40 2-64,-1-2 88,0 0 24,41 0-48,-38 2 48,-3 0 32,-1 0-48,42-2-32,-41 2 136,3 0-152,-1 0 32,39-2-16,-38 2 88,-1 0-168,-1-2 48,40 0 32,-41 0-40,7 0-8,-3 0 64,37 0-16,-34 0 24,-1 0 8,-1 0-16,36 0-16,-33 0-72,-1 0 80,3-4-88,31 4 80,-30 0-64,0-6 200,-1 2-240,31 4 104,-28-6 56,-1 0 16,3 0-168,26 6 96,-26-6 80,-1 0-104,3 0 24,24 6 0,-24-6 40,-1-11-64,1 17 168,24 0-144,-22-16-24,0 16-40,-1-6 128,23 6-64,-22-16-64,2 16 80,1-6 96,19 6-112,-18-4 8,2 0-16,10 0-8,6 4 16,-8-4 72,2 4-72,0 0 16,6 0-16,-4 0 88,2-4-168,2 4 56,0 0 24,0 0-160,0 0 80,0 0 320,0-4-608,4 4 248,2-4 88,-6 4 32,6 0-89,14 0 89,-4-5-32,-16 5 32,18 0-16,3 0 56,-1-4-64,-20 4 24,20 0-16,3 0 32,1 0-112,-24 0 96,26 0-40,1 0 32,3 2-64,-30-2 72,28 4 8,3 1-64,1-1 40,-32-4 16,33 4-32,1 0-32,5 2 112,-39-6-48,36 6-72,5 0 112,-1-2 8,-40-4-48,43 6-16,-1-2 56,1-2-160,-43-2 120,45 4 0,-3-2-16,5 0 8,-47-2 8,46 2 128,1-2-128,2 0 16,-49 0-16,46 0 32,3 0-88,2 0 64,-51 0-8,48-4 16,1 4-64,4-4 72,-53 4-24,50-4-40,3 4 32,0-4 16,-53 4-8,50 0-32,1-4 64,-2 0-32,-49 4 0,52 0 24,-1-4 48,2 0-120,-53 4 48,55 0 0,-1-4 0,1 4-72,-55 0 72,53-4 24,1 0-96,-1 4 112,-53 0-40,57 0-16,-4 0-40,1-4 160,-54 4-104,55 0-80,-4 0 64,1 0 136,-52 0-120,49 0-72,2 0 112,-3 0-16,-48 0-24,51 0-64,0 0 112,-1 0-144,-50 0 96,51 2 88,-2 0-88,-5 0-64,-44-2 64,45 2 96,-2-2-176,1 2 88,-44-2-8,45 0 16,-1 0-40,1 0 32,-45 0-8,45 0-56,-3 0 40,3 0 32,-45 0-16,44 0-40,1 0 104,2 0-40,-47 0-24,46-4 72,5 0-16,-3 0-32,-48 4-24,47-4 72,0-3-48,-3 1 0,-44 6-24,47-6 24,-2 2-96,-1 0 48,-44 4 24,45-4 16,-3 0-104,5 0 112,-47 4-24,47 0 0,-3 0-24,3 0 112,-47 0-88,42 0-16,1 0 56,-3 0-40,-40 0 0,41 0 0,0 0 48,-3 0-136,-38 0 88,41 2-8,-3 0-16,1 2-40,-39-4 64,38 2 0,1 2 0,-3-2 0,-36-2 0,37 4-24,-1-2 16,-1 0-64,-35-2 72,34 2-40,0-2-8,-1 0 16,-33 0 32,32 0 24,-1 0-16,-3 0 16,-28 0-24,26-4 24,3 0-8,-1 0-8,-28 4-8,29-4 0,-3 4 24,0-4-8,-26 4-16,25-4 24,-1 0-24,-2 4 0,-22 0 0,25-4 8,-3 0-8,-4 4 0,-18 0 0,20-4 0,-1 0 0,-3 4 16,-16 0-16,6 0 0,16 0 8,-16-4-8,-6 4 0,21 0 0,-15 0 16,10 0-16,-16 0 0,4 2 0,0 0 0,2 0-16,-6-2 16,4 2 0,0 2-8,0 0 8,-4-4 0,0 6 0,0-2 0,0 2 8,0-6-8,0 6 24,-2 0 0,-4 0 16,6-6-40,-8 7 48,-10-1-16,10 0 16,8-6-48,-21 6 40,5 2-16,-2-2 0,18-6-24,-18 8 0,-3-2 8,1 0 8,20-6-16,-20 6 24,-2 0-16,-3 0 16,25-6-24,-24 5 24,2-3-7,-5 0-9,27-2-8,-24 2 24,-4 0-8,-1 0-8,29-2-8,-28 0 16,-1 0-8,1 0-8,28 0 0,-26 0 16,-5 0-8,1 0-8,30 0 0,-28-4 48,1 4 16,3 0-16,24 0-48,-24-4 64,1 4-40,1-5-16,22 5-8,-22-4 0,-3 4 16,5 0-16,20 0 0,-20-4 8,2 4 8,-1 0-8,19 0-8,-16 0 16,-2 0-8,2 0-8,16 0 0,-8 0 16,-15 0-16,15 0 0,8 0 0,-18 0 24,12 0-24,-2 0 16,8 0-16,-8 0 0,1 0 0,1 0 0,6 0 0,-4 0-16,2 0-8,0 2-16,2-2 40,0 2-48,0-2 0,0 2-8,0-2 56,0 2-40,0 1 0,6-1 8,-6-2 32,6 4-24,13 2 0,-13-2 0,-6-4 24,24 4 0,-6 2-16,3 0 8,-21-6 8,24 6-40,2 0 32,3 0-17,-29-6 25,32 6-16,3 0-8,1 2 16,-36-8 8,37 7-64,1-1 8,3 0-8,-41-6 64,42 6-48,1-2 64,1-2 8,-44-2-24,45 2 24,0 0-24,3 0 0,-48-2 0,47 2 8,1-2-8,3 0 24,-51 0-24,51 0 16,2 0-8,1 0 16,-54 0-24,55 0 16,0 0-16,-3 0-16,-52 0 16,55-4-8,0 0 16,0 4-8,-55 0 0,54-4 0,3 0 0,2-2 0,-59 6 0,57-4-8,1 0-32,1 0-16,-59 4 56,61-5-40,-2 1-40,0 0 80,-59 4 0,58-4 24,-3 0-16,2 4 56,-57 0-64,55-4 24,-3 4 0,1-4-40,-53 4 16,53 0 24,1 0-24,-3 0-8,-51 0 8,49 0 0,-3-4-16,-5 4 16,-41 0 0,41 0 24,-5 0-24,0 0 0,-36 0 0,35 0 16,-1 0-8,-3 0-8,-31 0 0,26 0 0,1 0-24,-3 0 24,-24 0 0,20 0 0,-2 2 0,-1 0 24,-17-2-24,16 0-8,-10 2 16,10-2 8,-16 0-16,4 2 0,0-2 8,2 2 8,-6-2-16,4 0 0,0 2-24,-4-2 56,0 0-32,0 0 64,0 0-40,0 0 105,0 0-346,0 0 522,-2 0-233,0 0 24,2 0-96,-4 0 40,-2 0-16,-2 0-16,8 0-8,-18 0 24,2 0-8,-1 0-8,17 0-8,-18 0 0,-2 0 16,-2 0 8,22 0-24,-25 0 16,3 0-8,-4 0-8,26 0 0,-25 0 0,-3 0 0,2 0 16,26 0-16,-31 0 24,3 0-24,-3 0 8,31 0-8,-32 0 16,0 0-8,-3-4-8,35 4 0,-34-4 16,-3 0 8,-1 4-16,38 0-8,-37-6 16,1 2 0,36 4-16,-35-4-32,35 4 32,-32-4 16,-1 0 0,1 0 8,32 4-24,-33-4 8,3 0 16,0 0-8,30 4-16,-31 0 0,3-4 0,-1-1 8,29 5-8,-26 0 0,2-4 0,3 4 16,21 0-16,-22-4 8,2 4 8,0-4-16,20 4 0,-21 0 0,3 0-16,0 0 16,2 0 40,16 0-40,-8 0 24,-9 0 40,11 0 0,6 0-64,-6-4 8,4 4 8,0 0-16,2 0 0,-2-4 8,0 4-8,2 0 0,0 0-8,0 0-8,0 0 40,0 0-72,0-4 24,0 4 0,6 0-16,-6 0 40,6-4-96,0 0 8,13 0 40,-19 4 48,6-4-64,14 4 64,-20 0 0,18-4 0,-2 0-24,5 4 16,-1-4-8,-20 4 16,20 0 0,2 0-8,3-4-8,-25 4 16,24 0-16,5 0 8,1 0 8,-30 0 0,30 0-16,3 0 16,-1 0 16,-32 0-16,35 0-16,1 0 32,-36 0-16,39 0 0,-1 0-24,5 0 24,-1-4-16,-42 4 16,41 0-8,-1 0-16,-40 0 24,39 0 0,-3-4 0,-1 4-16,-35 0 16,36 0 16,-5-4-16,1 4 24,-3 0-16,-29 0-8,28 0 16,-2 0-8,-1 0-56,-25 0 48,22 0-8,-2 0-8,-2 0-16,-18 0 32,19 0 8,-3 2-32,-16-2 24,6 2 16,16 0-32,-16 2 8,0 0 8,-6-4 0,17 6-24,-17-2 0,4 2 24,-4-6 0,4 6 0,-4-2-16,0-4 16,0 4 0,0 0 24,0 0 0,-4 2-8,4-6-16,-6 4 96,-2 0-40,-9 3-16,17-7-40,-16 4 72,0 0-72,-4-2 16,20-2-16,-21 4 0,1-2-16,-2 0 32,22-2-16,-21 0 0,-1 0 8,-2 0 32,2 0-24,-1 0 40,-1-4 8,4 0-24,-3 0-8,1 4-40,22 0 8,-22-4 24,-3-1 0,1 1-48,24 4 24,-24-4 8,-3 4-40,1-4 32,26 4 0,-32 0 0,-1-4-16,1 4 40,-3 0-32,3 0-8,1-4 56,31 4-40,-30 0-16,2 0 16,28 0 0,-29-4 0,3 4-8,0-4 8,1 0-16,25 4 16,-22-4 40,2 0 16,1-2-56,19 6 0,-20-4 56,4-2 16,0 2-136,16 4 64,-6-4 16,-11-2-40,15 1-64,2 5 88,-4-4 0,0-2-48,4 6 48,-2-4 8,-2 0 8,2 0-32,0 4 80,2 0-64,-2-4 8,2 0 8,0 4 24,0 0-40,0 0 8,0-4 40,4 0-128,-4 4 80,6-4-40,11 0-8,-13 0-128,-4 4 176,22-4 24,-4 0-24,2 0 24,-20 4-24,25-4 64,1 0-88,0-1 96,-26 5-72,31-4-48,1 0 32,3 0 56,-35 4-40,38-6-96,3 2 96,3 0 24,-44 4-24,45 0-24,4 0 32,-1-4-32,-48 4 24,45 0-48,-1 0 120,-1 0-72,-43 0 0,43 0 80,-1 2-48,1 0-144,-43-2 112,40 2 80,3 4-232,-1-2 64,-42-4 88,43 4 40,2-2-248,-1 2 216,-44-4-8,43 4-48,1 1-72,1-1 192,-45-4-72,45 4-32,-1 0 160,1-2-88,-45-2-40,44 2 24,1-2 40,2 0-224,-47 0 160,44 0-24,1 0-16,-1-4 32,-44 4 8,47 0 48,0 0-48,1 0 48,-48 0-48,49 0-16,-2 0 16,-1 0 24,-46 0-24,45 0-48,-3 0 48,1-4 48,-43 4-48,40 0-32,1 0 16,0 0-16,-41 0 32,38 0-72,-1 0 72,-3 2-16,-34-2 16,34 2 48,1 2-24,-3-2-56,-32-2 32,31 4 72,-3 0-168,-2 0 40,-26-4 56,25 2 32,-3 2-232,-2-2 151,-20-2 49,21 4-96,-3 0-32,-12 0 184,-6-4-56,22 2-80,-18 2 208,13-2-88,-17-2-40,4 2 0,2-2 153,0 0-274,-6 0 121,6 0 24,-2 0-8,0 0-40,-4 0 24,0 0 121,0 0-49,0 0 136,0 0-609,0 0 834,-2 0-385,-2-4 56,4 4-104,-6 0-112,-2-4 120,-9 0 56,17 4-64,-6-4-48,-14 0 56,2 4-16,18 0 8,-20-4-48,-1 4 104,1-4-80,20 4 24,-22 0 136,-3-4-32,-1 4-104,26 0 0,-28 0 168,-5 0-152,1 0-32,32 0 16,-35 0 112,1 0-184,-3 0 32,37 0 40,-38 0 16,3 0-152,1 0 184,34 0-48,-30 0-40,3 0 64,3 0 40,24 0-64,-20 0-8,1 0 112,3 0-112,16 0 8,-6 0 8,-10 0 56,12 2-96,4-2 32,-6 0 0,2 0 0,2 0-56,2 0 56,-2 0-8,2 2-8,0-2 16,0 0-24,0 0 0,0 0 48,0 0 0,6 0-96,0 0 72,14 0 0,-20 0 0,6 0-88,18 0 88,-3 0-32,-21 0 32,20 0-24,2 0 32,5 0-16,-27 0 8,30 0 56,2-4-56,3 4-24,-35 0 24,38-4 72,5 4-128,0-4 16,-43 4 40,48 0 24,-1-4-208,2 4 120,-49 0 64,52 0-104,-1 0-24,2 0 120,-53 0 8,52 0-64,3 2 128,-4 0-64,-51-2 0,52 2-40,-1 0 152,0 0-136,-51-2 24,50 2 16,3 0 16,0 4-104,-53-6 72,53 4 0,-5 0-16,1 0 96,-49-4-80,44 2 0,3 0-16,0-2 88,-47 0-72,48 0-72,1 0 96,2 0 0,-51 0-24,48-4-80,5 0 80,0-2 0,-53 6 0,48-6-32,3 2 0,-2 0-64,-49 4 96,48-4-16,5 0-32,-2-2 72,-51 6-24,53-4 144,-1-2-144,1 1 16,-53 5-16,55-4 72,1 4-160,5 0 80,-61 0 8,61 0 8,2 0-80,0 0 72,-63 0 0,59 4-96,-1 3 96,1-3-8,-59-4 8,55 6-41,4 0 130,-3 2-129,-56-8 40,55 6-49,2 2 17,-6-2-32,-51-6 64,50 8-104,-1 0 32,0 0 32,-49-8 40,50 9-48,-1 7 64,4-12-8,-53-4-8,48 6 16,-1 2-16,-1-2-16,-46-6 16,47 6 24,-2-2-32,-3-2 8,-42-2 0,47 2 8,-1-2-8,1 0 16,-47 0-16,51 0 8,-3 0 16,-1 0-8,-47 0-16,47 0-16,-1 0 32,1-4-16,-47 4 0,47 0 0,-1 0 0,1 0 0,-47 0 0,46 0-24,-1 0 8,0 0 64,-45 0-48,42 0 48,1 0 16,-3 0-16,-40 0-48,41-4-48,1 4 8,1 0-8,-43 0 48,41-4-32,1 4 32,-1-4 24,-41 4-24,38 0 8,3-4-8,-3 0 24,-38 4-24,39-4 0,1 0-8,-1 0 16,-39 4-8,38-4 0,3 0 16,-1 0-16,-40 4 0,41 0 0,-1-4-16,-5 0-8,-35 4 24,36-4 0,-3 4 0,-1 0 0,-32 0 0,33-5 16,-5 5-32,3 0 16,-31 0 0,24 0-8,2 0 8,-1 0-16,-25 0 16,18 0 0,2 0 0,-2 0 0,-18 0 0,6 0 0,19 0 0,-19 0-8,-6 0 8,16 0 8,-12 0 8,0 0-8,-4 0-8,6 0 48,-2 0-8,-4 0 8,0 0-48,0 0 56,0 0 9,0 0-9,0 0-233,0 0 418,0 0-217,-2 0 0,2 0-24,-6 0 48,0 0-24,-2 0 0,8 0-24,-22 0 24,14 0-24,-19 0 0,27 0 0,-22 0 0,0 0 16,-3 0-16,25 0 0,-28 0 24,-5 2-16,-1 1 16,34-3-24,-37 2 16,-1-2-16,-3 0 8,41 0-8,-46 0 0,-5 0 16,-4 0 16,55 0-32,-58 0 16,-3 0-8,0 0 24,61 0-32,-65 0 8,-2 0 8,-4-5 32,71 5-48,-77 0 32,0 0 32,-6 0-64,83 0 0,-83 0-24,-6 0-16,0 0 16,89 0 24,-92 0 16,3 0 8,4 0 16,85 0-40,-85 0 48,6 0-16,4 0-8,75 0-24,-71 0 40,4 0-40,2 0 0,65 0 0,-63 0 16,-4 0-16,3 3 0,64-3 0,-65 2 48,2 2 0,0-2 48,63-2-96,-63 4 80,2 0-24,-2 0 8,63-4-64,-60 4 0,5 0 24,-2 0-32,57-4 8,-55 6 8,7-2-8,-5 2-8,53-6 8,-49 6 8,5 0-32,3-2 24,41-4 0,-34 4 0,5 0 0,11-1-8,18-3 8,-8 2-16,2 0 16,2-2-24,4 0 24,-2 0-40,2 0-16,0 0-24,0 0 80,6 0-24,14 0 0,-14 0 24,-6 0 0,27-4-16,1-1 16,2 1 0,-30 4 0,37-6 16,4 0-16,-3 0 16,-38 6-16,45-18-16,-1 14-8,5-2 24,-49 6 0,53-6-40,1 0 56,5 0-40,-59 6 24,63-5-64,0 1-8,4 0-40,-67 4 112,67-4-96,4 0 56,-1 4 0,-70 0 40,75-4-8,0 4-16,3 0 24,-78 0 0,77-4-16,2 0 8,4 0-8,-83 4 16,87 0-24,0-4 0,0 0 16,-87 4 8,89-4-16,-1 0 40,3 0 16,-91 4-40,89-4 24,-4 0 8,0 0-16,-85 4-16,83-4-48,-2 0 8,-1 4-8,-80 0 48,75-5-56,2 1 56,0 4 0,-77 0 0,75 0 8,2 0-32,-2 0 8,-75 0 16,71 0-8,-2 2-8,-3 0 8,-66-2 8,65 7-16,-2-3 8,-4 2-16,-59-6 24,53 8-72,-1 8-1,-5-10 9,-47-6 64,45 16-48,-7-8 64,-1 13-16,-37-21 0,32 16-16,-6 0 8,-1 0-8,-25-16 16,20 8-24,-4 13 16,-10-5-16,-6-16 24,16 8-16,-12 14 16,1-3-8,-5-19 8,4 16 8,0 0-8,-4 0 24,0-16-24,0 16 16,-2-7 8,-4 13 0,6-22-24,-7 16 0,-11-8 24,12 10-16,6-18-8,-22 6 16,4 11 64,-5-11-7,23-6-73,-24 16 40,-2-12-16,-5 4-48,31-8 24,-32 8-24,-1 0 32,-1 0 16,34-8-24,-35 7 16,-1 1-8,-3-2 16,39-6-24,-42 4 24,-3 0-8,1-2-16,44-2 0,-47 4 24,-4-2 0,3 0 0,48-2-24,-51 2 24,0 0-24,3 0 0,48-2 0,-51 4 16,2-2-16,-1 2 0,50-4 0,-49 2 8,2 0 8,1 0-8,46-2-8,-43 2 0,-1 0 0,-1-2 48,45 0-48,-47 0 48,-1 0 16,-3 0 0,51 0-64,-51 0 0,-1 0 8,1 0 40,51 0-48,-51 0 40,1 0 8,3 0 16,47 0-64,-47 0 24,1 0 16,5 0-8,41 0-32,-38 0-32,1 0-8,7 0-24,30 0 64,-31 0-56,5 0 56,4 0 0,22 0 0,-21 0 0,5 0 24,8 0 0,8 0-24,-16 2 0,12-2 24,-2 2-48,6-2 24,-4 0-16,2 2 8,2 0-80,0-2 88,0 0-48,0 2-40,0 1 16,0-3 72,0 2-16,6 0-32,10 0 64,-16-2-16,6 4-16,14-2-16,-1 2 40,-19-4-8,22 2-24,4 0 0,1 0 0,-27-2 24,30 2-24,2 0 8,3 0-32,-35-2 48,38 2 0,3 0-24,4 0 0,-45-2 24,42 2 24,5-2-96,-1 2 48,-46-2 24,49 0-49,2 2-23,3-2 96,-54 0-24,55 2-24,-2 0 24,2 0-8,-55-2 8,54 2-24,-1 0 24,0-2-16,-53 0 16,55 0 16,1 0 8,-1 0-64,-55 0 40,53 0 24,-5 0-24,-3 0-8,-45 0 8,43 0 8,-1-4-40,-1 0-8,-41 4 40,38-4 0,-1 0-24,-5-2 48,-32 6-24,26-4-8,-3 0-40,-5 0 80,-18 4-32,6-4-8,12 0 32,-14 4 8,-4 0-32,0 0 24,0 0 0,0 0-8,0 0-80,0 0 176,0 0-80,-6 0-15,6 0-17,-18 0 56,0 0-32,-5 2 16,23-2-40,-26 4 48,-2 0-64,-5 2 80,33-6-64,-34 6-16,-5 0 8,-1 2 56,40-8-48,-45 16-40,-1-10 40,-3 3 32,49-9-32,-55 8 0,-2 10 96,1-12-120,56-6 24,-61 8 32,2 8 64,-2-12-192,61-4 96,-65 8 40,1 1-56,-7-1-104,71-8 120,-71 6 48,0 0-72,-4 2 64,75-8-40,-75 6 48,-4 0-120,0 0 128,79-6-56,-82 4-8,1-2 8,0 0 144,81-2-144,-83 2 16,0 0 16,2-2 16,81 0-48,-79 0-56,2 0 80,4 0-104,73 0 80,-75 0-8,0 0-8,0 0 16,75 0 0,-71 0 112,-2 0-72,0 0 48,73 0-88,-73 0 32,-2 0-16,2 0 16,73 0-32,-71 0 64,0 0-48,-2 0-40,73 0 24,-75 0-64,0 0 48,0 0 8,75 0 8,-71 0-16,0-4 168,0 4-264,71 0 112,-69 0-24,-4 0 136,0-4-240,73 4 128,-73 0 64,-2-4-16,0 0-96,75 4 48,-77 0 40,0-4-128,2 0 112,75 4-24,-75 0 72,2-4-144,-2 4 208,75 0-136,-75 0 24,0 0-96,2 0 168,5 0-160,-1 0 56,0 0-16,69 0 24,-69 0-40,0 0 16,0 0 24,69 0 0,-67 2 72,-4 0-8,0 4-16,71-6-48,-71 6 48,0-2-48,0 2 40,71-6-40,-71 4 0,2 0 0,-4 2 0,73-6 0,-75 3 40,0 3-32,-2-2-32,77-4 24,-75 2 0,2 4 0,-2-4-48,75-2 48,-75 4-16,-2 0 104,2-2-120,75-2 32,-73 2 24,0-2 112,2 0-152,71 0 16,-66 0 64,1-4-24,2 4-56,63 0 16,-61 0 48,0 0-80,2 0 104,59 0-72,-58-4 0,-1 0-24,2 4 136,57 0-112,-57-4-16,7 0 32,1 0-40,49 4 24,-47-4-64,5 0 64,-3-1 0,45 5 0,-40-4 24,-1 0-48,3 4 8,38 0 16,-33 0 0,-1-4 0,3 4 0,31 0 0,-30 0 56,-1 0-24,3 0 56,28 0-88,-26 0 56,3 0-56,1 0-40,22 0 40,-20 0-72,2 0 96,10 0-16,8 0-8,-21 0-8,17 0 80,-2 0-136,6 0 64,-6 2-64,4 0 96,0-2-160,2 0 128,0 2-64,0-2-24,4 2 16,-4-2 72,4 2 24,12 0-72,-10 5 80,-6-7-32,27 4 32,-5 2-120,0 0 88,-22-6 0,27 8 8,1 0-56,5-2 32,-33-6 16,36 8-48,5 0 0,-1-2-16,-40-6 64,43 6-24,-1-2 40,5-1-64,-47-3 48,46 4 24,3-2-16,0-2-16,-49 0 8,50 0 32,5 0-16,4 0 32,-59 0-48,61 0 0,2 0 0,-5 0 64,-58 0-64,61 0-80,0 0 96,0-4-16,-61 4 0,63-7-160,2 3 224,-1-2-144,-64 6 80,67-6-96,-2 0 136,0 0-168,-65 6 128,65-6 16,0 0-40,-2 0 8,-63 6 16,62-6 88,-3 0-136,-2 0 80,-57 6-32,55-6 40,0-1-136,-1-9 120,-54 16-24,55-4 48,-4 0-96,-3-2 144,-48 6-96,47-16 0,-7 16-48,1-16 64,-41 16-16,36 0-56,-1-6 56,-3-1-24,-32 7 24,29-6 0,-3 0 16,-4 0-32,-22 6 16,19-6 24,-13 2-8,14 0-32,-20 4 16,4-4 40,0 0 8,0 4 40,-4 0-88,0-4 64,0 4-8,0-4 0,0 4-56,0-4-56,-2-2 96,-4 2-16,6 4-24,-18-4-64,10-1 144,-15 1-56,23 4-24,-16-6 0,-2 2 88,-2 0-80,20 4-8,-23-4 40,-1 0 0,-4 0-32,28 4-8,-27 0 72,-1-4-96,0 4 40,28 0-16,-35-4 40,1 4-96,-5 0 56,39 0 0,-40 0 16,-5 2-40,0 4 24,45-6 0,-46 6 0,-3 0-16,-2 0 32,51-6-16,-48 6-16,-5 3 16,-2-3-8,55-6 8,-54 6 0,-1 0-16,0 0 8,55-6 8,-53 6 48,5 0 0,1 0 16,47-6-64,-42 6 64,5-2-64,1 0 0,36-4 0,-33 2 56,1 0 0,3 0-8,29-2-48,-26 2 48,2 0-32,1 0-16,23-2 0,-20 0 0,2 0 8,2 0 8,16 0-16,-8 0 16,-9 0-16,11 0 8,6 0-8,-6 0 0,0 0 0,0 0 16,6 0-16,-6-4-24,2 4 24,2 0-32,2 0 32,0 0-32,0 0 8,0 0-32,0 0 168,4 0-256,0 0 112,14-4 32,-18 4 0,16 0 0,7-4-24,1 4 24,-24 0 0,28-4-24,1 0 24,1 0 16,-30 4-16,33-4-64,3 0 16,1 0-16,-37 4 64,40-4-64,-1 0 64,1 0-72,-40 4 72,41-4-40,-1 0-24,3 0 8,-43 4 56,40-4 8,1 0 8,-3-1-16,-38 5 0,41-6 24,2 0-24,-5 2 0,-38 4 0,41-6 8,-3 0-8,1 0 16,-39 6-16,40-6 0,-1 2 0,-1 0 0,-38 4 0,39-4-16,-1 0 8,-3 0-8,-35 4 16,32-4 0,-3 0-8,-3 4 8,-26 0 0,24-5 0,-1 1-16,-5 4 16,-18 0 0,16-4 0,-10 4-8,14-4 16,-20 4-8,0 0 16,4-4-32,0 4 40,-4 0-24,0 0 24,0 0-8,0 0 24,0 0-120,-2 0 184,-4 2-80,6-2-24,-18 2 48,2 2-32,-2 2-16,18-6 0,-23 5 0,3 1-16,-2 0 32,22-6-16,-20 6 8,1 0 8,-3 0-16,22-6 0,-16 8 0,-2 0-16,-3 8 32,21-16-16,-18 6-16,-2 13-8,4-13 0,16-6 24,-9 20-48,-9-12-16,14 14-40,4-22 104,-6 17-232,2-9-184,2 14-161,2-22 577,-2 8-680,2 14 40,0-5 64,0-17 576,0 16-520,0 2 32,0-2-56,0-16 544,4 8-728,0 13-217,0-5-6136,-4-16 7081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5FA0AB-AE0F-5435-215D-37B1B48BB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A56E8C9-CED8-7D0C-72B6-A92F6FC34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E6A0F5-25C2-C4F7-E8A5-767F5F4D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08FC-1398-AC4F-927B-F9392DA7B316}" type="datetimeFigureOut">
              <a:rPr lang="ar-JO" smtClean="0"/>
              <a:t>28/03/1445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5E145E-A67E-58DF-6E8B-07A9EC07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98B687B-EC24-6EF7-247E-6FD1EEA3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CF6F-FF2F-2F4A-ADCF-BDCA4C084FB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8890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75D440-7AD1-D2F4-0BF2-461E35E3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C389DBB-75AD-29DB-068A-DC91982D1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1F2CEA-9844-A190-BB40-DDDCF412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08FC-1398-AC4F-927B-F9392DA7B316}" type="datetimeFigureOut">
              <a:rPr lang="ar-JO" smtClean="0"/>
              <a:t>28/03/1445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64661C-3ED5-00D4-DA71-C9FC45404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D9D6C6-9E9E-DD1A-A272-3514C9DF2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CF6F-FF2F-2F4A-ADCF-BDCA4C084FB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299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CD3F016-85CF-D48A-4419-40FAB7EBA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C6291E1-5C3E-2CC9-E4E7-E3C44FB36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FF42C2-F11E-0921-CFBE-F03F52772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08FC-1398-AC4F-927B-F9392DA7B316}" type="datetimeFigureOut">
              <a:rPr lang="ar-JO" smtClean="0"/>
              <a:t>28/03/1445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C55C26E-6F01-19A5-3E5B-19A739B5C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BB1D1F-1E88-B793-9D54-B25A4E27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CF6F-FF2F-2F4A-ADCF-BDCA4C084FB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6793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150B4D-70D5-154B-BA99-A5FD07C9F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85E0E37-F68C-E5AE-6410-F7D9D2957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BC1E8AF-9C8F-E458-D38E-3C934368E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08FC-1398-AC4F-927B-F9392DA7B316}" type="datetimeFigureOut">
              <a:rPr lang="ar-JO" smtClean="0"/>
              <a:t>28/03/1445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1FF615-3CB8-AF67-67D7-09D1B800F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F43D4-E413-601B-9E04-C27E3B56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CF6F-FF2F-2F4A-ADCF-BDCA4C084FB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9659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95A4D8-F3A7-B328-77C1-3D9852A50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9BBE4E7-D8F1-E8A4-A4CE-07835DB1E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9126AEB-2945-04A4-1C12-CC8CC6D2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08FC-1398-AC4F-927B-F9392DA7B316}" type="datetimeFigureOut">
              <a:rPr lang="ar-JO" smtClean="0"/>
              <a:t>28/03/1445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8417D4D-C96E-2CAB-FCD4-BDA2F23A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95C8E54-EE81-2DB7-FC57-673786C3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CF6F-FF2F-2F4A-ADCF-BDCA4C084FB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6101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C8BAA9-A6FC-0483-0562-43FBD942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26A6051-753E-EC16-CC04-D7476F911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6C98FDC-5C29-5EF4-141B-497535065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6D727B8-2025-171B-55FD-839D6855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08FC-1398-AC4F-927B-F9392DA7B316}" type="datetimeFigureOut">
              <a:rPr lang="ar-JO" smtClean="0"/>
              <a:t>28/03/1445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26833D-CE38-F086-8539-026369FE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5127927-D5DD-9B57-AE7C-4761B2D6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CF6F-FF2F-2F4A-ADCF-BDCA4C084FB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810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9AEAFA-67F0-D2B8-5CF0-B827EEB8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9F9BE6D-AEEA-A752-3771-15F752896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A597A5A-DE5E-BCF4-4FDA-8D76B282B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9DF838-FA77-76AF-8827-E757572F8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CB9C0A2-CAF5-B507-966A-03058D4360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BF3A2E1-F270-6ACF-5FC6-F74CE4A88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08FC-1398-AC4F-927B-F9392DA7B316}" type="datetimeFigureOut">
              <a:rPr lang="ar-JO" smtClean="0"/>
              <a:t>28/03/1445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E8A2B7C-1D74-51FC-8077-35E88A8D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E568038-320D-A493-C1E2-D9BA272D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CF6F-FF2F-2F4A-ADCF-BDCA4C084FB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417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50E357-21F9-052F-1E96-EEB204BE0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73FF1F4-B57E-3688-227E-37DF9ECC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08FC-1398-AC4F-927B-F9392DA7B316}" type="datetimeFigureOut">
              <a:rPr lang="ar-JO" smtClean="0"/>
              <a:t>28/03/1445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BA52847-CD78-50E1-8B60-FABA4036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05D1FA-3B04-3241-9290-966BDE05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CF6F-FF2F-2F4A-ADCF-BDCA4C084FB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9028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EF3A655-204C-9E45-1A03-D3BFADCE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08FC-1398-AC4F-927B-F9392DA7B316}" type="datetimeFigureOut">
              <a:rPr lang="ar-JO" smtClean="0"/>
              <a:t>28/03/1445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5190073-DC81-6AA8-1B54-8A8021D5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206695E-A603-3B72-3BA3-435D9011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CF6F-FF2F-2F4A-ADCF-BDCA4C084FB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235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CF5B0D-24F5-670E-5E73-DC94FB545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34D17D8-4730-A544-C701-E2145D4AC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A03BA85-6316-121B-5B59-FFEA69CC5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88FF9ED-5EBA-8D0E-607F-FC5057C5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08FC-1398-AC4F-927B-F9392DA7B316}" type="datetimeFigureOut">
              <a:rPr lang="ar-JO" smtClean="0"/>
              <a:t>28/03/1445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E0884C8-CB7F-CBEA-6E8C-0A32025A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2594237-DF9E-E243-C780-D8C49A97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CF6F-FF2F-2F4A-ADCF-BDCA4C084FB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3261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1604AF-0A69-1F32-B703-1F883AEB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695D1A2-1382-5BBB-722A-9AF076FC5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E3AB817-0D6F-C92F-8364-65A579122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5BF23E4-7BCF-4000-A425-C31D9534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08FC-1398-AC4F-927B-F9392DA7B316}" type="datetimeFigureOut">
              <a:rPr lang="ar-JO" smtClean="0"/>
              <a:t>28/03/1445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919F765-8A1E-55D1-1F78-28BD603C5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DE2F2C3-9289-5D62-EAB8-3EEB18A7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CF6F-FF2F-2F4A-ADCF-BDCA4C084FB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6924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13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C266614-9272-65F8-4A17-0042EBF6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6846ECC-49E4-D36E-46C2-FBD20D14C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E0E5E4-8578-C10A-A0BB-345ED4248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908FC-1398-AC4F-927B-F9392DA7B316}" type="datetimeFigureOut">
              <a:rPr lang="ar-JO" smtClean="0"/>
              <a:t>28/03/1445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8C1870-2FA6-F543-F311-DCE5A7636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BE1EB24-1F88-A930-659C-2FB2FED2C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2CF6F-FF2F-2F4A-ADCF-BDCA4C084FB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2909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sv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 /><Relationship Id="rId3" Type="http://schemas.openxmlformats.org/officeDocument/2006/relationships/customXml" Target="../ink/ink1.xml" /><Relationship Id="rId7" Type="http://schemas.openxmlformats.org/officeDocument/2006/relationships/customXml" Target="../ink/ink3.xml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9.png" /><Relationship Id="rId5" Type="http://schemas.openxmlformats.org/officeDocument/2006/relationships/customXml" Target="../ink/ink2.xml" /><Relationship Id="rId4" Type="http://schemas.openxmlformats.org/officeDocument/2006/relationships/image" Target="../media/image18.png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12" Type="http://schemas.microsoft.com/office/2007/relationships/diagramDrawing" Target="../diagrams/drawing2.xm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11" Type="http://schemas.openxmlformats.org/officeDocument/2006/relationships/diagramColors" Target="../diagrams/colors2.xml" /><Relationship Id="rId5" Type="http://schemas.openxmlformats.org/officeDocument/2006/relationships/diagramQuickStyle" Target="../diagrams/quickStyle1.xml" /><Relationship Id="rId10" Type="http://schemas.openxmlformats.org/officeDocument/2006/relationships/diagramQuickStyle" Target="../diagrams/quickStyle2.xml" /><Relationship Id="rId4" Type="http://schemas.openxmlformats.org/officeDocument/2006/relationships/diagramLayout" Target="../diagrams/layout1.xml" /><Relationship Id="rId9" Type="http://schemas.openxmlformats.org/officeDocument/2006/relationships/diagramLayout" Target="../diagrams/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136FABA-8868-1B61-6C46-E44ECB10C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 r="-1" b="17213"/>
          <a:stretch/>
        </p:blipFill>
        <p:spPr>
          <a:xfrm>
            <a:off x="3894131" y="-18286"/>
            <a:ext cx="8436274" cy="6857989"/>
          </a:xfrm>
          <a:prstGeom prst="rect">
            <a:avLst/>
          </a:prstGeom>
        </p:spPr>
      </p:pic>
      <p:sp>
        <p:nvSpPr>
          <p:cNvPr id="31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" y="2"/>
            <a:ext cx="9339205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E3753F35-14E4-55DD-668F-D0A161358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622" y="383012"/>
            <a:ext cx="4023360" cy="3204133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>
                <a:solidFill>
                  <a:schemeClr val="bg1"/>
                </a:solidFill>
                <a:latin typeface="Agency FB" panose="020F0502020204030204" pitchFamily="34" charset="0"/>
              </a:rPr>
              <a:t>approach to</a:t>
            </a:r>
            <a:r>
              <a:rPr lang="en-US" sz="4800" dirty="0">
                <a:solidFill>
                  <a:schemeClr val="bg1"/>
                </a:solidFill>
                <a:latin typeface="Agency FB" panose="020F0502020204030204" pitchFamily="34" charset="0"/>
              </a:rPr>
              <a:t> the </a:t>
            </a:r>
            <a:r>
              <a:rPr lang="en-GB" sz="4800" dirty="0">
                <a:solidFill>
                  <a:schemeClr val="bg1"/>
                </a:solidFill>
                <a:latin typeface="Agency FB" panose="020F0502020204030204" pitchFamily="34" charset="0"/>
              </a:rPr>
              <a:t>patient with diarrhea </a:t>
            </a:r>
            <a:endParaRPr lang="ar-JO" sz="4800" dirty="0">
              <a:solidFill>
                <a:schemeClr val="bg1"/>
              </a:solidFill>
              <a:latin typeface="Agency FB" panose="020F0502020204030204" pitchFamily="34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3C9C13-5F01-44F2-8ED0-4980223C5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6549785" cy="1966780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Chiller" panose="020F0502020204030204" pitchFamily="34" charset="0"/>
                <a:ea typeface="Baskerville" panose="02020502070401020303" pitchFamily="18" charset="0"/>
                <a:cs typeface="Biome" panose="020B0604020202020204" pitchFamily="34" charset="0"/>
              </a:rPr>
              <a:t>Presented by </a:t>
            </a:r>
          </a:p>
          <a:p>
            <a:pPr algn="l"/>
            <a:r>
              <a:rPr lang="en-GB" sz="2800" dirty="0">
                <a:solidFill>
                  <a:schemeClr val="bg1"/>
                </a:solidFill>
                <a:latin typeface="Chiller" panose="020F0502020204030204" pitchFamily="34" charset="0"/>
                <a:ea typeface="Baskerville" panose="02020502070401020303" pitchFamily="18" charset="0"/>
                <a:cs typeface="Biome" panose="020B0604020202020204" pitchFamily="34" charset="0"/>
              </a:rPr>
              <a:t>Marah bin Tareef </a:t>
            </a:r>
          </a:p>
          <a:p>
            <a:pPr algn="l"/>
            <a:r>
              <a:rPr lang="en-GB" sz="2800" dirty="0">
                <a:solidFill>
                  <a:schemeClr val="bg1"/>
                </a:solidFill>
                <a:latin typeface="Chiller" panose="020F0502020204030204" pitchFamily="34" charset="0"/>
                <a:ea typeface="Baskerville" panose="02020502070401020303" pitchFamily="18" charset="0"/>
                <a:cs typeface="Biome" panose="020B0604020202020204" pitchFamily="34" charset="0"/>
              </a:rPr>
              <a:t>Raghad alshamayleh</a:t>
            </a:r>
            <a:endParaRPr lang="ar-JO" sz="2800" dirty="0">
              <a:solidFill>
                <a:schemeClr val="bg1"/>
              </a:solidFill>
              <a:latin typeface="Chiller" panose="020F0502020204030204" pitchFamily="34" charset="0"/>
              <a:ea typeface="Baskerville" panose="02020502070401020303" pitchFamily="18" charset="0"/>
              <a:cs typeface="Biome" panose="020B0604020202020204" pitchFamily="34" charset="0"/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2" y="346790"/>
            <a:ext cx="146304" cy="704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30" y="4546921"/>
            <a:ext cx="3977641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0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3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0424886-7139-F187-687F-0DDD87A44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 marL="0" indent="0" rtl="0">
              <a:buNone/>
            </a:pPr>
            <a:r>
              <a:rPr lang="en-GB" sz="2000" b="1" i="0" dirty="0">
                <a:effectLst/>
                <a:latin typeface=".SFUI-Semibold"/>
              </a:rPr>
              <a:t>6-Yersinia </a:t>
            </a:r>
            <a:r>
              <a:rPr lang="en-GB" sz="2000" b="1" i="0" dirty="0" err="1">
                <a:effectLst/>
                <a:latin typeface=".SFUI-Semibold"/>
              </a:rPr>
              <a:t>enterocolitica</a:t>
            </a:r>
            <a:r>
              <a:rPr lang="en-GB" sz="2000" b="1" i="0" dirty="0">
                <a:effectLst/>
                <a:latin typeface=".SFUI-Semibold"/>
              </a:rPr>
              <a:t>: </a:t>
            </a:r>
            <a:r>
              <a:rPr lang="en-GB" sz="2000" b="0" i="0" dirty="0">
                <a:effectLst/>
                <a:latin typeface=".SFUI-Regular"/>
              </a:rPr>
              <a:t>Transmitted primarily via contaminated </a:t>
            </a:r>
            <a:r>
              <a:rPr lang="en-GB" sz="2000" b="0" i="0" dirty="0" err="1">
                <a:effectLst/>
                <a:latin typeface=".SFUI-Regular"/>
              </a:rPr>
              <a:t>unpasteurized</a:t>
            </a:r>
            <a:r>
              <a:rPr lang="en-GB" sz="2000" b="0" i="0" dirty="0">
                <a:effectLst/>
                <a:latin typeface=".SFUI-Regular"/>
              </a:rPr>
              <a:t> milk products or undercooked pork. Manifestations include </a:t>
            </a:r>
            <a:r>
              <a:rPr lang="en-GB" sz="2000" b="0" i="0" u="sng" dirty="0">
                <a:effectLst/>
                <a:latin typeface=".SFUI-Regular"/>
              </a:rPr>
              <a:t>subacute abdominal pain</a:t>
            </a:r>
            <a:r>
              <a:rPr lang="en-GB" sz="2000" b="0" i="0" dirty="0">
                <a:effectLst/>
                <a:latin typeface=".SFUI-Regular"/>
              </a:rPr>
              <a:t>, </a:t>
            </a:r>
            <a:r>
              <a:rPr lang="en-GB" sz="2000" b="0" i="0" u="sng" dirty="0">
                <a:effectLst/>
                <a:latin typeface=".SFUI-Regular"/>
              </a:rPr>
              <a:t>fever</a:t>
            </a:r>
            <a:r>
              <a:rPr lang="en-GB" sz="2000" b="0" i="0" dirty="0">
                <a:effectLst/>
                <a:latin typeface=".SFUI-Regular"/>
              </a:rPr>
              <a:t>, </a:t>
            </a:r>
            <a:r>
              <a:rPr lang="en-GB" sz="2000" b="0" i="0" u="sng" dirty="0">
                <a:effectLst/>
                <a:latin typeface=".SFUI-Regular"/>
              </a:rPr>
              <a:t>diarrhea</a:t>
            </a:r>
            <a:r>
              <a:rPr lang="en-GB" sz="2000" b="0" i="0" dirty="0">
                <a:effectLst/>
                <a:latin typeface=".SFUI-Regular"/>
              </a:rPr>
              <a:t> that can be </a:t>
            </a:r>
            <a:r>
              <a:rPr lang="en-GB" sz="2000" b="0" i="0" u="sng" dirty="0">
                <a:effectLst/>
                <a:latin typeface=".SFUI-Regular"/>
              </a:rPr>
              <a:t>bloody</a:t>
            </a:r>
            <a:r>
              <a:rPr lang="en-GB" sz="2000" b="0" i="0" dirty="0">
                <a:effectLst/>
                <a:latin typeface=".SFUI-Regular"/>
              </a:rPr>
              <a:t>, and </a:t>
            </a:r>
            <a:r>
              <a:rPr lang="en-GB" sz="2000" b="0" i="0" u="sng" dirty="0">
                <a:effectLst/>
                <a:latin typeface=".SFUI-Regular"/>
              </a:rPr>
              <a:t>pseudo appendicitis.</a:t>
            </a:r>
            <a:endParaRPr lang="en-GB" sz="2000" dirty="0">
              <a:effectLst/>
              <a:latin typeface=".SF UI"/>
            </a:endParaRPr>
          </a:p>
          <a:p>
            <a:pPr marL="0" indent="0" rtl="0">
              <a:buNone/>
            </a:pPr>
            <a:r>
              <a:rPr lang="en-GB" sz="2000" b="0" i="0" dirty="0">
                <a:effectLst/>
                <a:latin typeface=".SFUI-Regular"/>
              </a:rPr>
              <a:t> </a:t>
            </a:r>
            <a:r>
              <a:rPr lang="en-GB" sz="2000" b="1" i="0" dirty="0">
                <a:effectLst/>
                <a:latin typeface=".SFUI-Semibold"/>
              </a:rPr>
              <a:t>7- Clostridium difficile: </a:t>
            </a:r>
            <a:r>
              <a:rPr lang="en-GB" sz="2000" b="0" i="0" dirty="0">
                <a:effectLst/>
                <a:latin typeface=".SFUI-Regular"/>
              </a:rPr>
              <a:t>Can cause Antibiotic-associated diarrhea. </a:t>
            </a:r>
            <a:endParaRPr lang="en-US" sz="2000" dirty="0">
              <a:latin typeface=".SF UI"/>
            </a:endParaRPr>
          </a:p>
          <a:p>
            <a:pPr marL="0" indent="0" rtl="0">
              <a:buNone/>
            </a:pPr>
            <a:r>
              <a:rPr lang="en-US" sz="2000" dirty="0">
                <a:latin typeface=".SFUI-Regular"/>
              </a:rPr>
              <a:t> </a:t>
            </a:r>
            <a:r>
              <a:rPr lang="en-GB" sz="2000" b="1" i="0" dirty="0">
                <a:effectLst/>
                <a:latin typeface=".SFUI-Semibold"/>
              </a:rPr>
              <a:t>8-Mycobacterium: </a:t>
            </a:r>
            <a:r>
              <a:rPr lang="en-GB" sz="2000" b="0" i="0" dirty="0">
                <a:effectLst/>
                <a:latin typeface=".SFUI-Regular"/>
              </a:rPr>
              <a:t>Atypical bacteria that may cause opportunistic infections among AIDS patients.</a:t>
            </a:r>
            <a:endParaRPr lang="en-GB" sz="2000" dirty="0">
              <a:effectLst/>
              <a:latin typeface=".SF UI"/>
            </a:endParaRPr>
          </a:p>
          <a:p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41342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FE7D62B-FC45-2B33-150D-0602D60C9087}"/>
              </a:ext>
            </a:extLst>
          </p:cNvPr>
          <p:cNvSpPr txBox="1"/>
          <p:nvPr/>
        </p:nvSpPr>
        <p:spPr>
          <a:xfrm>
            <a:off x="6095999" y="713313"/>
            <a:ext cx="5257801" cy="5431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Chronic diarrhea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6354EEA-EEE4-1217-BE42-E1745FA71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" y="2389705"/>
            <a:ext cx="2552293" cy="277032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153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alphaModFix amt="1519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6CFC92-AE63-D04E-8193-E5D80E7C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1848"/>
            <a:ext cx="2828367" cy="1389716"/>
          </a:xfrm>
        </p:spPr>
        <p:txBody>
          <a:bodyPr/>
          <a:lstStyle/>
          <a:p>
            <a:r>
              <a:rPr lang="en-US" b="1" i="1" dirty="0">
                <a:highlight>
                  <a:srgbClr val="C0C0C0"/>
                </a:highlight>
              </a:rPr>
              <a:t>Definition</a:t>
            </a:r>
            <a:endParaRPr lang="ar-JO" b="1" i="1" dirty="0">
              <a:highlight>
                <a:srgbClr val="C0C0C0"/>
              </a:highlight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73FDF4B-AE8E-01C0-E6BB-F812E01C9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0688"/>
            <a:ext cx="8531577" cy="4486276"/>
          </a:xfrm>
        </p:spPr>
        <p:txBody>
          <a:bodyPr anchor="ctr"/>
          <a:lstStyle/>
          <a:p>
            <a:pPr algn="l" rtl="0"/>
            <a:r>
              <a:rPr lang="en-US" sz="3200" dirty="0"/>
              <a:t>persistent alternation of stool consistency with loose stool and increase frequency of </a:t>
            </a:r>
            <a:r>
              <a:rPr lang="en-US" sz="3200" b="1" dirty="0"/>
              <a:t>greater than 4 weeks </a:t>
            </a:r>
            <a:r>
              <a:rPr lang="en-US" sz="3200" dirty="0"/>
              <a:t>duration </a:t>
            </a:r>
          </a:p>
          <a:p>
            <a:pPr algn="l" rtl="0"/>
            <a:r>
              <a:rPr lang="en-US" sz="3200" dirty="0"/>
              <a:t>Most of the cause are </a:t>
            </a:r>
            <a:r>
              <a:rPr lang="en-US" sz="3200" b="1" dirty="0"/>
              <a:t>non infectious </a:t>
            </a:r>
          </a:p>
          <a:p>
            <a:pPr algn="l" rtl="0"/>
            <a:r>
              <a:rPr lang="en-US" sz="3200" dirty="0"/>
              <a:t>Occur in 5% population </a:t>
            </a:r>
          </a:p>
          <a:p>
            <a:pPr algn="l" rtl="0"/>
            <a:endParaRPr lang="en-US" sz="3200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55581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323"/>
          </a:blip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F44963-F78F-4F17-86B4-4EAA3536B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23A54A32-4B1F-6553-6911-85D75D49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42155" y="385435"/>
            <a:ext cx="6390822" cy="1330841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C0C0C0"/>
                </a:highlight>
              </a:rPr>
              <a:t>Classification</a:t>
            </a:r>
            <a:endParaRPr lang="ar-JO" b="1" i="1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C0C0C0"/>
              </a:highlight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A6B186C-7E1D-44C8-21AA-F741E7D79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358" y="2101711"/>
            <a:ext cx="6587518" cy="3908587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1-secrotory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diarrhea</a:t>
            </a:r>
          </a:p>
          <a:p>
            <a:pPr algn="l">
              <a:buNone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2- osmotic diarrhea </a:t>
            </a:r>
          </a:p>
          <a:p>
            <a:pPr algn="l">
              <a:buNone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3-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steatorrheal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diarrhea</a:t>
            </a:r>
          </a:p>
          <a:p>
            <a:pPr algn="l">
              <a:buNone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4-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inflamatory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diarrhea </a:t>
            </a:r>
          </a:p>
          <a:p>
            <a:pPr algn="l">
              <a:buNone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5-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dysmotility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diarrhea </a:t>
            </a:r>
            <a:endParaRPr lang="ar-J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BCA4C2-A213-404E-B14B-DA9A32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4518" y="0"/>
            <a:ext cx="3687482" cy="6858000"/>
          </a:xfrm>
          <a:custGeom>
            <a:avLst/>
            <a:gdLst>
              <a:gd name="connsiteX0" fmla="*/ 1814929 w 4376835"/>
              <a:gd name="connsiteY0" fmla="*/ 0 h 6858000"/>
              <a:gd name="connsiteX1" fmla="*/ 4376835 w 4376835"/>
              <a:gd name="connsiteY1" fmla="*/ 0 h 6858000"/>
              <a:gd name="connsiteX2" fmla="*/ 4376835 w 4376835"/>
              <a:gd name="connsiteY2" fmla="*/ 6858000 h 6858000"/>
              <a:gd name="connsiteX3" fmla="*/ 0 w 4376835"/>
              <a:gd name="connsiteY3" fmla="*/ 6858000 h 6858000"/>
              <a:gd name="connsiteX4" fmla="*/ 2310 w 4376835"/>
              <a:gd name="connsiteY4" fmla="*/ 6853652 h 6858000"/>
              <a:gd name="connsiteX5" fmla="*/ 91006 w 4376835"/>
              <a:gd name="connsiteY5" fmla="*/ 6620968 h 6858000"/>
              <a:gd name="connsiteX6" fmla="*/ 81892 w 4376835"/>
              <a:gd name="connsiteY6" fmla="*/ 6435659 h 6858000"/>
              <a:gd name="connsiteX7" fmla="*/ 80998 w 4376835"/>
              <a:gd name="connsiteY7" fmla="*/ 6414855 h 6858000"/>
              <a:gd name="connsiteX8" fmla="*/ 75836 w 4376835"/>
              <a:gd name="connsiteY8" fmla="*/ 6409671 h 6858000"/>
              <a:gd name="connsiteX9" fmla="*/ 77989 w 4376835"/>
              <a:gd name="connsiteY9" fmla="*/ 6396556 h 6858000"/>
              <a:gd name="connsiteX10" fmla="*/ 77374 w 4376835"/>
              <a:gd name="connsiteY10" fmla="*/ 6392981 h 6858000"/>
              <a:gd name="connsiteX11" fmla="*/ 75036 w 4376835"/>
              <a:gd name="connsiteY11" fmla="*/ 6372572 h 6858000"/>
              <a:gd name="connsiteX12" fmla="*/ 99554 w 4376835"/>
              <a:gd name="connsiteY12" fmla="*/ 6331118 h 6858000"/>
              <a:gd name="connsiteX13" fmla="*/ 105442 w 4376835"/>
              <a:gd name="connsiteY13" fmla="*/ 6278374 h 6858000"/>
              <a:gd name="connsiteX14" fmla="*/ 172914 w 4376835"/>
              <a:gd name="connsiteY14" fmla="*/ 6144628 h 6858000"/>
              <a:gd name="connsiteX15" fmla="*/ 264181 w 4376835"/>
              <a:gd name="connsiteY15" fmla="*/ 5952072 h 6858000"/>
              <a:gd name="connsiteX16" fmla="*/ 423554 w 4376835"/>
              <a:gd name="connsiteY16" fmla="*/ 5679532 h 6858000"/>
              <a:gd name="connsiteX17" fmla="*/ 434055 w 4376835"/>
              <a:gd name="connsiteY17" fmla="*/ 5473593 h 6858000"/>
              <a:gd name="connsiteX18" fmla="*/ 403759 w 4376835"/>
              <a:gd name="connsiteY18" fmla="*/ 5215514 h 6858000"/>
              <a:gd name="connsiteX19" fmla="*/ 367284 w 4376835"/>
              <a:gd name="connsiteY19" fmla="*/ 5066430 h 6858000"/>
              <a:gd name="connsiteX20" fmla="*/ 317365 w 4376835"/>
              <a:gd name="connsiteY20" fmla="*/ 5016642 h 6858000"/>
              <a:gd name="connsiteX21" fmla="*/ 317834 w 4376835"/>
              <a:gd name="connsiteY21" fmla="*/ 5008528 h 6858000"/>
              <a:gd name="connsiteX22" fmla="*/ 317591 w 4376835"/>
              <a:gd name="connsiteY22" fmla="*/ 5008366 h 6858000"/>
              <a:gd name="connsiteX23" fmla="*/ 318532 w 4376835"/>
              <a:gd name="connsiteY23" fmla="*/ 5000689 h 6858000"/>
              <a:gd name="connsiteX24" fmla="*/ 326373 w 4376835"/>
              <a:gd name="connsiteY24" fmla="*/ 4962649 h 6858000"/>
              <a:gd name="connsiteX25" fmla="*/ 304517 w 4376835"/>
              <a:gd name="connsiteY25" fmla="*/ 4845612 h 6858000"/>
              <a:gd name="connsiteX26" fmla="*/ 312138 w 4376835"/>
              <a:gd name="connsiteY26" fmla="*/ 4821435 h 6858000"/>
              <a:gd name="connsiteX27" fmla="*/ 314669 w 4376835"/>
              <a:gd name="connsiteY27" fmla="*/ 4809154 h 6858000"/>
              <a:gd name="connsiteX28" fmla="*/ 318283 w 4376835"/>
              <a:gd name="connsiteY28" fmla="*/ 4805250 h 6858000"/>
              <a:gd name="connsiteX29" fmla="*/ 320547 w 4376835"/>
              <a:gd name="connsiteY29" fmla="*/ 4787345 h 6858000"/>
              <a:gd name="connsiteX30" fmla="*/ 319715 w 4376835"/>
              <a:gd name="connsiteY30" fmla="*/ 4785453 h 6858000"/>
              <a:gd name="connsiteX31" fmla="*/ 325649 w 4376835"/>
              <a:gd name="connsiteY31" fmla="*/ 4770073 h 6858000"/>
              <a:gd name="connsiteX32" fmla="*/ 335542 w 4376835"/>
              <a:gd name="connsiteY32" fmla="*/ 4756450 h 6858000"/>
              <a:gd name="connsiteX33" fmla="*/ 339391 w 4376835"/>
              <a:gd name="connsiteY33" fmla="*/ 4606479 h 6858000"/>
              <a:gd name="connsiteX34" fmla="*/ 385485 w 4376835"/>
              <a:gd name="connsiteY34" fmla="*/ 4470620 h 6858000"/>
              <a:gd name="connsiteX35" fmla="*/ 386474 w 4376835"/>
              <a:gd name="connsiteY35" fmla="*/ 4389388 h 6858000"/>
              <a:gd name="connsiteX36" fmla="*/ 365661 w 4376835"/>
              <a:gd name="connsiteY36" fmla="*/ 4365498 h 6858000"/>
              <a:gd name="connsiteX37" fmla="*/ 389339 w 4376835"/>
              <a:gd name="connsiteY37" fmla="*/ 4160513 h 6858000"/>
              <a:gd name="connsiteX38" fmla="*/ 385403 w 4376835"/>
              <a:gd name="connsiteY38" fmla="*/ 4109650 h 6858000"/>
              <a:gd name="connsiteX39" fmla="*/ 402327 w 4376835"/>
              <a:gd name="connsiteY39" fmla="*/ 4061824 h 6858000"/>
              <a:gd name="connsiteX40" fmla="*/ 396156 w 4376835"/>
              <a:gd name="connsiteY40" fmla="*/ 4043965 h 6858000"/>
              <a:gd name="connsiteX41" fmla="*/ 394868 w 4376835"/>
              <a:gd name="connsiteY41" fmla="*/ 4040920 h 6858000"/>
              <a:gd name="connsiteX42" fmla="*/ 394584 w 4376835"/>
              <a:gd name="connsiteY42" fmla="*/ 4028000 h 6858000"/>
              <a:gd name="connsiteX43" fmla="*/ 388418 w 4376835"/>
              <a:gd name="connsiteY43" fmla="*/ 4025270 h 6858000"/>
              <a:gd name="connsiteX44" fmla="*/ 383628 w 4376835"/>
              <a:gd name="connsiteY44" fmla="*/ 4006478 h 6858000"/>
              <a:gd name="connsiteX45" fmla="*/ 384802 w 4376835"/>
              <a:gd name="connsiteY45" fmla="*/ 3982442 h 6858000"/>
              <a:gd name="connsiteX46" fmla="*/ 397167 w 4376835"/>
              <a:gd name="connsiteY46" fmla="*/ 3867331 h 6858000"/>
              <a:gd name="connsiteX47" fmla="*/ 400691 w 4376835"/>
              <a:gd name="connsiteY47" fmla="*/ 3798966 h 6858000"/>
              <a:gd name="connsiteX48" fmla="*/ 395946 w 4376835"/>
              <a:gd name="connsiteY48" fmla="*/ 3773791 h 6858000"/>
              <a:gd name="connsiteX49" fmla="*/ 393410 w 4376835"/>
              <a:gd name="connsiteY49" fmla="*/ 3738098 h 6858000"/>
              <a:gd name="connsiteX50" fmla="*/ 384223 w 4376835"/>
              <a:gd name="connsiteY50" fmla="*/ 3675719 h 6858000"/>
              <a:gd name="connsiteX51" fmla="*/ 386290 w 4376835"/>
              <a:gd name="connsiteY51" fmla="*/ 3642763 h 6858000"/>
              <a:gd name="connsiteX52" fmla="*/ 382514 w 4376835"/>
              <a:gd name="connsiteY52" fmla="*/ 3624093 h 6858000"/>
              <a:gd name="connsiteX53" fmla="*/ 383976 w 4376835"/>
              <a:gd name="connsiteY53" fmla="*/ 3616602 h 6858000"/>
              <a:gd name="connsiteX54" fmla="*/ 385517 w 4376835"/>
              <a:gd name="connsiteY54" fmla="*/ 3591527 h 6858000"/>
              <a:gd name="connsiteX55" fmla="*/ 387146 w 4376835"/>
              <a:gd name="connsiteY55" fmla="*/ 3577241 h 6858000"/>
              <a:gd name="connsiteX56" fmla="*/ 388068 w 4376835"/>
              <a:gd name="connsiteY56" fmla="*/ 3571585 h 6858000"/>
              <a:gd name="connsiteX57" fmla="*/ 395496 w 4376835"/>
              <a:gd name="connsiteY57" fmla="*/ 3559720 h 6858000"/>
              <a:gd name="connsiteX58" fmla="*/ 394985 w 4376835"/>
              <a:gd name="connsiteY58" fmla="*/ 3543047 h 6858000"/>
              <a:gd name="connsiteX59" fmla="*/ 403028 w 4376835"/>
              <a:gd name="connsiteY59" fmla="*/ 3525651 h 6858000"/>
              <a:gd name="connsiteX60" fmla="*/ 398728 w 4376835"/>
              <a:gd name="connsiteY60" fmla="*/ 3520715 h 6858000"/>
              <a:gd name="connsiteX61" fmla="*/ 395530 w 4376835"/>
              <a:gd name="connsiteY61" fmla="*/ 3505412 h 6858000"/>
              <a:gd name="connsiteX62" fmla="*/ 402719 w 4376835"/>
              <a:gd name="connsiteY62" fmla="*/ 3493445 h 6858000"/>
              <a:gd name="connsiteX63" fmla="*/ 409328 w 4376835"/>
              <a:gd name="connsiteY63" fmla="*/ 3467406 h 6858000"/>
              <a:gd name="connsiteX64" fmla="*/ 409292 w 4376835"/>
              <a:gd name="connsiteY64" fmla="*/ 3460033 h 6858000"/>
              <a:gd name="connsiteX65" fmla="*/ 419755 w 4376835"/>
              <a:gd name="connsiteY65" fmla="*/ 3435495 h 6858000"/>
              <a:gd name="connsiteX66" fmla="*/ 430771 w 4376835"/>
              <a:gd name="connsiteY66" fmla="*/ 3395884 h 6858000"/>
              <a:gd name="connsiteX67" fmla="*/ 439140 w 4376835"/>
              <a:gd name="connsiteY67" fmla="*/ 3350083 h 6858000"/>
              <a:gd name="connsiteX68" fmla="*/ 446544 w 4376835"/>
              <a:gd name="connsiteY68" fmla="*/ 3337690 h 6858000"/>
              <a:gd name="connsiteX69" fmla="*/ 470731 w 4376835"/>
              <a:gd name="connsiteY69" fmla="*/ 3254519 h 6858000"/>
              <a:gd name="connsiteX70" fmla="*/ 477713 w 4376835"/>
              <a:gd name="connsiteY70" fmla="*/ 3231166 h 6858000"/>
              <a:gd name="connsiteX71" fmla="*/ 478087 w 4376835"/>
              <a:gd name="connsiteY71" fmla="*/ 3210262 h 6858000"/>
              <a:gd name="connsiteX72" fmla="*/ 473269 w 4376835"/>
              <a:gd name="connsiteY72" fmla="*/ 3204689 h 6858000"/>
              <a:gd name="connsiteX73" fmla="*/ 476207 w 4376835"/>
              <a:gd name="connsiteY73" fmla="*/ 3191713 h 6858000"/>
              <a:gd name="connsiteX74" fmla="*/ 475813 w 4376835"/>
              <a:gd name="connsiteY74" fmla="*/ 3188085 h 6858000"/>
              <a:gd name="connsiteX75" fmla="*/ 474728 w 4376835"/>
              <a:gd name="connsiteY75" fmla="*/ 3167471 h 6858000"/>
              <a:gd name="connsiteX76" fmla="*/ 501612 w 4376835"/>
              <a:gd name="connsiteY76" fmla="*/ 3127774 h 6858000"/>
              <a:gd name="connsiteX77" fmla="*/ 510667 w 4376835"/>
              <a:gd name="connsiteY77" fmla="*/ 3075380 h 6858000"/>
              <a:gd name="connsiteX78" fmla="*/ 582379 w 4376835"/>
              <a:gd name="connsiteY78" fmla="*/ 2882573 h 6858000"/>
              <a:gd name="connsiteX79" fmla="*/ 569744 w 4376835"/>
              <a:gd name="connsiteY79" fmla="*/ 2849169 h 6858000"/>
              <a:gd name="connsiteX80" fmla="*/ 590685 w 4376835"/>
              <a:gd name="connsiteY80" fmla="*/ 2768869 h 6858000"/>
              <a:gd name="connsiteX81" fmla="*/ 665292 w 4376835"/>
              <a:gd name="connsiteY81" fmla="*/ 2655182 h 6858000"/>
              <a:gd name="connsiteX82" fmla="*/ 705757 w 4376835"/>
              <a:gd name="connsiteY82" fmla="*/ 2507872 h 6858000"/>
              <a:gd name="connsiteX83" fmla="*/ 717932 w 4376835"/>
              <a:gd name="connsiteY83" fmla="*/ 2498916 h 6858000"/>
              <a:gd name="connsiteX84" fmla="*/ 727017 w 4376835"/>
              <a:gd name="connsiteY84" fmla="*/ 2486382 h 6858000"/>
              <a:gd name="connsiteX85" fmla="*/ 726741 w 4376835"/>
              <a:gd name="connsiteY85" fmla="*/ 2484113 h 6858000"/>
              <a:gd name="connsiteX86" fmla="*/ 733179 w 4376835"/>
              <a:gd name="connsiteY86" fmla="*/ 2467361 h 6858000"/>
              <a:gd name="connsiteX87" fmla="*/ 737364 w 4376835"/>
              <a:gd name="connsiteY87" fmla="*/ 2465156 h 6858000"/>
              <a:gd name="connsiteX88" fmla="*/ 742650 w 4376835"/>
              <a:gd name="connsiteY88" fmla="*/ 2454122 h 6858000"/>
              <a:gd name="connsiteX89" fmla="*/ 755408 w 4376835"/>
              <a:gd name="connsiteY89" fmla="*/ 2433619 h 6858000"/>
              <a:gd name="connsiteX90" fmla="*/ 755598 w 4376835"/>
              <a:gd name="connsiteY90" fmla="*/ 2428626 h 6858000"/>
              <a:gd name="connsiteX91" fmla="*/ 771418 w 4376835"/>
              <a:gd name="connsiteY91" fmla="*/ 2395899 h 6858000"/>
              <a:gd name="connsiteX92" fmla="*/ 770593 w 4376835"/>
              <a:gd name="connsiteY92" fmla="*/ 2394897 h 6858000"/>
              <a:gd name="connsiteX93" fmla="*/ 770497 w 4376835"/>
              <a:gd name="connsiteY93" fmla="*/ 2383267 h 6858000"/>
              <a:gd name="connsiteX94" fmla="*/ 772693 w 4376835"/>
              <a:gd name="connsiteY94" fmla="*/ 2362296 h 6858000"/>
              <a:gd name="connsiteX95" fmla="*/ 764846 w 4376835"/>
              <a:gd name="connsiteY95" fmla="*/ 2307129 h 6858000"/>
              <a:gd name="connsiteX96" fmla="*/ 781226 w 4376835"/>
              <a:gd name="connsiteY96" fmla="*/ 2272947 h 6858000"/>
              <a:gd name="connsiteX97" fmla="*/ 783960 w 4376835"/>
              <a:gd name="connsiteY97" fmla="*/ 2265753 h 6858000"/>
              <a:gd name="connsiteX98" fmla="*/ 783783 w 4376835"/>
              <a:gd name="connsiteY98" fmla="*/ 2265478 h 6858000"/>
              <a:gd name="connsiteX99" fmla="*/ 786206 w 4376835"/>
              <a:gd name="connsiteY99" fmla="*/ 2257630 h 6858000"/>
              <a:gd name="connsiteX100" fmla="*/ 788946 w 4376835"/>
              <a:gd name="connsiteY100" fmla="*/ 2252635 h 6858000"/>
              <a:gd name="connsiteX101" fmla="*/ 794250 w 4376835"/>
              <a:gd name="connsiteY101" fmla="*/ 2238675 h 6858000"/>
              <a:gd name="connsiteX102" fmla="*/ 794536 w 4376835"/>
              <a:gd name="connsiteY102" fmla="*/ 2233003 h 6858000"/>
              <a:gd name="connsiteX103" fmla="*/ 792429 w 4376835"/>
              <a:gd name="connsiteY103" fmla="*/ 2229498 h 6858000"/>
              <a:gd name="connsiteX104" fmla="*/ 793227 w 4376835"/>
              <a:gd name="connsiteY104" fmla="*/ 2228401 h 6858000"/>
              <a:gd name="connsiteX105" fmla="*/ 795299 w 4376835"/>
              <a:gd name="connsiteY105" fmla="*/ 2197903 h 6858000"/>
              <a:gd name="connsiteX106" fmla="*/ 808822 w 4376835"/>
              <a:gd name="connsiteY106" fmla="*/ 2134368 h 6858000"/>
              <a:gd name="connsiteX107" fmla="*/ 820138 w 4376835"/>
              <a:gd name="connsiteY107" fmla="*/ 2099989 h 6858000"/>
              <a:gd name="connsiteX108" fmla="*/ 847225 w 4376835"/>
              <a:gd name="connsiteY108" fmla="*/ 2003626 h 6858000"/>
              <a:gd name="connsiteX109" fmla="*/ 871446 w 4376835"/>
              <a:gd name="connsiteY109" fmla="*/ 1905232 h 6858000"/>
              <a:gd name="connsiteX110" fmla="*/ 866894 w 4376835"/>
              <a:gd name="connsiteY110" fmla="*/ 1846725 h 6858000"/>
              <a:gd name="connsiteX111" fmla="*/ 868241 w 4376835"/>
              <a:gd name="connsiteY111" fmla="*/ 1841071 h 6858000"/>
              <a:gd name="connsiteX112" fmla="*/ 875742 w 4376835"/>
              <a:gd name="connsiteY112" fmla="*/ 1828958 h 6858000"/>
              <a:gd name="connsiteX113" fmla="*/ 879192 w 4376835"/>
              <a:gd name="connsiteY113" fmla="*/ 1824953 h 6858000"/>
              <a:gd name="connsiteX114" fmla="*/ 882790 w 4376835"/>
              <a:gd name="connsiteY114" fmla="*/ 1817574 h 6858000"/>
              <a:gd name="connsiteX115" fmla="*/ 886658 w 4376835"/>
              <a:gd name="connsiteY115" fmla="*/ 1811329 h 6858000"/>
              <a:gd name="connsiteX116" fmla="*/ 908112 w 4376835"/>
              <a:gd name="connsiteY116" fmla="*/ 1782991 h 6858000"/>
              <a:gd name="connsiteX117" fmla="*/ 1021695 w 4376835"/>
              <a:gd name="connsiteY117" fmla="*/ 1753240 h 6858000"/>
              <a:gd name="connsiteX118" fmla="*/ 1109428 w 4376835"/>
              <a:gd name="connsiteY118" fmla="*/ 1570998 h 6858000"/>
              <a:gd name="connsiteX119" fmla="*/ 1250520 w 4376835"/>
              <a:gd name="connsiteY119" fmla="*/ 1425857 h 6858000"/>
              <a:gd name="connsiteX120" fmla="*/ 1397360 w 4376835"/>
              <a:gd name="connsiteY120" fmla="*/ 1313547 h 6858000"/>
              <a:gd name="connsiteX121" fmla="*/ 1496269 w 4376835"/>
              <a:gd name="connsiteY121" fmla="*/ 1094720 h 6858000"/>
              <a:gd name="connsiteX122" fmla="*/ 1516735 w 4376835"/>
              <a:gd name="connsiteY122" fmla="*/ 913489 h 6858000"/>
              <a:gd name="connsiteX123" fmla="*/ 1518279 w 4376835"/>
              <a:gd name="connsiteY123" fmla="*/ 802489 h 6858000"/>
              <a:gd name="connsiteX124" fmla="*/ 1589359 w 4376835"/>
              <a:gd name="connsiteY124" fmla="*/ 598702 h 6858000"/>
              <a:gd name="connsiteX125" fmla="*/ 1674468 w 4376835"/>
              <a:gd name="connsiteY125" fmla="*/ 380053 h 6858000"/>
              <a:gd name="connsiteX126" fmla="*/ 1713442 w 4376835"/>
              <a:gd name="connsiteY126" fmla="*/ 307108 h 6858000"/>
              <a:gd name="connsiteX127" fmla="*/ 1723372 w 4376835"/>
              <a:gd name="connsiteY127" fmla="*/ 277643 h 6858000"/>
              <a:gd name="connsiteX128" fmla="*/ 1740253 w 4376835"/>
              <a:gd name="connsiteY128" fmla="*/ 228503 h 6858000"/>
              <a:gd name="connsiteX129" fmla="*/ 1743263 w 4376835"/>
              <a:gd name="connsiteY129" fmla="*/ 182970 h 6858000"/>
              <a:gd name="connsiteX130" fmla="*/ 1761186 w 4376835"/>
              <a:gd name="connsiteY130" fmla="*/ 145367 h 6858000"/>
              <a:gd name="connsiteX131" fmla="*/ 1777775 w 4376835"/>
              <a:gd name="connsiteY131" fmla="*/ 148014 h 6858000"/>
              <a:gd name="connsiteX132" fmla="*/ 1792914 w 4376835"/>
              <a:gd name="connsiteY132" fmla="*/ 104094 h 6858000"/>
              <a:gd name="connsiteX133" fmla="*/ 1814516 w 4376835"/>
              <a:gd name="connsiteY133" fmla="*/ 36224 h 6858000"/>
              <a:gd name="connsiteX134" fmla="*/ 1821598 w 4376835"/>
              <a:gd name="connsiteY134" fmla="*/ 28008 h 6858000"/>
              <a:gd name="connsiteX135" fmla="*/ 1813947 w 4376835"/>
              <a:gd name="connsiteY135" fmla="*/ 11863 h 6858000"/>
              <a:gd name="connsiteX136" fmla="*/ 1814929 w 4376835"/>
              <a:gd name="connsiteY13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4376835" h="6858000">
                <a:moveTo>
                  <a:pt x="1814929" y="0"/>
                </a:moveTo>
                <a:lnTo>
                  <a:pt x="4376835" y="0"/>
                </a:lnTo>
                <a:lnTo>
                  <a:pt x="4376835" y="6858000"/>
                </a:lnTo>
                <a:lnTo>
                  <a:pt x="0" y="6858000"/>
                </a:lnTo>
                <a:lnTo>
                  <a:pt x="2310" y="6853652"/>
                </a:lnTo>
                <a:cubicBezTo>
                  <a:pt x="29810" y="6805010"/>
                  <a:pt x="56276" y="6770828"/>
                  <a:pt x="91006" y="6620968"/>
                </a:cubicBezTo>
                <a:cubicBezTo>
                  <a:pt x="94381" y="6612671"/>
                  <a:pt x="81335" y="6443221"/>
                  <a:pt x="81892" y="6435659"/>
                </a:cubicBezTo>
                <a:lnTo>
                  <a:pt x="80998" y="6414855"/>
                </a:lnTo>
                <a:lnTo>
                  <a:pt x="75836" y="6409671"/>
                </a:lnTo>
                <a:lnTo>
                  <a:pt x="77989" y="6396556"/>
                </a:lnTo>
                <a:lnTo>
                  <a:pt x="77374" y="6392981"/>
                </a:lnTo>
                <a:cubicBezTo>
                  <a:pt x="76172" y="6386157"/>
                  <a:pt x="75177" y="6379394"/>
                  <a:pt x="75036" y="6372572"/>
                </a:cubicBezTo>
                <a:cubicBezTo>
                  <a:pt x="102194" y="6377497"/>
                  <a:pt x="78306" y="6315359"/>
                  <a:pt x="99554" y="6331118"/>
                </a:cubicBezTo>
                <a:cubicBezTo>
                  <a:pt x="103496" y="6294492"/>
                  <a:pt x="122687" y="6319101"/>
                  <a:pt x="105442" y="6278374"/>
                </a:cubicBezTo>
                <a:cubicBezTo>
                  <a:pt x="113996" y="6231380"/>
                  <a:pt x="151354" y="6216149"/>
                  <a:pt x="172914" y="6144628"/>
                </a:cubicBezTo>
                <a:cubicBezTo>
                  <a:pt x="184454" y="6105934"/>
                  <a:pt x="219188" y="6021085"/>
                  <a:pt x="264181" y="5952072"/>
                </a:cubicBezTo>
                <a:cubicBezTo>
                  <a:pt x="320644" y="5872108"/>
                  <a:pt x="367070" y="5761141"/>
                  <a:pt x="423554" y="5679532"/>
                </a:cubicBezTo>
                <a:cubicBezTo>
                  <a:pt x="444226" y="5585128"/>
                  <a:pt x="413383" y="5567997"/>
                  <a:pt x="434055" y="5473593"/>
                </a:cubicBezTo>
                <a:cubicBezTo>
                  <a:pt x="395274" y="5386145"/>
                  <a:pt x="472046" y="5302014"/>
                  <a:pt x="403759" y="5215514"/>
                </a:cubicBezTo>
                <a:lnTo>
                  <a:pt x="367284" y="5066430"/>
                </a:lnTo>
                <a:lnTo>
                  <a:pt x="317365" y="5016642"/>
                </a:lnTo>
                <a:cubicBezTo>
                  <a:pt x="318092" y="5012746"/>
                  <a:pt x="318190" y="5010215"/>
                  <a:pt x="317834" y="5008528"/>
                </a:cubicBezTo>
                <a:lnTo>
                  <a:pt x="317591" y="5008366"/>
                </a:lnTo>
                <a:lnTo>
                  <a:pt x="318532" y="5000689"/>
                </a:lnTo>
                <a:cubicBezTo>
                  <a:pt x="320705" y="4987649"/>
                  <a:pt x="323377" y="4974877"/>
                  <a:pt x="326373" y="4962649"/>
                </a:cubicBezTo>
                <a:lnTo>
                  <a:pt x="304517" y="4845612"/>
                </a:lnTo>
                <a:lnTo>
                  <a:pt x="312138" y="4821435"/>
                </a:lnTo>
                <a:lnTo>
                  <a:pt x="314669" y="4809154"/>
                </a:lnTo>
                <a:lnTo>
                  <a:pt x="318283" y="4805250"/>
                </a:lnTo>
                <a:cubicBezTo>
                  <a:pt x="320578" y="4801275"/>
                  <a:pt x="321790" y="4795888"/>
                  <a:pt x="320547" y="4787345"/>
                </a:cubicBezTo>
                <a:lnTo>
                  <a:pt x="319715" y="4785453"/>
                </a:lnTo>
                <a:lnTo>
                  <a:pt x="325649" y="4770073"/>
                </a:lnTo>
                <a:cubicBezTo>
                  <a:pt x="328268" y="4765017"/>
                  <a:pt x="331488" y="4760402"/>
                  <a:pt x="335542" y="4756450"/>
                </a:cubicBezTo>
                <a:cubicBezTo>
                  <a:pt x="318003" y="4709762"/>
                  <a:pt x="339666" y="4659972"/>
                  <a:pt x="339391" y="4606479"/>
                </a:cubicBezTo>
                <a:cubicBezTo>
                  <a:pt x="308820" y="4587919"/>
                  <a:pt x="353653" y="4488685"/>
                  <a:pt x="385485" y="4470620"/>
                </a:cubicBezTo>
                <a:cubicBezTo>
                  <a:pt x="349272" y="4475654"/>
                  <a:pt x="434439" y="4343750"/>
                  <a:pt x="386474" y="4389388"/>
                </a:cubicBezTo>
                <a:cubicBezTo>
                  <a:pt x="390773" y="4370356"/>
                  <a:pt x="377813" y="4353317"/>
                  <a:pt x="365661" y="4365498"/>
                </a:cubicBezTo>
                <a:cubicBezTo>
                  <a:pt x="393730" y="4305427"/>
                  <a:pt x="374276" y="4225895"/>
                  <a:pt x="389339" y="4160513"/>
                </a:cubicBezTo>
                <a:cubicBezTo>
                  <a:pt x="364366" y="4129844"/>
                  <a:pt x="388282" y="4144911"/>
                  <a:pt x="385403" y="4109650"/>
                </a:cubicBezTo>
                <a:cubicBezTo>
                  <a:pt x="409735" y="4115762"/>
                  <a:pt x="374071" y="4068016"/>
                  <a:pt x="402327" y="4061824"/>
                </a:cubicBezTo>
                <a:cubicBezTo>
                  <a:pt x="400908" y="4055602"/>
                  <a:pt x="398642" y="4049772"/>
                  <a:pt x="396156" y="4043965"/>
                </a:cubicBezTo>
                <a:lnTo>
                  <a:pt x="394868" y="4040920"/>
                </a:lnTo>
                <a:cubicBezTo>
                  <a:pt x="394773" y="4036613"/>
                  <a:pt x="394679" y="4032307"/>
                  <a:pt x="394584" y="4028000"/>
                </a:cubicBezTo>
                <a:lnTo>
                  <a:pt x="388418" y="4025270"/>
                </a:lnTo>
                <a:lnTo>
                  <a:pt x="383628" y="4006478"/>
                </a:lnTo>
                <a:cubicBezTo>
                  <a:pt x="382774" y="3999299"/>
                  <a:pt x="382957" y="3991408"/>
                  <a:pt x="384802" y="3982442"/>
                </a:cubicBezTo>
                <a:cubicBezTo>
                  <a:pt x="401416" y="3951445"/>
                  <a:pt x="375209" y="3905701"/>
                  <a:pt x="397167" y="3867331"/>
                </a:cubicBezTo>
                <a:cubicBezTo>
                  <a:pt x="403057" y="3853072"/>
                  <a:pt x="407915" y="3808030"/>
                  <a:pt x="400691" y="3798966"/>
                </a:cubicBezTo>
                <a:cubicBezTo>
                  <a:pt x="400026" y="3789462"/>
                  <a:pt x="404255" y="3778712"/>
                  <a:pt x="395946" y="3773791"/>
                </a:cubicBezTo>
                <a:cubicBezTo>
                  <a:pt x="386179" y="3765922"/>
                  <a:pt x="406502" y="3734262"/>
                  <a:pt x="393410" y="3738098"/>
                </a:cubicBezTo>
                <a:cubicBezTo>
                  <a:pt x="407431" y="3715587"/>
                  <a:pt x="387387" y="3695630"/>
                  <a:pt x="384223" y="3675719"/>
                </a:cubicBezTo>
                <a:cubicBezTo>
                  <a:pt x="390897" y="3666933"/>
                  <a:pt x="389284" y="3656428"/>
                  <a:pt x="386290" y="3642763"/>
                </a:cubicBezTo>
                <a:lnTo>
                  <a:pt x="382514" y="3624093"/>
                </a:lnTo>
                <a:lnTo>
                  <a:pt x="383976" y="3616602"/>
                </a:lnTo>
                <a:cubicBezTo>
                  <a:pt x="384920" y="3607445"/>
                  <a:pt x="385162" y="3599012"/>
                  <a:pt x="385517" y="3591527"/>
                </a:cubicBezTo>
                <a:lnTo>
                  <a:pt x="387146" y="3577241"/>
                </a:lnTo>
                <a:lnTo>
                  <a:pt x="388068" y="3571585"/>
                </a:lnTo>
                <a:lnTo>
                  <a:pt x="395496" y="3559720"/>
                </a:lnTo>
                <a:cubicBezTo>
                  <a:pt x="395326" y="3554162"/>
                  <a:pt x="395155" y="3548605"/>
                  <a:pt x="394985" y="3543047"/>
                </a:cubicBezTo>
                <a:lnTo>
                  <a:pt x="403028" y="3525651"/>
                </a:lnTo>
                <a:cubicBezTo>
                  <a:pt x="401413" y="3524354"/>
                  <a:pt x="399963" y="3522692"/>
                  <a:pt x="398728" y="3520715"/>
                </a:cubicBezTo>
                <a:lnTo>
                  <a:pt x="395530" y="3505412"/>
                </a:lnTo>
                <a:lnTo>
                  <a:pt x="402719" y="3493445"/>
                </a:lnTo>
                <a:cubicBezTo>
                  <a:pt x="393264" y="3491751"/>
                  <a:pt x="405480" y="3478925"/>
                  <a:pt x="409328" y="3467406"/>
                </a:cubicBezTo>
                <a:cubicBezTo>
                  <a:pt x="409316" y="3464948"/>
                  <a:pt x="409304" y="3462491"/>
                  <a:pt x="409292" y="3460033"/>
                </a:cubicBezTo>
                <a:lnTo>
                  <a:pt x="419755" y="3435495"/>
                </a:lnTo>
                <a:cubicBezTo>
                  <a:pt x="424399" y="3421940"/>
                  <a:pt x="427905" y="3408759"/>
                  <a:pt x="430771" y="3395884"/>
                </a:cubicBezTo>
                <a:lnTo>
                  <a:pt x="439140" y="3350083"/>
                </a:lnTo>
                <a:lnTo>
                  <a:pt x="446544" y="3337690"/>
                </a:lnTo>
                <a:cubicBezTo>
                  <a:pt x="456457" y="3308602"/>
                  <a:pt x="453892" y="3271850"/>
                  <a:pt x="470731" y="3254519"/>
                </a:cubicBezTo>
                <a:cubicBezTo>
                  <a:pt x="474589" y="3246460"/>
                  <a:pt x="476699" y="3238700"/>
                  <a:pt x="477713" y="3231166"/>
                </a:cubicBezTo>
                <a:cubicBezTo>
                  <a:pt x="477838" y="3224198"/>
                  <a:pt x="477962" y="3217230"/>
                  <a:pt x="478087" y="3210262"/>
                </a:cubicBezTo>
                <a:lnTo>
                  <a:pt x="473269" y="3204689"/>
                </a:lnTo>
                <a:lnTo>
                  <a:pt x="476207" y="3191713"/>
                </a:lnTo>
                <a:cubicBezTo>
                  <a:pt x="476076" y="3190504"/>
                  <a:pt x="475944" y="3189294"/>
                  <a:pt x="475813" y="3188085"/>
                </a:cubicBezTo>
                <a:cubicBezTo>
                  <a:pt x="475032" y="3181161"/>
                  <a:pt x="474456" y="3174312"/>
                  <a:pt x="474728" y="3167471"/>
                </a:cubicBezTo>
                <a:cubicBezTo>
                  <a:pt x="501422" y="3174421"/>
                  <a:pt x="481450" y="3110410"/>
                  <a:pt x="501612" y="3127774"/>
                </a:cubicBezTo>
                <a:cubicBezTo>
                  <a:pt x="507757" y="3091380"/>
                  <a:pt x="525334" y="3117454"/>
                  <a:pt x="510667" y="3075380"/>
                </a:cubicBezTo>
                <a:cubicBezTo>
                  <a:pt x="540230" y="3017365"/>
                  <a:pt x="542544" y="2929274"/>
                  <a:pt x="582379" y="2882573"/>
                </a:cubicBezTo>
                <a:cubicBezTo>
                  <a:pt x="568549" y="2889043"/>
                  <a:pt x="561213" y="2866095"/>
                  <a:pt x="569744" y="2849169"/>
                </a:cubicBezTo>
                <a:cubicBezTo>
                  <a:pt x="515752" y="2872293"/>
                  <a:pt x="624181" y="2780662"/>
                  <a:pt x="590685" y="2768869"/>
                </a:cubicBezTo>
                <a:cubicBezTo>
                  <a:pt x="623497" y="2765674"/>
                  <a:pt x="687935" y="2687815"/>
                  <a:pt x="665292" y="2655182"/>
                </a:cubicBezTo>
                <a:cubicBezTo>
                  <a:pt x="678257" y="2601873"/>
                  <a:pt x="709847" y="2562423"/>
                  <a:pt x="705757" y="2507872"/>
                </a:cubicBezTo>
                <a:cubicBezTo>
                  <a:pt x="710343" y="2505822"/>
                  <a:pt x="714351" y="2502730"/>
                  <a:pt x="717932" y="2498916"/>
                </a:cubicBezTo>
                <a:lnTo>
                  <a:pt x="727017" y="2486382"/>
                </a:lnTo>
                <a:lnTo>
                  <a:pt x="726741" y="2484113"/>
                </a:lnTo>
                <a:cubicBezTo>
                  <a:pt x="727745" y="2475043"/>
                  <a:pt x="730155" y="2470249"/>
                  <a:pt x="733179" y="2467361"/>
                </a:cubicBezTo>
                <a:lnTo>
                  <a:pt x="737364" y="2465156"/>
                </a:lnTo>
                <a:lnTo>
                  <a:pt x="742650" y="2454122"/>
                </a:lnTo>
                <a:lnTo>
                  <a:pt x="755408" y="2433619"/>
                </a:lnTo>
                <a:cubicBezTo>
                  <a:pt x="755471" y="2431955"/>
                  <a:pt x="755535" y="2430290"/>
                  <a:pt x="755598" y="2428626"/>
                </a:cubicBezTo>
                <a:lnTo>
                  <a:pt x="771418" y="2395899"/>
                </a:lnTo>
                <a:lnTo>
                  <a:pt x="770593" y="2394897"/>
                </a:lnTo>
                <a:cubicBezTo>
                  <a:pt x="769106" y="2391905"/>
                  <a:pt x="768688" y="2388289"/>
                  <a:pt x="770497" y="2383267"/>
                </a:cubicBezTo>
                <a:cubicBezTo>
                  <a:pt x="752441" y="2382908"/>
                  <a:pt x="765761" y="2377071"/>
                  <a:pt x="772693" y="2362296"/>
                </a:cubicBezTo>
                <a:cubicBezTo>
                  <a:pt x="746194" y="2358441"/>
                  <a:pt x="775111" y="2321343"/>
                  <a:pt x="764846" y="2307129"/>
                </a:cubicBezTo>
                <a:cubicBezTo>
                  <a:pt x="770536" y="2296361"/>
                  <a:pt x="776068" y="2284903"/>
                  <a:pt x="781226" y="2272947"/>
                </a:cubicBezTo>
                <a:lnTo>
                  <a:pt x="783960" y="2265753"/>
                </a:lnTo>
                <a:lnTo>
                  <a:pt x="783783" y="2265478"/>
                </a:lnTo>
                <a:cubicBezTo>
                  <a:pt x="783882" y="2263635"/>
                  <a:pt x="784595" y="2261166"/>
                  <a:pt x="786206" y="2257630"/>
                </a:cubicBezTo>
                <a:lnTo>
                  <a:pt x="788946" y="2252635"/>
                </a:lnTo>
                <a:lnTo>
                  <a:pt x="794250" y="2238675"/>
                </a:lnTo>
                <a:cubicBezTo>
                  <a:pt x="794345" y="2236784"/>
                  <a:pt x="794441" y="2234894"/>
                  <a:pt x="794536" y="2233003"/>
                </a:cubicBezTo>
                <a:lnTo>
                  <a:pt x="792429" y="2229498"/>
                </a:lnTo>
                <a:lnTo>
                  <a:pt x="793227" y="2228401"/>
                </a:lnTo>
                <a:cubicBezTo>
                  <a:pt x="801728" y="2221696"/>
                  <a:pt x="809796" y="2223226"/>
                  <a:pt x="795299" y="2197903"/>
                </a:cubicBezTo>
                <a:cubicBezTo>
                  <a:pt x="811549" y="2180402"/>
                  <a:pt x="801510" y="2168206"/>
                  <a:pt x="808822" y="2134368"/>
                </a:cubicBezTo>
                <a:cubicBezTo>
                  <a:pt x="821032" y="2126284"/>
                  <a:pt x="822222" y="2114075"/>
                  <a:pt x="820138" y="2099989"/>
                </a:cubicBezTo>
                <a:cubicBezTo>
                  <a:pt x="834727" y="2072002"/>
                  <a:pt x="836697" y="2038973"/>
                  <a:pt x="847225" y="2003626"/>
                </a:cubicBezTo>
                <a:cubicBezTo>
                  <a:pt x="870411" y="1973216"/>
                  <a:pt x="860120" y="1942957"/>
                  <a:pt x="871446" y="1905232"/>
                </a:cubicBezTo>
                <a:cubicBezTo>
                  <a:pt x="899662" y="1884744"/>
                  <a:pt x="866560" y="1869681"/>
                  <a:pt x="866894" y="1846725"/>
                </a:cubicBezTo>
                <a:lnTo>
                  <a:pt x="868241" y="1841071"/>
                </a:lnTo>
                <a:lnTo>
                  <a:pt x="875742" y="1828958"/>
                </a:lnTo>
                <a:lnTo>
                  <a:pt x="879192" y="1824953"/>
                </a:lnTo>
                <a:lnTo>
                  <a:pt x="882790" y="1817574"/>
                </a:lnTo>
                <a:lnTo>
                  <a:pt x="886658" y="1811329"/>
                </a:lnTo>
                <a:cubicBezTo>
                  <a:pt x="893642" y="1801193"/>
                  <a:pt x="900872" y="1791712"/>
                  <a:pt x="908112" y="1782991"/>
                </a:cubicBezTo>
                <a:cubicBezTo>
                  <a:pt x="901486" y="1764538"/>
                  <a:pt x="1045081" y="1767511"/>
                  <a:pt x="1021695" y="1753240"/>
                </a:cubicBezTo>
                <a:cubicBezTo>
                  <a:pt x="1050351" y="1710564"/>
                  <a:pt x="1079859" y="1626787"/>
                  <a:pt x="1109428" y="1570998"/>
                </a:cubicBezTo>
                <a:cubicBezTo>
                  <a:pt x="1095060" y="1528987"/>
                  <a:pt x="1220038" y="1416281"/>
                  <a:pt x="1250520" y="1425857"/>
                </a:cubicBezTo>
                <a:cubicBezTo>
                  <a:pt x="1270355" y="1392742"/>
                  <a:pt x="1375441" y="1360253"/>
                  <a:pt x="1397360" y="1313547"/>
                </a:cubicBezTo>
                <a:lnTo>
                  <a:pt x="1496269" y="1094720"/>
                </a:lnTo>
                <a:cubicBezTo>
                  <a:pt x="1516164" y="1015803"/>
                  <a:pt x="1525308" y="965866"/>
                  <a:pt x="1516735" y="913489"/>
                </a:cubicBezTo>
                <a:cubicBezTo>
                  <a:pt x="1526909" y="905284"/>
                  <a:pt x="1519732" y="816693"/>
                  <a:pt x="1518279" y="802489"/>
                </a:cubicBezTo>
                <a:cubicBezTo>
                  <a:pt x="1525486" y="739008"/>
                  <a:pt x="1570345" y="641350"/>
                  <a:pt x="1589359" y="598702"/>
                </a:cubicBezTo>
                <a:cubicBezTo>
                  <a:pt x="1627631" y="531968"/>
                  <a:pt x="1653787" y="428652"/>
                  <a:pt x="1674468" y="380053"/>
                </a:cubicBezTo>
                <a:cubicBezTo>
                  <a:pt x="1702374" y="337186"/>
                  <a:pt x="1663464" y="346077"/>
                  <a:pt x="1713442" y="307108"/>
                </a:cubicBezTo>
                <a:cubicBezTo>
                  <a:pt x="1709247" y="293750"/>
                  <a:pt x="1712921" y="286239"/>
                  <a:pt x="1723372" y="277643"/>
                </a:cubicBezTo>
                <a:cubicBezTo>
                  <a:pt x="1736363" y="256271"/>
                  <a:pt x="1716219" y="239710"/>
                  <a:pt x="1740253" y="228503"/>
                </a:cubicBezTo>
                <a:cubicBezTo>
                  <a:pt x="1727703" y="222673"/>
                  <a:pt x="1759694" y="183008"/>
                  <a:pt x="1743263" y="182970"/>
                </a:cubicBezTo>
                <a:cubicBezTo>
                  <a:pt x="1741915" y="159720"/>
                  <a:pt x="1761363" y="167348"/>
                  <a:pt x="1761186" y="145367"/>
                </a:cubicBezTo>
                <a:cubicBezTo>
                  <a:pt x="1768291" y="127518"/>
                  <a:pt x="1767039" y="165048"/>
                  <a:pt x="1777775" y="148014"/>
                </a:cubicBezTo>
                <a:cubicBezTo>
                  <a:pt x="1788927" y="125594"/>
                  <a:pt x="1807822" y="143605"/>
                  <a:pt x="1792914" y="104094"/>
                </a:cubicBezTo>
                <a:cubicBezTo>
                  <a:pt x="1811329" y="87027"/>
                  <a:pt x="1802901" y="72355"/>
                  <a:pt x="1814516" y="36224"/>
                </a:cubicBezTo>
                <a:lnTo>
                  <a:pt x="1821598" y="28008"/>
                </a:lnTo>
                <a:lnTo>
                  <a:pt x="1813947" y="11863"/>
                </a:lnTo>
                <a:cubicBezTo>
                  <a:pt x="1814274" y="7909"/>
                  <a:pt x="1814602" y="3954"/>
                  <a:pt x="1814929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1ADA1B-8E03-4FC1-9FF5-9A0071A5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84191" y="659630"/>
            <a:ext cx="3239494" cy="553459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83DD6BB-4BB8-9D64-A8E4-196BE4509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4000" t="55319" r="4000" b="13475"/>
          <a:stretch>
            <a:fillRect/>
          </a:stretch>
        </p:blipFill>
        <p:spPr bwMode="auto">
          <a:xfrm>
            <a:off x="8593437" y="3752457"/>
            <a:ext cx="2485114" cy="2441767"/>
          </a:xfrm>
          <a:prstGeom prst="rect">
            <a:avLst/>
          </a:prstGeom>
          <a:noFill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94EAFA1-5F77-C0EB-ABF1-F45E607A7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504517" y="959556"/>
            <a:ext cx="2574033" cy="2792901"/>
          </a:xfrm>
          <a:prstGeom prst="rect">
            <a:avLst/>
          </a:prstGeom>
          <a:noFill/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C99D11B4-B61D-4ECC-AA3A-DE3A9B692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9196" y="6091709"/>
            <a:ext cx="1153127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386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073DB6-E916-1969-39F0-7730E0A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2882323" y="703560"/>
            <a:ext cx="5943992" cy="225484"/>
          </a:xfrm>
        </p:spPr>
        <p:txBody>
          <a:bodyPr/>
          <a:lstStyle/>
          <a:p>
            <a:r>
              <a:rPr lang="en-US" b="1" i="1" dirty="0">
                <a:highlight>
                  <a:srgbClr val="C0C0C0"/>
                </a:highlight>
              </a:rPr>
              <a:t>Secretory diarrhea</a:t>
            </a:r>
            <a:r>
              <a:rPr lang="en-US" dirty="0">
                <a:highlight>
                  <a:srgbClr val="C0C0C0"/>
                </a:highlight>
              </a:rPr>
              <a:t> </a:t>
            </a:r>
            <a:endParaRPr lang="ar-JO" dirty="0">
              <a:highlight>
                <a:srgbClr val="C0C0C0"/>
              </a:highlight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3D18189-E376-B70F-8DC1-8E02403CE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anchor="ctr"/>
          <a:lstStyle/>
          <a:p>
            <a:pPr algn="l" rtl="0">
              <a:buFont typeface="Wingdings" pitchFamily="2" charset="2"/>
              <a:buChar char="v"/>
            </a:pPr>
            <a:r>
              <a:rPr lang="en-US" sz="2800" dirty="0"/>
              <a:t>due to derangement in </a:t>
            </a:r>
          </a:p>
          <a:p>
            <a:pPr algn="l" rtl="0">
              <a:buNone/>
            </a:pPr>
            <a:r>
              <a:rPr lang="en-US" sz="2800" dirty="0"/>
              <a:t>fluid and electrolyte transport</a:t>
            </a:r>
          </a:p>
          <a:p>
            <a:pPr algn="l" rtl="0">
              <a:buNone/>
            </a:pPr>
            <a:r>
              <a:rPr lang="en-US" sz="2800" dirty="0"/>
              <a:t> across the </a:t>
            </a:r>
            <a:r>
              <a:rPr lang="en-US" sz="2800" dirty="0" err="1"/>
              <a:t>enterocolonic</a:t>
            </a:r>
            <a:r>
              <a:rPr lang="en-US" sz="2800" dirty="0"/>
              <a:t> mucosa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/>
              <a:t>characterized clinically by watery ,</a:t>
            </a:r>
          </a:p>
          <a:p>
            <a:pPr algn="l" rtl="0">
              <a:buNone/>
            </a:pPr>
            <a:r>
              <a:rPr lang="en-US" sz="2800" dirty="0"/>
              <a:t> large –</a:t>
            </a:r>
            <a:r>
              <a:rPr lang="en-US" sz="2800" dirty="0" err="1"/>
              <a:t>volme</a:t>
            </a:r>
            <a:r>
              <a:rPr lang="en-US" sz="2800" dirty="0"/>
              <a:t> </a:t>
            </a:r>
            <a:r>
              <a:rPr lang="en-US" sz="2800" dirty="0" err="1"/>
              <a:t>feacal</a:t>
            </a:r>
            <a:r>
              <a:rPr lang="en-US" sz="2800" dirty="0"/>
              <a:t> output (</a:t>
            </a:r>
            <a:r>
              <a:rPr lang="ar-JO" sz="2800" dirty="0"/>
              <a:t>&lt;</a:t>
            </a:r>
            <a:r>
              <a:rPr lang="en-US" sz="2800" dirty="0"/>
              <a:t>1L</a:t>
            </a:r>
            <a:r>
              <a:rPr lang="ar-JO" sz="2800" dirty="0"/>
              <a:t>/</a:t>
            </a:r>
            <a:r>
              <a:rPr lang="en-US" sz="2800" dirty="0"/>
              <a:t>d)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err="1"/>
              <a:t>tapically</a:t>
            </a:r>
            <a:r>
              <a:rPr lang="en-US" sz="2800" dirty="0"/>
              <a:t> painless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/>
              <a:t>persist with fasting </a:t>
            </a:r>
            <a:endParaRPr lang="ar-JO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718FA0B-E75D-66F7-778A-D922FA8E3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3156" b="48115"/>
          <a:stretch>
            <a:fillRect/>
          </a:stretch>
        </p:blipFill>
        <p:spPr bwMode="auto">
          <a:xfrm>
            <a:off x="9486357" y="1526822"/>
            <a:ext cx="236328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28043F0-50F6-19D6-4CBF-47C12DD78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4000" t="55319" r="4000" b="13475"/>
          <a:stretch>
            <a:fillRect/>
          </a:stretch>
        </p:blipFill>
        <p:spPr bwMode="auto">
          <a:xfrm>
            <a:off x="9495831" y="4804393"/>
            <a:ext cx="2353812" cy="168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800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alphaModFix amt="125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818C7-8B69-8A7B-F902-9DBAA3D3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612" y="173202"/>
            <a:ext cx="4552578" cy="1211845"/>
          </a:xfrm>
        </p:spPr>
        <p:txBody>
          <a:bodyPr/>
          <a:lstStyle/>
          <a:p>
            <a:r>
              <a:rPr lang="en-US" b="1" i="1" dirty="0">
                <a:highlight>
                  <a:srgbClr val="C0C0C0"/>
                </a:highlight>
              </a:rPr>
              <a:t>Osmotic diarrhea </a:t>
            </a:r>
            <a:endParaRPr lang="ar-JO" b="1" i="1" dirty="0">
              <a:highlight>
                <a:srgbClr val="C0C0C0"/>
              </a:highlight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79C3421-9B71-5952-1575-39CC630F7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7416798" cy="4351338"/>
          </a:xfrm>
        </p:spPr>
        <p:txBody>
          <a:bodyPr/>
          <a:lstStyle/>
          <a:p>
            <a:pPr marL="514350" indent="-514350" algn="l" rtl="0">
              <a:buFont typeface="Wingdings" pitchFamily="2" charset="2"/>
              <a:buChar char="v"/>
            </a:pPr>
            <a:r>
              <a:rPr lang="en-US" sz="2800" dirty="0"/>
              <a:t>Occurs when ingested </a:t>
            </a:r>
            <a:r>
              <a:rPr lang="en-US" sz="2800" dirty="0" err="1"/>
              <a:t>pooly</a:t>
            </a:r>
            <a:r>
              <a:rPr lang="en-US" sz="2800" dirty="0"/>
              <a:t> </a:t>
            </a:r>
          </a:p>
          <a:p>
            <a:pPr marL="514350" indent="-514350" algn="l" rtl="0">
              <a:buNone/>
            </a:pPr>
            <a:r>
              <a:rPr lang="en-US" sz="2800" dirty="0"/>
              <a:t> absorbed osmotically active</a:t>
            </a:r>
          </a:p>
          <a:p>
            <a:pPr marL="514350" indent="-514350" algn="l" rtl="0">
              <a:buNone/>
            </a:pPr>
            <a:r>
              <a:rPr lang="en-US" sz="2800" dirty="0"/>
              <a:t> solutes draw enough fluid into</a:t>
            </a:r>
          </a:p>
          <a:p>
            <a:pPr marL="514350" indent="-514350" algn="l" rtl="0">
              <a:buNone/>
            </a:pPr>
            <a:r>
              <a:rPr lang="en-US" sz="2800" dirty="0"/>
              <a:t> the lumen to exceed the </a:t>
            </a:r>
            <a:r>
              <a:rPr lang="en-US" sz="2800" dirty="0" err="1"/>
              <a:t>reabsorptive</a:t>
            </a:r>
            <a:r>
              <a:rPr lang="en-US" sz="2800" dirty="0"/>
              <a:t> </a:t>
            </a:r>
          </a:p>
          <a:p>
            <a:pPr marL="514350" indent="-514350" algn="l" rtl="0">
              <a:buNone/>
            </a:pPr>
            <a:r>
              <a:rPr lang="en-US" sz="2800" dirty="0"/>
              <a:t>capacity of the colon </a:t>
            </a:r>
          </a:p>
          <a:p>
            <a:pPr marL="514350" indent="-514350" algn="l" rtl="0">
              <a:buFont typeface="Wingdings" pitchFamily="2" charset="2"/>
              <a:buChar char="v"/>
            </a:pPr>
            <a:r>
              <a:rPr lang="en-US" sz="2800" dirty="0"/>
              <a:t>Fecal water output water increase in proportion to solute load </a:t>
            </a:r>
          </a:p>
          <a:p>
            <a:pPr marL="514350" indent="-514350" algn="l" rtl="0">
              <a:buFont typeface="Wingdings" pitchFamily="2" charset="2"/>
              <a:buChar char="v"/>
            </a:pPr>
            <a:r>
              <a:rPr lang="en-US" sz="2800" dirty="0"/>
              <a:t>Characteristically ceases with fasting </a:t>
            </a:r>
          </a:p>
          <a:p>
            <a:pPr marL="514350" indent="-514350" algn="l" rtl="0">
              <a:buNone/>
            </a:pPr>
            <a:endParaRPr lang="en-US" sz="2800" dirty="0"/>
          </a:p>
          <a:p>
            <a:pPr algn="l" rtl="0"/>
            <a:endParaRPr lang="ar-JO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90F9D9F-8DD0-D50E-95AF-066C1C32A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4000" r="36000" b="48937"/>
          <a:stretch>
            <a:fillRect/>
          </a:stretch>
        </p:blipFill>
        <p:spPr bwMode="auto">
          <a:xfrm>
            <a:off x="9225844" y="1444977"/>
            <a:ext cx="2535296" cy="304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1DF7528-CCD4-0163-864A-D5E2AEE7A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4000" t="55319" r="4000" b="13475"/>
          <a:stretch>
            <a:fillRect/>
          </a:stretch>
        </p:blipFill>
        <p:spPr bwMode="auto">
          <a:xfrm>
            <a:off x="9225844" y="4412282"/>
            <a:ext cx="2535296" cy="181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472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alphaModFix amt="6013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54F399-99C0-3608-A646-179A37B6B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952" y="294258"/>
            <a:ext cx="3245226" cy="1073710"/>
          </a:xfrm>
        </p:spPr>
        <p:txBody>
          <a:bodyPr/>
          <a:lstStyle/>
          <a:p>
            <a:r>
              <a:rPr lang="en-US" b="1" i="1" dirty="0">
                <a:highlight>
                  <a:srgbClr val="C0C0C0"/>
                </a:highlight>
              </a:rPr>
              <a:t>Steatorrhea</a:t>
            </a:r>
            <a:endParaRPr lang="ar-JO" b="1" i="1" dirty="0">
              <a:highlight>
                <a:srgbClr val="C0C0C0"/>
              </a:highlight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FB4D7E-802E-0C74-5844-C13EBA9B1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6852354" cy="4351338"/>
          </a:xfrm>
        </p:spPr>
        <p:txBody>
          <a:bodyPr/>
          <a:lstStyle/>
          <a:p>
            <a:pPr marL="514350" indent="-514350" algn="l" rtl="0">
              <a:buFont typeface="Wingdings" pitchFamily="2" charset="2"/>
              <a:buChar char="v"/>
            </a:pPr>
            <a:r>
              <a:rPr lang="en-US" sz="2800" dirty="0"/>
              <a:t>Fat malabsorption lead to greasy , foul smelling difficult flush diarrhea </a:t>
            </a:r>
          </a:p>
          <a:p>
            <a:pPr marL="514350" indent="-514350" algn="l" rtl="0">
              <a:buFont typeface="Wingdings" pitchFamily="2" charset="2"/>
              <a:buChar char="v"/>
            </a:pPr>
            <a:r>
              <a:rPr lang="en-US" sz="2800" dirty="0"/>
              <a:t>Associated with weight loss and nutritional </a:t>
            </a:r>
            <a:r>
              <a:rPr lang="en-US" sz="2800"/>
              <a:t>deficiencies  </a:t>
            </a:r>
            <a:endParaRPr lang="en-US" sz="2800" dirty="0"/>
          </a:p>
          <a:p>
            <a:pPr marL="514350" indent="-514350" algn="l" rtl="0">
              <a:buFont typeface="Wingdings" pitchFamily="2" charset="2"/>
              <a:buChar char="v"/>
            </a:pPr>
            <a:r>
              <a:rPr lang="en-US" sz="2800" dirty="0"/>
              <a:t>Defined as stool fat exceeding 7g </a:t>
            </a:r>
            <a:r>
              <a:rPr lang="ar-JO" sz="2800" dirty="0"/>
              <a:t>/</a:t>
            </a:r>
            <a:r>
              <a:rPr lang="en-US" sz="2800" dirty="0"/>
              <a:t>day </a:t>
            </a:r>
            <a:endParaRPr lang="ar-JO" dirty="0"/>
          </a:p>
        </p:txBody>
      </p:sp>
      <p:pic>
        <p:nvPicPr>
          <p:cNvPr id="5" name="Picture 2" descr="Disorders of the Exocrine Pancreas - Pathophysiology of Disease: An  Introduction to Clinical Medicine (Lange Medical Books), 7th Ed.">
            <a:extLst>
              <a:ext uri="{FF2B5EF4-FFF2-40B4-BE49-F238E27FC236}">
                <a16:creationId xmlns:a16="http://schemas.microsoft.com/office/drawing/2014/main" id="{FA082D12-49BC-ACF3-A0D5-F2A5D6A01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4222" y="1984021"/>
            <a:ext cx="4597812" cy="2460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401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alphaModFix amt="13608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967091-BE62-EA16-CBD5-453534E5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66" y="130638"/>
            <a:ext cx="6165476" cy="1314450"/>
          </a:xfrm>
        </p:spPr>
        <p:txBody>
          <a:bodyPr/>
          <a:lstStyle/>
          <a:p>
            <a:r>
              <a:rPr lang="en-US" b="1" i="1" dirty="0">
                <a:highlight>
                  <a:srgbClr val="C0C0C0"/>
                </a:highlight>
              </a:rPr>
              <a:t>Inflammatory diarrhea </a:t>
            </a:r>
            <a:endParaRPr lang="ar-JO" b="1" i="1" dirty="0">
              <a:highlight>
                <a:srgbClr val="C0C0C0"/>
              </a:highlight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98FB76F-E209-B241-61E7-2E7BC38FB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8065909" cy="4351338"/>
          </a:xfrm>
        </p:spPr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dirty="0"/>
              <a:t>Accompanied by pain , fever ,</a:t>
            </a:r>
          </a:p>
          <a:p>
            <a:pPr algn="l" rtl="0">
              <a:buNone/>
            </a:pPr>
            <a:r>
              <a:rPr lang="en-US" dirty="0"/>
              <a:t> bleeding or other manifestation </a:t>
            </a:r>
          </a:p>
          <a:p>
            <a:pPr algn="l" rtl="0">
              <a:buNone/>
            </a:pPr>
            <a:r>
              <a:rPr lang="en-US" dirty="0"/>
              <a:t>of inflammation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/>
              <a:t>Stool analysis reveal the presence of leukocytes or leukocyte –derived protein </a:t>
            </a:r>
          </a:p>
          <a:p>
            <a:pPr algn="l" rtl="0">
              <a:buNone/>
            </a:pPr>
            <a:r>
              <a:rPr lang="en-US" dirty="0"/>
              <a:t>    such as </a:t>
            </a:r>
            <a:r>
              <a:rPr lang="en-US" b="1" dirty="0" err="1"/>
              <a:t>calprotectin</a:t>
            </a:r>
            <a:r>
              <a:rPr lang="en-US" b="1" dirty="0"/>
              <a:t>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/>
              <a:t>characterized clinically by bloody and mucus like </a:t>
            </a:r>
            <a:endParaRPr lang="en-US" b="1" dirty="0"/>
          </a:p>
          <a:p>
            <a:pPr algn="l" rtl="0">
              <a:buNone/>
            </a:pPr>
            <a:r>
              <a:rPr lang="en-US" dirty="0"/>
              <a:t> </a:t>
            </a:r>
            <a:endParaRPr lang="ar-JO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847F300-4292-538F-5B42-F5E1E1313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4000" t="55319" r="4000" b="13475"/>
          <a:stretch>
            <a:fillRect/>
          </a:stretch>
        </p:blipFill>
        <p:spPr bwMode="auto">
          <a:xfrm>
            <a:off x="9479844" y="4674207"/>
            <a:ext cx="2535296" cy="181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54FF8C2-E4C0-003D-1A99-4A8498B0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5000" t="49645" r="36000" b="3546"/>
          <a:stretch>
            <a:fillRect/>
          </a:stretch>
        </p:blipFill>
        <p:spPr bwMode="auto">
          <a:xfrm>
            <a:off x="9479844" y="1377851"/>
            <a:ext cx="253529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587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alphaModFix amt="7278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E34A62-6FD3-8313-F9B4-F188BBE0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376" y="371848"/>
            <a:ext cx="5188326" cy="1093881"/>
          </a:xfrm>
        </p:spPr>
        <p:txBody>
          <a:bodyPr/>
          <a:lstStyle/>
          <a:p>
            <a:r>
              <a:rPr lang="en-US" b="1" i="1" dirty="0" err="1">
                <a:highlight>
                  <a:srgbClr val="C0C0C0"/>
                </a:highlight>
              </a:rPr>
              <a:t>Dismotality</a:t>
            </a:r>
            <a:r>
              <a:rPr lang="en-US" b="1" i="1" dirty="0">
                <a:highlight>
                  <a:srgbClr val="C0C0C0"/>
                </a:highlight>
              </a:rPr>
              <a:t> diarrhea </a:t>
            </a:r>
            <a:endParaRPr lang="ar-JO" b="1" i="1" dirty="0">
              <a:highlight>
                <a:srgbClr val="C0C0C0"/>
              </a:highlight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067FDA2-F8CA-7572-9F77-F8E76AED9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dirty="0"/>
              <a:t>Rapid transit time may accompany diarrhea as a secondary phenomenon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/>
              <a:t> primary </a:t>
            </a:r>
            <a:r>
              <a:rPr lang="en-US" dirty="0" err="1"/>
              <a:t>dysmotitity</a:t>
            </a:r>
            <a:r>
              <a:rPr lang="en-US" dirty="0"/>
              <a:t> is </a:t>
            </a:r>
            <a:r>
              <a:rPr lang="en-US" dirty="0" err="1"/>
              <a:t>unusal</a:t>
            </a:r>
            <a:r>
              <a:rPr lang="en-US" dirty="0"/>
              <a:t> cause of true diarrhea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/>
              <a:t>Secondary cause by :</a:t>
            </a:r>
          </a:p>
          <a:p>
            <a:pPr algn="l" rtl="0">
              <a:buNone/>
            </a:pPr>
            <a:r>
              <a:rPr lang="en-US" dirty="0"/>
              <a:t>-autonomic neuropathies (diabetic diarrhea)</a:t>
            </a:r>
          </a:p>
          <a:p>
            <a:pPr algn="l" rtl="0">
              <a:buNone/>
            </a:pPr>
            <a:r>
              <a:rPr lang="en-US" dirty="0"/>
              <a:t>-drug (prostaglandin , </a:t>
            </a:r>
            <a:r>
              <a:rPr lang="en-US" dirty="0" err="1"/>
              <a:t>prokinetic</a:t>
            </a:r>
            <a:r>
              <a:rPr lang="en-US" dirty="0"/>
              <a:t> agent )</a:t>
            </a:r>
          </a:p>
          <a:p>
            <a:pPr algn="l" rtl="0">
              <a:buNone/>
            </a:pPr>
            <a:r>
              <a:rPr lang="en-US" dirty="0"/>
              <a:t>-IBS</a:t>
            </a:r>
          </a:p>
          <a:p>
            <a:pPr algn="l" rtl="0">
              <a:buNone/>
            </a:pPr>
            <a:r>
              <a:rPr lang="en-US" dirty="0"/>
              <a:t>-</a:t>
            </a:r>
            <a:r>
              <a:rPr lang="en-US" dirty="0" err="1"/>
              <a:t>hyperthyrodism</a:t>
            </a:r>
            <a:r>
              <a:rPr lang="en-US" dirty="0"/>
              <a:t>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8886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alphaModFix amt="8386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957B97C-D4E9-CD0B-A374-4197C095DB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C249A333-7A37-5E18-0248-D79F9FE97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6" y="467270"/>
            <a:ext cx="4195675" cy="2052523"/>
          </a:xfrm>
        </p:spPr>
        <p:txBody>
          <a:bodyPr vert="horz" lIns="91440" tIns="45721" rIns="91440" bIns="45721" rtlCol="0" anchor="b">
            <a:noAutofit/>
          </a:bodyPr>
          <a:lstStyle/>
          <a:p>
            <a:pPr algn="l" rtl="0"/>
            <a:r>
              <a:rPr lang="en-US" sz="5600"/>
              <a:t>Diarrhea </a:t>
            </a:r>
          </a:p>
        </p:txBody>
      </p:sp>
      <p:grpSp>
        <p:nvGrpSpPr>
          <p:cNvPr id="31" name="Group 25">
            <a:extLst>
              <a:ext uri="{FF2B5EF4-FFF2-40B4-BE49-F238E27FC236}">
                <a16:creationId xmlns:a16="http://schemas.microsoft.com/office/drawing/2014/main" id="{05BBA018-FA75-43BF-99E6-1F524572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4" y="703679"/>
            <a:ext cx="753717" cy="1016562"/>
            <a:chOff x="422753" y="703679"/>
            <a:chExt cx="753718" cy="1016562"/>
          </a:xfrm>
        </p:grpSpPr>
        <p:sp>
          <p:nvSpPr>
            <p:cNvPr id="27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1"/>
            </a:p>
          </p:txBody>
        </p:sp>
        <p:sp>
          <p:nvSpPr>
            <p:cNvPr id="28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1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79610"/>
            <a:ext cx="4831131" cy="4078389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3"/>
            <a:ext cx="4195675" cy="3095740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F478314-5B45-29FD-4662-BB57AB027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426" y="165872"/>
            <a:ext cx="2171492" cy="235392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A58DF8F-8BBA-2186-FEB9-54C1DDAE7F2A}"/>
              </a:ext>
            </a:extLst>
          </p:cNvPr>
          <p:cNvSpPr txBox="1"/>
          <p:nvPr/>
        </p:nvSpPr>
        <p:spPr>
          <a:xfrm>
            <a:off x="6657716" y="2990820"/>
            <a:ext cx="4195675" cy="2913872"/>
          </a:xfrm>
          <a:prstGeom prst="rect">
            <a:avLst/>
          </a:prstGeom>
        </p:spPr>
        <p:txBody>
          <a:bodyPr vert="horz" lIns="91440" tIns="45721" rIns="91440" bIns="45721" rtlCol="0" anchor="t">
            <a:normAutofit/>
          </a:bodyPr>
          <a:lstStyle/>
          <a:p>
            <a:pPr marL="285753" indent="-228604" algn="l" rtl="0">
              <a:lnSpc>
                <a:spcPct val="9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Definition </a:t>
            </a:r>
          </a:p>
          <a:p>
            <a:pPr marL="285753" indent="-228604" algn="l" rtl="0">
              <a:lnSpc>
                <a:spcPct val="9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Pathophysiology </a:t>
            </a:r>
          </a:p>
          <a:p>
            <a:pPr marL="285753" indent="-228604" algn="l" rtl="0">
              <a:lnSpc>
                <a:spcPct val="9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Classification </a:t>
            </a:r>
          </a:p>
          <a:p>
            <a:pPr marL="285753" indent="-228604" algn="l" rtl="0">
              <a:lnSpc>
                <a:spcPct val="9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Management</a:t>
            </a:r>
          </a:p>
        </p:txBody>
      </p:sp>
      <p:pic>
        <p:nvPicPr>
          <p:cNvPr id="19" name="Graphic 6" descr="حقن وريدي">
            <a:extLst>
              <a:ext uri="{FF2B5EF4-FFF2-40B4-BE49-F238E27FC236}">
                <a16:creationId xmlns:a16="http://schemas.microsoft.com/office/drawing/2014/main" id="{2BAA8AF4-D979-9CDE-55A3-BA50D74C4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5156" y="3684773"/>
            <a:ext cx="2752750" cy="2752750"/>
          </a:xfrm>
          <a:prstGeom prst="rect">
            <a:avLst/>
          </a:prstGeom>
        </p:spPr>
      </p:pic>
      <p:sp>
        <p:nvSpPr>
          <p:cNvPr id="3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7" cy="112427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1">
              <a:solidFill>
                <a:srgbClr val="FFFFFF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5"/>
            <a:ext cx="0" cy="3238729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5F528B4-2A73-C7C7-2F30-5C5C950C0CE0}"/>
              </a:ext>
            </a:extLst>
          </p:cNvPr>
          <p:cNvSpPr txBox="1"/>
          <p:nvPr/>
        </p:nvSpPr>
        <p:spPr>
          <a:xfrm>
            <a:off x="5173662" y="250666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JO" sz="1801" dirty="0"/>
          </a:p>
        </p:txBody>
      </p:sp>
    </p:spTree>
    <p:extLst>
      <p:ext uri="{BB962C8B-B14F-4D97-AF65-F5344CB8AC3E}">
        <p14:creationId xmlns:p14="http://schemas.microsoft.com/office/powerpoint/2010/main" val="6992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alphaModFix amt="14873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58B52D-8255-550D-591E-992F7358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087" y="283278"/>
            <a:ext cx="2855261" cy="966134"/>
          </a:xfrm>
        </p:spPr>
        <p:txBody>
          <a:bodyPr/>
          <a:lstStyle/>
          <a:p>
            <a:r>
              <a:rPr lang="en-US" b="1" dirty="0">
                <a:highlight>
                  <a:srgbClr val="C0C0C0"/>
                </a:highlight>
              </a:rPr>
              <a:t>Approach</a:t>
            </a:r>
            <a:r>
              <a:rPr lang="en-US" dirty="0"/>
              <a:t> </a:t>
            </a:r>
            <a:endParaRPr lang="ar-JO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4FC4318-B130-2619-BC46-14FB9351C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4"/>
            <a:ext cx="10515600" cy="4649651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/>
              <a:t> Duration (acute , chronic ,intermittent) </a:t>
            </a:r>
          </a:p>
          <a:p>
            <a:pPr algn="l" rtl="0"/>
            <a:r>
              <a:rPr lang="en-US" dirty="0"/>
              <a:t>Nature and amount </a:t>
            </a:r>
          </a:p>
          <a:p>
            <a:pPr algn="l" rtl="0"/>
            <a:r>
              <a:rPr lang="en-US" dirty="0"/>
              <a:t>Course (increase or decrease or constant ) </a:t>
            </a:r>
          </a:p>
          <a:p>
            <a:pPr algn="l" rtl="0"/>
            <a:r>
              <a:rPr lang="en-US" dirty="0"/>
              <a:t>Color and special odor </a:t>
            </a:r>
          </a:p>
          <a:p>
            <a:pPr algn="l" rtl="0"/>
            <a:r>
              <a:rPr lang="en-US" dirty="0"/>
              <a:t>Frequency </a:t>
            </a:r>
          </a:p>
          <a:p>
            <a:pPr algn="l" rtl="0"/>
            <a:r>
              <a:rPr lang="en-US" dirty="0"/>
              <a:t>day and night variability</a:t>
            </a:r>
          </a:p>
          <a:p>
            <a:pPr algn="l" rtl="0"/>
            <a:r>
              <a:rPr lang="en-US" dirty="0"/>
              <a:t>Associated factor (fever ,vomiting , tenesmus , abdominal pain ,blood in stool and weight loss,urgency, faecal incontinence) </a:t>
            </a:r>
          </a:p>
          <a:p>
            <a:pPr algn="l" rtl="0"/>
            <a:r>
              <a:rPr lang="en-US" dirty="0"/>
              <a:t> precipitating factor ( drug ,special food ,stress  )</a:t>
            </a:r>
          </a:p>
          <a:p>
            <a:pPr algn="l" rtl="0"/>
            <a:r>
              <a:rPr lang="en-US" dirty="0"/>
              <a:t>Relieving factor : (self limiting ,fasting , drug )</a:t>
            </a:r>
          </a:p>
          <a:p>
            <a:pPr algn="l" rtl="0"/>
            <a:r>
              <a:rPr lang="en-US" dirty="0"/>
              <a:t>Recent travel and where to and recent medication (antibiotic) </a:t>
            </a:r>
          </a:p>
          <a:p>
            <a:pPr algn="l" rtl="0"/>
            <a:r>
              <a:rPr lang="en-US" dirty="0"/>
              <a:t>Systemic disease : uncontrolled diabetic , hyperthyroidism .</a:t>
            </a:r>
          </a:p>
          <a:p>
            <a:pPr algn="l" rtl="0"/>
            <a:r>
              <a:rPr lang="en-US" dirty="0"/>
              <a:t>Previous GIT surgery ( stomach surgery , small intestine surgery , gallbladder surgery .</a:t>
            </a:r>
            <a:endParaRPr lang="ar-JO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7989282-721C-A6E9-218C-96B75C7CF566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JO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5772570-5B90-239D-BFAE-D7AF0346077E}"/>
              </a:ext>
            </a:extLst>
          </p:cNvPr>
          <p:cNvSpPr txBox="1"/>
          <p:nvPr/>
        </p:nvSpPr>
        <p:spPr>
          <a:xfrm>
            <a:off x="268110" y="1270000"/>
            <a:ext cx="1707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b="1" dirty="0">
                <a:highlight>
                  <a:srgbClr val="C0C0C0"/>
                </a:highlight>
              </a:rPr>
              <a:t>History</a:t>
            </a:r>
            <a:r>
              <a:rPr lang="en-US" dirty="0"/>
              <a:t>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2356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alphaModFix amt="981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0E5C9E-322D-6F10-64BA-273EB688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020" y="107578"/>
            <a:ext cx="5672669" cy="1176514"/>
          </a:xfrm>
        </p:spPr>
        <p:txBody>
          <a:bodyPr/>
          <a:lstStyle/>
          <a:p>
            <a:r>
              <a:rPr lang="en-US" b="1" i="1" dirty="0">
                <a:highlight>
                  <a:srgbClr val="C0C0C0"/>
                </a:highlight>
              </a:rPr>
              <a:t>Physical Examination </a:t>
            </a:r>
            <a:endParaRPr lang="ar-JO" b="1" i="1" dirty="0">
              <a:highlight>
                <a:srgbClr val="C0C0C0"/>
              </a:highlight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A3E4AD1-6648-D91B-2AAB-806FC7FBE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6514"/>
            <a:ext cx="10515600" cy="2647597"/>
          </a:xfrm>
        </p:spPr>
        <p:txBody>
          <a:bodyPr/>
          <a:lstStyle/>
          <a:p>
            <a:pPr algn="l" rtl="0">
              <a:buNone/>
            </a:pPr>
            <a:r>
              <a:rPr lang="en-US" sz="2800" dirty="0"/>
              <a:t>1-vital sign ( BP,RR,PR , temperature )</a:t>
            </a:r>
          </a:p>
          <a:p>
            <a:pPr algn="l" rtl="0">
              <a:buNone/>
            </a:pPr>
            <a:r>
              <a:rPr lang="en-US" sz="2800" dirty="0"/>
              <a:t>2-abdominal exam </a:t>
            </a:r>
            <a:r>
              <a:rPr lang="ar-JO" sz="2800" dirty="0"/>
              <a:t>)</a:t>
            </a:r>
            <a:r>
              <a:rPr lang="en-US" sz="2800" dirty="0"/>
              <a:t>ascites ,</a:t>
            </a:r>
            <a:r>
              <a:rPr lang="en-US" sz="2800" dirty="0" err="1"/>
              <a:t>organomegaly</a:t>
            </a:r>
            <a:r>
              <a:rPr lang="en-US" sz="2800" dirty="0"/>
              <a:t> and palpable masses</a:t>
            </a:r>
            <a:r>
              <a:rPr lang="ar-JO" sz="2800" dirty="0"/>
              <a:t>(</a:t>
            </a:r>
            <a:r>
              <a:rPr lang="en-US" sz="2800" dirty="0"/>
              <a:t> </a:t>
            </a:r>
          </a:p>
          <a:p>
            <a:pPr algn="l" rtl="0">
              <a:buNone/>
            </a:pPr>
            <a:r>
              <a:rPr lang="en-US" sz="2800" dirty="0"/>
              <a:t>3- rectal exam</a:t>
            </a:r>
            <a:r>
              <a:rPr lang="ar-JO" sz="2800" dirty="0"/>
              <a:t>)</a:t>
            </a:r>
            <a:r>
              <a:rPr lang="en-US" sz="2800" dirty="0"/>
              <a:t> Perianal fistulas, abscess and anal sphincter tone</a:t>
            </a:r>
            <a:r>
              <a:rPr lang="ar-JO" sz="2800" dirty="0"/>
              <a:t>(</a:t>
            </a:r>
            <a:endParaRPr lang="en-US" sz="2800" dirty="0"/>
          </a:p>
          <a:p>
            <a:pPr algn="l" rtl="0">
              <a:buNone/>
            </a:pPr>
            <a:r>
              <a:rPr lang="en-US" sz="2800" dirty="0"/>
              <a:t>4-thyroid exam </a:t>
            </a:r>
          </a:p>
          <a:p>
            <a:pPr algn="l" rtl="0">
              <a:buNone/>
            </a:pPr>
            <a:r>
              <a:rPr lang="en-US" sz="2800" dirty="0"/>
              <a:t>5- dehydration</a:t>
            </a:r>
            <a:endParaRPr lang="ar-JO" sz="2800" dirty="0"/>
          </a:p>
          <a:p>
            <a:pPr algn="l" rtl="0">
              <a:buNone/>
            </a:pPr>
            <a:r>
              <a:rPr lang="en-US" dirty="0"/>
              <a:t>  </a:t>
            </a:r>
            <a:endParaRPr lang="ar-JO" dirty="0"/>
          </a:p>
          <a:p>
            <a:pPr algn="l" rtl="0"/>
            <a:endParaRPr lang="ar-J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0E317-945B-2210-8B79-42AF28EE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309" y="3711222"/>
            <a:ext cx="10054093" cy="289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6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alphaModFix amt="12816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E83331-A82A-0188-4F46-C062D5952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789" y="265756"/>
            <a:ext cx="3776384" cy="1161116"/>
          </a:xfrm>
        </p:spPr>
        <p:txBody>
          <a:bodyPr/>
          <a:lstStyle/>
          <a:p>
            <a:r>
              <a:rPr lang="en-GB" b="1" i="1" dirty="0">
                <a:highlight>
                  <a:srgbClr val="C0C0C0"/>
                </a:highlight>
              </a:rPr>
              <a:t>Investigations</a:t>
            </a:r>
            <a:endParaRPr lang="ar-JO" b="1" i="1" dirty="0">
              <a:highlight>
                <a:srgbClr val="C0C0C0"/>
              </a:highlight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F01C79A-ABE5-274B-832C-6C44D26E0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90688"/>
            <a:ext cx="10515600" cy="4486275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sz="2800" dirty="0"/>
              <a:t>Laboratory test are </a:t>
            </a:r>
            <a:r>
              <a:rPr lang="en-US" sz="2800" dirty="0" err="1"/>
              <a:t>unusally</a:t>
            </a:r>
            <a:r>
              <a:rPr lang="en-US" sz="2800" dirty="0"/>
              <a:t> unnecessary in acute diarrhea</a:t>
            </a:r>
          </a:p>
          <a:p>
            <a:pPr algn="l" rtl="0"/>
            <a:r>
              <a:rPr lang="en-US" sz="2800" b="1" dirty="0"/>
              <a:t>CBC</a:t>
            </a:r>
            <a:r>
              <a:rPr lang="en-US" sz="2800" dirty="0"/>
              <a:t>—look for anemia, WBC elevation </a:t>
            </a:r>
          </a:p>
          <a:p>
            <a:pPr algn="l" rtl="0"/>
            <a:r>
              <a:rPr lang="en-US" sz="2800" dirty="0"/>
              <a:t> </a:t>
            </a:r>
            <a:r>
              <a:rPr lang="en-US" sz="2800" b="1" dirty="0"/>
              <a:t>Stool sample</a:t>
            </a:r>
            <a:r>
              <a:rPr lang="en-US" sz="2800" dirty="0"/>
              <a:t>—for presence of fecal leukocytes </a:t>
            </a:r>
          </a:p>
          <a:p>
            <a:pPr algn="l" rtl="0">
              <a:buNone/>
            </a:pPr>
            <a:r>
              <a:rPr lang="en-US" sz="2800" dirty="0"/>
              <a:t>      -If fecal leukocytes are absent, there is no need to order stool cultures</a:t>
            </a:r>
          </a:p>
          <a:p>
            <a:pPr algn="l" rtl="0">
              <a:buNone/>
            </a:pPr>
            <a:r>
              <a:rPr lang="en-US" sz="2800" dirty="0"/>
              <a:t>      - If fecal leukocytes are present and the patient has moderate to severe diarrhea </a:t>
            </a:r>
            <a:r>
              <a:rPr lang="af-ZA"/>
              <a:t>consider sending stool for culture </a:t>
            </a:r>
            <a:endParaRPr lang="en-US" sz="2800" dirty="0"/>
          </a:p>
          <a:p>
            <a:pPr algn="l" rtl="0"/>
            <a:r>
              <a:rPr lang="en-US" sz="2800" dirty="0"/>
              <a:t>Stool sample</a:t>
            </a:r>
          </a:p>
          <a:p>
            <a:pPr algn="l" rtl="0">
              <a:buNone/>
            </a:pPr>
            <a:r>
              <a:rPr lang="en-US" sz="2800" dirty="0"/>
              <a:t>       - test three samples for presence of ova and parasites</a:t>
            </a:r>
          </a:p>
          <a:p>
            <a:pPr algn="l" rtl="0">
              <a:buNone/>
            </a:pPr>
            <a:r>
              <a:rPr lang="en-US" sz="2800" dirty="0"/>
              <a:t>       - measure for C. difficile toxin if the patient has been treated with antibiotics     recently</a:t>
            </a:r>
          </a:p>
          <a:p>
            <a:pPr algn="l" rtl="0"/>
            <a:r>
              <a:rPr lang="en-US" sz="2800" dirty="0"/>
              <a:t>Bacterial stool culture (This has low sensitivity and is an expensive test)</a:t>
            </a:r>
          </a:p>
          <a:p>
            <a:pPr algn="l" rtl="0"/>
            <a:r>
              <a:rPr lang="en-US" sz="2800" dirty="0"/>
              <a:t>Colonoscopy/flexible sigmoidoscopy—may be considered for patients with blood in the stool or for patients with chronic diarrhea for which a cause cannot be identified</a:t>
            </a:r>
          </a:p>
          <a:p>
            <a:pPr algn="l" rtl="0"/>
            <a:r>
              <a:rPr lang="en-US" sz="2800" dirty="0"/>
              <a:t> CT scan may be helpful if IBD or diverticulitis is suspected</a:t>
            </a:r>
            <a:endParaRPr lang="ar-JO" dirty="0"/>
          </a:p>
        </p:txBody>
      </p:sp>
      <p:pic>
        <p:nvPicPr>
          <p:cNvPr id="5" name="Picture 3" descr="C:\Users\DELL\AppData\Local\Microsoft\Windows\INetCache\IE\14X8S49F\microscope_PNG18[1].png">
            <a:extLst>
              <a:ext uri="{FF2B5EF4-FFF2-40B4-BE49-F238E27FC236}">
                <a16:creationId xmlns:a16="http://schemas.microsoft.com/office/drawing/2014/main" id="{0E888D46-D44F-276A-66BF-A58E8AE3C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1169" y="199848"/>
            <a:ext cx="962378" cy="962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465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A447E1C6-497A-861D-6344-0C97B7DFF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 sz="2800" b="1">
                <a:solidFill>
                  <a:schemeClr val="tx2"/>
                </a:solidFill>
                <a:latin typeface="TimesNewRomanPS-BoldMT"/>
                <a:ea typeface="+mn-ea"/>
                <a:cs typeface="+mn-cs"/>
              </a:rPr>
              <a:t>Management of acute </a:t>
            </a:r>
            <a:r>
              <a:rPr lang="en-US" sz="2800" b="1">
                <a:solidFill>
                  <a:schemeClr val="tx2"/>
                </a:solidFill>
                <a:latin typeface="TimesNewRomanPS-BoldMT"/>
                <a:ea typeface="+mn-ea"/>
                <a:cs typeface="+mn-cs"/>
              </a:rPr>
              <a:t>diarrhea </a:t>
            </a:r>
            <a:br>
              <a:rPr lang="en-GB" sz="2800" b="0" i="0">
                <a:solidFill>
                  <a:schemeClr val="tx2"/>
                </a:solidFill>
                <a:effectLst/>
                <a:latin typeface="Rockwell-Regular"/>
              </a:rPr>
            </a:br>
            <a:br>
              <a:rPr lang="en-GB" sz="2800">
                <a:solidFill>
                  <a:schemeClr val="tx2"/>
                </a:solidFill>
                <a:effectLst/>
                <a:latin typeface="Rockwell" panose="02060503020205020403" pitchFamily="18" charset="0"/>
              </a:rPr>
            </a:br>
            <a:endParaRPr lang="ar-JO" sz="2800">
              <a:solidFill>
                <a:schemeClr val="tx2"/>
              </a:solidFill>
            </a:endParaRPr>
          </a:p>
        </p:txBody>
      </p:sp>
      <p:pic>
        <p:nvPicPr>
          <p:cNvPr id="10" name="Graphic 9" descr="أدوية">
            <a:extLst>
              <a:ext uri="{FF2B5EF4-FFF2-40B4-BE49-F238E27FC236}">
                <a16:creationId xmlns:a16="http://schemas.microsoft.com/office/drawing/2014/main" id="{DF9C79CC-044A-D356-01A6-ABC4706A2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375DC7B-C05E-0C33-AF46-8960C15B0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 rtl="0">
              <a:buNone/>
            </a:pPr>
            <a:r>
              <a:rPr lang="en-GB" sz="1300" b="1" i="0">
                <a:solidFill>
                  <a:schemeClr val="tx2"/>
                </a:solidFill>
                <a:effectLst/>
                <a:latin typeface="Rockwell" panose="02060503020205020403" pitchFamily="18" charset="0"/>
              </a:rPr>
              <a:t>1.general supportive :</a:t>
            </a:r>
            <a:endParaRPr lang="en-GB" sz="1300" b="1">
              <a:solidFill>
                <a:schemeClr val="tx2"/>
              </a:solidFill>
              <a:effectLst/>
              <a:latin typeface="Rockwell" panose="02060503020205020403" pitchFamily="18" charset="0"/>
            </a:endParaRPr>
          </a:p>
          <a:p>
            <a:pPr marL="0" indent="0" rtl="0">
              <a:buNone/>
            </a:pPr>
            <a:r>
              <a:rPr lang="en-GB" sz="1300" b="1" i="0">
                <a:solidFill>
                  <a:schemeClr val="tx2"/>
                </a:solidFill>
                <a:effectLst/>
                <a:latin typeface="Rockwell-Regular"/>
              </a:rPr>
              <a:t>Fluid repletion</a:t>
            </a:r>
            <a:endParaRPr lang="en-GB" sz="1300" b="1">
              <a:solidFill>
                <a:schemeClr val="tx2"/>
              </a:solidFill>
              <a:effectLst/>
              <a:latin typeface="Rockwell" panose="02060503020205020403" pitchFamily="18" charset="0"/>
            </a:endParaRPr>
          </a:p>
          <a:p>
            <a:pPr marL="0" indent="0" rtl="0">
              <a:buNone/>
            </a:pPr>
            <a:r>
              <a:rPr lang="en-GB" sz="1300" b="1" i="0">
                <a:solidFill>
                  <a:schemeClr val="tx2"/>
                </a:solidFill>
                <a:effectLst/>
                <a:latin typeface="Rockwell-Regular"/>
              </a:rPr>
              <a:t>Diet </a:t>
            </a:r>
            <a:endParaRPr lang="en-GB" sz="1300" b="1">
              <a:solidFill>
                <a:schemeClr val="tx2"/>
              </a:solidFill>
              <a:effectLst/>
              <a:latin typeface="Rockwell" panose="02060503020205020403" pitchFamily="18" charset="0"/>
            </a:endParaRPr>
          </a:p>
          <a:p>
            <a:pPr marL="0" indent="0" rtl="0">
              <a:buNone/>
            </a:pPr>
            <a:r>
              <a:rPr lang="en-GB" sz="1300" b="1" i="0">
                <a:solidFill>
                  <a:schemeClr val="tx2"/>
                </a:solidFill>
                <a:effectLst/>
                <a:latin typeface="Rockwell" panose="02060503020205020403" pitchFamily="18" charset="0"/>
              </a:rPr>
              <a:t>2.antimotility drug : </a:t>
            </a:r>
            <a:endParaRPr lang="en-GB" sz="1300" b="1">
              <a:solidFill>
                <a:schemeClr val="tx2"/>
              </a:solidFill>
              <a:effectLst/>
              <a:latin typeface="Rockwell" panose="02060503020205020403" pitchFamily="18" charset="0"/>
            </a:endParaRPr>
          </a:p>
          <a:p>
            <a:pPr marL="0" indent="0" rtl="0">
              <a:buNone/>
            </a:pPr>
            <a:r>
              <a:rPr lang="en-GB" sz="1300" b="1" i="0">
                <a:solidFill>
                  <a:schemeClr val="tx2"/>
                </a:solidFill>
                <a:effectLst/>
                <a:latin typeface="Rockwell-Regular"/>
              </a:rPr>
              <a:t>loperamide</a:t>
            </a:r>
            <a:endParaRPr lang="en-GB" sz="1300" b="1">
              <a:solidFill>
                <a:schemeClr val="tx2"/>
              </a:solidFill>
              <a:effectLst/>
              <a:latin typeface="Rockwell" panose="02060503020205020403" pitchFamily="18" charset="0"/>
            </a:endParaRPr>
          </a:p>
          <a:p>
            <a:pPr marL="0" indent="0" rtl="0">
              <a:buNone/>
            </a:pPr>
            <a:r>
              <a:rPr lang="en-GB" sz="1300" b="1" i="0">
                <a:solidFill>
                  <a:schemeClr val="tx2"/>
                </a:solidFill>
                <a:effectLst/>
                <a:latin typeface="Rockwell" panose="02060503020205020403" pitchFamily="18" charset="0"/>
              </a:rPr>
              <a:t>3.antibiotic </a:t>
            </a:r>
            <a:endParaRPr lang="en-GB" sz="1300" b="1">
              <a:solidFill>
                <a:schemeClr val="tx2"/>
              </a:solidFill>
              <a:effectLst/>
              <a:latin typeface="Rockwell" panose="02060503020205020403" pitchFamily="18" charset="0"/>
            </a:endParaRPr>
          </a:p>
          <a:p>
            <a:pPr marL="0" indent="0" rtl="0">
              <a:buNone/>
            </a:pPr>
            <a:r>
              <a:rPr lang="en-GB" sz="1300" b="1" i="0">
                <a:solidFill>
                  <a:schemeClr val="tx2"/>
                </a:solidFill>
                <a:effectLst/>
                <a:latin typeface="Rockwell-Regular"/>
              </a:rPr>
              <a:t>not routinely used in adults with acute diarrhea (risk of C. difficile, eradication of normal flora, bacterial resistance) unless:</a:t>
            </a:r>
            <a:br>
              <a:rPr lang="en-GB" sz="1300" b="1" i="0">
                <a:solidFill>
                  <a:schemeClr val="tx2"/>
                </a:solidFill>
                <a:effectLst/>
                <a:latin typeface="Rockwell-Regular"/>
              </a:rPr>
            </a:br>
            <a:br>
              <a:rPr lang="en-GB" sz="1300" b="1" i="0">
                <a:solidFill>
                  <a:schemeClr val="tx2"/>
                </a:solidFill>
                <a:effectLst/>
                <a:latin typeface="Rockwell-Regular"/>
              </a:rPr>
            </a:br>
            <a:r>
              <a:rPr lang="en-GB" sz="1300" b="1" i="0">
                <a:solidFill>
                  <a:schemeClr val="tx2"/>
                </a:solidFill>
                <a:effectLst/>
                <a:latin typeface="Rockwell-Regular"/>
              </a:rPr>
              <a:t>Severe disease (&gt;6 motions per day, high fever, hospitalization for volume repletion)</a:t>
            </a:r>
            <a:br>
              <a:rPr lang="en-GB" sz="1300" b="1" i="0">
                <a:solidFill>
                  <a:schemeClr val="tx2"/>
                </a:solidFill>
                <a:effectLst/>
                <a:latin typeface="Rockwell-Regular"/>
              </a:rPr>
            </a:br>
            <a:br>
              <a:rPr lang="en-GB" sz="1300" b="1" i="0">
                <a:solidFill>
                  <a:schemeClr val="tx2"/>
                </a:solidFill>
                <a:effectLst/>
                <a:latin typeface="Rockwell-Regular"/>
              </a:rPr>
            </a:br>
            <a:r>
              <a:rPr lang="en-GB" sz="1300" b="1" i="0">
                <a:solidFill>
                  <a:schemeClr val="tx2"/>
                </a:solidFill>
                <a:effectLst/>
                <a:latin typeface="Rockwell-Regular"/>
              </a:rPr>
              <a:t>Invasive bacterial infection (bloody diarrhea) Age &gt;70, immunocompromised patients.</a:t>
            </a:r>
            <a:endParaRPr lang="en-GB" sz="1300" b="1">
              <a:solidFill>
                <a:schemeClr val="tx2"/>
              </a:solidFill>
              <a:effectLst/>
              <a:latin typeface="Rockwell" panose="02060503020205020403" pitchFamily="18" charset="0"/>
            </a:endParaRPr>
          </a:p>
          <a:p>
            <a:pPr rtl="0"/>
            <a:endParaRPr lang="ar-JO" sz="1300" b="1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686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10BA51-7822-FA5B-3668-2BE23DDA95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6"/>
          <a:stretch/>
        </p:blipFill>
        <p:spPr>
          <a:xfrm>
            <a:off x="1318665" y="643467"/>
            <a:ext cx="9554670" cy="5192371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1EE566C1-5EDC-0BEC-99AA-C7178C46889A}"/>
                  </a:ext>
                </a:extLst>
              </p14:cNvPr>
              <p14:cNvContentPartPr/>
              <p14:nvPr/>
            </p14:nvContentPartPr>
            <p14:xfrm>
              <a:off x="1855832" y="1327161"/>
              <a:ext cx="1503720" cy="5076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1EE566C1-5EDC-0BEC-99AA-C7178C4688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6832" y="1318161"/>
                <a:ext cx="15213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6390920B-BBC8-492B-4DA1-F5FBB1540AC0}"/>
                  </a:ext>
                </a:extLst>
              </p14:cNvPr>
              <p14:cNvContentPartPr/>
              <p14:nvPr/>
            </p14:nvContentPartPr>
            <p14:xfrm>
              <a:off x="1550552" y="1283961"/>
              <a:ext cx="7243920" cy="10980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6390920B-BBC8-492B-4DA1-F5FBB1540A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0912" y="1194321"/>
                <a:ext cx="742356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BAD5CEA7-36B1-5745-FEAC-1DA0FA29F266}"/>
                  </a:ext>
                </a:extLst>
              </p14:cNvPr>
              <p14:cNvContentPartPr/>
              <p14:nvPr/>
            </p14:nvContentPartPr>
            <p14:xfrm>
              <a:off x="1890032" y="1264521"/>
              <a:ext cx="6678360" cy="3207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BAD5CEA7-36B1-5745-FEAC-1DA0FA29F26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00032" y="1174521"/>
                <a:ext cx="6858000" cy="50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338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108A2F1-EDD2-F79E-08ED-8F5D82D60B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2" t="9091" r="-1" b="-1"/>
          <a:stretch/>
        </p:blipFill>
        <p:spPr>
          <a:xfrm>
            <a:off x="4148521" y="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A59790CC-4766-018A-AABF-D68DB1DD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3072496"/>
            <a:ext cx="5618019" cy="1474414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 rtl="0"/>
            <a:r>
              <a:rPr lang="en-US" sz="4000" b="1" i="1" dirty="0">
                <a:ln/>
                <a:solidFill>
                  <a:schemeClr val="accent2">
                    <a:lumMod val="75000"/>
                  </a:schemeClr>
                </a:solidFill>
              </a:rPr>
              <a:t>Thanks for your attention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01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alphaModFix amt="17949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A597375-96FA-AD40-1AE8-9EAC4F6A3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99" y="329846"/>
            <a:ext cx="10515600" cy="435133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b="0" i="0" dirty="0">
                <a:effectLst/>
                <a:latin typeface=".SFUI-Regular"/>
              </a:rPr>
              <a:t>Clinical definition: Alteration in a normal bowel movement characterised by an increase in the water content, volume, or frequency (more than three per day) of stool</a:t>
            </a:r>
            <a:r>
              <a:rPr lang="en-US" b="0" i="0" dirty="0">
                <a:effectLst/>
                <a:latin typeface=".SFUI-Regular"/>
              </a:rPr>
              <a:t>.</a:t>
            </a:r>
          </a:p>
          <a:p>
            <a:pPr marL="0" indent="0" algn="l">
              <a:buNone/>
            </a:pPr>
            <a:br>
              <a:rPr lang="en-GB" dirty="0">
                <a:effectLst/>
                <a:latin typeface=".SF UI"/>
              </a:rPr>
            </a:br>
            <a:endParaRPr lang="ar-JO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F58F950-43CD-25C3-F6C6-FCF8E81D8575}"/>
              </a:ext>
            </a:extLst>
          </p:cNvPr>
          <p:cNvSpPr txBox="1"/>
          <p:nvPr/>
        </p:nvSpPr>
        <p:spPr>
          <a:xfrm>
            <a:off x="711198" y="342900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sz="1801" b="0" i="0" u="none" strike="noStrike" dirty="0">
              <a:solidFill>
                <a:srgbClr val="1A1C1C"/>
              </a:solidFill>
              <a:effectLst/>
              <a:latin typeface="Lato" panose="020F0502020204030204" pitchFamily="34" charset="0"/>
            </a:endParaRPr>
          </a:p>
        </p:txBody>
      </p:sp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86844CDF-B0ED-ED92-D4AC-701477FE5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2522047"/>
              </p:ext>
            </p:extLst>
          </p:nvPr>
        </p:nvGraphicFramePr>
        <p:xfrm>
          <a:off x="2480291" y="2492611"/>
          <a:ext cx="6632517" cy="3587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id="{1D8BACE1-9FE2-7074-3C88-5B57E57CBF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157710"/>
              </p:ext>
            </p:extLst>
          </p:nvPr>
        </p:nvGraphicFramePr>
        <p:xfrm>
          <a:off x="711198" y="2071987"/>
          <a:ext cx="10924308" cy="3308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9129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B71D626B-7E31-63BC-76CE-5A063131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1" cy="1249394"/>
          </a:xfrm>
        </p:spPr>
        <p:txBody>
          <a:bodyPr vert="horz" lIns="91440" tIns="45721" rIns="91440" bIns="45721" rtlCol="0" anchor="ctr">
            <a:noAutofit/>
          </a:bodyPr>
          <a:lstStyle/>
          <a:p>
            <a:pPr algn="ctr" rtl="0"/>
            <a:r>
              <a:rPr lang="en-US" sz="6601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Classifications 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1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4572000"/>
                      <a:gd name="connsiteY0" fmla="*/ 0 h 18288"/>
                      <a:gd name="connsiteX1" fmla="*/ 515983 w 4572000"/>
                      <a:gd name="connsiteY1" fmla="*/ 0 h 18288"/>
                      <a:gd name="connsiteX2" fmla="*/ 1031966 w 4572000"/>
                      <a:gd name="connsiteY2" fmla="*/ 0 h 18288"/>
                      <a:gd name="connsiteX3" fmla="*/ 1639389 w 4572000"/>
                      <a:gd name="connsiteY3" fmla="*/ 0 h 18288"/>
                      <a:gd name="connsiteX4" fmla="*/ 2383971 w 4572000"/>
                      <a:gd name="connsiteY4" fmla="*/ 0 h 18288"/>
                      <a:gd name="connsiteX5" fmla="*/ 2945674 w 4572000"/>
                      <a:gd name="connsiteY5" fmla="*/ 0 h 18288"/>
                      <a:gd name="connsiteX6" fmla="*/ 3507377 w 4572000"/>
                      <a:gd name="connsiteY6" fmla="*/ 0 h 18288"/>
                      <a:gd name="connsiteX7" fmla="*/ 4572000 w 4572000"/>
                      <a:gd name="connsiteY7" fmla="*/ 0 h 18288"/>
                      <a:gd name="connsiteX8" fmla="*/ 4572000 w 4572000"/>
                      <a:gd name="connsiteY8" fmla="*/ 18288 h 18288"/>
                      <a:gd name="connsiteX9" fmla="*/ 3873137 w 4572000"/>
                      <a:gd name="connsiteY9" fmla="*/ 18288 h 18288"/>
                      <a:gd name="connsiteX10" fmla="*/ 3311434 w 4572000"/>
                      <a:gd name="connsiteY10" fmla="*/ 18288 h 18288"/>
                      <a:gd name="connsiteX11" fmla="*/ 2749731 w 4572000"/>
                      <a:gd name="connsiteY11" fmla="*/ 18288 h 18288"/>
                      <a:gd name="connsiteX12" fmla="*/ 2050869 w 4572000"/>
                      <a:gd name="connsiteY12" fmla="*/ 18288 h 18288"/>
                      <a:gd name="connsiteX13" fmla="*/ 1306286 w 4572000"/>
                      <a:gd name="connsiteY13" fmla="*/ 18288 h 18288"/>
                      <a:gd name="connsiteX14" fmla="*/ 790303 w 4572000"/>
                      <a:gd name="connsiteY14" fmla="*/ 18288 h 18288"/>
                      <a:gd name="connsiteX15" fmla="*/ 0 w 4572000"/>
                      <a:gd name="connsiteY15" fmla="*/ 18288 h 18288"/>
                      <a:gd name="connsiteX16" fmla="*/ 0 w 4572000"/>
                      <a:gd name="connsiteY16" fmla="*/ 0 h 18288"/>
                      <a:gd name="connsiteX0" fmla="*/ 0 w 4572000"/>
                      <a:gd name="connsiteY0" fmla="*/ 0 h 18288"/>
                      <a:gd name="connsiteX1" fmla="*/ 561703 w 4572000"/>
                      <a:gd name="connsiteY1" fmla="*/ 0 h 18288"/>
                      <a:gd name="connsiteX2" fmla="*/ 1077686 w 4572000"/>
                      <a:gd name="connsiteY2" fmla="*/ 0 h 18288"/>
                      <a:gd name="connsiteX3" fmla="*/ 1639389 w 4572000"/>
                      <a:gd name="connsiteY3" fmla="*/ 0 h 18288"/>
                      <a:gd name="connsiteX4" fmla="*/ 2292531 w 4572000"/>
                      <a:gd name="connsiteY4" fmla="*/ 0 h 18288"/>
                      <a:gd name="connsiteX5" fmla="*/ 2991394 w 4572000"/>
                      <a:gd name="connsiteY5" fmla="*/ 0 h 18288"/>
                      <a:gd name="connsiteX6" fmla="*/ 3735977 w 4572000"/>
                      <a:gd name="connsiteY6" fmla="*/ 0 h 18288"/>
                      <a:gd name="connsiteX7" fmla="*/ 4572000 w 4572000"/>
                      <a:gd name="connsiteY7" fmla="*/ 0 h 18288"/>
                      <a:gd name="connsiteX8" fmla="*/ 4572000 w 4572000"/>
                      <a:gd name="connsiteY8" fmla="*/ 18288 h 18288"/>
                      <a:gd name="connsiteX9" fmla="*/ 3873137 w 4572000"/>
                      <a:gd name="connsiteY9" fmla="*/ 18288 h 18288"/>
                      <a:gd name="connsiteX10" fmla="*/ 3128554 w 4572000"/>
                      <a:gd name="connsiteY10" fmla="*/ 18288 h 18288"/>
                      <a:gd name="connsiteX11" fmla="*/ 2383971 w 4572000"/>
                      <a:gd name="connsiteY11" fmla="*/ 18288 h 18288"/>
                      <a:gd name="connsiteX12" fmla="*/ 1867989 w 4572000"/>
                      <a:gd name="connsiteY12" fmla="*/ 18288 h 18288"/>
                      <a:gd name="connsiteX13" fmla="*/ 1169126 w 4572000"/>
                      <a:gd name="connsiteY13" fmla="*/ 18288 h 18288"/>
                      <a:gd name="connsiteX14" fmla="*/ 561703 w 4572000"/>
                      <a:gd name="connsiteY14" fmla="*/ 18288 h 18288"/>
                      <a:gd name="connsiteX15" fmla="*/ 0 w 4572000"/>
                      <a:gd name="connsiteY15" fmla="*/ 18288 h 18288"/>
                      <a:gd name="connsiteX16" fmla="*/ 0 w 4572000"/>
                      <a:gd name="connsiteY1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572000" h="18288" fill="none" extrusionOk="0">
                        <a:moveTo>
                          <a:pt x="0" y="0"/>
                        </a:moveTo>
                        <a:cubicBezTo>
                          <a:pt x="88721" y="11677"/>
                          <a:pt x="331051" y="-29967"/>
                          <a:pt x="515983" y="0"/>
                        </a:cubicBezTo>
                        <a:cubicBezTo>
                          <a:pt x="663920" y="18199"/>
                          <a:pt x="855275" y="2634"/>
                          <a:pt x="1031966" y="0"/>
                        </a:cubicBezTo>
                        <a:cubicBezTo>
                          <a:pt x="1205394" y="-34250"/>
                          <a:pt x="1428959" y="-48568"/>
                          <a:pt x="1639389" y="0"/>
                        </a:cubicBezTo>
                        <a:cubicBezTo>
                          <a:pt x="1813768" y="-18465"/>
                          <a:pt x="2145411" y="2286"/>
                          <a:pt x="2383971" y="0"/>
                        </a:cubicBezTo>
                        <a:cubicBezTo>
                          <a:pt x="2620027" y="-24502"/>
                          <a:pt x="2722036" y="-39069"/>
                          <a:pt x="2945674" y="0"/>
                        </a:cubicBezTo>
                        <a:cubicBezTo>
                          <a:pt x="3178424" y="4842"/>
                          <a:pt x="3270684" y="31151"/>
                          <a:pt x="3507377" y="0"/>
                        </a:cubicBezTo>
                        <a:cubicBezTo>
                          <a:pt x="3755108" y="-64817"/>
                          <a:pt x="4055750" y="30572"/>
                          <a:pt x="4572000" y="0"/>
                        </a:cubicBezTo>
                        <a:cubicBezTo>
                          <a:pt x="4572820" y="9023"/>
                          <a:pt x="4571484" y="9538"/>
                          <a:pt x="4572000" y="18288"/>
                        </a:cubicBezTo>
                        <a:cubicBezTo>
                          <a:pt x="4370892" y="499"/>
                          <a:pt x="4139637" y="-26215"/>
                          <a:pt x="3873137" y="18288"/>
                        </a:cubicBezTo>
                        <a:cubicBezTo>
                          <a:pt x="3634613" y="75543"/>
                          <a:pt x="3536080" y="15572"/>
                          <a:pt x="3311434" y="18288"/>
                        </a:cubicBezTo>
                        <a:cubicBezTo>
                          <a:pt x="3124031" y="36069"/>
                          <a:pt x="3033015" y="24222"/>
                          <a:pt x="2749731" y="18288"/>
                        </a:cubicBezTo>
                        <a:cubicBezTo>
                          <a:pt x="2461448" y="30439"/>
                          <a:pt x="2315105" y="4374"/>
                          <a:pt x="2050869" y="18288"/>
                        </a:cubicBezTo>
                        <a:cubicBezTo>
                          <a:pt x="1824735" y="69808"/>
                          <a:pt x="1519999" y="-8355"/>
                          <a:pt x="1306286" y="18288"/>
                        </a:cubicBezTo>
                        <a:cubicBezTo>
                          <a:pt x="1053179" y="-2843"/>
                          <a:pt x="964491" y="30484"/>
                          <a:pt x="790303" y="18288"/>
                        </a:cubicBezTo>
                        <a:cubicBezTo>
                          <a:pt x="588317" y="-22710"/>
                          <a:pt x="191844" y="20189"/>
                          <a:pt x="0" y="18288"/>
                        </a:cubicBezTo>
                        <a:cubicBezTo>
                          <a:pt x="599" y="14243"/>
                          <a:pt x="272" y="6133"/>
                          <a:pt x="0" y="0"/>
                        </a:cubicBezTo>
                        <a:close/>
                      </a:path>
                      <a:path w="4572000" h="18288" stroke="0" extrusionOk="0">
                        <a:moveTo>
                          <a:pt x="0" y="0"/>
                        </a:moveTo>
                        <a:cubicBezTo>
                          <a:pt x="151180" y="-21039"/>
                          <a:pt x="340853" y="-22835"/>
                          <a:pt x="561703" y="0"/>
                        </a:cubicBezTo>
                        <a:cubicBezTo>
                          <a:pt x="797302" y="11268"/>
                          <a:pt x="833480" y="26731"/>
                          <a:pt x="1077686" y="0"/>
                        </a:cubicBezTo>
                        <a:cubicBezTo>
                          <a:pt x="1325201" y="-21980"/>
                          <a:pt x="1416796" y="12490"/>
                          <a:pt x="1639389" y="0"/>
                        </a:cubicBezTo>
                        <a:cubicBezTo>
                          <a:pt x="1863994" y="-65275"/>
                          <a:pt x="2045670" y="-9547"/>
                          <a:pt x="2292531" y="0"/>
                        </a:cubicBezTo>
                        <a:cubicBezTo>
                          <a:pt x="2558638" y="32854"/>
                          <a:pt x="2800205" y="-18329"/>
                          <a:pt x="2991394" y="0"/>
                        </a:cubicBezTo>
                        <a:cubicBezTo>
                          <a:pt x="3166314" y="41301"/>
                          <a:pt x="3535987" y="-18866"/>
                          <a:pt x="3735977" y="0"/>
                        </a:cubicBezTo>
                        <a:cubicBezTo>
                          <a:pt x="3940925" y="59853"/>
                          <a:pt x="4158517" y="45412"/>
                          <a:pt x="4572000" y="0"/>
                        </a:cubicBezTo>
                        <a:cubicBezTo>
                          <a:pt x="4570939" y="6404"/>
                          <a:pt x="4572326" y="11682"/>
                          <a:pt x="4572000" y="18288"/>
                        </a:cubicBezTo>
                        <a:cubicBezTo>
                          <a:pt x="4228696" y="40274"/>
                          <a:pt x="4201036" y="43051"/>
                          <a:pt x="3873137" y="18288"/>
                        </a:cubicBezTo>
                        <a:cubicBezTo>
                          <a:pt x="3530940" y="3080"/>
                          <a:pt x="3478584" y="15084"/>
                          <a:pt x="3128554" y="18288"/>
                        </a:cubicBezTo>
                        <a:cubicBezTo>
                          <a:pt x="2790522" y="11333"/>
                          <a:pt x="2747836" y="-20850"/>
                          <a:pt x="2383971" y="18288"/>
                        </a:cubicBezTo>
                        <a:cubicBezTo>
                          <a:pt x="2030129" y="55726"/>
                          <a:pt x="2019034" y="14384"/>
                          <a:pt x="1867989" y="18288"/>
                        </a:cubicBezTo>
                        <a:cubicBezTo>
                          <a:pt x="1725725" y="13850"/>
                          <a:pt x="1446597" y="28304"/>
                          <a:pt x="1169126" y="18288"/>
                        </a:cubicBezTo>
                        <a:cubicBezTo>
                          <a:pt x="933675" y="24945"/>
                          <a:pt x="790792" y="38313"/>
                          <a:pt x="561703" y="18288"/>
                        </a:cubicBezTo>
                        <a:cubicBezTo>
                          <a:pt x="302383" y="27888"/>
                          <a:pt x="225890" y="7397"/>
                          <a:pt x="0" y="18288"/>
                        </a:cubicBezTo>
                        <a:cubicBezTo>
                          <a:pt x="449" y="10536"/>
                          <a:pt x="-339" y="8270"/>
                          <a:pt x="0" y="0"/>
                        </a:cubicBezTo>
                        <a:close/>
                      </a:path>
                      <a:path w="4572000" h="18288" fill="none" stroke="0" extrusionOk="0">
                        <a:moveTo>
                          <a:pt x="0" y="0"/>
                        </a:moveTo>
                        <a:cubicBezTo>
                          <a:pt x="66833" y="-3338"/>
                          <a:pt x="322235" y="-20195"/>
                          <a:pt x="515983" y="0"/>
                        </a:cubicBezTo>
                        <a:cubicBezTo>
                          <a:pt x="683219" y="-1504"/>
                          <a:pt x="817393" y="34893"/>
                          <a:pt x="1031966" y="0"/>
                        </a:cubicBezTo>
                        <a:cubicBezTo>
                          <a:pt x="1248241" y="-34699"/>
                          <a:pt x="1401342" y="2996"/>
                          <a:pt x="1639389" y="0"/>
                        </a:cubicBezTo>
                        <a:cubicBezTo>
                          <a:pt x="1852081" y="32178"/>
                          <a:pt x="2200867" y="39848"/>
                          <a:pt x="2383971" y="0"/>
                        </a:cubicBezTo>
                        <a:cubicBezTo>
                          <a:pt x="2616573" y="-14260"/>
                          <a:pt x="2718502" y="-21731"/>
                          <a:pt x="2945674" y="0"/>
                        </a:cubicBezTo>
                        <a:cubicBezTo>
                          <a:pt x="3164521" y="-9594"/>
                          <a:pt x="3263248" y="38278"/>
                          <a:pt x="3507377" y="0"/>
                        </a:cubicBezTo>
                        <a:cubicBezTo>
                          <a:pt x="3804723" y="-12771"/>
                          <a:pt x="4055634" y="186"/>
                          <a:pt x="4572000" y="0"/>
                        </a:cubicBezTo>
                        <a:cubicBezTo>
                          <a:pt x="4572799" y="8810"/>
                          <a:pt x="4571548" y="9090"/>
                          <a:pt x="4572000" y="18288"/>
                        </a:cubicBezTo>
                        <a:cubicBezTo>
                          <a:pt x="4393199" y="-26075"/>
                          <a:pt x="4092396" y="-16122"/>
                          <a:pt x="3873137" y="18288"/>
                        </a:cubicBezTo>
                        <a:cubicBezTo>
                          <a:pt x="3644845" y="28449"/>
                          <a:pt x="3526564" y="2790"/>
                          <a:pt x="3311434" y="18288"/>
                        </a:cubicBezTo>
                        <a:cubicBezTo>
                          <a:pt x="3109909" y="33664"/>
                          <a:pt x="3009526" y="13569"/>
                          <a:pt x="2749731" y="18288"/>
                        </a:cubicBezTo>
                        <a:cubicBezTo>
                          <a:pt x="2490611" y="18344"/>
                          <a:pt x="2279158" y="5422"/>
                          <a:pt x="2050869" y="18288"/>
                        </a:cubicBezTo>
                        <a:cubicBezTo>
                          <a:pt x="1783563" y="58088"/>
                          <a:pt x="1557600" y="91992"/>
                          <a:pt x="1306286" y="18288"/>
                        </a:cubicBezTo>
                        <a:cubicBezTo>
                          <a:pt x="1075275" y="-27239"/>
                          <a:pt x="976122" y="-2443"/>
                          <a:pt x="790303" y="18288"/>
                        </a:cubicBezTo>
                        <a:cubicBezTo>
                          <a:pt x="598616" y="-5111"/>
                          <a:pt x="202116" y="3024"/>
                          <a:pt x="0" y="18288"/>
                        </a:cubicBezTo>
                        <a:cubicBezTo>
                          <a:pt x="-355" y="12955"/>
                          <a:pt x="-634" y="61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701D93A-D7AF-B576-D77C-3B0CFE4F2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3" y="2572542"/>
            <a:ext cx="11548873" cy="346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FE7D62B-FC45-2B33-150D-0602D60C9087}"/>
              </a:ext>
            </a:extLst>
          </p:cNvPr>
          <p:cNvSpPr txBox="1"/>
          <p:nvPr/>
        </p:nvSpPr>
        <p:spPr>
          <a:xfrm>
            <a:off x="6095999" y="713313"/>
            <a:ext cx="5257801" cy="5431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Acute diarrhea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6354EEA-EEE4-1217-BE42-E1745FA71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" y="2389705"/>
            <a:ext cx="2552293" cy="277032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138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ACE0C3BE-2DB3-0F19-DAEE-2A5B89D98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8" y="178926"/>
            <a:ext cx="10924616" cy="650014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62F5BCF-AB9C-5596-66E2-74E23BDA2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1" y="225248"/>
            <a:ext cx="11829238" cy="640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alphaModFix amt="23077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94D876B-70E8-A0B2-4A0D-1118AA644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56" y="894776"/>
            <a:ext cx="11085687" cy="5068447"/>
          </a:xfrm>
        </p:spPr>
        <p:txBody>
          <a:bodyPr anchor="ctr">
            <a:normAutofit/>
          </a:bodyPr>
          <a:lstStyle/>
          <a:p>
            <a:pPr marL="0" indent="0" algn="l" rtl="0">
              <a:buNone/>
            </a:pPr>
            <a:r>
              <a:rPr lang="en-GB" sz="2400" dirty="0">
                <a:latin typeface="+mj-lt"/>
              </a:rPr>
              <a:t>Most cases of acute diarrhea are associated with contaminated food and</a:t>
            </a:r>
            <a:r>
              <a:rPr lang="en-US" sz="2400" dirty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water sources.</a:t>
            </a:r>
            <a:endParaRPr lang="en-US" sz="2400" dirty="0">
              <a:latin typeface="+mj-lt"/>
            </a:endParaRPr>
          </a:p>
          <a:p>
            <a:pPr marL="0" indent="0" algn="l" rtl="0">
              <a:buNone/>
            </a:pPr>
            <a:r>
              <a:rPr lang="en-GB" sz="2400" dirty="0">
                <a:latin typeface="+mj-lt"/>
              </a:rPr>
              <a:t>Most cases of acute diarrhea are due to infection which is self-limiting.</a:t>
            </a:r>
            <a:endParaRPr lang="en-US" sz="2400" dirty="0">
              <a:latin typeface="+mj-lt"/>
            </a:endParaRPr>
          </a:p>
          <a:p>
            <a:pPr marL="0" indent="0" algn="l" rtl="0">
              <a:buNone/>
            </a:pPr>
            <a:r>
              <a:rPr lang="en-GB" sz="2400" dirty="0">
                <a:latin typeface="+mj-lt"/>
              </a:rPr>
              <a:t>The major causes of infectious diarrhea are</a:t>
            </a:r>
            <a:r>
              <a:rPr lang="en-GB" sz="2400" b="1" dirty="0">
                <a:latin typeface="+mj-lt"/>
              </a:rPr>
              <a:t>:</a:t>
            </a:r>
            <a:endParaRPr lang="en-US" sz="2400" b="1" dirty="0">
              <a:latin typeface="+mj-lt"/>
            </a:endParaRPr>
          </a:p>
          <a:p>
            <a:pPr algn="l" rtl="0"/>
            <a:r>
              <a:rPr lang="en-GB" sz="3200" b="1" i="1" dirty="0">
                <a:solidFill>
                  <a:srgbClr val="002060"/>
                </a:solidFill>
                <a:highlight>
                  <a:srgbClr val="C0C0C0"/>
                </a:highlight>
                <a:latin typeface="TimesNewRomanPS-BoldMT"/>
              </a:rPr>
              <a:t>Viruses</a:t>
            </a:r>
            <a:endParaRPr lang="en-US" sz="3200" b="1" i="1" dirty="0">
              <a:solidFill>
                <a:srgbClr val="002060"/>
              </a:solidFill>
              <a:highlight>
                <a:srgbClr val="C0C0C0"/>
              </a:highlight>
              <a:latin typeface="TimesNewRomanPS-BoldMT"/>
            </a:endParaRPr>
          </a:p>
          <a:p>
            <a:pPr algn="l" rtl="0"/>
            <a:r>
              <a:rPr lang="en-GB" sz="1800" b="1" dirty="0">
                <a:solidFill>
                  <a:srgbClr val="002060"/>
                </a:solidFill>
                <a:latin typeface="TimesNewRomanPS-BoldMT"/>
              </a:rPr>
              <a:t>Unique features usually include low grade fever, nausea and vomiting, abdominal cramps, and watery diarrhea.</a:t>
            </a:r>
            <a:endParaRPr lang="en-US" sz="1800" b="1" dirty="0">
              <a:solidFill>
                <a:srgbClr val="002060"/>
              </a:solidFill>
              <a:latin typeface="TimesNewRomanPS-BoldMT"/>
            </a:endParaRPr>
          </a:p>
          <a:p>
            <a:pPr marL="0" indent="0" algn="l">
              <a:buNone/>
            </a:pPr>
            <a:r>
              <a:rPr lang="en-GB" sz="1600" b="1" i="0" dirty="0">
                <a:effectLst/>
                <a:latin typeface=".SFUI-Semibold"/>
              </a:rPr>
              <a:t>1-Norovirus</a:t>
            </a:r>
            <a:r>
              <a:rPr lang="en-GB" sz="1600" b="0" i="0" dirty="0">
                <a:effectLst/>
                <a:latin typeface=".SFUI-Regular"/>
              </a:rPr>
              <a:t>: , Elderly immunocompromised patients, and children are most commonly affected.</a:t>
            </a:r>
            <a:endParaRPr lang="en-GB" sz="1600" dirty="0">
              <a:effectLst/>
              <a:latin typeface=".SF UI"/>
            </a:endParaRPr>
          </a:p>
          <a:p>
            <a:pPr marL="0" indent="0" algn="l">
              <a:buNone/>
            </a:pPr>
            <a:r>
              <a:rPr lang="en-GB" sz="1600" b="1" i="0" dirty="0">
                <a:effectLst/>
                <a:latin typeface=".SFUI-Semibold"/>
              </a:rPr>
              <a:t>2- Rotavirus</a:t>
            </a:r>
            <a:r>
              <a:rPr lang="en-GB" sz="1600" b="0" i="0" dirty="0">
                <a:effectLst/>
                <a:latin typeface=".SFUI-Regular"/>
              </a:rPr>
              <a:t>: </a:t>
            </a:r>
            <a:r>
              <a:rPr lang="en-GB" sz="1600" b="1" i="0" dirty="0">
                <a:effectLst/>
                <a:latin typeface=".SFUI-Semibold"/>
              </a:rPr>
              <a:t>Most common cause</a:t>
            </a:r>
            <a:r>
              <a:rPr lang="en-GB" sz="1600" b="0" i="0" dirty="0">
                <a:effectLst/>
                <a:latin typeface=".SFUI-Regular"/>
              </a:rPr>
              <a:t> of diarrheal </a:t>
            </a:r>
            <a:r>
              <a:rPr lang="en-GB" sz="1600" b="1" i="0" dirty="0">
                <a:effectLst/>
                <a:latin typeface=".SFUI-Semibold"/>
              </a:rPr>
              <a:t>outbreak/epidemic</a:t>
            </a:r>
            <a:r>
              <a:rPr lang="en-US" sz="1600" b="1" dirty="0">
                <a:latin typeface=".SFUI-Semibold"/>
              </a:rPr>
              <a:t>, </a:t>
            </a:r>
            <a:r>
              <a:rPr lang="en-GB" sz="1600" b="0" i="0" dirty="0">
                <a:effectLst/>
                <a:latin typeface=".SFUI-Regular"/>
              </a:rPr>
              <a:t>Frequent cause of viral </a:t>
            </a:r>
            <a:r>
              <a:rPr lang="en-GB" sz="1600" b="1" i="0" dirty="0">
                <a:effectLst/>
                <a:latin typeface=".SFUI-Semibold"/>
              </a:rPr>
              <a:t>gastroenteritis</a:t>
            </a:r>
            <a:r>
              <a:rPr lang="en-GB" sz="1600" b="0" i="0" dirty="0">
                <a:effectLst/>
                <a:latin typeface=".SFUI-Regular"/>
              </a:rPr>
              <a:t> in infants and young children worldwide, their transmission is fecal-oral, and vaccine is available. </a:t>
            </a:r>
            <a:endParaRPr lang="en-GB" sz="1600" dirty="0">
              <a:effectLst/>
              <a:latin typeface=".SF UI"/>
            </a:endParaRPr>
          </a:p>
          <a:p>
            <a:pPr marL="0" indent="0" algn="l">
              <a:buNone/>
            </a:pPr>
            <a:r>
              <a:rPr lang="en-GB" sz="1600" b="1" i="0" dirty="0">
                <a:effectLst/>
                <a:latin typeface=".SFUI-Semibold"/>
              </a:rPr>
              <a:t>3-Adenovirus: </a:t>
            </a:r>
            <a:r>
              <a:rPr lang="en-GB" sz="1600" b="0" i="0" dirty="0">
                <a:effectLst/>
                <a:latin typeface=".SFUI-Regular"/>
              </a:rPr>
              <a:t>Primarily affects children &lt; 4 years old, and </a:t>
            </a:r>
            <a:r>
              <a:rPr lang="en-GB" sz="1600" b="0" i="0" u="sng" dirty="0">
                <a:effectLst/>
                <a:latin typeface=".SFUI-Regular"/>
              </a:rPr>
              <a:t>similar to rotavirus </a:t>
            </a:r>
            <a:r>
              <a:rPr lang="en-GB" sz="1600" b="0" i="0" dirty="0">
                <a:effectLst/>
                <a:latin typeface=".SFUI-Regular"/>
              </a:rPr>
              <a:t>in transmission and presentation.</a:t>
            </a:r>
            <a:br>
              <a:rPr lang="en-GB" sz="1600" b="0" i="0" dirty="0">
                <a:effectLst/>
                <a:latin typeface=".SFUI-Regular"/>
              </a:rPr>
            </a:br>
            <a:endParaRPr lang="en-GB" sz="1600" dirty="0">
              <a:effectLst/>
              <a:latin typeface=".SF UI"/>
            </a:endParaRPr>
          </a:p>
          <a:p>
            <a:pPr algn="l" rtl="0"/>
            <a:endParaRPr lang="ar-JO" sz="24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773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696"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9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76AB6EA-4EAE-831E-B546-A69C5E472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091" y="-1"/>
            <a:ext cx="5969131" cy="110701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latin typeface="Cooper Black" panose="020F0502020204030204" pitchFamily="34" charset="0"/>
              </a:rPr>
              <a:t> </a:t>
            </a:r>
            <a:endParaRPr lang="ar-JO" sz="4000" b="1" dirty="0">
              <a:latin typeface="Cooper Black" panose="020F0502020204030204" pitchFamily="34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DE8DBE-C165-10E5-4A2E-532F311BD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93" y="1107018"/>
            <a:ext cx="11290834" cy="4938886"/>
          </a:xfrm>
        </p:spPr>
        <p:txBody>
          <a:bodyPr anchor="ctr">
            <a:normAutofit fontScale="25000" lnSpcReduction="20000"/>
          </a:bodyPr>
          <a:lstStyle/>
          <a:p>
            <a:pPr marL="0" indent="0" algn="l" rtl="0">
              <a:buNone/>
            </a:pPr>
            <a:r>
              <a:rPr lang="en-GB" sz="7200" b="1" dirty="0">
                <a:solidFill>
                  <a:srgbClr val="002060"/>
                </a:solidFill>
                <a:latin typeface="TimesNewRomanPS-BoldMT"/>
              </a:rPr>
              <a:t>*</a:t>
            </a:r>
            <a:r>
              <a:rPr lang="en-GB" sz="11200" b="1" i="1" dirty="0">
                <a:solidFill>
                  <a:srgbClr val="002060"/>
                </a:solidFill>
                <a:highlight>
                  <a:srgbClr val="C0C0C0"/>
                </a:highlight>
                <a:latin typeface="TimesNewRomanPS-BoldMT"/>
              </a:rPr>
              <a:t>Bacteria</a:t>
            </a:r>
            <a:r>
              <a:rPr lang="en-GB" sz="7200" b="1" dirty="0">
                <a:solidFill>
                  <a:srgbClr val="002060"/>
                </a:solidFill>
                <a:latin typeface="TimesNewRomanPS-BoldMT"/>
              </a:rPr>
              <a:t>: </a:t>
            </a:r>
            <a:r>
              <a:rPr lang="en-GB" sz="8000" b="1" dirty="0">
                <a:solidFill>
                  <a:srgbClr val="002060"/>
                </a:solidFill>
                <a:latin typeface="TimesNewRomanPS-BoldMT"/>
              </a:rPr>
              <a:t>Symptoms include moderate/high fever, </a:t>
            </a:r>
            <a:r>
              <a:rPr lang="en-GB" sz="8000" b="1" dirty="0" err="1">
                <a:solidFill>
                  <a:srgbClr val="002060"/>
                </a:solidFill>
                <a:latin typeface="TimesNewRomanPS-BoldMT"/>
              </a:rPr>
              <a:t>tenesmus</a:t>
            </a:r>
            <a:r>
              <a:rPr lang="en-GB" sz="8000" b="1" dirty="0">
                <a:solidFill>
                  <a:srgbClr val="002060"/>
                </a:solidFill>
                <a:latin typeface="TimesNewRomanPS-BoldMT"/>
              </a:rPr>
              <a:t>, and diarrhea (watery, bloody, and/or mucoid). Such as:</a:t>
            </a:r>
            <a:endParaRPr lang="en-US" sz="8000" b="1" dirty="0">
              <a:solidFill>
                <a:srgbClr val="002060"/>
              </a:solidFill>
              <a:latin typeface="TimesNewRomanPS-BoldMT"/>
            </a:endParaRPr>
          </a:p>
          <a:p>
            <a:pPr marL="0" indent="0" rtl="0">
              <a:buNone/>
            </a:pPr>
            <a:endParaRPr lang="en-GB" sz="8000" b="1" dirty="0">
              <a:effectLst/>
              <a:latin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GB" sz="8000" b="1" i="0" dirty="0">
                <a:effectLst/>
                <a:latin typeface="TimesNewRomanPS-BoldMT"/>
              </a:rPr>
              <a:t>   1-Campylobacter </a:t>
            </a:r>
            <a:r>
              <a:rPr lang="en-GB" sz="8000" b="1" i="0" dirty="0" err="1">
                <a:effectLst/>
                <a:latin typeface="TimesNewRomanPS-BoldMT"/>
              </a:rPr>
              <a:t>jejuni</a:t>
            </a:r>
            <a:r>
              <a:rPr lang="en-GB" sz="8000" b="1" i="0" dirty="0">
                <a:effectLst/>
                <a:latin typeface="TimesNewRomanPS-BoldMT"/>
              </a:rPr>
              <a:t>: </a:t>
            </a:r>
            <a:r>
              <a:rPr lang="en-GB" sz="8000" b="1" i="0" dirty="0">
                <a:effectLst/>
                <a:latin typeface="Times New Roman" panose="02020603050405020304" pitchFamily="18" charset="0"/>
              </a:rPr>
              <a:t>The </a:t>
            </a:r>
            <a:r>
              <a:rPr lang="en-GB" sz="8000" b="1" i="0" dirty="0">
                <a:effectLst/>
                <a:latin typeface="TimesNewRomanPS-BoldMT"/>
              </a:rPr>
              <a:t>most common </a:t>
            </a:r>
            <a:r>
              <a:rPr lang="en-GB" sz="8000" b="1" i="0" dirty="0">
                <a:effectLst/>
                <a:latin typeface="Times New Roman" panose="02020603050405020304" pitchFamily="18" charset="0"/>
              </a:rPr>
              <a:t>cause of </a:t>
            </a:r>
            <a:r>
              <a:rPr lang="en-GB" sz="8000" b="1" i="0" dirty="0">
                <a:effectLst/>
                <a:latin typeface="TimesNewRomanPS-BoldMT"/>
              </a:rPr>
              <a:t>bacterial </a:t>
            </a:r>
            <a:r>
              <a:rPr lang="en-GB" sz="8000" b="1" i="0" dirty="0" err="1">
                <a:effectLst/>
                <a:latin typeface="TimesNewRomanPS-BoldMT"/>
              </a:rPr>
              <a:t>foodborne</a:t>
            </a:r>
            <a:r>
              <a:rPr lang="en-GB" sz="8000" b="1" i="0" dirty="0">
                <a:effectLst/>
                <a:latin typeface="TimesNewRomanPS-BoldMT"/>
              </a:rPr>
              <a:t> gastroenteritis</a:t>
            </a:r>
            <a:r>
              <a:rPr lang="en-GB" sz="8000" b="1" i="0" dirty="0">
                <a:effectLst/>
                <a:latin typeface="Times New Roman" panose="02020603050405020304" pitchFamily="18" charset="0"/>
              </a:rPr>
              <a:t>. (in </a:t>
            </a:r>
            <a:r>
              <a:rPr lang="en-GB" sz="8000" b="1" i="0" dirty="0" err="1">
                <a:effectLst/>
                <a:latin typeface="Times New Roman" panose="02020603050405020304" pitchFamily="18" charset="0"/>
              </a:rPr>
              <a:t>unpasteurized</a:t>
            </a:r>
            <a:r>
              <a:rPr lang="en-GB" sz="8000" b="1" i="0" dirty="0">
                <a:effectLst/>
                <a:latin typeface="Times New Roman" panose="02020603050405020304" pitchFamily="18" charset="0"/>
              </a:rPr>
              <a:t> milk) </a:t>
            </a:r>
            <a:endParaRPr lang="en-GB" sz="8000" b="1" dirty="0">
              <a:effectLst/>
              <a:latin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GB" sz="8000" b="1" i="0" dirty="0">
                <a:effectLst/>
                <a:latin typeface="TimesNewRomanPS-BoldMT"/>
              </a:rPr>
              <a:t>   2-Salmonella </a:t>
            </a:r>
            <a:r>
              <a:rPr lang="en-GB" sz="8000" b="1" i="0" dirty="0" err="1">
                <a:effectLst/>
                <a:latin typeface="TimesNewRomanPS-BoldMT"/>
              </a:rPr>
              <a:t>enteritidis</a:t>
            </a:r>
            <a:r>
              <a:rPr lang="en-GB" sz="8000" b="1" i="0" dirty="0">
                <a:effectLst/>
                <a:latin typeface="TimesNewRomanPS-BoldMT"/>
              </a:rPr>
              <a:t> and </a:t>
            </a:r>
            <a:r>
              <a:rPr lang="en-GB" sz="8000" b="1" i="0" dirty="0" err="1">
                <a:effectLst/>
                <a:latin typeface="TimesNewRomanPS-BoldMT"/>
              </a:rPr>
              <a:t>nontyphoidal</a:t>
            </a:r>
            <a:r>
              <a:rPr lang="en-GB" sz="8000" b="1" i="0" dirty="0">
                <a:effectLst/>
                <a:latin typeface="TimesNewRomanPS-BoldMT"/>
              </a:rPr>
              <a:t> salmonella: </a:t>
            </a:r>
            <a:r>
              <a:rPr lang="en-GB" sz="8000" b="1" i="0" dirty="0">
                <a:effectLst/>
                <a:latin typeface="Times New Roman" panose="02020603050405020304" pitchFamily="18" charset="0"/>
              </a:rPr>
              <a:t>The </a:t>
            </a:r>
            <a:r>
              <a:rPr lang="en-GB" sz="8000" b="1" i="0" dirty="0">
                <a:effectLst/>
                <a:latin typeface="TimesNewRomanPS-BoldMT"/>
              </a:rPr>
              <a:t>second</a:t>
            </a:r>
            <a:r>
              <a:rPr lang="en-GB" sz="8000" b="1" i="0" dirty="0">
                <a:effectLst/>
                <a:latin typeface="Times New Roman" panose="02020603050405020304" pitchFamily="18" charset="0"/>
              </a:rPr>
              <a:t>-most common cause of bacterial </a:t>
            </a:r>
            <a:r>
              <a:rPr lang="en-GB" sz="8000" b="1" i="0" dirty="0" err="1">
                <a:effectLst/>
                <a:latin typeface="Times New Roman" panose="02020603050405020304" pitchFamily="18" charset="0"/>
              </a:rPr>
              <a:t>foodborne</a:t>
            </a:r>
            <a:r>
              <a:rPr lang="en-GB" sz="8000" b="1" i="0" dirty="0">
                <a:effectLst/>
                <a:latin typeface="Times New Roman" panose="02020603050405020304" pitchFamily="18" charset="0"/>
              </a:rPr>
              <a:t> gastroenteritis. (in eggs, meat, </a:t>
            </a:r>
            <a:r>
              <a:rPr lang="en-GB" sz="8000" b="1" i="0" dirty="0" err="1">
                <a:effectLst/>
                <a:latin typeface="Times New Roman" panose="02020603050405020304" pitchFamily="18" charset="0"/>
              </a:rPr>
              <a:t>unpasteurized</a:t>
            </a:r>
            <a:r>
              <a:rPr lang="en-GB" sz="8000" b="1" i="0" dirty="0">
                <a:effectLst/>
                <a:latin typeface="Times New Roman" panose="02020603050405020304" pitchFamily="18" charset="0"/>
              </a:rPr>
              <a:t> juice and milk)</a:t>
            </a:r>
            <a:endParaRPr lang="en-GB" sz="8000" b="1" dirty="0">
              <a:effectLst/>
              <a:latin typeface="Times New Roman" panose="02020603050405020304" pitchFamily="18" charset="0"/>
            </a:endParaRPr>
          </a:p>
          <a:p>
            <a:pPr marL="0" indent="0" algn="l" rtl="0">
              <a:buNone/>
            </a:pPr>
            <a:br>
              <a:rPr lang="en-GB" sz="8000" b="1" dirty="0">
                <a:effectLst/>
                <a:latin typeface="Times New Roman" panose="02020603050405020304" pitchFamily="18" charset="0"/>
              </a:rPr>
            </a:br>
            <a:endParaRPr lang="en-GB" sz="8000" b="1" dirty="0">
              <a:effectLst/>
              <a:latin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GB" sz="8000" b="1" i="0" dirty="0">
                <a:effectLst/>
                <a:latin typeface="Times New Roman" panose="02020603050405020304" pitchFamily="18" charset="0"/>
              </a:rPr>
              <a:t>   </a:t>
            </a:r>
            <a:r>
              <a:rPr lang="en-GB" sz="8000" b="1" i="0" dirty="0">
                <a:effectLst/>
                <a:latin typeface="TimesNewRomanPS-BoldMT"/>
              </a:rPr>
              <a:t>3- Shigella: </a:t>
            </a:r>
            <a:r>
              <a:rPr lang="en-GB" sz="8000" b="1" i="0" dirty="0">
                <a:effectLst/>
                <a:latin typeface="Times New Roman" panose="02020603050405020304" pitchFamily="18" charset="0"/>
              </a:rPr>
              <a:t>Causes mucoid-bloody diarrhea, </a:t>
            </a:r>
            <a:r>
              <a:rPr lang="en-GB" sz="8000" b="1" i="0" u="sng" dirty="0">
                <a:effectLst/>
                <a:latin typeface="Times New Roman" panose="02020603050405020304" pitchFamily="18" charset="0"/>
              </a:rPr>
              <a:t>high fever</a:t>
            </a:r>
            <a:r>
              <a:rPr lang="en-GB" sz="8000" b="1" i="0" dirty="0">
                <a:effectLst/>
                <a:latin typeface="Times New Roman" panose="02020603050405020304" pitchFamily="18" charset="0"/>
              </a:rPr>
              <a:t>, and </a:t>
            </a:r>
            <a:r>
              <a:rPr lang="en-GB" sz="8000" b="1" i="0" u="sng" dirty="0" err="1">
                <a:effectLst/>
                <a:latin typeface="Times New Roman" panose="02020603050405020304" pitchFamily="18" charset="0"/>
              </a:rPr>
              <a:t>tenesmus</a:t>
            </a:r>
            <a:r>
              <a:rPr lang="en-GB" sz="8000" b="1" i="0" dirty="0">
                <a:effectLst/>
                <a:latin typeface="Times New Roman" panose="02020603050405020304" pitchFamily="18" charset="0"/>
              </a:rPr>
              <a:t>. Transmitted </a:t>
            </a:r>
            <a:r>
              <a:rPr lang="en-GB" sz="8000" b="1" i="0" dirty="0" err="1">
                <a:effectLst/>
                <a:latin typeface="Times New Roman" panose="02020603050405020304" pitchFamily="18" charset="0"/>
              </a:rPr>
              <a:t>fecal-orally</a:t>
            </a:r>
            <a:r>
              <a:rPr lang="en-GB" sz="8000" b="1" i="0" dirty="0">
                <a:effectLst/>
                <a:latin typeface="Times New Roman" panose="02020603050405020304" pitchFamily="18" charset="0"/>
              </a:rPr>
              <a:t> in areas with poor sanitation, through </a:t>
            </a:r>
            <a:r>
              <a:rPr lang="en-GB" sz="8000" b="1" i="0" dirty="0" err="1">
                <a:effectLst/>
                <a:latin typeface="Times New Roman" panose="02020603050405020304" pitchFamily="18" charset="0"/>
              </a:rPr>
              <a:t>unpasteurized</a:t>
            </a:r>
            <a:r>
              <a:rPr lang="en-GB" sz="8000" b="1" i="0" dirty="0">
                <a:effectLst/>
                <a:latin typeface="Times New Roman" panose="02020603050405020304" pitchFamily="18" charset="0"/>
              </a:rPr>
              <a:t> milk products, contaminated water, or unwashed raw vegetables.</a:t>
            </a:r>
            <a:endParaRPr lang="en-GB" sz="8000" b="1" dirty="0">
              <a:effectLst/>
              <a:latin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8000" b="1" i="0" dirty="0">
              <a:effectLst/>
              <a:latin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GB" sz="8000" b="1" i="0" dirty="0">
                <a:effectLst/>
                <a:latin typeface="Times New Roman" panose="02020603050405020304" pitchFamily="18" charset="0"/>
              </a:rPr>
              <a:t>   </a:t>
            </a:r>
            <a:r>
              <a:rPr lang="en-GB" sz="8000" b="1" i="0" dirty="0">
                <a:effectLst/>
                <a:latin typeface="TimesNewRomanPS-BoldMT"/>
              </a:rPr>
              <a:t>4-Vibrio </a:t>
            </a:r>
            <a:r>
              <a:rPr lang="en-GB" sz="8000" b="1" i="0" dirty="0" err="1">
                <a:effectLst/>
                <a:latin typeface="TimesNewRomanPS-BoldMT"/>
              </a:rPr>
              <a:t>cholerae</a:t>
            </a:r>
            <a:r>
              <a:rPr lang="en-GB" sz="8000" b="1" i="0" dirty="0">
                <a:effectLst/>
                <a:latin typeface="Times New Roman" panose="02020603050405020304" pitchFamily="18" charset="0"/>
              </a:rPr>
              <a:t>: May cause profuse diarrhea ("rice water stools").</a:t>
            </a:r>
            <a:endParaRPr lang="en-GB" sz="8000" b="1" dirty="0">
              <a:effectLst/>
              <a:latin typeface="Times New Roman" panose="02020603050405020304" pitchFamily="18" charset="0"/>
            </a:endParaRPr>
          </a:p>
          <a:p>
            <a:pPr marL="0" indent="0" algn="l" rtl="0">
              <a:buNone/>
            </a:pPr>
            <a:br>
              <a:rPr lang="en-GB" sz="8000" b="1" dirty="0">
                <a:effectLst/>
                <a:latin typeface="Times New Roman" panose="02020603050405020304" pitchFamily="18" charset="0"/>
              </a:rPr>
            </a:br>
            <a:endParaRPr lang="en-GB" sz="8000" b="1" dirty="0">
              <a:effectLst/>
              <a:latin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GB" sz="8000" b="1" i="0" dirty="0">
                <a:effectLst/>
                <a:latin typeface="TimesNewRomanPS-BoldMT"/>
              </a:rPr>
              <a:t>   </a:t>
            </a:r>
            <a:r>
              <a:rPr lang="en-GB" sz="8000" b="1" i="0" dirty="0" err="1">
                <a:effectLst/>
                <a:latin typeface="TimesNewRomanPS-BoldMT"/>
              </a:rPr>
              <a:t>5-Diarrheagenic</a:t>
            </a:r>
            <a:r>
              <a:rPr lang="en-GB" sz="8000" b="1" i="0" dirty="0">
                <a:effectLst/>
                <a:latin typeface="TimesNewRomanPS-BoldMT"/>
              </a:rPr>
              <a:t> E. coli infection</a:t>
            </a:r>
            <a:r>
              <a:rPr lang="en-GB" sz="8000" b="1" i="0" dirty="0">
                <a:effectLst/>
                <a:latin typeface="Times New Roman" panose="02020603050405020304" pitchFamily="18" charset="0"/>
              </a:rPr>
              <a:t>: part of the </a:t>
            </a:r>
            <a:r>
              <a:rPr lang="en-GB" sz="8000" b="1" i="1" dirty="0">
                <a:effectLst/>
                <a:latin typeface="TimesNewRomanPS-ItalicMT"/>
              </a:rPr>
              <a:t>normal colonic flora</a:t>
            </a:r>
            <a:r>
              <a:rPr lang="en-GB" sz="8000" b="1" i="0" dirty="0">
                <a:effectLst/>
                <a:latin typeface="Times New Roman" panose="02020603050405020304" pitchFamily="18" charset="0"/>
              </a:rPr>
              <a:t>, also transmitted by </a:t>
            </a:r>
            <a:r>
              <a:rPr lang="en-GB" sz="8000" b="1" i="0" dirty="0" err="1">
                <a:effectLst/>
                <a:latin typeface="Times New Roman" panose="02020603050405020304" pitchFamily="18" charset="0"/>
              </a:rPr>
              <a:t>fecally</a:t>
            </a:r>
            <a:r>
              <a:rPr lang="en-GB" sz="8000" b="1" i="0" dirty="0">
                <a:effectLst/>
                <a:latin typeface="Times New Roman" panose="02020603050405020304" pitchFamily="18" charset="0"/>
              </a:rPr>
              <a:t> contaminated food and water. strains/types of E.coli cause diarrhea:</a:t>
            </a:r>
            <a:endParaRPr lang="en-GB" sz="8000" b="1" dirty="0">
              <a:effectLst/>
              <a:latin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GB" sz="8000" b="1" i="0" dirty="0">
                <a:effectLst/>
                <a:latin typeface="Times New Roman" panose="02020603050405020304" pitchFamily="18" charset="0"/>
              </a:rPr>
              <a:t>                                   *enterotoxigenic E coli (Traveler's diarrhea) </a:t>
            </a:r>
            <a:r>
              <a:rPr lang="en-GB" sz="8000" b="1" i="0" dirty="0">
                <a:effectLst/>
                <a:latin typeface="Wingdings-Regular"/>
              </a:rPr>
              <a:t></a:t>
            </a:r>
            <a:r>
              <a:rPr lang="en-GB" sz="8000" b="1" i="0" dirty="0">
                <a:effectLst/>
                <a:latin typeface="Helvetica" pitchFamily="2" charset="0"/>
              </a:rPr>
              <a:t> </a:t>
            </a:r>
            <a:r>
              <a:rPr lang="en-GB" sz="8000" b="1" i="0" dirty="0">
                <a:effectLst/>
                <a:latin typeface="Times New Roman" panose="02020603050405020304" pitchFamily="18" charset="0"/>
              </a:rPr>
              <a:t>watery diarrhea.</a:t>
            </a:r>
            <a:endParaRPr lang="en-GB" sz="8000" b="1" dirty="0">
              <a:effectLst/>
              <a:latin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GB" sz="8000" b="1" i="0" dirty="0">
                <a:effectLst/>
                <a:latin typeface="Times New Roman" panose="02020603050405020304" pitchFamily="18" charset="0"/>
              </a:rPr>
              <a:t>                                   *</a:t>
            </a:r>
            <a:r>
              <a:rPr lang="en-GB" sz="8000" b="1" i="0" dirty="0" err="1">
                <a:effectLst/>
                <a:latin typeface="Times New Roman" panose="02020603050405020304" pitchFamily="18" charset="0"/>
              </a:rPr>
              <a:t>enterohaemorrhagic</a:t>
            </a:r>
            <a:r>
              <a:rPr lang="en-GB" sz="8000" b="1" i="0" dirty="0">
                <a:effectLst/>
                <a:latin typeface="Times New Roman" panose="02020603050405020304" pitchFamily="18" charset="0"/>
              </a:rPr>
              <a:t> E coli </a:t>
            </a:r>
            <a:r>
              <a:rPr lang="en-GB" sz="8000" b="1" i="0" dirty="0">
                <a:effectLst/>
                <a:latin typeface="Wingdings-Regular"/>
              </a:rPr>
              <a:t></a:t>
            </a:r>
            <a:r>
              <a:rPr lang="en-GB" sz="8000" b="1" i="0" dirty="0">
                <a:effectLst/>
                <a:latin typeface="Helvetica" pitchFamily="2" charset="0"/>
              </a:rPr>
              <a:t> </a:t>
            </a:r>
            <a:r>
              <a:rPr lang="en-GB" sz="8000" b="1" i="0" dirty="0">
                <a:effectLst/>
                <a:latin typeface="Times New Roman" panose="02020603050405020304" pitchFamily="18" charset="0"/>
              </a:rPr>
              <a:t>bloody diarrhea.</a:t>
            </a:r>
            <a:endParaRPr lang="en-GB" sz="8000" b="1" dirty="0">
              <a:effectLst/>
              <a:latin typeface="Times New Roman" panose="02020603050405020304" pitchFamily="18" charset="0"/>
            </a:endParaRPr>
          </a:p>
          <a:p>
            <a:endParaRPr lang="ar-JO" sz="800" dirty="0"/>
          </a:p>
        </p:txBody>
      </p:sp>
      <p:pic>
        <p:nvPicPr>
          <p:cNvPr id="40" name="Picture 4">
            <a:extLst>
              <a:ext uri="{FF2B5EF4-FFF2-40B4-BE49-F238E27FC236}">
                <a16:creationId xmlns:a16="http://schemas.microsoft.com/office/drawing/2014/main" id="{F5B5790A-8E1B-1108-71C2-56074945D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410" t="210" r="94155" b="-210"/>
          <a:stretch/>
        </p:blipFill>
        <p:spPr>
          <a:xfrm>
            <a:off x="9096196" y="0"/>
            <a:ext cx="3095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1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25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نسق Office</vt:lpstr>
      <vt:lpstr>approach to the patient with diarrhea </vt:lpstr>
      <vt:lpstr>Diarrhea </vt:lpstr>
      <vt:lpstr>عرض تقديمي في PowerPoint</vt:lpstr>
      <vt:lpstr>Classifications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</vt:lpstr>
      <vt:lpstr>عرض تقديمي في PowerPoint</vt:lpstr>
      <vt:lpstr>عرض تقديمي في PowerPoint</vt:lpstr>
      <vt:lpstr>Definition</vt:lpstr>
      <vt:lpstr>Classification</vt:lpstr>
      <vt:lpstr>Secretory diarrhea </vt:lpstr>
      <vt:lpstr>Osmotic diarrhea </vt:lpstr>
      <vt:lpstr>Steatorrhea</vt:lpstr>
      <vt:lpstr>Inflammatory diarrhea </vt:lpstr>
      <vt:lpstr>Dismotality diarrhea </vt:lpstr>
      <vt:lpstr>عرض تقديمي في PowerPoint</vt:lpstr>
      <vt:lpstr>Approach </vt:lpstr>
      <vt:lpstr>Physical Examination </vt:lpstr>
      <vt:lpstr>Investigations</vt:lpstr>
      <vt:lpstr>Management of acute diarrhea   </vt:lpstr>
      <vt:lpstr>عرض تقديمي في PowerPoint</vt:lpstr>
      <vt:lpstr>Thanks for your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approach to patient with diarrhea </dc:title>
  <dc:creator>مرح عامر طارق طريف</dc:creator>
  <cp:lastModifiedBy>رغد جودت نعمان الشمايله</cp:lastModifiedBy>
  <cp:revision>46</cp:revision>
  <dcterms:created xsi:type="dcterms:W3CDTF">2023-09-23T15:11:34Z</dcterms:created>
  <dcterms:modified xsi:type="dcterms:W3CDTF">2023-10-12T04:57:57Z</dcterms:modified>
</cp:coreProperties>
</file>